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4E"/>
    <a:srgbClr val="00529C"/>
    <a:srgbClr val="D5EBFF"/>
    <a:srgbClr val="E01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89002C-D3C7-4A62-8C63-5E21E519A7BB}" v="33" dt="2024-01-14T17:46:35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Chandler" userId="e982cce434d92281" providerId="LiveId" clId="{A789002C-D3C7-4A62-8C63-5E21E519A7BB}"/>
    <pc:docChg chg="undo redo custSel addSld delSld modSld">
      <pc:chgData name="Sean Chandler" userId="e982cce434d92281" providerId="LiveId" clId="{A789002C-D3C7-4A62-8C63-5E21E519A7BB}" dt="2024-01-14T17:46:40.090" v="1622" actId="207"/>
      <pc:docMkLst>
        <pc:docMk/>
      </pc:docMkLst>
      <pc:sldChg chg="addSp delSp modSp mod">
        <pc:chgData name="Sean Chandler" userId="e982cce434d92281" providerId="LiveId" clId="{A789002C-D3C7-4A62-8C63-5E21E519A7BB}" dt="2024-01-13T16:46:26.060" v="115" actId="21"/>
        <pc:sldMkLst>
          <pc:docMk/>
          <pc:sldMk cId="1081871643" sldId="256"/>
        </pc:sldMkLst>
        <pc:spChg chg="add del mod">
          <ac:chgData name="Sean Chandler" userId="e982cce434d92281" providerId="LiveId" clId="{A789002C-D3C7-4A62-8C63-5E21E519A7BB}" dt="2024-01-12T20:35:06.067" v="31" actId="478"/>
          <ac:spMkLst>
            <pc:docMk/>
            <pc:sldMk cId="1081871643" sldId="256"/>
            <ac:spMk id="2" creationId="{90D70C0B-6B3C-F520-FE34-69B071A08D54}"/>
          </ac:spMkLst>
        </pc:spChg>
        <pc:spChg chg="add del mod">
          <ac:chgData name="Sean Chandler" userId="e982cce434d92281" providerId="LiveId" clId="{A789002C-D3C7-4A62-8C63-5E21E519A7BB}" dt="2024-01-11T14:43:50.283" v="17" actId="478"/>
          <ac:spMkLst>
            <pc:docMk/>
            <pc:sldMk cId="1081871643" sldId="256"/>
            <ac:spMk id="27" creationId="{C7FDDEAB-0454-A9AD-FF4E-0DDDFB688CFE}"/>
          </ac:spMkLst>
        </pc:spChg>
        <pc:spChg chg="add del mod">
          <ac:chgData name="Sean Chandler" userId="e982cce434d92281" providerId="LiveId" clId="{A789002C-D3C7-4A62-8C63-5E21E519A7BB}" dt="2024-01-11T14:43:50.283" v="17" actId="478"/>
          <ac:spMkLst>
            <pc:docMk/>
            <pc:sldMk cId="1081871643" sldId="256"/>
            <ac:spMk id="28" creationId="{4ED25B36-AFCE-C9B2-BC10-D4C27827B99C}"/>
          </ac:spMkLst>
        </pc:spChg>
        <pc:spChg chg="add del mod">
          <ac:chgData name="Sean Chandler" userId="e982cce434d92281" providerId="LiveId" clId="{A789002C-D3C7-4A62-8C63-5E21E519A7BB}" dt="2024-01-11T14:43:50.283" v="17" actId="478"/>
          <ac:spMkLst>
            <pc:docMk/>
            <pc:sldMk cId="1081871643" sldId="256"/>
            <ac:spMk id="29" creationId="{6D18D4DB-0C7A-295F-5116-CEA2ECED4A13}"/>
          </ac:spMkLst>
        </pc:spChg>
        <pc:spChg chg="add del mod">
          <ac:chgData name="Sean Chandler" userId="e982cce434d92281" providerId="LiveId" clId="{A789002C-D3C7-4A62-8C63-5E21E519A7BB}" dt="2024-01-11T14:43:50.283" v="17" actId="478"/>
          <ac:spMkLst>
            <pc:docMk/>
            <pc:sldMk cId="1081871643" sldId="256"/>
            <ac:spMk id="30" creationId="{5C977D75-95E5-6D3B-7A9B-B9F86F0CFC7D}"/>
          </ac:spMkLst>
        </pc:spChg>
        <pc:spChg chg="add del mod">
          <ac:chgData name="Sean Chandler" userId="e982cce434d92281" providerId="LiveId" clId="{A789002C-D3C7-4A62-8C63-5E21E519A7BB}" dt="2024-01-11T14:43:50.283" v="17" actId="478"/>
          <ac:spMkLst>
            <pc:docMk/>
            <pc:sldMk cId="1081871643" sldId="256"/>
            <ac:spMk id="31" creationId="{F62313D4-7202-8ADB-5608-3767A2935152}"/>
          </ac:spMkLst>
        </pc:spChg>
        <pc:spChg chg="add del mod">
          <ac:chgData name="Sean Chandler" userId="e982cce434d92281" providerId="LiveId" clId="{A789002C-D3C7-4A62-8C63-5E21E519A7BB}" dt="2024-01-11T14:43:50.283" v="17" actId="478"/>
          <ac:spMkLst>
            <pc:docMk/>
            <pc:sldMk cId="1081871643" sldId="256"/>
            <ac:spMk id="32" creationId="{D1C5621C-A01C-8306-B832-468693A254F8}"/>
          </ac:spMkLst>
        </pc:spChg>
        <pc:spChg chg="add del mod">
          <ac:chgData name="Sean Chandler" userId="e982cce434d92281" providerId="LiveId" clId="{A789002C-D3C7-4A62-8C63-5E21E519A7BB}" dt="2024-01-11T14:43:50.283" v="17" actId="478"/>
          <ac:spMkLst>
            <pc:docMk/>
            <pc:sldMk cId="1081871643" sldId="256"/>
            <ac:spMk id="33" creationId="{EEC8AA22-7BA2-5FBD-9DD5-732AFB78C212}"/>
          </ac:spMkLst>
        </pc:spChg>
        <pc:spChg chg="add del mod">
          <ac:chgData name="Sean Chandler" userId="e982cce434d92281" providerId="LiveId" clId="{A789002C-D3C7-4A62-8C63-5E21E519A7BB}" dt="2024-01-11T14:43:50.283" v="17" actId="478"/>
          <ac:spMkLst>
            <pc:docMk/>
            <pc:sldMk cId="1081871643" sldId="256"/>
            <ac:spMk id="34" creationId="{F3062816-51C8-5EA3-8736-6CC66D12BBD4}"/>
          </ac:spMkLst>
        </pc:spChg>
        <pc:picChg chg="add del mod">
          <ac:chgData name="Sean Chandler" userId="e982cce434d92281" providerId="LiveId" clId="{A789002C-D3C7-4A62-8C63-5E21E519A7BB}" dt="2024-01-13T16:46:26.060" v="115" actId="21"/>
          <ac:picMkLst>
            <pc:docMk/>
            <pc:sldMk cId="1081871643" sldId="256"/>
            <ac:picMk id="3" creationId="{6A81F103-8A7D-FD8F-7ECE-9AEAF638952F}"/>
          </ac:picMkLst>
        </pc:picChg>
        <pc:picChg chg="add del mod">
          <ac:chgData name="Sean Chandler" userId="e982cce434d92281" providerId="LiveId" clId="{A789002C-D3C7-4A62-8C63-5E21E519A7BB}" dt="2024-01-12T20:38:30.479" v="64" actId="21"/>
          <ac:picMkLst>
            <pc:docMk/>
            <pc:sldMk cId="1081871643" sldId="256"/>
            <ac:picMk id="4" creationId="{3CD0F564-8AF7-374B-4740-C82CEDA4EC15}"/>
          </ac:picMkLst>
        </pc:picChg>
        <pc:picChg chg="add del mod">
          <ac:chgData name="Sean Chandler" userId="e982cce434d92281" providerId="LiveId" clId="{A789002C-D3C7-4A62-8C63-5E21E519A7BB}" dt="2024-01-13T16:46:26.060" v="115" actId="21"/>
          <ac:picMkLst>
            <pc:docMk/>
            <pc:sldMk cId="1081871643" sldId="256"/>
            <ac:picMk id="5" creationId="{15338CFE-A993-D74F-0C0B-A20D8E914146}"/>
          </ac:picMkLst>
        </pc:picChg>
        <pc:picChg chg="add del mod">
          <ac:chgData name="Sean Chandler" userId="e982cce434d92281" providerId="LiveId" clId="{A789002C-D3C7-4A62-8C63-5E21E519A7BB}" dt="2024-01-12T20:38:30.479" v="64" actId="21"/>
          <ac:picMkLst>
            <pc:docMk/>
            <pc:sldMk cId="1081871643" sldId="256"/>
            <ac:picMk id="6" creationId="{CA333F79-2C0F-8C5E-7A0C-CD7FAC12C979}"/>
          </ac:picMkLst>
        </pc:picChg>
        <pc:picChg chg="add del mod">
          <ac:chgData name="Sean Chandler" userId="e982cce434d92281" providerId="LiveId" clId="{A789002C-D3C7-4A62-8C63-5E21E519A7BB}" dt="2024-01-13T16:46:26.060" v="115" actId="21"/>
          <ac:picMkLst>
            <pc:docMk/>
            <pc:sldMk cId="1081871643" sldId="256"/>
            <ac:picMk id="7" creationId="{298C36D2-D5E2-AD99-D200-98E7E4ADA75F}"/>
          </ac:picMkLst>
        </pc:picChg>
        <pc:picChg chg="add del mod">
          <ac:chgData name="Sean Chandler" userId="e982cce434d92281" providerId="LiveId" clId="{A789002C-D3C7-4A62-8C63-5E21E519A7BB}" dt="2024-01-12T20:38:30.479" v="64" actId="21"/>
          <ac:picMkLst>
            <pc:docMk/>
            <pc:sldMk cId="1081871643" sldId="256"/>
            <ac:picMk id="8" creationId="{33E8678B-7EB4-0678-666A-64AAC4FEBA39}"/>
          </ac:picMkLst>
        </pc:picChg>
        <pc:picChg chg="add del mod">
          <ac:chgData name="Sean Chandler" userId="e982cce434d92281" providerId="LiveId" clId="{A789002C-D3C7-4A62-8C63-5E21E519A7BB}" dt="2024-01-13T16:46:26.060" v="115" actId="21"/>
          <ac:picMkLst>
            <pc:docMk/>
            <pc:sldMk cId="1081871643" sldId="256"/>
            <ac:picMk id="9" creationId="{F1DCC2FC-1F48-5930-BDC4-D0DB0550C24D}"/>
          </ac:picMkLst>
        </pc:picChg>
        <pc:picChg chg="add del mod">
          <ac:chgData name="Sean Chandler" userId="e982cce434d92281" providerId="LiveId" clId="{A789002C-D3C7-4A62-8C63-5E21E519A7BB}" dt="2024-01-12T20:38:30.479" v="64" actId="21"/>
          <ac:picMkLst>
            <pc:docMk/>
            <pc:sldMk cId="1081871643" sldId="256"/>
            <ac:picMk id="10" creationId="{5516FC2D-7B81-2C24-5428-3987A7466355}"/>
          </ac:picMkLst>
        </pc:picChg>
        <pc:picChg chg="add del mod">
          <ac:chgData name="Sean Chandler" userId="e982cce434d92281" providerId="LiveId" clId="{A789002C-D3C7-4A62-8C63-5E21E519A7BB}" dt="2024-01-12T20:38:30.479" v="64" actId="21"/>
          <ac:picMkLst>
            <pc:docMk/>
            <pc:sldMk cId="1081871643" sldId="256"/>
            <ac:picMk id="16" creationId="{301BB355-96BF-1BB1-4C06-9ADB2F3D3E00}"/>
          </ac:picMkLst>
        </pc:picChg>
      </pc:sldChg>
      <pc:sldChg chg="addSp delSp modSp new del mod">
        <pc:chgData name="Sean Chandler" userId="e982cce434d92281" providerId="LiveId" clId="{A789002C-D3C7-4A62-8C63-5E21E519A7BB}" dt="2024-01-13T16:16:01.014" v="103" actId="47"/>
        <pc:sldMkLst>
          <pc:docMk/>
          <pc:sldMk cId="103248446" sldId="257"/>
        </pc:sldMkLst>
        <pc:spChg chg="del">
          <ac:chgData name="Sean Chandler" userId="e982cce434d92281" providerId="LiveId" clId="{A789002C-D3C7-4A62-8C63-5E21E519A7BB}" dt="2024-01-12T20:38:34.650" v="66" actId="478"/>
          <ac:spMkLst>
            <pc:docMk/>
            <pc:sldMk cId="103248446" sldId="257"/>
            <ac:spMk id="2" creationId="{BCCD4A2E-7281-497F-A904-A40F957F7213}"/>
          </ac:spMkLst>
        </pc:spChg>
        <pc:spChg chg="del">
          <ac:chgData name="Sean Chandler" userId="e982cce434d92281" providerId="LiveId" clId="{A789002C-D3C7-4A62-8C63-5E21E519A7BB}" dt="2024-01-12T20:38:34.650" v="66" actId="478"/>
          <ac:spMkLst>
            <pc:docMk/>
            <pc:sldMk cId="103248446" sldId="257"/>
            <ac:spMk id="3" creationId="{CFB28853-AE43-7A62-00C2-99A996CAC12E}"/>
          </ac:spMkLst>
        </pc:spChg>
        <pc:spChg chg="add mod">
          <ac:chgData name="Sean Chandler" userId="e982cce434d92281" providerId="LiveId" clId="{A789002C-D3C7-4A62-8C63-5E21E519A7BB}" dt="2024-01-12T20:39:09.300" v="81" actId="1076"/>
          <ac:spMkLst>
            <pc:docMk/>
            <pc:sldMk cId="103248446" sldId="257"/>
            <ac:spMk id="13" creationId="{5BEB7FF8-C120-1C1A-9C0B-9A0DD0C099C1}"/>
          </ac:spMkLst>
        </pc:spChg>
        <pc:spChg chg="add mod">
          <ac:chgData name="Sean Chandler" userId="e982cce434d92281" providerId="LiveId" clId="{A789002C-D3C7-4A62-8C63-5E21E519A7BB}" dt="2024-01-12T20:39:13.107" v="83" actId="1076"/>
          <ac:spMkLst>
            <pc:docMk/>
            <pc:sldMk cId="103248446" sldId="257"/>
            <ac:spMk id="14" creationId="{2BB67908-D94B-3BBC-A3B1-0491D97EC9E0}"/>
          </ac:spMkLst>
        </pc:spChg>
        <pc:spChg chg="add mod">
          <ac:chgData name="Sean Chandler" userId="e982cce434d92281" providerId="LiveId" clId="{A789002C-D3C7-4A62-8C63-5E21E519A7BB}" dt="2024-01-12T20:39:24.067" v="90" actId="1036"/>
          <ac:spMkLst>
            <pc:docMk/>
            <pc:sldMk cId="103248446" sldId="257"/>
            <ac:spMk id="15" creationId="{B55CDE4F-A780-AB83-5C1D-F4EBB5702FEE}"/>
          </ac:spMkLst>
        </pc:spChg>
        <pc:spChg chg="add mod">
          <ac:chgData name="Sean Chandler" userId="e982cce434d92281" providerId="LiveId" clId="{A789002C-D3C7-4A62-8C63-5E21E519A7BB}" dt="2024-01-12T20:39:25.762" v="96" actId="1036"/>
          <ac:spMkLst>
            <pc:docMk/>
            <pc:sldMk cId="103248446" sldId="257"/>
            <ac:spMk id="17" creationId="{9DA31901-5D4C-E725-97D1-5A21EA35AA9E}"/>
          </ac:spMkLst>
        </pc:spChg>
        <pc:spChg chg="add mod">
          <ac:chgData name="Sean Chandler" userId="e982cce434d92281" providerId="LiveId" clId="{A789002C-D3C7-4A62-8C63-5E21E519A7BB}" dt="2024-01-12T20:39:34.370" v="102" actId="1036"/>
          <ac:spMkLst>
            <pc:docMk/>
            <pc:sldMk cId="103248446" sldId="257"/>
            <ac:spMk id="18" creationId="{7B575E4D-EBF0-2034-C98F-BD15012F6C01}"/>
          </ac:spMkLst>
        </pc:spChg>
        <pc:picChg chg="add mod">
          <ac:chgData name="Sean Chandler" userId="e982cce434d92281" providerId="LiveId" clId="{A789002C-D3C7-4A62-8C63-5E21E519A7BB}" dt="2024-01-12T20:38:38.285" v="68" actId="1076"/>
          <ac:picMkLst>
            <pc:docMk/>
            <pc:sldMk cId="103248446" sldId="257"/>
            <ac:picMk id="4" creationId="{3CD0F564-8AF7-374B-4740-C82CEDA4EC15}"/>
          </ac:picMkLst>
        </pc:picChg>
        <pc:picChg chg="add mod">
          <ac:chgData name="Sean Chandler" userId="e982cce434d92281" providerId="LiveId" clId="{A789002C-D3C7-4A62-8C63-5E21E519A7BB}" dt="2024-01-12T20:38:48.487" v="71" actId="207"/>
          <ac:picMkLst>
            <pc:docMk/>
            <pc:sldMk cId="103248446" sldId="257"/>
            <ac:picMk id="5" creationId="{505B45F1-271C-2465-D98A-BA51226F0C36}"/>
          </ac:picMkLst>
        </pc:picChg>
        <pc:picChg chg="add mod">
          <ac:chgData name="Sean Chandler" userId="e982cce434d92281" providerId="LiveId" clId="{A789002C-D3C7-4A62-8C63-5E21E519A7BB}" dt="2024-01-12T20:38:38.285" v="68" actId="1076"/>
          <ac:picMkLst>
            <pc:docMk/>
            <pc:sldMk cId="103248446" sldId="257"/>
            <ac:picMk id="6" creationId="{CA333F79-2C0F-8C5E-7A0C-CD7FAC12C979}"/>
          </ac:picMkLst>
        </pc:picChg>
        <pc:picChg chg="add mod">
          <ac:chgData name="Sean Chandler" userId="e982cce434d92281" providerId="LiveId" clId="{A789002C-D3C7-4A62-8C63-5E21E519A7BB}" dt="2024-01-12T20:38:48.487" v="71" actId="207"/>
          <ac:picMkLst>
            <pc:docMk/>
            <pc:sldMk cId="103248446" sldId="257"/>
            <ac:picMk id="7" creationId="{69932263-5752-11DE-FAC0-238FC16BF8F5}"/>
          </ac:picMkLst>
        </pc:picChg>
        <pc:picChg chg="add mod">
          <ac:chgData name="Sean Chandler" userId="e982cce434d92281" providerId="LiveId" clId="{A789002C-D3C7-4A62-8C63-5E21E519A7BB}" dt="2024-01-12T20:38:38.285" v="68" actId="1076"/>
          <ac:picMkLst>
            <pc:docMk/>
            <pc:sldMk cId="103248446" sldId="257"/>
            <ac:picMk id="8" creationId="{33E8678B-7EB4-0678-666A-64AAC4FEBA39}"/>
          </ac:picMkLst>
        </pc:picChg>
        <pc:picChg chg="add mod">
          <ac:chgData name="Sean Chandler" userId="e982cce434d92281" providerId="LiveId" clId="{A789002C-D3C7-4A62-8C63-5E21E519A7BB}" dt="2024-01-12T20:38:48.487" v="71" actId="207"/>
          <ac:picMkLst>
            <pc:docMk/>
            <pc:sldMk cId="103248446" sldId="257"/>
            <ac:picMk id="9" creationId="{87594EE8-8844-E7C7-2D2E-F283D94E5CFA}"/>
          </ac:picMkLst>
        </pc:picChg>
        <pc:picChg chg="add mod">
          <ac:chgData name="Sean Chandler" userId="e982cce434d92281" providerId="LiveId" clId="{A789002C-D3C7-4A62-8C63-5E21E519A7BB}" dt="2024-01-12T20:38:38.285" v="68" actId="1076"/>
          <ac:picMkLst>
            <pc:docMk/>
            <pc:sldMk cId="103248446" sldId="257"/>
            <ac:picMk id="10" creationId="{5516FC2D-7B81-2C24-5428-3987A7466355}"/>
          </ac:picMkLst>
        </pc:picChg>
        <pc:picChg chg="add mod">
          <ac:chgData name="Sean Chandler" userId="e982cce434d92281" providerId="LiveId" clId="{A789002C-D3C7-4A62-8C63-5E21E519A7BB}" dt="2024-01-12T20:38:48.487" v="71" actId="207"/>
          <ac:picMkLst>
            <pc:docMk/>
            <pc:sldMk cId="103248446" sldId="257"/>
            <ac:picMk id="11" creationId="{0CB251F5-61D3-5C4C-02F5-65818923113E}"/>
          </ac:picMkLst>
        </pc:picChg>
        <pc:picChg chg="add mod">
          <ac:chgData name="Sean Chandler" userId="e982cce434d92281" providerId="LiveId" clId="{A789002C-D3C7-4A62-8C63-5E21E519A7BB}" dt="2024-01-12T20:38:48.487" v="71" actId="207"/>
          <ac:picMkLst>
            <pc:docMk/>
            <pc:sldMk cId="103248446" sldId="257"/>
            <ac:picMk id="12" creationId="{F9AA4A30-EBBF-002C-4738-ED6537AE8EB4}"/>
          </ac:picMkLst>
        </pc:picChg>
        <pc:picChg chg="add mod">
          <ac:chgData name="Sean Chandler" userId="e982cce434d92281" providerId="LiveId" clId="{A789002C-D3C7-4A62-8C63-5E21E519A7BB}" dt="2024-01-12T20:38:38.285" v="68" actId="1076"/>
          <ac:picMkLst>
            <pc:docMk/>
            <pc:sldMk cId="103248446" sldId="257"/>
            <ac:picMk id="16" creationId="{301BB355-96BF-1BB1-4C06-9ADB2F3D3E00}"/>
          </ac:picMkLst>
        </pc:picChg>
      </pc:sldChg>
      <pc:sldChg chg="addSp delSp modSp new mod setBg">
        <pc:chgData name="Sean Chandler" userId="e982cce434d92281" providerId="LiveId" clId="{A789002C-D3C7-4A62-8C63-5E21E519A7BB}" dt="2024-01-14T17:46:40.090" v="1622" actId="207"/>
        <pc:sldMkLst>
          <pc:docMk/>
          <pc:sldMk cId="3975553181" sldId="257"/>
        </pc:sldMkLst>
        <pc:spChg chg="del">
          <ac:chgData name="Sean Chandler" userId="e982cce434d92281" providerId="LiveId" clId="{A789002C-D3C7-4A62-8C63-5E21E519A7BB}" dt="2024-01-13T16:46:29.646" v="117" actId="478"/>
          <ac:spMkLst>
            <pc:docMk/>
            <pc:sldMk cId="3975553181" sldId="257"/>
            <ac:spMk id="2" creationId="{52255682-08EA-C4D7-42AA-CDC506932887}"/>
          </ac:spMkLst>
        </pc:spChg>
        <pc:spChg chg="del">
          <ac:chgData name="Sean Chandler" userId="e982cce434d92281" providerId="LiveId" clId="{A789002C-D3C7-4A62-8C63-5E21E519A7BB}" dt="2024-01-13T16:46:30.334" v="118" actId="478"/>
          <ac:spMkLst>
            <pc:docMk/>
            <pc:sldMk cId="3975553181" sldId="257"/>
            <ac:spMk id="3" creationId="{5708206B-6DA3-1330-B723-D28006D254A9}"/>
          </ac:spMkLst>
        </pc:spChg>
        <pc:picChg chg="add mod">
          <ac:chgData name="Sean Chandler" userId="e982cce434d92281" providerId="LiveId" clId="{A789002C-D3C7-4A62-8C63-5E21E519A7BB}" dt="2024-01-14T17:46:40.090" v="1622" actId="207"/>
          <ac:picMkLst>
            <pc:docMk/>
            <pc:sldMk cId="3975553181" sldId="257"/>
            <ac:picMk id="2" creationId="{C5E7D2E5-C548-2CCD-F4C9-3F5B6A8242E4}"/>
          </ac:picMkLst>
        </pc:picChg>
        <pc:picChg chg="add mod">
          <ac:chgData name="Sean Chandler" userId="e982cce434d92281" providerId="LiveId" clId="{A789002C-D3C7-4A62-8C63-5E21E519A7BB}" dt="2024-01-14T17:46:40.090" v="1622" actId="207"/>
          <ac:picMkLst>
            <pc:docMk/>
            <pc:sldMk cId="3975553181" sldId="257"/>
            <ac:picMk id="3" creationId="{A6E9EBE1-1AC1-3145-041C-3488A6B5CDA7}"/>
          </ac:picMkLst>
        </pc:picChg>
        <pc:picChg chg="add mod">
          <ac:chgData name="Sean Chandler" userId="e982cce434d92281" providerId="LiveId" clId="{A789002C-D3C7-4A62-8C63-5E21E519A7BB}" dt="2024-01-13T16:46:33.036" v="120" actId="1076"/>
          <ac:picMkLst>
            <pc:docMk/>
            <pc:sldMk cId="3975553181" sldId="257"/>
            <ac:picMk id="4" creationId="{6A81F103-8A7D-FD8F-7ECE-9AEAF638952F}"/>
          </ac:picMkLst>
        </pc:picChg>
        <pc:picChg chg="add mod">
          <ac:chgData name="Sean Chandler" userId="e982cce434d92281" providerId="LiveId" clId="{A789002C-D3C7-4A62-8C63-5E21E519A7BB}" dt="2024-01-13T16:46:33.036" v="120" actId="1076"/>
          <ac:picMkLst>
            <pc:docMk/>
            <pc:sldMk cId="3975553181" sldId="257"/>
            <ac:picMk id="5" creationId="{15338CFE-A993-D74F-0C0B-A20D8E914146}"/>
          </ac:picMkLst>
        </pc:picChg>
        <pc:picChg chg="add mod">
          <ac:chgData name="Sean Chandler" userId="e982cce434d92281" providerId="LiveId" clId="{A789002C-D3C7-4A62-8C63-5E21E519A7BB}" dt="2024-01-13T16:46:42.811" v="124" actId="207"/>
          <ac:picMkLst>
            <pc:docMk/>
            <pc:sldMk cId="3975553181" sldId="257"/>
            <ac:picMk id="6" creationId="{E9C6A26A-F14C-8C85-750B-5090A9665278}"/>
          </ac:picMkLst>
        </pc:picChg>
        <pc:picChg chg="add mod">
          <ac:chgData name="Sean Chandler" userId="e982cce434d92281" providerId="LiveId" clId="{A789002C-D3C7-4A62-8C63-5E21E519A7BB}" dt="2024-01-13T16:46:33.036" v="120" actId="1076"/>
          <ac:picMkLst>
            <pc:docMk/>
            <pc:sldMk cId="3975553181" sldId="257"/>
            <ac:picMk id="7" creationId="{298C36D2-D5E2-AD99-D200-98E7E4ADA75F}"/>
          </ac:picMkLst>
        </pc:picChg>
        <pc:picChg chg="add mod">
          <ac:chgData name="Sean Chandler" userId="e982cce434d92281" providerId="LiveId" clId="{A789002C-D3C7-4A62-8C63-5E21E519A7BB}" dt="2024-01-13T16:46:42.811" v="124" actId="207"/>
          <ac:picMkLst>
            <pc:docMk/>
            <pc:sldMk cId="3975553181" sldId="257"/>
            <ac:picMk id="8" creationId="{21A70EA5-810E-0A0F-1F68-9B9819CE3358}"/>
          </ac:picMkLst>
        </pc:picChg>
        <pc:picChg chg="add mod">
          <ac:chgData name="Sean Chandler" userId="e982cce434d92281" providerId="LiveId" clId="{A789002C-D3C7-4A62-8C63-5E21E519A7BB}" dt="2024-01-13T16:46:33.036" v="120" actId="1076"/>
          <ac:picMkLst>
            <pc:docMk/>
            <pc:sldMk cId="3975553181" sldId="257"/>
            <ac:picMk id="9" creationId="{F1DCC2FC-1F48-5930-BDC4-D0DB0550C24D}"/>
          </ac:picMkLst>
        </pc:picChg>
        <pc:picChg chg="add mod">
          <ac:chgData name="Sean Chandler" userId="e982cce434d92281" providerId="LiveId" clId="{A789002C-D3C7-4A62-8C63-5E21E519A7BB}" dt="2024-01-13T16:46:42.811" v="124" actId="207"/>
          <ac:picMkLst>
            <pc:docMk/>
            <pc:sldMk cId="3975553181" sldId="257"/>
            <ac:picMk id="10" creationId="{4845C95A-4760-A416-9E13-F6C85EE215F6}"/>
          </ac:picMkLst>
        </pc:picChg>
        <pc:picChg chg="add mod">
          <ac:chgData name="Sean Chandler" userId="e982cce434d92281" providerId="LiveId" clId="{A789002C-D3C7-4A62-8C63-5E21E519A7BB}" dt="2024-01-13T16:46:42.811" v="124" actId="207"/>
          <ac:picMkLst>
            <pc:docMk/>
            <pc:sldMk cId="3975553181" sldId="257"/>
            <ac:picMk id="11" creationId="{01765661-75AE-E96C-2C4C-7E79B2D33646}"/>
          </ac:picMkLst>
        </pc:picChg>
        <pc:picChg chg="add mod">
          <ac:chgData name="Sean Chandler" userId="e982cce434d92281" providerId="LiveId" clId="{A789002C-D3C7-4A62-8C63-5E21E519A7BB}" dt="2024-01-14T17:46:40.090" v="1622" actId="207"/>
          <ac:picMkLst>
            <pc:docMk/>
            <pc:sldMk cId="3975553181" sldId="257"/>
            <ac:picMk id="12" creationId="{770BDA22-6736-59C3-EEA4-B24E218AB838}"/>
          </ac:picMkLst>
        </pc:picChg>
        <pc:picChg chg="add mod">
          <ac:chgData name="Sean Chandler" userId="e982cce434d92281" providerId="LiveId" clId="{A789002C-D3C7-4A62-8C63-5E21E519A7BB}" dt="2024-01-14T17:46:40.090" v="1622" actId="207"/>
          <ac:picMkLst>
            <pc:docMk/>
            <pc:sldMk cId="3975553181" sldId="257"/>
            <ac:picMk id="13" creationId="{3E15E7C5-9A76-846D-178A-34AB2D17648C}"/>
          </ac:picMkLst>
        </pc:picChg>
      </pc:sldChg>
      <pc:sldChg chg="addSp delSp modSp add del mod">
        <pc:chgData name="Sean Chandler" userId="e982cce434d92281" providerId="LiveId" clId="{A789002C-D3C7-4A62-8C63-5E21E519A7BB}" dt="2024-01-14T17:35:27.316" v="1295" actId="47"/>
        <pc:sldMkLst>
          <pc:docMk/>
          <pc:sldMk cId="282428188" sldId="258"/>
        </pc:sldMkLst>
        <pc:spChg chg="add mod ord">
          <ac:chgData name="Sean Chandler" userId="e982cce434d92281" providerId="LiveId" clId="{A789002C-D3C7-4A62-8C63-5E21E519A7BB}" dt="2024-01-14T17:28:27.692" v="454" actId="1076"/>
          <ac:spMkLst>
            <pc:docMk/>
            <pc:sldMk cId="282428188" sldId="258"/>
            <ac:spMk id="4" creationId="{68F74E5E-E782-7764-6A42-D509302DCB9B}"/>
          </ac:spMkLst>
        </pc:spChg>
        <pc:spChg chg="add mod">
          <ac:chgData name="Sean Chandler" userId="e982cce434d92281" providerId="LiveId" clId="{A789002C-D3C7-4A62-8C63-5E21E519A7BB}" dt="2024-01-14T17:28:31.142" v="455" actId="1076"/>
          <ac:spMkLst>
            <pc:docMk/>
            <pc:sldMk cId="282428188" sldId="258"/>
            <ac:spMk id="5" creationId="{1946BBDE-5413-28E1-9D87-77E9B282C1C2}"/>
          </ac:spMkLst>
        </pc:spChg>
        <pc:spChg chg="add mod ord">
          <ac:chgData name="Sean Chandler" userId="e982cce434d92281" providerId="LiveId" clId="{A789002C-D3C7-4A62-8C63-5E21E519A7BB}" dt="2024-01-14T17:28:52.281" v="473" actId="1037"/>
          <ac:spMkLst>
            <pc:docMk/>
            <pc:sldMk cId="282428188" sldId="258"/>
            <ac:spMk id="6" creationId="{157DB994-5CD1-FBEF-D6B1-B3C193D1F5CA}"/>
          </ac:spMkLst>
        </pc:spChg>
        <pc:spChg chg="add mod">
          <ac:chgData name="Sean Chandler" userId="e982cce434d92281" providerId="LiveId" clId="{A789002C-D3C7-4A62-8C63-5E21E519A7BB}" dt="2024-01-14T17:33:58.298" v="1116" actId="255"/>
          <ac:spMkLst>
            <pc:docMk/>
            <pc:sldMk cId="282428188" sldId="258"/>
            <ac:spMk id="7" creationId="{B0FAB40C-74C1-C853-BCC6-4E7AA4C12BEA}"/>
          </ac:spMkLst>
        </pc:spChg>
        <pc:spChg chg="add mod">
          <ac:chgData name="Sean Chandler" userId="e982cce434d92281" providerId="LiveId" clId="{A789002C-D3C7-4A62-8C63-5E21E519A7BB}" dt="2024-01-14T17:33:58.298" v="1116" actId="255"/>
          <ac:spMkLst>
            <pc:docMk/>
            <pc:sldMk cId="282428188" sldId="258"/>
            <ac:spMk id="8" creationId="{10464D70-33BC-74FA-3E6B-195C878CEBD3}"/>
          </ac:spMkLst>
        </pc:spChg>
        <pc:spChg chg="add mod">
          <ac:chgData name="Sean Chandler" userId="e982cce434d92281" providerId="LiveId" clId="{A789002C-D3C7-4A62-8C63-5E21E519A7BB}" dt="2024-01-14T17:33:58.298" v="1116" actId="255"/>
          <ac:spMkLst>
            <pc:docMk/>
            <pc:sldMk cId="282428188" sldId="258"/>
            <ac:spMk id="9" creationId="{3B850C60-AB16-0442-331F-25F6FA320348}"/>
          </ac:spMkLst>
        </pc:spChg>
        <pc:spChg chg="add mod">
          <ac:chgData name="Sean Chandler" userId="e982cce434d92281" providerId="LiveId" clId="{A789002C-D3C7-4A62-8C63-5E21E519A7BB}" dt="2024-01-14T17:34:55.882" v="1294" actId="255"/>
          <ac:spMkLst>
            <pc:docMk/>
            <pc:sldMk cId="282428188" sldId="258"/>
            <ac:spMk id="10" creationId="{223ECA22-F57D-0E59-7256-7B8142BF0B5B}"/>
          </ac:spMkLst>
        </pc:spChg>
        <pc:spChg chg="add del">
          <ac:chgData name="Sean Chandler" userId="e982cce434d92281" providerId="LiveId" clId="{A789002C-D3C7-4A62-8C63-5E21E519A7BB}" dt="2024-01-14T17:21:21.764" v="131" actId="478"/>
          <ac:spMkLst>
            <pc:docMk/>
            <pc:sldMk cId="282428188" sldId="258"/>
            <ac:spMk id="11" creationId="{EF922529-A00B-AB57-70AC-285646EF86E3}"/>
          </ac:spMkLst>
        </pc:spChg>
        <pc:spChg chg="add del">
          <ac:chgData name="Sean Chandler" userId="e982cce434d92281" providerId="LiveId" clId="{A789002C-D3C7-4A62-8C63-5E21E519A7BB}" dt="2024-01-14T17:21:20.451" v="130" actId="478"/>
          <ac:spMkLst>
            <pc:docMk/>
            <pc:sldMk cId="282428188" sldId="258"/>
            <ac:spMk id="12" creationId="{04D9B1D1-D9C0-F937-C58E-D693C5B604D2}"/>
          </ac:spMkLst>
        </pc:spChg>
        <pc:picChg chg="add mod ord modCrop">
          <ac:chgData name="Sean Chandler" userId="e982cce434d92281" providerId="LiveId" clId="{A789002C-D3C7-4A62-8C63-5E21E519A7BB}" dt="2024-01-14T17:29:37.140" v="478"/>
          <ac:picMkLst>
            <pc:docMk/>
            <pc:sldMk cId="282428188" sldId="258"/>
            <ac:picMk id="3" creationId="{E6EAFF5E-6843-0779-82A2-CB04F88A56B4}"/>
          </ac:picMkLst>
        </pc:picChg>
      </pc:sldChg>
      <pc:sldChg chg="addSp modSp add mod">
        <pc:chgData name="Sean Chandler" userId="e982cce434d92281" providerId="LiveId" clId="{A789002C-D3C7-4A62-8C63-5E21E519A7BB}" dt="2024-01-14T17:45:53.345" v="1618" actId="14838"/>
        <pc:sldMkLst>
          <pc:docMk/>
          <pc:sldMk cId="1475312699" sldId="258"/>
        </pc:sldMkLst>
        <pc:spChg chg="add mod ord">
          <ac:chgData name="Sean Chandler" userId="e982cce434d92281" providerId="LiveId" clId="{A789002C-D3C7-4A62-8C63-5E21E519A7BB}" dt="2024-01-14T17:43:25.135" v="1328" actId="167"/>
          <ac:spMkLst>
            <pc:docMk/>
            <pc:sldMk cId="1475312699" sldId="258"/>
            <ac:spMk id="4" creationId="{59A7D93C-8DA5-258E-5374-2CC53D2CBC40}"/>
          </ac:spMkLst>
        </pc:spChg>
        <pc:spChg chg="add mod ord">
          <ac:chgData name="Sean Chandler" userId="e982cce434d92281" providerId="LiveId" clId="{A789002C-D3C7-4A62-8C63-5E21E519A7BB}" dt="2024-01-14T17:45:53.345" v="1618" actId="14838"/>
          <ac:spMkLst>
            <pc:docMk/>
            <pc:sldMk cId="1475312699" sldId="258"/>
            <ac:spMk id="5" creationId="{AF086BC0-41F9-8020-0826-FCC14F4D1BF6}"/>
          </ac:spMkLst>
        </pc:spChg>
        <pc:picChg chg="add mod ord modCrop">
          <ac:chgData name="Sean Chandler" userId="e982cce434d92281" providerId="LiveId" clId="{A789002C-D3C7-4A62-8C63-5E21E519A7BB}" dt="2024-01-14T17:43:20.233" v="1327" actId="167"/>
          <ac:picMkLst>
            <pc:docMk/>
            <pc:sldMk cId="1475312699" sldId="258"/>
            <ac:picMk id="3" creationId="{55FB75BA-ADE7-AC3E-29ED-4E01BB343808}"/>
          </ac:picMkLst>
        </pc:picChg>
      </pc:sldChg>
      <pc:sldChg chg="add del setBg">
        <pc:chgData name="Sean Chandler" userId="e982cce434d92281" providerId="LiveId" clId="{A789002C-D3C7-4A62-8C63-5E21E519A7BB}" dt="2024-01-14T17:21:06.888" v="126"/>
        <pc:sldMkLst>
          <pc:docMk/>
          <pc:sldMk cId="2051139371" sldId="258"/>
        </pc:sldMkLst>
      </pc:sldChg>
      <pc:sldChg chg="add del setBg">
        <pc:chgData name="Sean Chandler" userId="e982cce434d92281" providerId="LiveId" clId="{A789002C-D3C7-4A62-8C63-5E21E519A7BB}" dt="2024-01-14T17:37:58.804" v="1297"/>
        <pc:sldMkLst>
          <pc:docMk/>
          <pc:sldMk cId="4179219264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846B-2138-392F-4B43-8199B58C5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440DA-1A5D-CDEB-495C-9CFC481E9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D5BC4-705E-96AF-F487-3EDEEEFA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1EF-BDCB-4432-8724-ED0D6097DDCC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E1743-B5BB-AD90-73AF-6A0651BA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407D2-3FF3-AADB-D11C-1D96D548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53A-C393-41AA-BC2F-47C5CFEA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5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CA22-6A8D-B8F1-237D-2B213BE2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22BA3-51CF-3BCC-BB66-45FD6C28C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BB418-BB39-77FD-C3CD-70CA27AD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1EF-BDCB-4432-8724-ED0D6097DDCC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92C31-7D8B-343B-E58B-12EEBE86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ECCBA-225F-D13E-E23E-1A1F44ADC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53A-C393-41AA-BC2F-47C5CFEA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6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32A228-925E-860A-68A4-908E51C28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25DF5-BDB7-E149-5117-B4CA3E819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49345-3A27-6675-0D3E-ECDD546B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1EF-BDCB-4432-8724-ED0D6097DDCC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C83C1-E369-5286-91EF-D78F052A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1C852-F968-A81C-8EA7-EFD8526D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53A-C393-41AA-BC2F-47C5CFEA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A90C-328D-E94F-17BC-0C5A0483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23310-D7CE-9446-E674-551F35BF2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CD307-0DBF-C470-4165-AB51F90D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1EF-BDCB-4432-8724-ED0D6097DDCC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E305A-532D-58D1-D07E-7BB486ADA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F6945-ABB0-2A41-A15B-3009CB57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53A-C393-41AA-BC2F-47C5CFEA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2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43FB-3E5A-6D55-30CD-90181AB5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B8E8E-B5E2-8F50-3AEA-C92D01055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DAB7D-F4AA-24CE-B9D5-E32595A5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1EF-BDCB-4432-8724-ED0D6097DDCC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899E6-D3B9-036C-8611-9EB6445E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E60A1-E77C-DA98-84F5-02E1FD8D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53A-C393-41AA-BC2F-47C5CFEA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2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A7719-2B24-42DA-9F59-75CB8DB5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FC07-C4A8-601B-BB85-1C25AA8C3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A5E3C-5D45-B765-4017-7BC8C0725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8D866-5C28-76E5-6530-DA8C3161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1EF-BDCB-4432-8724-ED0D6097DDCC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69C29-B622-39BD-838F-67177BD0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C8191-72E4-8095-76AA-7C382C76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53A-C393-41AA-BC2F-47C5CFEA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1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F0FC-4106-3C02-B817-2DE21244E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32752-DED0-69CF-A520-D2B63D534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94D62-1C2C-F209-984E-3C4A74A04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75DB3-DFAE-6131-84C2-11B37C169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11D8BA-BCF8-0DF0-83E6-23107ED86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0772AA-034A-946A-4BBA-862C6300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1EF-BDCB-4432-8724-ED0D6097DDCC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EB218D-5B60-5940-848F-032971BA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81528C-45FD-D4B8-55DA-DB73B513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53A-C393-41AA-BC2F-47C5CFEA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0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B8AA8-05B9-C9DD-00E9-D20AF5B3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C6B752-5912-1D6D-2ACE-04745C1C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1EF-BDCB-4432-8724-ED0D6097DDCC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14D20-7EF4-7AB9-7951-01A882E10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19BA7-5327-E990-8E98-687E34EA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53A-C393-41AA-BC2F-47C5CFEA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3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58A4C-A5E1-DDB4-364F-9535B6E9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1EF-BDCB-4432-8724-ED0D6097DDCC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21B0A3-71A1-C93C-DF4B-DD97EC79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E157F-027D-423B-597C-F8CB801B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53A-C393-41AA-BC2F-47C5CFEA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0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B6E8-C01C-5479-DB6C-4FABB170E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0B50E-5EBC-EB73-BA13-C0DD754B6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2489C-C935-DCB8-EA2E-A125C96B6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7EE18-4134-0559-AB42-E923A3E6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1EF-BDCB-4432-8724-ED0D6097DDCC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C6941-4636-132F-DB4C-398E3F15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BA604-2B30-819B-F2FA-BFE83420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53A-C393-41AA-BC2F-47C5CFEA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1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8020-E7A0-D01A-E94B-A3570FB0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4DEB7-C012-5EA3-69C5-EE80FF68A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E890C-9D71-EDE6-AA3C-598F1C798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53A2E-296C-4A4B-EACD-9910124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1EF-BDCB-4432-8724-ED0D6097DDCC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4720D-DFA2-0007-E762-707BEA6B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ADF21-8461-33B6-4BF1-65BB7A8E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53A-C393-41AA-BC2F-47C5CFEA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2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26C41-342B-B7C4-0EDB-58796115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053C8-F803-C3C1-5708-E3268FAED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A4427-623B-59E3-A219-00B0E1BE5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9531EF-BDCB-4432-8724-ED0D6097DDCC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B2990-9AD9-F3C0-B888-6ABE2FD4C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E22A1-E9FC-C1E7-16F9-97536186A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78153A-C393-41AA-BC2F-47C5CFEA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4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7.svg"/><Relationship Id="rId21" Type="http://schemas.openxmlformats.org/officeDocument/2006/relationships/image" Target="../media/image25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24" Type="http://schemas.openxmlformats.org/officeDocument/2006/relationships/image" Target="../media/image28.pn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F922529-A00B-AB57-70AC-285646EF86E3}"/>
              </a:ext>
            </a:extLst>
          </p:cNvPr>
          <p:cNvSpPr/>
          <p:nvPr/>
        </p:nvSpPr>
        <p:spPr>
          <a:xfrm rot="10800000">
            <a:off x="-1" y="0"/>
            <a:ext cx="12192001" cy="598600"/>
          </a:xfrm>
          <a:custGeom>
            <a:avLst/>
            <a:gdLst>
              <a:gd name="connsiteX0" fmla="*/ 12192001 w 12192001"/>
              <a:gd name="connsiteY0" fmla="*/ 650449 h 650449"/>
              <a:gd name="connsiteX1" fmla="*/ 3264816 w 12192001"/>
              <a:gd name="connsiteY1" fmla="*/ 650449 h 650449"/>
              <a:gd name="connsiteX2" fmla="*/ 2802904 w 12192001"/>
              <a:gd name="connsiteY2" fmla="*/ 650449 h 650449"/>
              <a:gd name="connsiteX3" fmla="*/ 0 w 12192001"/>
              <a:gd name="connsiteY3" fmla="*/ 650449 h 650449"/>
              <a:gd name="connsiteX4" fmla="*/ 0 w 12192001"/>
              <a:gd name="connsiteY4" fmla="*/ 0 h 650449"/>
              <a:gd name="connsiteX5" fmla="*/ 2939592 w 12192001"/>
              <a:gd name="connsiteY5" fmla="*/ 0 h 650449"/>
              <a:gd name="connsiteX6" fmla="*/ 3264816 w 12192001"/>
              <a:gd name="connsiteY6" fmla="*/ 325225 h 650449"/>
              <a:gd name="connsiteX7" fmla="*/ 3264816 w 12192001"/>
              <a:gd name="connsiteY7" fmla="*/ 329938 h 650449"/>
              <a:gd name="connsiteX8" fmla="*/ 12192001 w 12192001"/>
              <a:gd name="connsiteY8" fmla="*/ 329938 h 65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1" h="650449">
                <a:moveTo>
                  <a:pt x="12192001" y="650449"/>
                </a:moveTo>
                <a:lnTo>
                  <a:pt x="3264816" y="650449"/>
                </a:lnTo>
                <a:lnTo>
                  <a:pt x="2802904" y="650449"/>
                </a:lnTo>
                <a:lnTo>
                  <a:pt x="0" y="650449"/>
                </a:lnTo>
                <a:lnTo>
                  <a:pt x="0" y="0"/>
                </a:lnTo>
                <a:lnTo>
                  <a:pt x="2939592" y="0"/>
                </a:lnTo>
                <a:lnTo>
                  <a:pt x="3264816" y="325225"/>
                </a:lnTo>
                <a:lnTo>
                  <a:pt x="3264816" y="329938"/>
                </a:lnTo>
                <a:lnTo>
                  <a:pt x="12192001" y="329938"/>
                </a:lnTo>
                <a:close/>
              </a:path>
            </a:pathLst>
          </a:custGeom>
          <a:solidFill>
            <a:schemeClr val="bg1"/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chemeClr val="bg1"/>
                </a:gs>
                <a:gs pos="17000">
                  <a:schemeClr val="bg1"/>
                </a:gs>
                <a:gs pos="30000">
                  <a:schemeClr val="accent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4D9B1D1-D9C0-F937-C58E-D693C5B604D2}"/>
              </a:ext>
            </a:extLst>
          </p:cNvPr>
          <p:cNvSpPr/>
          <p:nvPr/>
        </p:nvSpPr>
        <p:spPr>
          <a:xfrm rot="10800000" flipH="1" flipV="1">
            <a:off x="9427" y="6523349"/>
            <a:ext cx="12182573" cy="334651"/>
          </a:xfrm>
          <a:custGeom>
            <a:avLst/>
            <a:gdLst>
              <a:gd name="connsiteX0" fmla="*/ 12192001 w 12192001"/>
              <a:gd name="connsiteY0" fmla="*/ 650449 h 650449"/>
              <a:gd name="connsiteX1" fmla="*/ 3264816 w 12192001"/>
              <a:gd name="connsiteY1" fmla="*/ 650449 h 650449"/>
              <a:gd name="connsiteX2" fmla="*/ 2802904 w 12192001"/>
              <a:gd name="connsiteY2" fmla="*/ 650449 h 650449"/>
              <a:gd name="connsiteX3" fmla="*/ 0 w 12192001"/>
              <a:gd name="connsiteY3" fmla="*/ 650449 h 650449"/>
              <a:gd name="connsiteX4" fmla="*/ 0 w 12192001"/>
              <a:gd name="connsiteY4" fmla="*/ 0 h 650449"/>
              <a:gd name="connsiteX5" fmla="*/ 2939592 w 12192001"/>
              <a:gd name="connsiteY5" fmla="*/ 0 h 650449"/>
              <a:gd name="connsiteX6" fmla="*/ 3264816 w 12192001"/>
              <a:gd name="connsiteY6" fmla="*/ 325225 h 650449"/>
              <a:gd name="connsiteX7" fmla="*/ 3264816 w 12192001"/>
              <a:gd name="connsiteY7" fmla="*/ 329938 h 650449"/>
              <a:gd name="connsiteX8" fmla="*/ 12192001 w 12192001"/>
              <a:gd name="connsiteY8" fmla="*/ 329938 h 65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1" h="650449">
                <a:moveTo>
                  <a:pt x="12192001" y="650449"/>
                </a:moveTo>
                <a:lnTo>
                  <a:pt x="3264816" y="650449"/>
                </a:lnTo>
                <a:lnTo>
                  <a:pt x="2802904" y="650449"/>
                </a:lnTo>
                <a:lnTo>
                  <a:pt x="0" y="650449"/>
                </a:lnTo>
                <a:lnTo>
                  <a:pt x="0" y="0"/>
                </a:lnTo>
                <a:lnTo>
                  <a:pt x="2939592" y="0"/>
                </a:lnTo>
                <a:lnTo>
                  <a:pt x="3264816" y="325225"/>
                </a:lnTo>
                <a:lnTo>
                  <a:pt x="3264816" y="329938"/>
                </a:lnTo>
                <a:lnTo>
                  <a:pt x="12192001" y="329938"/>
                </a:lnTo>
                <a:close/>
              </a:path>
            </a:pathLst>
          </a:custGeom>
          <a:solidFill>
            <a:schemeClr val="bg1"/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chemeClr val="bg1"/>
                </a:gs>
                <a:gs pos="47000">
                  <a:schemeClr val="bg1"/>
                </a:gs>
                <a:gs pos="80000">
                  <a:schemeClr val="accent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D293B5-6EDB-1E56-5149-C95E8967D1FB}"/>
              </a:ext>
            </a:extLst>
          </p:cNvPr>
          <p:cNvSpPr txBox="1"/>
          <p:nvPr/>
        </p:nvSpPr>
        <p:spPr>
          <a:xfrm>
            <a:off x="9096865" y="123628"/>
            <a:ext cx="2570832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2400" b="1" spc="700" dirty="0">
                <a:solidFill>
                  <a:schemeClr val="accent1"/>
                </a:solidFill>
                <a:latin typeface="Trade Gothic Inline" panose="020B0504030203020204" pitchFamily="34" charset="0"/>
                <a:ea typeface="STKaiti" panose="020B0503020204020204" pitchFamily="2" charset="-122"/>
              </a:rPr>
              <a:t>AUST</a:t>
            </a:r>
            <a:r>
              <a:rPr lang="en-US" sz="2400" b="1" spc="700" dirty="0">
                <a:solidFill>
                  <a:schemeClr val="accent6"/>
                </a:solidFill>
                <a:latin typeface="Trade Gothic Inline" panose="020B0504030203020204" pitchFamily="34" charset="0"/>
                <a:ea typeface="STKaiti" panose="020B0503020204020204" pitchFamily="2" charset="-122"/>
              </a:rPr>
              <a:t>INTEL</a:t>
            </a:r>
            <a:br>
              <a:rPr lang="en-US" sz="2400" b="1" spc="700" dirty="0">
                <a:solidFill>
                  <a:schemeClr val="accent6"/>
                </a:solidFill>
                <a:latin typeface="Trade Gothic Inline" panose="020B0504030203020204" pitchFamily="34" charset="0"/>
                <a:ea typeface="STKaiti" panose="020B0503020204020204" pitchFamily="2" charset="-122"/>
              </a:rPr>
            </a:br>
            <a:r>
              <a:rPr lang="en-US" sz="1200" spc="100" dirty="0">
                <a:gradFill flip="none" rotWithShape="1">
                  <a:gsLst>
                    <a:gs pos="21101">
                      <a:schemeClr val="accent1"/>
                    </a:gs>
                    <a:gs pos="80000">
                      <a:schemeClr val="accent6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ea typeface="STKaiti" panose="020B0503020204020204" pitchFamily="2" charset="-122"/>
                <a:cs typeface="Segoe UI Light" panose="020B0502040204020203" pitchFamily="34" charset="0"/>
              </a:rPr>
              <a:t>AUSTIN REAL ESTATE INSIGHTS</a:t>
            </a:r>
            <a:endParaRPr lang="en-US" sz="1200" spc="100" dirty="0">
              <a:gradFill flip="none" rotWithShape="1">
                <a:gsLst>
                  <a:gs pos="21101">
                    <a:schemeClr val="accent1"/>
                  </a:gs>
                  <a:gs pos="80000">
                    <a:schemeClr val="accent6"/>
                  </a:gs>
                </a:gsLst>
                <a:lin ang="0" scaled="1"/>
                <a:tileRect/>
              </a:gradFill>
              <a:latin typeface="Trade Gothic Inline" panose="020B0504030203020204" pitchFamily="34" charset="0"/>
              <a:ea typeface="STKaiti" panose="020B0503020204020204" pitchFamily="2" charset="-122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6F50D0-0E0E-0B2D-7520-705FCFA8EF66}"/>
              </a:ext>
            </a:extLst>
          </p:cNvPr>
          <p:cNvGrpSpPr/>
          <p:nvPr/>
        </p:nvGrpSpPr>
        <p:grpSpPr>
          <a:xfrm>
            <a:off x="11586798" y="30384"/>
            <a:ext cx="548640" cy="502920"/>
            <a:chOff x="7316531" y="2786799"/>
            <a:chExt cx="800100" cy="685799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A03EF84-4F8D-9C57-6AA6-A568193555C6}"/>
                </a:ext>
              </a:extLst>
            </p:cNvPr>
            <p:cNvSpPr/>
            <p:nvPr/>
          </p:nvSpPr>
          <p:spPr>
            <a:xfrm>
              <a:off x="7316531" y="2786799"/>
              <a:ext cx="800100" cy="417194"/>
            </a:xfrm>
            <a:custGeom>
              <a:avLst/>
              <a:gdLst>
                <a:gd name="connsiteX0" fmla="*/ 400050 w 800100"/>
                <a:gd name="connsiteY0" fmla="*/ 0 h 417194"/>
                <a:gd name="connsiteX1" fmla="*/ 400050 w 800100"/>
                <a:gd name="connsiteY1" fmla="*/ 0 h 417194"/>
                <a:gd name="connsiteX2" fmla="*/ 0 w 800100"/>
                <a:gd name="connsiteY2" fmla="*/ 381000 h 417194"/>
                <a:gd name="connsiteX3" fmla="*/ 42863 w 800100"/>
                <a:gd name="connsiteY3" fmla="*/ 417195 h 417194"/>
                <a:gd name="connsiteX4" fmla="*/ 400050 w 800100"/>
                <a:gd name="connsiteY4" fmla="*/ 78105 h 417194"/>
                <a:gd name="connsiteX5" fmla="*/ 400050 w 800100"/>
                <a:gd name="connsiteY5" fmla="*/ 78105 h 417194"/>
                <a:gd name="connsiteX6" fmla="*/ 757238 w 800100"/>
                <a:gd name="connsiteY6" fmla="*/ 417195 h 417194"/>
                <a:gd name="connsiteX7" fmla="*/ 800100 w 800100"/>
                <a:gd name="connsiteY7" fmla="*/ 381000 h 417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0100" h="417194">
                  <a:moveTo>
                    <a:pt x="400050" y="0"/>
                  </a:moveTo>
                  <a:lnTo>
                    <a:pt x="400050" y="0"/>
                  </a:lnTo>
                  <a:lnTo>
                    <a:pt x="0" y="381000"/>
                  </a:lnTo>
                  <a:lnTo>
                    <a:pt x="42863" y="417195"/>
                  </a:lnTo>
                  <a:lnTo>
                    <a:pt x="400050" y="78105"/>
                  </a:lnTo>
                  <a:lnTo>
                    <a:pt x="400050" y="78105"/>
                  </a:lnTo>
                  <a:lnTo>
                    <a:pt x="757238" y="417195"/>
                  </a:lnTo>
                  <a:lnTo>
                    <a:pt x="800100" y="381000"/>
                  </a:lnTo>
                  <a:close/>
                </a:path>
              </a:pathLst>
            </a:custGeom>
            <a:gradFill flip="none" rotWithShape="1">
              <a:gsLst>
                <a:gs pos="34000">
                  <a:schemeClr val="accent1"/>
                </a:gs>
                <a:gs pos="69000">
                  <a:schemeClr val="accent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4E4EF73-C8B6-D7E3-FD27-71B311B55C1C}"/>
                </a:ext>
              </a:extLst>
            </p:cNvPr>
            <p:cNvSpPr/>
            <p:nvPr/>
          </p:nvSpPr>
          <p:spPr>
            <a:xfrm>
              <a:off x="7430831" y="2918243"/>
              <a:ext cx="571500" cy="554355"/>
            </a:xfrm>
            <a:custGeom>
              <a:avLst/>
              <a:gdLst>
                <a:gd name="connsiteX0" fmla="*/ 285750 w 571500"/>
                <a:gd name="connsiteY0" fmla="*/ 0 h 554355"/>
                <a:gd name="connsiteX1" fmla="*/ 571500 w 571500"/>
                <a:gd name="connsiteY1" fmla="*/ 271463 h 554355"/>
                <a:gd name="connsiteX2" fmla="*/ 571500 w 571500"/>
                <a:gd name="connsiteY2" fmla="*/ 554355 h 554355"/>
                <a:gd name="connsiteX3" fmla="*/ 413012 w 571500"/>
                <a:gd name="connsiteY3" fmla="*/ 554355 h 554355"/>
                <a:gd name="connsiteX4" fmla="*/ 342900 w 571500"/>
                <a:gd name="connsiteY4" fmla="*/ 554355 h 554355"/>
                <a:gd name="connsiteX5" fmla="*/ 228600 w 571500"/>
                <a:gd name="connsiteY5" fmla="*/ 554355 h 554355"/>
                <a:gd name="connsiteX6" fmla="*/ 158488 w 571500"/>
                <a:gd name="connsiteY6" fmla="*/ 554355 h 554355"/>
                <a:gd name="connsiteX7" fmla="*/ 0 w 571500"/>
                <a:gd name="connsiteY7" fmla="*/ 554355 h 554355"/>
                <a:gd name="connsiteX8" fmla="*/ 0 w 571500"/>
                <a:gd name="connsiteY8" fmla="*/ 271463 h 55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554355">
                  <a:moveTo>
                    <a:pt x="285750" y="0"/>
                  </a:moveTo>
                  <a:lnTo>
                    <a:pt x="571500" y="271463"/>
                  </a:lnTo>
                  <a:lnTo>
                    <a:pt x="571500" y="554355"/>
                  </a:lnTo>
                  <a:lnTo>
                    <a:pt x="413012" y="554355"/>
                  </a:lnTo>
                  <a:lnTo>
                    <a:pt x="342900" y="554355"/>
                  </a:lnTo>
                  <a:lnTo>
                    <a:pt x="228600" y="554355"/>
                  </a:lnTo>
                  <a:lnTo>
                    <a:pt x="158488" y="554355"/>
                  </a:lnTo>
                  <a:lnTo>
                    <a:pt x="0" y="554355"/>
                  </a:lnTo>
                  <a:lnTo>
                    <a:pt x="0" y="271463"/>
                  </a:lnTo>
                  <a:close/>
                </a:path>
              </a:pathLst>
            </a:custGeom>
            <a:gradFill flip="none" rotWithShape="1">
              <a:gsLst>
                <a:gs pos="34000">
                  <a:schemeClr val="accent1"/>
                </a:gs>
                <a:gs pos="87000">
                  <a:schemeClr val="accent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5" name="Graphic 14" descr="Research with solid fill">
              <a:extLst>
                <a:ext uri="{FF2B5EF4-FFF2-40B4-BE49-F238E27FC236}">
                  <a16:creationId xmlns:a16="http://schemas.microsoft.com/office/drawing/2014/main" id="{F90C85E2-CBD3-9747-C3E2-D40DFE791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26837" y="3045976"/>
              <a:ext cx="417195" cy="41719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60D4329-095B-0177-6648-2C5957A579D0}"/>
              </a:ext>
            </a:extLst>
          </p:cNvPr>
          <p:cNvSpPr txBox="1"/>
          <p:nvPr/>
        </p:nvSpPr>
        <p:spPr>
          <a:xfrm>
            <a:off x="480769" y="6556298"/>
            <a:ext cx="2373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-50" dirty="0">
                <a:gradFill flip="none" rotWithShape="1">
                  <a:gsLst>
                    <a:gs pos="21101">
                      <a:schemeClr val="accent1"/>
                    </a:gs>
                    <a:gs pos="80000">
                      <a:schemeClr val="accent6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ea typeface="STKaiti" panose="020B0503020204020204" pitchFamily="2" charset="-122"/>
                <a:cs typeface="Segoe UI Light" panose="020B0502040204020203" pitchFamily="34" charset="0"/>
              </a:rPr>
              <a:t>Tool Designed by Sweatpants BI</a:t>
            </a:r>
          </a:p>
        </p:txBody>
      </p:sp>
      <p:pic>
        <p:nvPicPr>
          <p:cNvPr id="26" name="Graphic 25" descr="Bar chart with solid fill">
            <a:extLst>
              <a:ext uri="{FF2B5EF4-FFF2-40B4-BE49-F238E27FC236}">
                <a16:creationId xmlns:a16="http://schemas.microsoft.com/office/drawing/2014/main" id="{C48FF96C-4D18-EF60-90C3-A79068BAC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70" y="6499783"/>
            <a:ext cx="395925" cy="3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7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A7D93C-8DA5-258E-5374-2CC53D2CBC40}"/>
              </a:ext>
            </a:extLst>
          </p:cNvPr>
          <p:cNvSpPr/>
          <p:nvPr/>
        </p:nvSpPr>
        <p:spPr>
          <a:xfrm>
            <a:off x="6330663" y="220447"/>
            <a:ext cx="113605" cy="65105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erial view of housing community">
            <a:extLst>
              <a:ext uri="{FF2B5EF4-FFF2-40B4-BE49-F238E27FC236}">
                <a16:creationId xmlns:a16="http://schemas.microsoft.com/office/drawing/2014/main" id="{55FB75BA-ADE7-AC3E-29ED-4E01BB3438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8" r="19867"/>
          <a:stretch/>
        </p:blipFill>
        <p:spPr>
          <a:xfrm>
            <a:off x="-1" y="-1"/>
            <a:ext cx="6392333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086BC0-41F9-8020-0826-FCC14F4D1BF6}"/>
              </a:ext>
            </a:extLst>
          </p:cNvPr>
          <p:cNvSpPr/>
          <p:nvPr/>
        </p:nvSpPr>
        <p:spPr>
          <a:xfrm>
            <a:off x="638174" y="61813"/>
            <a:ext cx="4670707" cy="6734371"/>
          </a:xfrm>
          <a:prstGeom prst="rect">
            <a:avLst/>
          </a:prstGeom>
          <a:solidFill>
            <a:srgbClr val="00294E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ctr"/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Welcome to the AUSTINTEL </a:t>
            </a:r>
            <a:br>
              <a:rPr 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 Estate Insights Tool!</a:t>
            </a:r>
          </a:p>
          <a:p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tool, you will find a variety of views to help you evaluate current listings in the Austin, Texas area.  Please use the buttons to the right to navigate these views and have fun exploring!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F922529-A00B-AB57-70AC-285646EF86E3}"/>
              </a:ext>
            </a:extLst>
          </p:cNvPr>
          <p:cNvSpPr/>
          <p:nvPr/>
        </p:nvSpPr>
        <p:spPr>
          <a:xfrm rot="10800000">
            <a:off x="-1" y="0"/>
            <a:ext cx="12192001" cy="598600"/>
          </a:xfrm>
          <a:custGeom>
            <a:avLst/>
            <a:gdLst>
              <a:gd name="connsiteX0" fmla="*/ 12192001 w 12192001"/>
              <a:gd name="connsiteY0" fmla="*/ 650449 h 650449"/>
              <a:gd name="connsiteX1" fmla="*/ 3264816 w 12192001"/>
              <a:gd name="connsiteY1" fmla="*/ 650449 h 650449"/>
              <a:gd name="connsiteX2" fmla="*/ 2802904 w 12192001"/>
              <a:gd name="connsiteY2" fmla="*/ 650449 h 650449"/>
              <a:gd name="connsiteX3" fmla="*/ 0 w 12192001"/>
              <a:gd name="connsiteY3" fmla="*/ 650449 h 650449"/>
              <a:gd name="connsiteX4" fmla="*/ 0 w 12192001"/>
              <a:gd name="connsiteY4" fmla="*/ 0 h 650449"/>
              <a:gd name="connsiteX5" fmla="*/ 2939592 w 12192001"/>
              <a:gd name="connsiteY5" fmla="*/ 0 h 650449"/>
              <a:gd name="connsiteX6" fmla="*/ 3264816 w 12192001"/>
              <a:gd name="connsiteY6" fmla="*/ 325225 h 650449"/>
              <a:gd name="connsiteX7" fmla="*/ 3264816 w 12192001"/>
              <a:gd name="connsiteY7" fmla="*/ 329938 h 650449"/>
              <a:gd name="connsiteX8" fmla="*/ 12192001 w 12192001"/>
              <a:gd name="connsiteY8" fmla="*/ 329938 h 65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1" h="650449">
                <a:moveTo>
                  <a:pt x="12192001" y="650449"/>
                </a:moveTo>
                <a:lnTo>
                  <a:pt x="3264816" y="650449"/>
                </a:lnTo>
                <a:lnTo>
                  <a:pt x="2802904" y="650449"/>
                </a:lnTo>
                <a:lnTo>
                  <a:pt x="0" y="650449"/>
                </a:lnTo>
                <a:lnTo>
                  <a:pt x="0" y="0"/>
                </a:lnTo>
                <a:lnTo>
                  <a:pt x="2939592" y="0"/>
                </a:lnTo>
                <a:lnTo>
                  <a:pt x="3264816" y="325225"/>
                </a:lnTo>
                <a:lnTo>
                  <a:pt x="3264816" y="329938"/>
                </a:lnTo>
                <a:lnTo>
                  <a:pt x="12192001" y="329938"/>
                </a:lnTo>
                <a:close/>
              </a:path>
            </a:pathLst>
          </a:custGeom>
          <a:solidFill>
            <a:schemeClr val="bg1"/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chemeClr val="bg1"/>
                </a:gs>
                <a:gs pos="17000">
                  <a:schemeClr val="bg1"/>
                </a:gs>
                <a:gs pos="30000">
                  <a:schemeClr val="accent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4D9B1D1-D9C0-F937-C58E-D693C5B604D2}"/>
              </a:ext>
            </a:extLst>
          </p:cNvPr>
          <p:cNvSpPr/>
          <p:nvPr/>
        </p:nvSpPr>
        <p:spPr>
          <a:xfrm rot="10800000" flipH="1" flipV="1">
            <a:off x="9427" y="6523349"/>
            <a:ext cx="12182573" cy="334651"/>
          </a:xfrm>
          <a:custGeom>
            <a:avLst/>
            <a:gdLst>
              <a:gd name="connsiteX0" fmla="*/ 12192001 w 12192001"/>
              <a:gd name="connsiteY0" fmla="*/ 650449 h 650449"/>
              <a:gd name="connsiteX1" fmla="*/ 3264816 w 12192001"/>
              <a:gd name="connsiteY1" fmla="*/ 650449 h 650449"/>
              <a:gd name="connsiteX2" fmla="*/ 2802904 w 12192001"/>
              <a:gd name="connsiteY2" fmla="*/ 650449 h 650449"/>
              <a:gd name="connsiteX3" fmla="*/ 0 w 12192001"/>
              <a:gd name="connsiteY3" fmla="*/ 650449 h 650449"/>
              <a:gd name="connsiteX4" fmla="*/ 0 w 12192001"/>
              <a:gd name="connsiteY4" fmla="*/ 0 h 650449"/>
              <a:gd name="connsiteX5" fmla="*/ 2939592 w 12192001"/>
              <a:gd name="connsiteY5" fmla="*/ 0 h 650449"/>
              <a:gd name="connsiteX6" fmla="*/ 3264816 w 12192001"/>
              <a:gd name="connsiteY6" fmla="*/ 325225 h 650449"/>
              <a:gd name="connsiteX7" fmla="*/ 3264816 w 12192001"/>
              <a:gd name="connsiteY7" fmla="*/ 329938 h 650449"/>
              <a:gd name="connsiteX8" fmla="*/ 12192001 w 12192001"/>
              <a:gd name="connsiteY8" fmla="*/ 329938 h 65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1" h="650449">
                <a:moveTo>
                  <a:pt x="12192001" y="650449"/>
                </a:moveTo>
                <a:lnTo>
                  <a:pt x="3264816" y="650449"/>
                </a:lnTo>
                <a:lnTo>
                  <a:pt x="2802904" y="650449"/>
                </a:lnTo>
                <a:lnTo>
                  <a:pt x="0" y="650449"/>
                </a:lnTo>
                <a:lnTo>
                  <a:pt x="0" y="0"/>
                </a:lnTo>
                <a:lnTo>
                  <a:pt x="2939592" y="0"/>
                </a:lnTo>
                <a:lnTo>
                  <a:pt x="3264816" y="325225"/>
                </a:lnTo>
                <a:lnTo>
                  <a:pt x="3264816" y="329938"/>
                </a:lnTo>
                <a:lnTo>
                  <a:pt x="12192001" y="329938"/>
                </a:lnTo>
                <a:close/>
              </a:path>
            </a:pathLst>
          </a:custGeom>
          <a:solidFill>
            <a:schemeClr val="bg1"/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chemeClr val="bg1"/>
                </a:gs>
                <a:gs pos="47000">
                  <a:schemeClr val="bg1"/>
                </a:gs>
                <a:gs pos="80000">
                  <a:schemeClr val="accent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D293B5-6EDB-1E56-5149-C95E8967D1FB}"/>
              </a:ext>
            </a:extLst>
          </p:cNvPr>
          <p:cNvSpPr txBox="1"/>
          <p:nvPr/>
        </p:nvSpPr>
        <p:spPr>
          <a:xfrm>
            <a:off x="9096865" y="123628"/>
            <a:ext cx="2570832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700" normalizeH="0" baseline="0" noProof="0" dirty="0">
                <a:ln>
                  <a:noFill/>
                </a:ln>
                <a:solidFill>
                  <a:srgbClr val="00529C"/>
                </a:solidFill>
                <a:effectLst/>
                <a:uLnTx/>
                <a:uFillTx/>
                <a:latin typeface="Trade Gothic Inline" panose="020B0504030203020204" pitchFamily="34" charset="0"/>
                <a:ea typeface="STKaiti" panose="020B0503020204020204" pitchFamily="2" charset="-122"/>
                <a:cs typeface="+mn-cs"/>
              </a:rPr>
              <a:t>AUST</a:t>
            </a:r>
            <a:r>
              <a:rPr kumimoji="0" lang="en-US" sz="2400" b="1" i="0" u="none" strike="noStrike" kern="1200" cap="none" spc="700" normalizeH="0" baseline="0" noProof="0" dirty="0">
                <a:ln>
                  <a:noFill/>
                </a:ln>
                <a:solidFill>
                  <a:srgbClr val="E0144C"/>
                </a:solidFill>
                <a:effectLst/>
                <a:uLnTx/>
                <a:uFillTx/>
                <a:latin typeface="Trade Gothic Inline" panose="020B0504030203020204" pitchFamily="34" charset="0"/>
                <a:ea typeface="STKaiti" panose="020B0503020204020204" pitchFamily="2" charset="-122"/>
                <a:cs typeface="+mn-cs"/>
              </a:rPr>
              <a:t>INTEL</a:t>
            </a:r>
            <a:br>
              <a:rPr kumimoji="0" lang="en-US" sz="2400" b="1" i="0" u="none" strike="noStrike" kern="1200" cap="none" spc="700" normalizeH="0" baseline="0" noProof="0" dirty="0">
                <a:ln>
                  <a:noFill/>
                </a:ln>
                <a:solidFill>
                  <a:srgbClr val="E0144C"/>
                </a:solidFill>
                <a:effectLst/>
                <a:uLnTx/>
                <a:uFillTx/>
                <a:latin typeface="Trade Gothic Inline" panose="020B0504030203020204" pitchFamily="34" charset="0"/>
                <a:ea typeface="STKaiti" panose="020B0503020204020204" pitchFamily="2" charset="-122"/>
                <a:cs typeface="+mn-cs"/>
              </a:rPr>
            </a:b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gradFill flip="none" rotWithShape="1">
                  <a:gsLst>
                    <a:gs pos="21101">
                      <a:srgbClr val="00529C"/>
                    </a:gs>
                    <a:gs pos="80000">
                      <a:srgbClr val="E0144C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Segoe UI Light" panose="020B0502040204020203" pitchFamily="34" charset="0"/>
                <a:ea typeface="STKaiti" panose="020B0503020204020204" pitchFamily="2" charset="-122"/>
                <a:cs typeface="Segoe UI Light" panose="020B0502040204020203" pitchFamily="34" charset="0"/>
              </a:rPr>
              <a:t>AUSTIN REAL ESTATE INSIGHTS</a:t>
            </a:r>
            <a:endParaRPr kumimoji="0" lang="en-US" sz="1200" b="0" i="0" u="none" strike="noStrike" kern="1200" cap="none" spc="100" normalizeH="0" baseline="0" noProof="0" dirty="0">
              <a:ln>
                <a:noFill/>
              </a:ln>
              <a:gradFill flip="none" rotWithShape="1">
                <a:gsLst>
                  <a:gs pos="21101">
                    <a:srgbClr val="00529C"/>
                  </a:gs>
                  <a:gs pos="80000">
                    <a:srgbClr val="E0144C"/>
                  </a:gs>
                </a:gsLst>
                <a:lin ang="0" scaled="1"/>
                <a:tileRect/>
              </a:gradFill>
              <a:effectLst/>
              <a:uLnTx/>
              <a:uFillTx/>
              <a:latin typeface="Trade Gothic Inline" panose="020B0504030203020204" pitchFamily="34" charset="0"/>
              <a:ea typeface="STKaiti" panose="020B0503020204020204" pitchFamily="2" charset="-122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6F50D0-0E0E-0B2D-7520-705FCFA8EF66}"/>
              </a:ext>
            </a:extLst>
          </p:cNvPr>
          <p:cNvGrpSpPr/>
          <p:nvPr/>
        </p:nvGrpSpPr>
        <p:grpSpPr>
          <a:xfrm>
            <a:off x="11586798" y="30384"/>
            <a:ext cx="548640" cy="502920"/>
            <a:chOff x="7316531" y="2786799"/>
            <a:chExt cx="800100" cy="685799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A03EF84-4F8D-9C57-6AA6-A568193555C6}"/>
                </a:ext>
              </a:extLst>
            </p:cNvPr>
            <p:cNvSpPr/>
            <p:nvPr/>
          </p:nvSpPr>
          <p:spPr>
            <a:xfrm>
              <a:off x="7316531" y="2786799"/>
              <a:ext cx="800100" cy="417194"/>
            </a:xfrm>
            <a:custGeom>
              <a:avLst/>
              <a:gdLst>
                <a:gd name="connsiteX0" fmla="*/ 400050 w 800100"/>
                <a:gd name="connsiteY0" fmla="*/ 0 h 417194"/>
                <a:gd name="connsiteX1" fmla="*/ 400050 w 800100"/>
                <a:gd name="connsiteY1" fmla="*/ 0 h 417194"/>
                <a:gd name="connsiteX2" fmla="*/ 0 w 800100"/>
                <a:gd name="connsiteY2" fmla="*/ 381000 h 417194"/>
                <a:gd name="connsiteX3" fmla="*/ 42863 w 800100"/>
                <a:gd name="connsiteY3" fmla="*/ 417195 h 417194"/>
                <a:gd name="connsiteX4" fmla="*/ 400050 w 800100"/>
                <a:gd name="connsiteY4" fmla="*/ 78105 h 417194"/>
                <a:gd name="connsiteX5" fmla="*/ 400050 w 800100"/>
                <a:gd name="connsiteY5" fmla="*/ 78105 h 417194"/>
                <a:gd name="connsiteX6" fmla="*/ 757238 w 800100"/>
                <a:gd name="connsiteY6" fmla="*/ 417195 h 417194"/>
                <a:gd name="connsiteX7" fmla="*/ 800100 w 800100"/>
                <a:gd name="connsiteY7" fmla="*/ 381000 h 417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0100" h="417194">
                  <a:moveTo>
                    <a:pt x="400050" y="0"/>
                  </a:moveTo>
                  <a:lnTo>
                    <a:pt x="400050" y="0"/>
                  </a:lnTo>
                  <a:lnTo>
                    <a:pt x="0" y="381000"/>
                  </a:lnTo>
                  <a:lnTo>
                    <a:pt x="42863" y="417195"/>
                  </a:lnTo>
                  <a:lnTo>
                    <a:pt x="400050" y="78105"/>
                  </a:lnTo>
                  <a:lnTo>
                    <a:pt x="400050" y="78105"/>
                  </a:lnTo>
                  <a:lnTo>
                    <a:pt x="757238" y="417195"/>
                  </a:lnTo>
                  <a:lnTo>
                    <a:pt x="800100" y="381000"/>
                  </a:lnTo>
                  <a:close/>
                </a:path>
              </a:pathLst>
            </a:custGeom>
            <a:gradFill flip="none" rotWithShape="1">
              <a:gsLst>
                <a:gs pos="34000">
                  <a:schemeClr val="accent1"/>
                </a:gs>
                <a:gs pos="69000">
                  <a:schemeClr val="accent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4E4EF73-C8B6-D7E3-FD27-71B311B55C1C}"/>
                </a:ext>
              </a:extLst>
            </p:cNvPr>
            <p:cNvSpPr/>
            <p:nvPr/>
          </p:nvSpPr>
          <p:spPr>
            <a:xfrm>
              <a:off x="7430831" y="2918243"/>
              <a:ext cx="571500" cy="554355"/>
            </a:xfrm>
            <a:custGeom>
              <a:avLst/>
              <a:gdLst>
                <a:gd name="connsiteX0" fmla="*/ 285750 w 571500"/>
                <a:gd name="connsiteY0" fmla="*/ 0 h 554355"/>
                <a:gd name="connsiteX1" fmla="*/ 571500 w 571500"/>
                <a:gd name="connsiteY1" fmla="*/ 271463 h 554355"/>
                <a:gd name="connsiteX2" fmla="*/ 571500 w 571500"/>
                <a:gd name="connsiteY2" fmla="*/ 554355 h 554355"/>
                <a:gd name="connsiteX3" fmla="*/ 413012 w 571500"/>
                <a:gd name="connsiteY3" fmla="*/ 554355 h 554355"/>
                <a:gd name="connsiteX4" fmla="*/ 342900 w 571500"/>
                <a:gd name="connsiteY4" fmla="*/ 554355 h 554355"/>
                <a:gd name="connsiteX5" fmla="*/ 228600 w 571500"/>
                <a:gd name="connsiteY5" fmla="*/ 554355 h 554355"/>
                <a:gd name="connsiteX6" fmla="*/ 158488 w 571500"/>
                <a:gd name="connsiteY6" fmla="*/ 554355 h 554355"/>
                <a:gd name="connsiteX7" fmla="*/ 0 w 571500"/>
                <a:gd name="connsiteY7" fmla="*/ 554355 h 554355"/>
                <a:gd name="connsiteX8" fmla="*/ 0 w 571500"/>
                <a:gd name="connsiteY8" fmla="*/ 271463 h 55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554355">
                  <a:moveTo>
                    <a:pt x="285750" y="0"/>
                  </a:moveTo>
                  <a:lnTo>
                    <a:pt x="571500" y="271463"/>
                  </a:lnTo>
                  <a:lnTo>
                    <a:pt x="571500" y="554355"/>
                  </a:lnTo>
                  <a:lnTo>
                    <a:pt x="413012" y="554355"/>
                  </a:lnTo>
                  <a:lnTo>
                    <a:pt x="342900" y="554355"/>
                  </a:lnTo>
                  <a:lnTo>
                    <a:pt x="228600" y="554355"/>
                  </a:lnTo>
                  <a:lnTo>
                    <a:pt x="158488" y="554355"/>
                  </a:lnTo>
                  <a:lnTo>
                    <a:pt x="0" y="554355"/>
                  </a:lnTo>
                  <a:lnTo>
                    <a:pt x="0" y="271463"/>
                  </a:lnTo>
                  <a:close/>
                </a:path>
              </a:pathLst>
            </a:custGeom>
            <a:gradFill flip="none" rotWithShape="1">
              <a:gsLst>
                <a:gs pos="34000">
                  <a:schemeClr val="accent1"/>
                </a:gs>
                <a:gs pos="87000">
                  <a:schemeClr val="accent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15" name="Graphic 14" descr="Research with solid fill">
              <a:extLst>
                <a:ext uri="{FF2B5EF4-FFF2-40B4-BE49-F238E27FC236}">
                  <a16:creationId xmlns:a16="http://schemas.microsoft.com/office/drawing/2014/main" id="{F90C85E2-CBD3-9747-C3E2-D40DFE791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26837" y="3045976"/>
              <a:ext cx="417195" cy="41719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60D4329-095B-0177-6648-2C5957A579D0}"/>
              </a:ext>
            </a:extLst>
          </p:cNvPr>
          <p:cNvSpPr txBox="1"/>
          <p:nvPr/>
        </p:nvSpPr>
        <p:spPr>
          <a:xfrm>
            <a:off x="480769" y="6556298"/>
            <a:ext cx="2373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50" normalizeH="0" baseline="0" noProof="0" dirty="0">
                <a:ln>
                  <a:noFill/>
                </a:ln>
                <a:gradFill flip="none" rotWithShape="1">
                  <a:gsLst>
                    <a:gs pos="21101">
                      <a:srgbClr val="00529C"/>
                    </a:gs>
                    <a:gs pos="80000">
                      <a:srgbClr val="E0144C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Segoe UI Light" panose="020B0502040204020203" pitchFamily="34" charset="0"/>
                <a:ea typeface="STKaiti" panose="020B0503020204020204" pitchFamily="2" charset="-122"/>
                <a:cs typeface="Segoe UI Light" panose="020B0502040204020203" pitchFamily="34" charset="0"/>
              </a:rPr>
              <a:t>Tool Designed by Sweatpants BI</a:t>
            </a:r>
          </a:p>
        </p:txBody>
      </p:sp>
      <p:pic>
        <p:nvPicPr>
          <p:cNvPr id="26" name="Graphic 25" descr="Bar chart with solid fill">
            <a:extLst>
              <a:ext uri="{FF2B5EF4-FFF2-40B4-BE49-F238E27FC236}">
                <a16:creationId xmlns:a16="http://schemas.microsoft.com/office/drawing/2014/main" id="{C48FF96C-4D18-EF60-90C3-A79068BAC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270" y="6499783"/>
            <a:ext cx="395925" cy="3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1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omment Fire with solid fill">
            <a:extLst>
              <a:ext uri="{FF2B5EF4-FFF2-40B4-BE49-F238E27FC236}">
                <a16:creationId xmlns:a16="http://schemas.microsoft.com/office/drawing/2014/main" id="{6A81F103-8A7D-FD8F-7ECE-9AEAF6389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9178" y="3911642"/>
            <a:ext cx="914400" cy="914400"/>
          </a:xfrm>
          <a:prstGeom prst="rect">
            <a:avLst/>
          </a:prstGeom>
        </p:spPr>
      </p:pic>
      <p:pic>
        <p:nvPicPr>
          <p:cNvPr id="5" name="Graphic 4" descr="Graduation cap with solid fill">
            <a:extLst>
              <a:ext uri="{FF2B5EF4-FFF2-40B4-BE49-F238E27FC236}">
                <a16:creationId xmlns:a16="http://schemas.microsoft.com/office/drawing/2014/main" id="{15338CFE-A993-D74F-0C0B-A20D8E914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4369" y="2997242"/>
            <a:ext cx="914400" cy="914400"/>
          </a:xfrm>
          <a:prstGeom prst="rect">
            <a:avLst/>
          </a:prstGeom>
        </p:spPr>
      </p:pic>
      <p:pic>
        <p:nvPicPr>
          <p:cNvPr id="7" name="Graphic 6" descr="Marker with solid fill">
            <a:extLst>
              <a:ext uri="{FF2B5EF4-FFF2-40B4-BE49-F238E27FC236}">
                <a16:creationId xmlns:a16="http://schemas.microsoft.com/office/drawing/2014/main" id="{298C36D2-D5E2-AD99-D200-98E7E4ADA7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99560" y="2152731"/>
            <a:ext cx="914400" cy="914400"/>
          </a:xfrm>
          <a:prstGeom prst="rect">
            <a:avLst/>
          </a:prstGeom>
        </p:spPr>
      </p:pic>
      <p:pic>
        <p:nvPicPr>
          <p:cNvPr id="9" name="Graphic 8" descr="Magnifying glass with solid fill">
            <a:extLst>
              <a:ext uri="{FF2B5EF4-FFF2-40B4-BE49-F238E27FC236}">
                <a16:creationId xmlns:a16="http://schemas.microsoft.com/office/drawing/2014/main" id="{F1DCC2FC-1F48-5930-BDC4-D0DB0550C2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13702" y="1238331"/>
            <a:ext cx="914400" cy="914400"/>
          </a:xfrm>
          <a:prstGeom prst="rect">
            <a:avLst/>
          </a:prstGeom>
        </p:spPr>
      </p:pic>
      <p:pic>
        <p:nvPicPr>
          <p:cNvPr id="6" name="Graphic 5" descr="Comment Fire with solid fill">
            <a:extLst>
              <a:ext uri="{FF2B5EF4-FFF2-40B4-BE49-F238E27FC236}">
                <a16:creationId xmlns:a16="http://schemas.microsoft.com/office/drawing/2014/main" id="{E9C6A26A-F14C-8C85-750B-5090A96652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87312" y="3911642"/>
            <a:ext cx="914400" cy="914400"/>
          </a:xfrm>
          <a:prstGeom prst="rect">
            <a:avLst/>
          </a:prstGeom>
        </p:spPr>
      </p:pic>
      <p:pic>
        <p:nvPicPr>
          <p:cNvPr id="8" name="Graphic 7" descr="Graduation cap with solid fill">
            <a:extLst>
              <a:ext uri="{FF2B5EF4-FFF2-40B4-BE49-F238E27FC236}">
                <a16:creationId xmlns:a16="http://schemas.microsoft.com/office/drawing/2014/main" id="{21A70EA5-810E-0A0F-1F68-9B9819CE33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92503" y="2997242"/>
            <a:ext cx="914400" cy="914400"/>
          </a:xfrm>
          <a:prstGeom prst="rect">
            <a:avLst/>
          </a:prstGeom>
        </p:spPr>
      </p:pic>
      <p:pic>
        <p:nvPicPr>
          <p:cNvPr id="10" name="Graphic 9" descr="Marker with solid fill">
            <a:extLst>
              <a:ext uri="{FF2B5EF4-FFF2-40B4-BE49-F238E27FC236}">
                <a16:creationId xmlns:a16="http://schemas.microsoft.com/office/drawing/2014/main" id="{4845C95A-4760-A416-9E13-F6C85EE215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97694" y="2152731"/>
            <a:ext cx="914400" cy="914400"/>
          </a:xfrm>
          <a:prstGeom prst="rect">
            <a:avLst/>
          </a:prstGeom>
        </p:spPr>
      </p:pic>
      <p:pic>
        <p:nvPicPr>
          <p:cNvPr id="11" name="Graphic 10" descr="Magnifying glass with solid fill">
            <a:extLst>
              <a:ext uri="{FF2B5EF4-FFF2-40B4-BE49-F238E27FC236}">
                <a16:creationId xmlns:a16="http://schemas.microsoft.com/office/drawing/2014/main" id="{01765661-75AE-E96C-2C4C-7E79B2D336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11836" y="1238331"/>
            <a:ext cx="914400" cy="914400"/>
          </a:xfrm>
          <a:prstGeom prst="rect">
            <a:avLst/>
          </a:prstGeom>
        </p:spPr>
      </p:pic>
      <p:pic>
        <p:nvPicPr>
          <p:cNvPr id="2" name="Graphic 1" descr="Comment Fire with solid fill">
            <a:extLst>
              <a:ext uri="{FF2B5EF4-FFF2-40B4-BE49-F238E27FC236}">
                <a16:creationId xmlns:a16="http://schemas.microsoft.com/office/drawing/2014/main" id="{C5E7D2E5-C548-2CCD-F4C9-3F5B6A8242E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41889" y="3911642"/>
            <a:ext cx="914400" cy="914400"/>
          </a:xfrm>
          <a:prstGeom prst="rect">
            <a:avLst/>
          </a:prstGeom>
        </p:spPr>
      </p:pic>
      <p:pic>
        <p:nvPicPr>
          <p:cNvPr id="3" name="Graphic 2" descr="Graduation cap with solid fill">
            <a:extLst>
              <a:ext uri="{FF2B5EF4-FFF2-40B4-BE49-F238E27FC236}">
                <a16:creationId xmlns:a16="http://schemas.microsoft.com/office/drawing/2014/main" id="{A6E9EBE1-1AC1-3145-041C-3488A6B5CDA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47080" y="2997242"/>
            <a:ext cx="914400" cy="914400"/>
          </a:xfrm>
          <a:prstGeom prst="rect">
            <a:avLst/>
          </a:prstGeom>
        </p:spPr>
      </p:pic>
      <p:pic>
        <p:nvPicPr>
          <p:cNvPr id="12" name="Graphic 11" descr="Marker with solid fill">
            <a:extLst>
              <a:ext uri="{FF2B5EF4-FFF2-40B4-BE49-F238E27FC236}">
                <a16:creationId xmlns:a16="http://schemas.microsoft.com/office/drawing/2014/main" id="{770BDA22-6736-59C3-EEA4-B24E218AB83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52271" y="2152731"/>
            <a:ext cx="914400" cy="914400"/>
          </a:xfrm>
          <a:prstGeom prst="rect">
            <a:avLst/>
          </a:prstGeom>
        </p:spPr>
      </p:pic>
      <p:pic>
        <p:nvPicPr>
          <p:cNvPr id="13" name="Graphic 12" descr="Magnifying glass with solid fill">
            <a:extLst>
              <a:ext uri="{FF2B5EF4-FFF2-40B4-BE49-F238E27FC236}">
                <a16:creationId xmlns:a16="http://schemas.microsoft.com/office/drawing/2014/main" id="{3E15E7C5-9A76-846D-178A-34AB2D17648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766413" y="12383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53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00529C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E0144C"/>
      </a:accent6>
      <a:hlink>
        <a:srgbClr val="56C7AA"/>
      </a:hlink>
      <a:folHlink>
        <a:srgbClr val="59A8D1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72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Segoe UI Light</vt:lpstr>
      <vt:lpstr>Trade Gothic Inline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Chandler</dc:creator>
  <cp:lastModifiedBy>Sean Chandler</cp:lastModifiedBy>
  <cp:revision>1</cp:revision>
  <dcterms:created xsi:type="dcterms:W3CDTF">2024-01-11T13:52:48Z</dcterms:created>
  <dcterms:modified xsi:type="dcterms:W3CDTF">2024-01-14T17:46:44Z</dcterms:modified>
</cp:coreProperties>
</file>