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767FB-AAC9-4EB2-9743-1A464E18E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BD2073-6E6E-4CA2-8493-171902BBC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49E12D-6D24-4672-827F-731FD235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65C98-0ED4-47AE-B774-58EFE54A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722508-F71B-40C6-8081-78B7D53C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76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287E0-ED5F-4903-86A6-5B1E30F0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6E17E-CF62-416B-8970-5BF48920E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6C5E3C-20AD-4F08-AD66-5E6B9294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5C9788-C3A5-41C8-9403-F7D93537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F6BCAE-AF05-4AAC-8CB2-7EA9DB17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58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9CFBB9-5E51-44FC-8EF4-BBB288CAE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CC555C-8380-40A3-AAC2-67564DF66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9CE7C4-382F-4411-B266-B1C609F9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AD5B0-C607-4402-BEB6-5259C61FF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D73C16-37C4-47C0-9668-78B180EE9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4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60C55-08E5-4FDF-976C-62DF72E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28E55B-2BC2-473F-AD9A-C3B6766C7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E88E2E-4BCD-4BF2-AA60-A86B8DD9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8F56D-28DC-404A-8B24-EF855681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2708C-94FB-44A9-8D38-FAC6D4B5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43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321BA-7AFA-4F23-AB11-943CA045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FBC6A3-A132-4702-81D0-5778E59B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AD1BA2-C6F2-4A2F-9458-CEC3C462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9F30A-60E5-4812-B495-1754BD10C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2EA282-4CBF-4440-8216-842C708E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2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2B4B5-22EF-4F59-97D4-34108A45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000DA0-34EA-4BFB-A225-C161821D6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CB274-AFAD-4226-8960-5C5459853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1803F-948E-4877-8557-E5135ACB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7444A0-A52B-4EBA-9588-29B05DA0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7667D-8A31-4F02-A390-4960A63D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0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B9A73-502B-408F-8AB7-BF8FDB045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111E1-A084-4729-9ED8-35A26A92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8681C-9CF7-4E1D-90AA-46B098B2C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C00644-54F2-4F6B-A728-FF7A3863D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82EF384-9F8B-41FB-9BFD-C7647B974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4C363F-49BC-4E58-B946-023715D7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7EDC22-A298-451B-80B1-573F0467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07CEF4-92BA-4F65-8D8B-5C1BCEB2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96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1D2CA-60B7-4454-A8B5-04C63001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7D7D8E5-A747-4D9D-9B73-4B0859E3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90EB9F-ACF3-47F3-A680-B9739B5F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51389A-EC03-4205-909C-8DDB1A9A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5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37366C-6120-4EBC-9529-DEE25F38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27E8ED-3048-452F-915F-7F4A5104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D532EB-E716-495B-B71D-CC9D7995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94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375C2-CC1F-4884-87D3-B3287B78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535B1-4BB7-4CBE-83DE-2D579E1C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D902C-1F83-4242-B808-24A63E6B0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3F7D78-CE74-4F33-825B-6B96BDF0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BF964D-1453-4850-9820-E738B76B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C3D62D-899A-461A-BC35-8D727A6F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6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C722AD-F4DC-4EBA-ACD7-B60726AE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B6E13B-B8DF-4D75-9665-6A1BFB98C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0CFCAB-B3D7-4D34-95DD-18F8D4F59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62573-EFE2-4F5A-B14B-515CC12D8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922E15-AB36-4352-86D9-9AEAC60B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1D287-EFEC-441D-8E5C-B2AFA9EC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3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294311-179B-4060-B847-15EFAE44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81152E-F0EF-4E9C-8196-CC21EA921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D3704F-B99C-456B-93F4-E0A6A151F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04E9C-D25E-4CA6-8C81-41AAC5F9294F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980A7-7F93-4A7D-B68B-8F5B1F1DF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F7135F-E63B-42A1-8F4E-084C9B5711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B23B2-4C7B-4865-8765-DBA0C985D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4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6118D25-7645-4328-9D52-43D9E836DBC7}"/>
              </a:ext>
            </a:extLst>
          </p:cNvPr>
          <p:cNvSpPr txBox="1"/>
          <p:nvPr/>
        </p:nvSpPr>
        <p:spPr>
          <a:xfrm>
            <a:off x="87922" y="140678"/>
            <a:ext cx="4404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验证：平板单轴拉伸分析</a:t>
            </a:r>
            <a:endParaRPr lang="en-US" altLang="zh-CN" b="1" dirty="0"/>
          </a:p>
          <a:p>
            <a:r>
              <a:rPr lang="zh-CN" altLang="en-US" b="1" dirty="0"/>
              <a:t>理论解：轴向应力</a:t>
            </a:r>
            <a:r>
              <a:rPr lang="en-US" altLang="zh-CN" b="1" dirty="0"/>
              <a:t>100Mpa</a:t>
            </a:r>
          </a:p>
          <a:p>
            <a:r>
              <a:rPr lang="en-US" altLang="zh-CN" b="1" dirty="0"/>
              <a:t>ABAQUS</a:t>
            </a:r>
            <a:r>
              <a:rPr lang="zh-CN" altLang="en-US" b="1" dirty="0"/>
              <a:t> 计算结果，与理论解一致。</a:t>
            </a:r>
            <a:endParaRPr lang="en-US" altLang="zh-CN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C019886-94DC-4026-8D57-26E6350BC133}"/>
              </a:ext>
            </a:extLst>
          </p:cNvPr>
          <p:cNvGrpSpPr/>
          <p:nvPr/>
        </p:nvGrpSpPr>
        <p:grpSpPr>
          <a:xfrm>
            <a:off x="-1" y="1064008"/>
            <a:ext cx="7749319" cy="3024415"/>
            <a:chOff x="263768" y="1760169"/>
            <a:chExt cx="8024213" cy="36175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F0A2101-E2D7-4846-A5B8-3AA769D26E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3275"/>
            <a:stretch/>
          </p:blipFill>
          <p:spPr>
            <a:xfrm>
              <a:off x="263768" y="1760169"/>
              <a:ext cx="2316154" cy="358555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1F4B68E-1ED1-45AA-A23A-29FB4299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90292" y="2297355"/>
              <a:ext cx="2973837" cy="304836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EFFFE79-F608-4A9A-9D17-B407435D1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4144" y="2244601"/>
              <a:ext cx="2973837" cy="3133150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25BAED40-7F21-4BF0-85D1-B82AD512A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5685" y="294505"/>
            <a:ext cx="2351463" cy="423569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696FB7C-7651-43CD-859E-F2B26E8378F7}"/>
              </a:ext>
            </a:extLst>
          </p:cNvPr>
          <p:cNvSpPr txBox="1"/>
          <p:nvPr/>
        </p:nvSpPr>
        <p:spPr>
          <a:xfrm>
            <a:off x="10155115" y="4686300"/>
            <a:ext cx="1582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网格和节点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D5F83A-BE75-4161-9FF9-813C29D1C17C}"/>
              </a:ext>
            </a:extLst>
          </p:cNvPr>
          <p:cNvSpPr txBox="1"/>
          <p:nvPr/>
        </p:nvSpPr>
        <p:spPr>
          <a:xfrm>
            <a:off x="228599" y="4167554"/>
            <a:ext cx="5046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自编程序结果：与上述结果一致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3B9DD60-6A40-4ACD-A1E9-2307A6E2F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35" y="4686300"/>
            <a:ext cx="4695238" cy="207619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003EB21-01E4-4951-A29F-A9CB9C4668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8366" y="4675431"/>
            <a:ext cx="4130272" cy="208705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5277BE1-E598-4F87-8F81-E19C47C6CE9C}"/>
              </a:ext>
            </a:extLst>
          </p:cNvPr>
          <p:cNvSpPr/>
          <p:nvPr/>
        </p:nvSpPr>
        <p:spPr>
          <a:xfrm>
            <a:off x="2839915" y="5055632"/>
            <a:ext cx="923193" cy="1661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551200-751F-40D3-B5B5-588E98BCF60E}"/>
              </a:ext>
            </a:extLst>
          </p:cNvPr>
          <p:cNvSpPr txBox="1"/>
          <p:nvPr/>
        </p:nvSpPr>
        <p:spPr>
          <a:xfrm>
            <a:off x="3807068" y="0"/>
            <a:ext cx="557328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0000"/>
                </a:solidFill>
              </a:rPr>
              <a:t>CST</a:t>
            </a:r>
            <a:r>
              <a:rPr lang="zh-CN" altLang="en-US" sz="3600" b="1" dirty="0">
                <a:solidFill>
                  <a:srgbClr val="FF0000"/>
                </a:solidFill>
              </a:rPr>
              <a:t>单元的有限元编程实现</a:t>
            </a:r>
            <a:r>
              <a:rPr lang="en-US" altLang="zh-CN" sz="3600" b="1" dirty="0">
                <a:solidFill>
                  <a:srgbClr val="FF0000"/>
                </a:solidFill>
              </a:rPr>
              <a:t>【Python】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4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40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3</cp:revision>
  <dcterms:created xsi:type="dcterms:W3CDTF">2024-10-10T10:56:10Z</dcterms:created>
  <dcterms:modified xsi:type="dcterms:W3CDTF">2024-10-10T11:25:03Z</dcterms:modified>
</cp:coreProperties>
</file>