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</p:sldMasterIdLst>
  <p:notesMasterIdLst>
    <p:notesMasterId r:id="rId13"/>
  </p:notesMasterIdLst>
  <p:sldIdLst>
    <p:sldId id="306" r:id="rId2"/>
    <p:sldId id="267" r:id="rId3"/>
    <p:sldId id="308" r:id="rId4"/>
    <p:sldId id="311" r:id="rId5"/>
    <p:sldId id="324" r:id="rId6"/>
    <p:sldId id="309" r:id="rId7"/>
    <p:sldId id="314" r:id="rId8"/>
    <p:sldId id="313" r:id="rId9"/>
    <p:sldId id="312" r:id="rId10"/>
    <p:sldId id="325" r:id="rId11"/>
    <p:sldId id="303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96D6"/>
    <a:srgbClr val="F68B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0110" autoAdjust="0"/>
  </p:normalViewPr>
  <p:slideViewPr>
    <p:cSldViewPr snapToGrid="0" snapToObjects="1">
      <p:cViewPr>
        <p:scale>
          <a:sx n="100" d="100"/>
          <a:sy n="100" d="100"/>
        </p:scale>
        <p:origin x="-1536" y="-472"/>
      </p:cViewPr>
      <p:guideLst>
        <p:guide orient="horz" pos="271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54D7C-A165-4C38-B276-780D6413E436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AC8FE-5520-41D4-98BC-4D9B3C68E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CISCO</a:t>
            </a:r>
            <a:r>
              <a:rPr lang="en-US" baseline="0" dirty="0" smtClean="0"/>
              <a:t> AXP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module compose of one or more bundles;</a:t>
            </a:r>
          </a:p>
          <a:p>
            <a:r>
              <a:rPr lang="en-US" altLang="zh-CN" dirty="0" smtClean="0"/>
              <a:t>Bundle is a normal jar </a:t>
            </a:r>
            <a:r>
              <a:rPr lang="en-US" altLang="zh-CN" dirty="0" err="1" smtClean="0"/>
              <a:t>file,the</a:t>
            </a:r>
            <a:r>
              <a:rPr lang="en-US" altLang="zh-CN" dirty="0" smtClean="0"/>
              <a:t> difference is its </a:t>
            </a:r>
            <a:r>
              <a:rPr lang="en-US" altLang="zh-CN" dirty="0" err="1" smtClean="0"/>
              <a:t>Manifest.mf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file,OSGi</a:t>
            </a:r>
            <a:r>
              <a:rPr lang="en-US" altLang="zh-CN" dirty="0" smtClean="0"/>
              <a:t> add some </a:t>
            </a:r>
            <a:r>
              <a:rPr lang="en-US" altLang="zh-CN" dirty="0" err="1" smtClean="0"/>
              <a:t>specical</a:t>
            </a:r>
            <a:r>
              <a:rPr lang="en-US" altLang="zh-CN" dirty="0" smtClean="0"/>
              <a:t> header info property to declarative </a:t>
            </a:r>
            <a:r>
              <a:rPr lang="en-US" altLang="zh-CN" dirty="0" err="1" smtClean="0"/>
              <a:t>bundle,such</a:t>
            </a:r>
            <a:r>
              <a:rPr lang="en-US" altLang="zh-CN" dirty="0" smtClean="0"/>
              <a:t> as:</a:t>
            </a:r>
          </a:p>
          <a:p>
            <a:pPr lvl="1"/>
            <a:r>
              <a:rPr lang="en-US" altLang="zh-CN" dirty="0" smtClean="0"/>
              <a:t> bundle-</a:t>
            </a:r>
            <a:r>
              <a:rPr lang="en-US" altLang="zh-CN" dirty="0" err="1" smtClean="0"/>
              <a:t>version,export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package,import</a:t>
            </a:r>
            <a:r>
              <a:rPr lang="en-US" altLang="zh-CN" dirty="0" smtClean="0"/>
              <a:t>-package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module compose of one or more bundles;</a:t>
            </a:r>
          </a:p>
          <a:p>
            <a:r>
              <a:rPr lang="en-US" altLang="zh-CN" dirty="0" smtClean="0"/>
              <a:t>Bundle is a normal jar </a:t>
            </a:r>
            <a:r>
              <a:rPr lang="en-US" altLang="zh-CN" dirty="0" err="1" smtClean="0"/>
              <a:t>file,the</a:t>
            </a:r>
            <a:r>
              <a:rPr lang="en-US" altLang="zh-CN" dirty="0" smtClean="0"/>
              <a:t> difference is its </a:t>
            </a:r>
            <a:r>
              <a:rPr lang="en-US" altLang="zh-CN" dirty="0" err="1" smtClean="0"/>
              <a:t>Manifest.mf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file,OSGi</a:t>
            </a:r>
            <a:r>
              <a:rPr lang="en-US" altLang="zh-CN" dirty="0" smtClean="0"/>
              <a:t> add some </a:t>
            </a:r>
            <a:r>
              <a:rPr lang="en-US" altLang="zh-CN" dirty="0" err="1" smtClean="0"/>
              <a:t>specical</a:t>
            </a:r>
            <a:r>
              <a:rPr lang="en-US" altLang="zh-CN" dirty="0" smtClean="0"/>
              <a:t> header info property to declarative </a:t>
            </a:r>
            <a:r>
              <a:rPr lang="en-US" altLang="zh-CN" dirty="0" err="1" smtClean="0"/>
              <a:t>bundle,such</a:t>
            </a:r>
            <a:r>
              <a:rPr lang="en-US" altLang="zh-CN" dirty="0" smtClean="0"/>
              <a:t> as:</a:t>
            </a:r>
          </a:p>
          <a:p>
            <a:pPr lvl="1"/>
            <a:r>
              <a:rPr lang="en-US" altLang="zh-CN" dirty="0" smtClean="0"/>
              <a:t> bundle-</a:t>
            </a:r>
            <a:r>
              <a:rPr lang="en-US" altLang="zh-CN" dirty="0" err="1" smtClean="0"/>
              <a:t>version,export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package,import</a:t>
            </a:r>
            <a:r>
              <a:rPr lang="en-US" altLang="zh-CN" dirty="0" smtClean="0"/>
              <a:t>-package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Component that provide no service;</a:t>
            </a:r>
          </a:p>
          <a:p>
            <a:pPr lvl="1"/>
            <a:r>
              <a:rPr lang="en-US" altLang="zh-CN" sz="1800" dirty="0" smtClean="0"/>
              <a:t>when all need </a:t>
            </a:r>
            <a:r>
              <a:rPr lang="en-US" altLang="zh-CN" sz="1800" dirty="0" err="1" smtClean="0"/>
              <a:t>OSGi</a:t>
            </a:r>
            <a:r>
              <a:rPr lang="en-US" altLang="zh-CN" sz="1800" dirty="0" smtClean="0"/>
              <a:t> services(</a:t>
            </a:r>
            <a:r>
              <a:rPr lang="en-US" altLang="zh-CN" sz="1800" dirty="0" err="1" smtClean="0"/>
              <a:t>exclued</a:t>
            </a:r>
            <a:r>
              <a:rPr lang="en-US" altLang="zh-CN" sz="1800" dirty="0" smtClean="0"/>
              <a:t> optional service) are </a:t>
            </a:r>
            <a:r>
              <a:rPr lang="en-US" altLang="zh-CN" sz="1800" dirty="0" err="1" smtClean="0"/>
              <a:t>usable,the</a:t>
            </a:r>
            <a:r>
              <a:rPr lang="en-US" altLang="zh-CN" sz="1800" dirty="0" smtClean="0"/>
              <a:t> component will be </a:t>
            </a:r>
            <a:r>
              <a:rPr lang="en-US" altLang="zh-CN" sz="1800" dirty="0" err="1" smtClean="0"/>
              <a:t>actived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2000" dirty="0" smtClean="0"/>
              <a:t> Component that provide services;</a:t>
            </a:r>
          </a:p>
          <a:p>
            <a:pPr lvl="1"/>
            <a:r>
              <a:rPr lang="en-US" altLang="zh-CN" sz="1800" dirty="0" smtClean="0"/>
              <a:t>when all need </a:t>
            </a:r>
            <a:r>
              <a:rPr lang="en-US" altLang="zh-CN" sz="1800" dirty="0" err="1" smtClean="0"/>
              <a:t>OSGi</a:t>
            </a:r>
            <a:r>
              <a:rPr lang="en-US" altLang="zh-CN" sz="1800" dirty="0" smtClean="0"/>
              <a:t> services(</a:t>
            </a:r>
            <a:r>
              <a:rPr lang="en-US" altLang="zh-CN" sz="1800" dirty="0" err="1" smtClean="0"/>
              <a:t>exclued</a:t>
            </a:r>
            <a:r>
              <a:rPr lang="en-US" altLang="zh-CN" sz="1800" dirty="0" smtClean="0"/>
              <a:t> optional service) are usable; </a:t>
            </a:r>
          </a:p>
          <a:p>
            <a:pPr lvl="1"/>
            <a:r>
              <a:rPr lang="en-US" altLang="zh-CN" sz="1800" dirty="0" smtClean="0"/>
              <a:t>other component call this </a:t>
            </a:r>
            <a:r>
              <a:rPr lang="en-US" altLang="zh-CN" sz="1800" dirty="0" err="1" smtClean="0"/>
              <a:t>OSGi</a:t>
            </a:r>
            <a:r>
              <a:rPr lang="en-US" altLang="zh-CN" sz="1800" dirty="0" smtClean="0"/>
              <a:t> service </a:t>
            </a:r>
            <a:r>
              <a:rPr lang="en-US" altLang="zh-CN" sz="1800" dirty="0" err="1" smtClean="0"/>
              <a:t>implemention</a:t>
            </a:r>
            <a:r>
              <a:rPr lang="en-US" altLang="zh-CN" sz="18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9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295275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30903" y="295275"/>
            <a:ext cx="4132262" cy="838200"/>
          </a:xfrm>
        </p:spPr>
        <p:txBody>
          <a:bodyPr lIns="82296" rIns="82296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1" y="5842635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 userDrawn="1"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Rounded Rectangle 63"/>
          <p:cNvSpPr/>
          <p:nvPr userDrawn="1"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 userDrawn="1"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Rounded Rectangle 66"/>
          <p:cNvSpPr/>
          <p:nvPr userDrawn="1"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8" name="Rounded Rectangle 67"/>
          <p:cNvSpPr/>
          <p:nvPr userDrawn="1"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72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2700" y="-2056029"/>
            <a:ext cx="9847891" cy="19379146"/>
            <a:chOff x="-12700" y="-2056029"/>
            <a:chExt cx="9847891" cy="19379146"/>
          </a:xfrm>
        </p:grpSpPr>
        <p:pic>
          <p:nvPicPr>
            <p:cNvPr id="32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</p:spPr>
        </p:pic>
        <p:sp>
          <p:nvSpPr>
            <p:cNvPr id="33" name="Rounded Rectangle 32"/>
            <p:cNvSpPr/>
            <p:nvPr userDrawn="1"/>
          </p:nvSpPr>
          <p:spPr>
            <a:xfrm>
              <a:off x="1823499" y="3308943"/>
              <a:ext cx="1729740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 userDrawn="1"/>
          </p:nvSpPr>
          <p:spPr>
            <a:xfrm>
              <a:off x="0" y="123668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 rot="10800000">
              <a:off x="1013791" y="424860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85483" y="-205602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8105451" y="278378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 rot="10800000">
              <a:off x="3036073" y="174390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35" r:id="rId2"/>
    <p:sldLayoutId id="2147483936" r:id="rId3"/>
    <p:sldLayoutId id="2147483937" r:id="rId4"/>
    <p:sldLayoutId id="2147483900" r:id="rId5"/>
    <p:sldLayoutId id="214748393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3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927" r:id="rId33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programming environment  --  tools	</a:t>
            </a:r>
            <a:endParaRPr sz="2000" spc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Chen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1800" dirty="0" smtClean="0"/>
              <a:t>Engineer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2012-11-07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-- say hello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</a:t>
            </a:r>
            <a:r>
              <a:rPr lang="en-US" dirty="0" err="1" smtClean="0"/>
              <a:t>git</a:t>
            </a:r>
            <a:r>
              <a:rPr lang="en-US" dirty="0" smtClean="0"/>
              <a:t> server,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My </a:t>
            </a:r>
            <a:r>
              <a:rPr lang="en-US" altLang="zh-CN" dirty="0" err="1" smtClean="0"/>
              <a:t>git</a:t>
            </a:r>
            <a:r>
              <a:rPr lang="en-US" altLang="zh-CN" dirty="0"/>
              <a:t> :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ivanchenhz</a:t>
            </a:r>
            <a:r>
              <a:rPr lang="en-US" altLang="zh-CN" dirty="0"/>
              <a:t>/</a:t>
            </a:r>
            <a:r>
              <a:rPr lang="en-US" altLang="zh-CN" dirty="0" err="1"/>
              <a:t>IvanChenGit.git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816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Demo	</a:t>
            </a:r>
          </a:p>
          <a:p>
            <a:r>
              <a:rPr lang="en-US" altLang="zh-CN" dirty="0" smtClean="0"/>
              <a:t>Editor : vi + </a:t>
            </a:r>
            <a:r>
              <a:rPr lang="en-US" altLang="zh-CN" dirty="0" err="1" smtClean="0"/>
              <a:t>ctags</a:t>
            </a:r>
            <a:endParaRPr lang="en-US" altLang="zh-CN" dirty="0" smtClean="0"/>
          </a:p>
          <a:p>
            <a:r>
              <a:rPr lang="en-US" altLang="zh-CN" dirty="0" smtClean="0"/>
              <a:t>Build : make</a:t>
            </a:r>
          </a:p>
          <a:p>
            <a:r>
              <a:rPr lang="en-US" altLang="zh-CN" dirty="0" smtClean="0"/>
              <a:t>Debugger : </a:t>
            </a:r>
            <a:r>
              <a:rPr lang="en-US" altLang="zh-CN" dirty="0" err="1" smtClean="0"/>
              <a:t>gdb</a:t>
            </a:r>
            <a:endParaRPr lang="en-US" altLang="zh-CN" dirty="0" smtClean="0"/>
          </a:p>
          <a:p>
            <a:r>
              <a:rPr lang="en-US" altLang="zh-CN" dirty="0" smtClean="0"/>
              <a:t>Version control :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Say hello to Linux programming environment.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Terminal – set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~/.profile</a:t>
            </a:r>
            <a:endParaRPr lang="en-US" dirty="0"/>
          </a:p>
        </p:txBody>
      </p:sp>
      <p:pic>
        <p:nvPicPr>
          <p:cNvPr id="27" name="Picture 26" descr="Screen shot 2012-11-05 at 1.2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565400"/>
            <a:ext cx="6311900" cy="73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– set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~/.</a:t>
            </a:r>
            <a:r>
              <a:rPr lang="en-US" dirty="0" err="1" smtClean="0"/>
              <a:t>vimrc</a:t>
            </a:r>
            <a:endParaRPr lang="en-US" dirty="0"/>
          </a:p>
        </p:txBody>
      </p:sp>
      <p:pic>
        <p:nvPicPr>
          <p:cNvPr id="26" name="Picture 25" descr="Screen shot 2012-11-05 at 1.1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16" y="254415"/>
            <a:ext cx="4559384" cy="63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4021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   --  the editor</a:t>
            </a:r>
          </a:p>
          <a:p>
            <a:r>
              <a:rPr lang="en-US" dirty="0" err="1" smtClean="0"/>
              <a:t>Ctags</a:t>
            </a:r>
            <a:r>
              <a:rPr lang="en-US" dirty="0" smtClean="0"/>
              <a:t>   -- support for symbol search like go to definition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+ </a:t>
            </a:r>
            <a:r>
              <a:rPr lang="en-US" dirty="0" err="1" smtClean="0"/>
              <a:t>Ctags</a:t>
            </a:r>
            <a:r>
              <a:rPr lang="en-US" dirty="0" smtClean="0"/>
              <a:t> usages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2-11-05 at 1.2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415"/>
            <a:ext cx="9144000" cy="494270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altLang="zh-CN" sz="2400" dirty="0" smtClean="0">
              <a:solidFill>
                <a:srgbClr val="546568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419225"/>
            <a:ext cx="8229600" cy="487997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46568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Picture 3" descr="Screen shot 2012-11-05 at 1.2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1191260"/>
            <a:ext cx="6146800" cy="5118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– say hello to </a:t>
            </a:r>
            <a:r>
              <a:rPr lang="en-US" dirty="0" err="1" smtClean="0"/>
              <a:t>gdb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Light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Light</Template>
  <TotalTime>1768</TotalTime>
  <Words>256</Words>
  <Application>Microsoft Macintosh PowerPoint</Application>
  <PresentationFormat>On-screen Show (4:3)</PresentationFormat>
  <Paragraphs>44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PPT Template Light</vt:lpstr>
      <vt:lpstr>Linux programming environment  --  tools </vt:lpstr>
      <vt:lpstr>Agenda</vt:lpstr>
      <vt:lpstr>Demo</vt:lpstr>
      <vt:lpstr>Terminal – set up</vt:lpstr>
      <vt:lpstr>Vi – set up</vt:lpstr>
      <vt:lpstr>Editor</vt:lpstr>
      <vt:lpstr>Vi + Ctags usages</vt:lpstr>
      <vt:lpstr>Make</vt:lpstr>
      <vt:lpstr>gdb</vt:lpstr>
      <vt:lpstr>git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OSGi</dc:title>
  <dc:creator>lewisw</dc:creator>
  <cp:lastModifiedBy>Microsoft Office User</cp:lastModifiedBy>
  <cp:revision>52</cp:revision>
  <dcterms:created xsi:type="dcterms:W3CDTF">2012-10-23T02:28:21Z</dcterms:created>
  <dcterms:modified xsi:type="dcterms:W3CDTF">2012-11-05T08:02:16Z</dcterms:modified>
</cp:coreProperties>
</file>