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34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2222111122213331113333311211111122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22111111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WPS 演示</Application>
  <PresentationFormat>全屏显示(4:3)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2222111113331113333311211111122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</dc:title>
  <dc:creator>ZZZ</dc:creator>
  <cp:lastModifiedBy>张三</cp:lastModifiedBy>
  <cp:revision>7</cp:revision>
  <dcterms:created xsi:type="dcterms:W3CDTF">2019-09-05T08:36:00Z</dcterms:created>
  <dcterms:modified xsi:type="dcterms:W3CDTF">2020-01-06T07:54:31Z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2052-11.1.0.9329</vt:lpwstr>
  </property>
</Properties>
</file>