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33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45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33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33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24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春游活动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/>
        <p:txBody>
          <a:bodyPr/>
          <a:p/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t>这次春游活动将在春天举行，大家可以享受自然的美丽和放松的时光。</a:t>
            </a:r>
          </a:p>
        </p:txBody>
      </p:sp>
      <p:pic>
        <p:nvPicPr>
          <p:cNvPr id="5" name="Picture 4" descr="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000" y="766354"/>
            <a:ext cx="4363031" cy="50944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演示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Arial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企业用户_631957797</cp:lastModifiedBy>
  <cp:revision>5</cp:revision>
  <dcterms:created xsi:type="dcterms:W3CDTF">2025-04-02T07:50:51Z</dcterms:created>
  <dcterms:modified xsi:type="dcterms:W3CDTF">2025-04-02T07:50:51Z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2FA6A23BAAA30B6D51E8EC67DF7F8166_42</vt:lpwstr>
  </property>
  <property fmtid="{D5CDD505-2E9C-101B-9397-08002B2CF9AE}" pid="3" name="KSOProductBuildVer">
    <vt:lpwstr>2052-6.8.2.8850</vt:lpwstr>
  </property>
</Properties>
</file>