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2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tags" Target="../tags/tag10.xml"/><Relationship Id="rId12" Type="http://schemas.openxmlformats.org/officeDocument/2006/relationships/tags" Target="../tags/tag11.xml"/><Relationship Id="rId13" Type="http://schemas.openxmlformats.org/officeDocument/2006/relationships/tags" Target="../tags/tag12.xml"/><Relationship Id="rId14" Type="http://schemas.openxmlformats.org/officeDocument/2006/relationships/tags" Target="../tags/tag13.xml"/><Relationship Id="rId15" Type="http://schemas.openxmlformats.org/officeDocument/2006/relationships/tags" Target="../tags/tag14.xml"/><Relationship Id="rId16" Type="http://schemas.openxmlformats.org/officeDocument/2006/relationships/tags" Target="../tags/tag15.xml"/><Relationship Id="rId17" Type="http://schemas.openxmlformats.org/officeDocument/2006/relationships/tags" Target="../tags/tag16.xml"/><Relationship Id="rId18" Type="http://schemas.openxmlformats.org/officeDocument/2006/relationships/tags" Target="../tags/tag17.xml"/><Relationship Id="rId19" Type="http://schemas.openxmlformats.org/officeDocument/2006/relationships/tags" Target="../tags/tag18.xml"/><Relationship Id="rId20" Type="http://schemas.openxmlformats.org/officeDocument/2006/relationships/tags" Target="../tags/tag19.xml"/><Relationship Id="rId21" Type="http://schemas.openxmlformats.org/officeDocument/2006/relationships/tags" Target="../tags/tag20.xml"/><Relationship Id="rId22" Type="http://schemas.openxmlformats.org/officeDocument/2006/relationships/tags" Target="../tags/tag21.xml"/><Relationship Id="rId23" Type="http://schemas.openxmlformats.org/officeDocument/2006/relationships/tags" Target="../tags/tag22.xml"/><Relationship Id="rId24" Type="http://schemas.openxmlformats.org/officeDocument/2006/relationships/tags" Target="../tags/tag23.xml"/><Relationship Id="rId25" Type="http://schemas.openxmlformats.org/officeDocument/2006/relationships/tags" Target="../tags/tag24.xml"/><Relationship Id="rId26" Type="http://schemas.openxmlformats.org/officeDocument/2006/relationships/tags" Target="../tags/tag25.xml"/><Relationship Id="rId27" Type="http://schemas.openxmlformats.org/officeDocument/2006/relationships/tags" Target="../tags/tag26.xml"/><Relationship Id="rId28" Type="http://schemas.openxmlformats.org/officeDocument/2006/relationships/tags" Target="../tags/tag27.xml"/><Relationship Id="rId29" Type="http://schemas.openxmlformats.org/officeDocument/2006/relationships/tags" Target="../tags/tag28.xml"/><Relationship Id="rId30" Type="http://schemas.openxmlformats.org/officeDocument/2006/relationships/tags" Target="../tags/tag29.xml"/><Relationship Id="rId31" Type="http://schemas.openxmlformats.org/officeDocument/2006/relationships/tags" Target="../tags/tag30.xml"/><Relationship Id="rId32" Type="http://schemas.openxmlformats.org/officeDocument/2006/relationships/tags" Target="../tags/tag31.xml"/><Relationship Id="rId33" Type="http://schemas.openxmlformats.org/officeDocument/2006/relationships/tags" Target="../tags/tag32.xml"/><Relationship Id="rId34" Type="http://schemas.openxmlformats.org/officeDocument/2006/relationships/tags" Target="../tags/tag33.xml"/><Relationship Id="rId35" Type="http://schemas.openxmlformats.org/officeDocument/2006/relationships/tags" Target="../tags/tag34.xml"/><Relationship Id="rId36" Type="http://schemas.openxmlformats.org/officeDocument/2006/relationships/tags" Target="../tags/tag35.xml"/><Relationship Id="rId37" Type="http://schemas.openxmlformats.org/officeDocument/2006/relationships/tags" Target="../tags/tag36.xml"/><Relationship Id="rId38" Type="http://schemas.openxmlformats.org/officeDocument/2006/relationships/tags" Target="../tags/tag37.xml"/><Relationship Id="rId39" Type="http://schemas.openxmlformats.org/officeDocument/2006/relationships/tags" Target="../tags/tag38.xml"/><Relationship Id="rId40" Type="http://schemas.openxmlformats.org/officeDocument/2006/relationships/tags" Target="../tags/tag39.xml"/><Relationship Id="rId41" Type="http://schemas.openxmlformats.org/officeDocument/2006/relationships/tags" Target="../tags/tag40.xml"/><Relationship Id="rId42" Type="http://schemas.openxmlformats.org/officeDocument/2006/relationships/tags" Target="../tags/tag41.xml"/><Relationship Id="rId43" Type="http://schemas.openxmlformats.org/officeDocument/2006/relationships/tags" Target="../tags/tag42.xml"/><Relationship Id="rId44" Type="http://schemas.openxmlformats.org/officeDocument/2006/relationships/image" Target="../media/image1.png"/><Relationship Id="rId45" Type="http://schemas.openxmlformats.org/officeDocument/2006/relationships/image" Target="../media/image2.svg"/><Relationship Id="rId46" Type="http://schemas.openxmlformats.org/officeDocument/2006/relationships/tags" Target="../tags/tag43.xml"/><Relationship Id="rId47" Type="http://schemas.openxmlformats.org/officeDocument/2006/relationships/tags" Target="../tags/tag44.xml"/><Relationship Id="rId48" Type="http://schemas.openxmlformats.org/officeDocument/2006/relationships/tags" Target="../tags/tag45.xml"/><Relationship Id="rId49" Type="http://schemas.openxmlformats.org/officeDocument/2006/relationships/tags" Target="../tags/tag46.xml"/><Relationship Id="rId50" Type="http://schemas.openxmlformats.org/officeDocument/2006/relationships/tags" Target="../tags/tag47.xml"/><Relationship Id="rId51" Type="http://schemas.openxmlformats.org/officeDocument/2006/relationships/tags" Target="../tags/tag48.xml"/><Relationship Id="rId52" Type="http://schemas.openxmlformats.org/officeDocument/2006/relationships/tags" Target="../tags/tag49.xml"/><Relationship Id="rId53" Type="http://schemas.openxmlformats.org/officeDocument/2006/relationships/tags" Target="../tags/tag50.xml"/><Relationship Id="rId54" Type="http://schemas.openxmlformats.org/officeDocument/2006/relationships/tags" Target="../tags/tag51.xml"/><Relationship Id="rId55" Type="http://schemas.openxmlformats.org/officeDocument/2006/relationships/tags" Target="../tags/tag52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.xml"/><Relationship Id="rId3" Type="http://schemas.openxmlformats.org/officeDocument/2006/relationships/tags" Target="../tags/tag2.xml"/><Relationship Id="rId4" Type="http://schemas.openxmlformats.org/officeDocument/2006/relationships/tags" Target="../tags/tag3.xml"/><Relationship Id="rId5" Type="http://schemas.openxmlformats.org/officeDocument/2006/relationships/tags" Target="../tags/tag4.xml"/><Relationship Id="rId6" Type="http://schemas.openxmlformats.org/officeDocument/2006/relationships/tags" Target="../tags/tag5.xml"/><Relationship Id="rId7" Type="http://schemas.openxmlformats.org/officeDocument/2006/relationships/tags" Target="../tags/tag6.xml"/><Relationship Id="rId8" Type="http://schemas.openxmlformats.org/officeDocument/2006/relationships/tags" Target="../tags/tag7.xml"/><Relationship Id="rId9" Type="http://schemas.openxmlformats.org/officeDocument/2006/relationships/tags" Target="../tags/tag8.xml"/><Relationship Id="rId10" Type="http://schemas.openxmlformats.org/officeDocument/2006/relationships/tags" Target="../tags/tag9.xml"/><Relationship Id="rId11" Type="http://schemas.openxmlformats.org/officeDocument/2006/relationships/tags" Target="../tags/tag10.xml"/><Relationship Id="rId12" Type="http://schemas.openxmlformats.org/officeDocument/2006/relationships/tags" Target="../tags/tag11.xml"/><Relationship Id="rId13" Type="http://schemas.openxmlformats.org/officeDocument/2006/relationships/tags" Target="../tags/tag12.xml"/><Relationship Id="rId14" Type="http://schemas.openxmlformats.org/officeDocument/2006/relationships/tags" Target="../tags/tag13.xml"/><Relationship Id="rId15" Type="http://schemas.openxmlformats.org/officeDocument/2006/relationships/tags" Target="../tags/tag14.xml"/><Relationship Id="rId16" Type="http://schemas.openxmlformats.org/officeDocument/2006/relationships/tags" Target="../tags/tag15.xml"/><Relationship Id="rId17" Type="http://schemas.openxmlformats.org/officeDocument/2006/relationships/tags" Target="../tags/tag16.xml"/><Relationship Id="rId18" Type="http://schemas.openxmlformats.org/officeDocument/2006/relationships/tags" Target="../tags/tag17.xml"/><Relationship Id="rId19" Type="http://schemas.openxmlformats.org/officeDocument/2006/relationships/tags" Target="../tags/tag18.xml"/><Relationship Id="rId20" Type="http://schemas.openxmlformats.org/officeDocument/2006/relationships/tags" Target="../tags/tag19.xml"/><Relationship Id="rId21" Type="http://schemas.openxmlformats.org/officeDocument/2006/relationships/tags" Target="../tags/tag20.xml"/><Relationship Id="rId22" Type="http://schemas.openxmlformats.org/officeDocument/2006/relationships/tags" Target="../tags/tag21.xml"/><Relationship Id="rId23" Type="http://schemas.openxmlformats.org/officeDocument/2006/relationships/tags" Target="../tags/tag22.xml"/><Relationship Id="rId24" Type="http://schemas.openxmlformats.org/officeDocument/2006/relationships/tags" Target="../tags/tag23.xml"/><Relationship Id="rId25" Type="http://schemas.openxmlformats.org/officeDocument/2006/relationships/tags" Target="../tags/tag24.xml"/><Relationship Id="rId26" Type="http://schemas.openxmlformats.org/officeDocument/2006/relationships/tags" Target="../tags/tag25.xml"/><Relationship Id="rId27" Type="http://schemas.openxmlformats.org/officeDocument/2006/relationships/tags" Target="../tags/tag26.xml"/><Relationship Id="rId28" Type="http://schemas.openxmlformats.org/officeDocument/2006/relationships/tags" Target="../tags/tag27.xml"/><Relationship Id="rId29" Type="http://schemas.openxmlformats.org/officeDocument/2006/relationships/tags" Target="../tags/tag28.xml"/><Relationship Id="rId30" Type="http://schemas.openxmlformats.org/officeDocument/2006/relationships/tags" Target="../tags/tag29.xml"/><Relationship Id="rId31" Type="http://schemas.openxmlformats.org/officeDocument/2006/relationships/tags" Target="../tags/tag30.xml"/><Relationship Id="rId32" Type="http://schemas.openxmlformats.org/officeDocument/2006/relationships/tags" Target="../tags/tag31.xml"/><Relationship Id="rId33" Type="http://schemas.openxmlformats.org/officeDocument/2006/relationships/tags" Target="../tags/tag32.xml"/><Relationship Id="rId34" Type="http://schemas.openxmlformats.org/officeDocument/2006/relationships/tags" Target="../tags/tag33.xml"/><Relationship Id="rId35" Type="http://schemas.openxmlformats.org/officeDocument/2006/relationships/tags" Target="../tags/tag34.xml"/><Relationship Id="rId36" Type="http://schemas.openxmlformats.org/officeDocument/2006/relationships/tags" Target="../tags/tag35.xml"/><Relationship Id="rId37" Type="http://schemas.openxmlformats.org/officeDocument/2006/relationships/tags" Target="../tags/tag36.xml"/><Relationship Id="rId38" Type="http://schemas.openxmlformats.org/officeDocument/2006/relationships/tags" Target="../tags/tag37.xml"/><Relationship Id="rId39" Type="http://schemas.openxmlformats.org/officeDocument/2006/relationships/tags" Target="../tags/tag38.xml"/><Relationship Id="rId40" Type="http://schemas.openxmlformats.org/officeDocument/2006/relationships/tags" Target="../tags/tag39.xml"/><Relationship Id="rId41" Type="http://schemas.openxmlformats.org/officeDocument/2006/relationships/tags" Target="../tags/tag40.xml"/><Relationship Id="rId42" Type="http://schemas.openxmlformats.org/officeDocument/2006/relationships/tags" Target="../tags/tag41.xml"/><Relationship Id="rId43" Type="http://schemas.openxmlformats.org/officeDocument/2006/relationships/tags" Target="../tags/tag42.xml"/><Relationship Id="rId44" Type="http://schemas.openxmlformats.org/officeDocument/2006/relationships/image" Target="../media/image1.png"/><Relationship Id="rId45" Type="http://schemas.openxmlformats.org/officeDocument/2006/relationships/image" Target="../media/image2.svg"/><Relationship Id="rId46" Type="http://schemas.openxmlformats.org/officeDocument/2006/relationships/tags" Target="../tags/tag43.xml"/><Relationship Id="rId47" Type="http://schemas.openxmlformats.org/officeDocument/2006/relationships/tags" Target="../tags/tag44.xml"/><Relationship Id="rId48" Type="http://schemas.openxmlformats.org/officeDocument/2006/relationships/tags" Target="../tags/tag45.xml"/><Relationship Id="rId49" Type="http://schemas.openxmlformats.org/officeDocument/2006/relationships/tags" Target="../tags/tag46.xml"/><Relationship Id="rId50" Type="http://schemas.openxmlformats.org/officeDocument/2006/relationships/tags" Target="../tags/tag47.xml"/><Relationship Id="rId51" Type="http://schemas.openxmlformats.org/officeDocument/2006/relationships/tags" Target="../tags/tag48.xml"/><Relationship Id="rId52" Type="http://schemas.openxmlformats.org/officeDocument/2006/relationships/tags" Target="../tags/tag49.xml"/><Relationship Id="rId53" Type="http://schemas.openxmlformats.org/officeDocument/2006/relationships/tags" Target="../tags/tag50.xml"/><Relationship Id="rId54" Type="http://schemas.openxmlformats.org/officeDocument/2006/relationships/tags" Target="../tags/tag51.xml"/><Relationship Id="rId55" Type="http://schemas.openxmlformats.org/officeDocument/2006/relationships/tags" Target="../tags/tag52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tags" Target="../tags/tag76.xml"/><Relationship Id="rId26" Type="http://schemas.openxmlformats.org/officeDocument/2006/relationships/tags" Target="../tags/tag77.xml"/><Relationship Id="rId27" Type="http://schemas.openxmlformats.org/officeDocument/2006/relationships/tags" Target="../tags/tag78.xml"/><Relationship Id="rId28" Type="http://schemas.openxmlformats.org/officeDocument/2006/relationships/tags" Target="../tags/tag79.xml"/><Relationship Id="rId29" Type="http://schemas.openxmlformats.org/officeDocument/2006/relationships/tags" Target="../tags/tag80.xml"/><Relationship Id="rId30" Type="http://schemas.openxmlformats.org/officeDocument/2006/relationships/tags" Target="../tags/tag81.xml"/><Relationship Id="rId31" Type="http://schemas.openxmlformats.org/officeDocument/2006/relationships/tags" Target="../tags/tag82.xml"/><Relationship Id="rId32" Type="http://schemas.openxmlformats.org/officeDocument/2006/relationships/tags" Target="../tags/tag83.xml"/><Relationship Id="rId33" Type="http://schemas.openxmlformats.org/officeDocument/2006/relationships/tags" Target="../tags/tag84.xml"/><Relationship Id="rId34" Type="http://schemas.openxmlformats.org/officeDocument/2006/relationships/tags" Target="../tags/tag85.xml"/><Relationship Id="rId35" Type="http://schemas.openxmlformats.org/officeDocument/2006/relationships/tags" Target="../tags/tag86.xml"/><Relationship Id="rId36" Type="http://schemas.openxmlformats.org/officeDocument/2006/relationships/tags" Target="../tags/tag87.xml"/><Relationship Id="rId37" Type="http://schemas.openxmlformats.org/officeDocument/2006/relationships/tags" Target="../tags/tag88.xml"/><Relationship Id="rId38" Type="http://schemas.openxmlformats.org/officeDocument/2006/relationships/tags" Target="../tags/tag89.xml"/><Relationship Id="rId39" Type="http://schemas.openxmlformats.org/officeDocument/2006/relationships/tags" Target="../tags/tag90.xml"/><Relationship Id="rId40" Type="http://schemas.openxmlformats.org/officeDocument/2006/relationships/tags" Target="../tags/tag91.xml"/><Relationship Id="rId41" Type="http://schemas.openxmlformats.org/officeDocument/2006/relationships/tags" Target="../tags/tag92.xml"/><Relationship Id="rId42" Type="http://schemas.openxmlformats.org/officeDocument/2006/relationships/tags" Target="../tags/tag93.xml"/><Relationship Id="rId43" Type="http://schemas.openxmlformats.org/officeDocument/2006/relationships/tags" Target="../tags/tag94.xml"/><Relationship Id="rId44" Type="http://schemas.openxmlformats.org/officeDocument/2006/relationships/tags" Target="../tags/tag95.xml"/><Relationship Id="rId45" Type="http://schemas.openxmlformats.org/officeDocument/2006/relationships/tags" Target="../tags/tag96.xml"/><Relationship Id="rId46" Type="http://schemas.openxmlformats.org/officeDocument/2006/relationships/tags" Target="../tags/tag97.xml"/><Relationship Id="rId47" Type="http://schemas.openxmlformats.org/officeDocument/2006/relationships/tags" Target="../tags/tag98.xml"/><Relationship Id="rId48" Type="http://schemas.openxmlformats.org/officeDocument/2006/relationships/tags" Target="../tags/tag99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53.xml"/><Relationship Id="rId3" Type="http://schemas.openxmlformats.org/officeDocument/2006/relationships/tags" Target="../tags/tag54.xml"/><Relationship Id="rId4" Type="http://schemas.openxmlformats.org/officeDocument/2006/relationships/tags" Target="../tags/tag55.xml"/><Relationship Id="rId5" Type="http://schemas.openxmlformats.org/officeDocument/2006/relationships/tags" Target="../tags/tag56.xml"/><Relationship Id="rId6" Type="http://schemas.openxmlformats.org/officeDocument/2006/relationships/tags" Target="../tags/tag57.xml"/><Relationship Id="rId7" Type="http://schemas.openxmlformats.org/officeDocument/2006/relationships/tags" Target="../tags/tag58.xml"/><Relationship Id="rId8" Type="http://schemas.openxmlformats.org/officeDocument/2006/relationships/tags" Target="../tags/tag59.xml"/><Relationship Id="rId9" Type="http://schemas.openxmlformats.org/officeDocument/2006/relationships/tags" Target="../tags/tag60.xml"/><Relationship Id="rId10" Type="http://schemas.openxmlformats.org/officeDocument/2006/relationships/tags" Target="../tags/tag61.xml"/><Relationship Id="rId11" Type="http://schemas.openxmlformats.org/officeDocument/2006/relationships/tags" Target="../tags/tag62.xml"/><Relationship Id="rId12" Type="http://schemas.openxmlformats.org/officeDocument/2006/relationships/tags" Target="../tags/tag63.xml"/><Relationship Id="rId13" Type="http://schemas.openxmlformats.org/officeDocument/2006/relationships/tags" Target="../tags/tag64.xml"/><Relationship Id="rId14" Type="http://schemas.openxmlformats.org/officeDocument/2006/relationships/tags" Target="../tags/tag65.xml"/><Relationship Id="rId15" Type="http://schemas.openxmlformats.org/officeDocument/2006/relationships/tags" Target="../tags/tag66.xml"/><Relationship Id="rId16" Type="http://schemas.openxmlformats.org/officeDocument/2006/relationships/tags" Target="../tags/tag67.xml"/><Relationship Id="rId17" Type="http://schemas.openxmlformats.org/officeDocument/2006/relationships/tags" Target="../tags/tag68.xml"/><Relationship Id="rId18" Type="http://schemas.openxmlformats.org/officeDocument/2006/relationships/tags" Target="../tags/tag69.xml"/><Relationship Id="rId19" Type="http://schemas.openxmlformats.org/officeDocument/2006/relationships/tags" Target="../tags/tag70.xml"/><Relationship Id="rId20" Type="http://schemas.openxmlformats.org/officeDocument/2006/relationships/tags" Target="../tags/tag71.xml"/><Relationship Id="rId21" Type="http://schemas.openxmlformats.org/officeDocument/2006/relationships/tags" Target="../tags/tag72.xml"/><Relationship Id="rId22" Type="http://schemas.openxmlformats.org/officeDocument/2006/relationships/tags" Target="../tags/tag73.xml"/><Relationship Id="rId23" Type="http://schemas.openxmlformats.org/officeDocument/2006/relationships/tags" Target="../tags/tag74.xml"/><Relationship Id="rId24" Type="http://schemas.openxmlformats.org/officeDocument/2006/relationships/tags" Target="../tags/tag75.xml"/><Relationship Id="rId25" Type="http://schemas.openxmlformats.org/officeDocument/2006/relationships/tags" Target="../tags/tag76.xml"/><Relationship Id="rId26" Type="http://schemas.openxmlformats.org/officeDocument/2006/relationships/tags" Target="../tags/tag77.xml"/><Relationship Id="rId27" Type="http://schemas.openxmlformats.org/officeDocument/2006/relationships/tags" Target="../tags/tag78.xml"/><Relationship Id="rId28" Type="http://schemas.openxmlformats.org/officeDocument/2006/relationships/tags" Target="../tags/tag79.xml"/><Relationship Id="rId29" Type="http://schemas.openxmlformats.org/officeDocument/2006/relationships/tags" Target="../tags/tag80.xml"/><Relationship Id="rId30" Type="http://schemas.openxmlformats.org/officeDocument/2006/relationships/tags" Target="../tags/tag81.xml"/><Relationship Id="rId31" Type="http://schemas.openxmlformats.org/officeDocument/2006/relationships/tags" Target="../tags/tag82.xml"/><Relationship Id="rId32" Type="http://schemas.openxmlformats.org/officeDocument/2006/relationships/tags" Target="../tags/tag83.xml"/><Relationship Id="rId33" Type="http://schemas.openxmlformats.org/officeDocument/2006/relationships/tags" Target="../tags/tag84.xml"/><Relationship Id="rId34" Type="http://schemas.openxmlformats.org/officeDocument/2006/relationships/tags" Target="../tags/tag85.xml"/><Relationship Id="rId35" Type="http://schemas.openxmlformats.org/officeDocument/2006/relationships/tags" Target="../tags/tag86.xml"/><Relationship Id="rId36" Type="http://schemas.openxmlformats.org/officeDocument/2006/relationships/tags" Target="../tags/tag87.xml"/><Relationship Id="rId37" Type="http://schemas.openxmlformats.org/officeDocument/2006/relationships/tags" Target="../tags/tag88.xml"/><Relationship Id="rId38" Type="http://schemas.openxmlformats.org/officeDocument/2006/relationships/tags" Target="../tags/tag89.xml"/><Relationship Id="rId39" Type="http://schemas.openxmlformats.org/officeDocument/2006/relationships/tags" Target="../tags/tag90.xml"/><Relationship Id="rId40" Type="http://schemas.openxmlformats.org/officeDocument/2006/relationships/tags" Target="../tags/tag91.xml"/><Relationship Id="rId41" Type="http://schemas.openxmlformats.org/officeDocument/2006/relationships/tags" Target="../tags/tag92.xml"/><Relationship Id="rId42" Type="http://schemas.openxmlformats.org/officeDocument/2006/relationships/tags" Target="../tags/tag93.xml"/><Relationship Id="rId43" Type="http://schemas.openxmlformats.org/officeDocument/2006/relationships/tags" Target="../tags/tag94.xml"/><Relationship Id="rId44" Type="http://schemas.openxmlformats.org/officeDocument/2006/relationships/tags" Target="../tags/tag95.xml"/><Relationship Id="rId45" Type="http://schemas.openxmlformats.org/officeDocument/2006/relationships/tags" Target="../tags/tag96.xml"/><Relationship Id="rId46" Type="http://schemas.openxmlformats.org/officeDocument/2006/relationships/tags" Target="../tags/tag97.xml"/><Relationship Id="rId47" Type="http://schemas.openxmlformats.org/officeDocument/2006/relationships/tags" Target="../tags/tag98.xml"/><Relationship Id="rId48" Type="http://schemas.openxmlformats.org/officeDocument/2006/relationships/tags" Target="../tags/tag99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3" Type="http://schemas.openxmlformats.org/officeDocument/2006/relationships/image" Target="../media/image3.png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Relationship Id="rId9" Type="http://schemas.openxmlformats.org/officeDocument/2006/relationships/tags" Target="../tags/tag106.xml"/><Relationship Id="rId10" Type="http://schemas.openxmlformats.org/officeDocument/2006/relationships/tags" Target="../tags/tag107.xml"/><Relationship Id="rId11" Type="http://schemas.openxmlformats.org/officeDocument/2006/relationships/tags" Target="../tags/tag108.xml"/><Relationship Id="rId12" Type="http://schemas.openxmlformats.org/officeDocument/2006/relationships/tags" Target="../tags/tag109.xml"/><Relationship Id="rId13" Type="http://schemas.openxmlformats.org/officeDocument/2006/relationships/tags" Target="../tags/tag110.xml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tags" Target="../tags/tag113.xml"/><Relationship Id="rId17" Type="http://schemas.openxmlformats.org/officeDocument/2006/relationships/tags" Target="../tags/tag114.xml"/><Relationship Id="rId18" Type="http://schemas.openxmlformats.org/officeDocument/2006/relationships/tags" Target="../tags/tag115.xml"/><Relationship Id="rId19" Type="http://schemas.openxmlformats.org/officeDocument/2006/relationships/tags" Target="../tags/tag116.xml"/><Relationship Id="rId20" Type="http://schemas.openxmlformats.org/officeDocument/2006/relationships/tags" Target="../tags/tag117.xml"/><Relationship Id="rId21" Type="http://schemas.openxmlformats.org/officeDocument/2006/relationships/tags" Target="../tags/tag118.xml"/><Relationship Id="rId22" Type="http://schemas.openxmlformats.org/officeDocument/2006/relationships/tags" Target="../tags/tag119.xml"/><Relationship Id="rId23" Type="http://schemas.openxmlformats.org/officeDocument/2006/relationships/tags" Target="../tags/tag120.xml"/><Relationship Id="rId24" Type="http://schemas.openxmlformats.org/officeDocument/2006/relationships/tags" Target="../tags/tag121.xml"/><Relationship Id="rId25" Type="http://schemas.openxmlformats.org/officeDocument/2006/relationships/tags" Target="../tags/tag122.xml"/><Relationship Id="rId26" Type="http://schemas.openxmlformats.org/officeDocument/2006/relationships/tags" Target="../tags/tag123.xml"/><Relationship Id="rId27" Type="http://schemas.openxmlformats.org/officeDocument/2006/relationships/tags" Target="../tags/tag124.xml"/><Relationship Id="rId28" Type="http://schemas.openxmlformats.org/officeDocument/2006/relationships/tags" Target="../tags/tag125.xml"/><Relationship Id="rId29" Type="http://schemas.openxmlformats.org/officeDocument/2006/relationships/tags" Target="../tags/tag126.xml"/><Relationship Id="rId30" Type="http://schemas.openxmlformats.org/officeDocument/2006/relationships/tags" Target="../tags/tag127.xml"/><Relationship Id="rId31" Type="http://schemas.openxmlformats.org/officeDocument/2006/relationships/tags" Target="../tags/tag128.xml"/><Relationship Id="rId32" Type="http://schemas.openxmlformats.org/officeDocument/2006/relationships/tags" Target="../tags/tag129.xml"/><Relationship Id="rId33" Type="http://schemas.openxmlformats.org/officeDocument/2006/relationships/tags" Target="../tags/tag130.xml"/><Relationship Id="rId34" Type="http://schemas.openxmlformats.org/officeDocument/2006/relationships/tags" Target="../tags/tag131.xml"/><Relationship Id="rId35" Type="http://schemas.openxmlformats.org/officeDocument/2006/relationships/tags" Target="../tags/tag132.xml"/><Relationship Id="rId36" Type="http://schemas.openxmlformats.org/officeDocument/2006/relationships/tags" Target="../tags/tag133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tags" Target="../tags/tag100.xml"/><Relationship Id="rId3" Type="http://schemas.openxmlformats.org/officeDocument/2006/relationships/image" Target="../media/image3.png"/><Relationship Id="rId4" Type="http://schemas.openxmlformats.org/officeDocument/2006/relationships/tags" Target="../tags/tag101.xml"/><Relationship Id="rId5" Type="http://schemas.openxmlformats.org/officeDocument/2006/relationships/tags" Target="../tags/tag102.xml"/><Relationship Id="rId6" Type="http://schemas.openxmlformats.org/officeDocument/2006/relationships/tags" Target="../tags/tag103.xml"/><Relationship Id="rId7" Type="http://schemas.openxmlformats.org/officeDocument/2006/relationships/tags" Target="../tags/tag104.xml"/><Relationship Id="rId8" Type="http://schemas.openxmlformats.org/officeDocument/2006/relationships/tags" Target="../tags/tag105.xml"/><Relationship Id="rId9" Type="http://schemas.openxmlformats.org/officeDocument/2006/relationships/tags" Target="../tags/tag106.xml"/><Relationship Id="rId10" Type="http://schemas.openxmlformats.org/officeDocument/2006/relationships/tags" Target="../tags/tag107.xml"/><Relationship Id="rId11" Type="http://schemas.openxmlformats.org/officeDocument/2006/relationships/tags" Target="../tags/tag108.xml"/><Relationship Id="rId12" Type="http://schemas.openxmlformats.org/officeDocument/2006/relationships/tags" Target="../tags/tag109.xml"/><Relationship Id="rId13" Type="http://schemas.openxmlformats.org/officeDocument/2006/relationships/tags" Target="../tags/tag110.xml"/><Relationship Id="rId14" Type="http://schemas.openxmlformats.org/officeDocument/2006/relationships/tags" Target="../tags/tag111.xml"/><Relationship Id="rId15" Type="http://schemas.openxmlformats.org/officeDocument/2006/relationships/tags" Target="../tags/tag112.xml"/><Relationship Id="rId16" Type="http://schemas.openxmlformats.org/officeDocument/2006/relationships/tags" Target="../tags/tag113.xml"/><Relationship Id="rId17" Type="http://schemas.openxmlformats.org/officeDocument/2006/relationships/tags" Target="../tags/tag114.xml"/><Relationship Id="rId18" Type="http://schemas.openxmlformats.org/officeDocument/2006/relationships/tags" Target="../tags/tag115.xml"/><Relationship Id="rId19" Type="http://schemas.openxmlformats.org/officeDocument/2006/relationships/tags" Target="../tags/tag116.xml"/><Relationship Id="rId20" Type="http://schemas.openxmlformats.org/officeDocument/2006/relationships/tags" Target="../tags/tag117.xml"/><Relationship Id="rId21" Type="http://schemas.openxmlformats.org/officeDocument/2006/relationships/tags" Target="../tags/tag118.xml"/><Relationship Id="rId22" Type="http://schemas.openxmlformats.org/officeDocument/2006/relationships/tags" Target="../tags/tag119.xml"/><Relationship Id="rId23" Type="http://schemas.openxmlformats.org/officeDocument/2006/relationships/tags" Target="../tags/tag120.xml"/><Relationship Id="rId24" Type="http://schemas.openxmlformats.org/officeDocument/2006/relationships/tags" Target="../tags/tag121.xml"/><Relationship Id="rId25" Type="http://schemas.openxmlformats.org/officeDocument/2006/relationships/tags" Target="../tags/tag122.xml"/><Relationship Id="rId26" Type="http://schemas.openxmlformats.org/officeDocument/2006/relationships/tags" Target="../tags/tag123.xml"/><Relationship Id="rId27" Type="http://schemas.openxmlformats.org/officeDocument/2006/relationships/tags" Target="../tags/tag124.xml"/><Relationship Id="rId28" Type="http://schemas.openxmlformats.org/officeDocument/2006/relationships/tags" Target="../tags/tag125.xml"/><Relationship Id="rId29" Type="http://schemas.openxmlformats.org/officeDocument/2006/relationships/tags" Target="../tags/tag126.xml"/><Relationship Id="rId30" Type="http://schemas.openxmlformats.org/officeDocument/2006/relationships/tags" Target="../tags/tag127.xml"/><Relationship Id="rId31" Type="http://schemas.openxmlformats.org/officeDocument/2006/relationships/tags" Target="../tags/tag128.xml"/><Relationship Id="rId32" Type="http://schemas.openxmlformats.org/officeDocument/2006/relationships/tags" Target="../tags/tag129.xml"/><Relationship Id="rId33" Type="http://schemas.openxmlformats.org/officeDocument/2006/relationships/tags" Target="../tags/tag130.xml"/><Relationship Id="rId34" Type="http://schemas.openxmlformats.org/officeDocument/2006/relationships/tags" Target="../tags/tag131.xml"/><Relationship Id="rId35" Type="http://schemas.openxmlformats.org/officeDocument/2006/relationships/tags" Target="../tags/tag132.xml"/><Relationship Id="rId36" Type="http://schemas.openxmlformats.org/officeDocument/2006/relationships/tags" Target="../tags/tag1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31"/>
            </p:custDataLst>
          </p:nvPr>
        </p:nvSpPr>
        <p:spPr>
          <a:xfrm>
            <a:off x="5784215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3" hasCustomPrompt="1"/>
            <p:custDataLst>
              <p:tags r:id="rId32"/>
            </p:custDataLst>
          </p:nvPr>
        </p:nvSpPr>
        <p:spPr>
          <a:xfrm>
            <a:off x="7974330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23" hasCustomPrompt="1"/>
            <p:custDataLst>
              <p:tags r:id="rId33"/>
            </p:custDataLst>
          </p:nvPr>
        </p:nvSpPr>
        <p:spPr>
          <a:xfrm>
            <a:off x="10151110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4" hasCustomPrompt="1"/>
            <p:custDataLst>
              <p:tags r:id="rId34"/>
            </p:custDataLst>
          </p:nvPr>
        </p:nvSpPr>
        <p:spPr>
          <a:xfrm>
            <a:off x="5784215" y="455930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5" hasCustomPrompt="1"/>
            <p:custDataLst>
              <p:tags r:id="rId35"/>
            </p:custDataLst>
          </p:nvPr>
        </p:nvSpPr>
        <p:spPr>
          <a:xfrm>
            <a:off x="7974330" y="455676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  <p:custDataLst>
              <p:tags r:id="rId36"/>
            </p:custDataLst>
          </p:nvPr>
        </p:nvSpPr>
        <p:spPr>
          <a:xfrm>
            <a:off x="10151110" y="455676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4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5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6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7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18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19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0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1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2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3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4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5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26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27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28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29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0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31"/>
            </p:custDataLst>
          </p:nvPr>
        </p:nvSpPr>
        <p:spPr>
          <a:xfrm>
            <a:off x="5784215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3" hasCustomPrompt="1"/>
            <p:custDataLst>
              <p:tags r:id="rId32"/>
            </p:custDataLst>
          </p:nvPr>
        </p:nvSpPr>
        <p:spPr>
          <a:xfrm>
            <a:off x="7974330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23" hasCustomPrompt="1"/>
            <p:custDataLst>
              <p:tags r:id="rId33"/>
            </p:custDataLst>
          </p:nvPr>
        </p:nvSpPr>
        <p:spPr>
          <a:xfrm>
            <a:off x="10151110" y="219583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4" hasCustomPrompt="1"/>
            <p:custDataLst>
              <p:tags r:id="rId34"/>
            </p:custDataLst>
          </p:nvPr>
        </p:nvSpPr>
        <p:spPr>
          <a:xfrm>
            <a:off x="5784215" y="455930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7" name="Text Placeholder 2"/>
          <p:cNvSpPr>
            <a:spLocks noGrp="1"/>
          </p:cNvSpPr>
          <p:nvPr>
            <p:ph type="body" idx="15" hasCustomPrompt="1"/>
            <p:custDataLst>
              <p:tags r:id="rId35"/>
            </p:custDataLst>
          </p:nvPr>
        </p:nvSpPr>
        <p:spPr>
          <a:xfrm>
            <a:off x="7974330" y="455676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8" name="Text Placeholder 2"/>
          <p:cNvSpPr>
            <a:spLocks noGrp="1"/>
          </p:cNvSpPr>
          <p:nvPr>
            <p:ph type="body" idx="16" hasCustomPrompt="1"/>
            <p:custDataLst>
              <p:tags r:id="rId36"/>
            </p:custDataLst>
          </p:nvPr>
        </p:nvSpPr>
        <p:spPr>
          <a:xfrm>
            <a:off x="10151110" y="4556760"/>
            <a:ext cx="1337945" cy="518795"/>
          </a:xfrm>
        </p:spPr>
        <p:txBody>
          <a:bodyPr anchor="ctr" anchorCtr="0"/>
          <a:lstStyle>
            <a:lvl1pPr marL="0" indent="0">
              <a:buNone/>
              <a:defRPr sz="2400">
                <a:solidFill>
                  <a:srgbClr val="FBA54A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t>{{title}}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2335" y="3140710"/>
            <a:ext cx="1455420" cy="437515"/>
          </a:xfrm>
        </p:spPr>
        <p:txBody>
          <a:bodyPr/>
          <a:lstStyle/>
          <a:p>
            <a:r>
              <a:t>{{text1}}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2709545" y="4222115"/>
            <a:ext cx="1456055" cy="391795"/>
          </a:xfrm>
        </p:spPr>
        <p:txBody>
          <a:bodyPr/>
          <a:lstStyle/>
          <a:p>
            <a:r>
              <a:t>{{text2}}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/>
          </p:nvPr>
        </p:nvSpPr>
        <p:spPr>
          <a:xfrm>
            <a:off x="4474845" y="3140710"/>
            <a:ext cx="1456055" cy="391795"/>
          </a:xfrm>
        </p:spPr>
        <p:txBody>
          <a:bodyPr/>
          <a:lstStyle/>
          <a:p>
            <a:r>
              <a:t>{{text3}}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6286500" y="4247515"/>
            <a:ext cx="1456055" cy="391795"/>
          </a:xfrm>
        </p:spPr>
        <p:txBody>
          <a:bodyPr/>
          <a:lstStyle/>
          <a:p>
            <a:r>
              <a:t>{{text4}}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>
          <a:xfrm>
            <a:off x="8077835" y="3145790"/>
            <a:ext cx="1456055" cy="391795"/>
          </a:xfrm>
        </p:spPr>
        <p:txBody>
          <a:bodyPr/>
          <a:lstStyle/>
          <a:p>
            <a:r>
              <a:t>{{text5}}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>
          <a:xfrm>
            <a:off x="9863455" y="4293235"/>
            <a:ext cx="1456055" cy="391795"/>
          </a:xfrm>
        </p:spPr>
        <p:txBody>
          <a:bodyPr/>
          <a:lstStyle/>
          <a:p>
            <a:r>
              <a:t>{{text6}}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t>{{title}}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420" y="4753610"/>
            <a:ext cx="2408555" cy="356870"/>
          </a:xfrm>
        </p:spPr>
        <p:txBody>
          <a:bodyPr/>
          <a:lstStyle/>
          <a:p>
            <a:r>
              <a:t>{{text1}}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1485900" y="2298065"/>
            <a:ext cx="2408555" cy="356870"/>
          </a:xfrm>
        </p:spPr>
        <p:txBody>
          <a:bodyPr/>
          <a:lstStyle/>
          <a:p>
            <a:r>
              <a:t>{{text2}}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4"/>
          </p:nvPr>
        </p:nvSpPr>
        <p:spPr>
          <a:xfrm>
            <a:off x="4869815" y="1373505"/>
            <a:ext cx="2408555" cy="356870"/>
          </a:xfrm>
        </p:spPr>
        <p:txBody>
          <a:bodyPr/>
          <a:lstStyle/>
          <a:p>
            <a:r>
              <a:t>{{text3}}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5"/>
          </p:nvPr>
        </p:nvSpPr>
        <p:spPr>
          <a:xfrm>
            <a:off x="8275955" y="2298065"/>
            <a:ext cx="2408555" cy="356870"/>
          </a:xfrm>
        </p:spPr>
        <p:txBody>
          <a:bodyPr/>
          <a:lstStyle/>
          <a:p>
            <a:r>
              <a:t>{{text4}}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6"/>
          </p:nvPr>
        </p:nvSpPr>
        <p:spPr>
          <a:xfrm>
            <a:off x="9141460" y="4753610"/>
            <a:ext cx="2408555" cy="356870"/>
          </a:xfrm>
        </p:spPr>
        <p:txBody>
          <a:bodyPr/>
          <a:lstStyle/>
          <a:p>
            <a:r>
              <a:t>{{text5}}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1710" y="2061210"/>
            <a:ext cx="3582035" cy="711200"/>
          </a:xfrm>
        </p:spPr>
        <p:txBody>
          <a:bodyPr/>
          <a:lstStyle/>
          <a:p>
            <a:r>
              <a:t>{{title}}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84215" y="2195830"/>
            <a:ext cx="1337945" cy="518795"/>
          </a:xfrm>
        </p:spPr>
        <p:txBody>
          <a:bodyPr/>
          <a:lstStyle/>
          <a:p>
            <a:r>
              <a:t>{{text1}}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3"/>
          </p:nvPr>
        </p:nvSpPr>
        <p:spPr>
          <a:xfrm>
            <a:off x="7974330" y="2195830"/>
            <a:ext cx="1337945" cy="518795"/>
          </a:xfrm>
        </p:spPr>
        <p:txBody>
          <a:bodyPr/>
          <a:lstStyle/>
          <a:p>
            <a:r>
              <a:t>{{text2}}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23"/>
          </p:nvPr>
        </p:nvSpPr>
        <p:spPr>
          <a:xfrm>
            <a:off x="10151110" y="2195830"/>
            <a:ext cx="1337945" cy="518795"/>
          </a:xfrm>
        </p:spPr>
        <p:txBody>
          <a:bodyPr/>
          <a:lstStyle/>
          <a:p>
            <a:r>
              <a:t>{{text3}}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idx="14"/>
          </p:nvPr>
        </p:nvSpPr>
        <p:spPr>
          <a:xfrm>
            <a:off x="5784215" y="4559300"/>
            <a:ext cx="1337945" cy="518795"/>
          </a:xfrm>
        </p:spPr>
        <p:txBody>
          <a:bodyPr/>
          <a:lstStyle/>
          <a:p>
            <a:r>
              <a:t>{{text4}}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5"/>
          </p:nvPr>
        </p:nvSpPr>
        <p:spPr>
          <a:xfrm>
            <a:off x="7974330" y="4556760"/>
            <a:ext cx="1337945" cy="518795"/>
          </a:xfrm>
        </p:spPr>
        <p:txBody>
          <a:bodyPr/>
          <a:lstStyle/>
          <a:p>
            <a:r>
              <a:t>{{text5}}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6"/>
          </p:nvPr>
        </p:nvSpPr>
        <p:spPr>
          <a:xfrm>
            <a:off x="10151110" y="4556760"/>
            <a:ext cx="1337945" cy="518795"/>
          </a:xfrm>
        </p:spPr>
        <p:txBody>
          <a:bodyPr/>
          <a:lstStyle/>
          <a:p>
            <a:r>
              <a:t>{{text6}}</a:t>
            </a: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