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{{text1}}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{{text5}}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123</a:t>
                </a:r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{{text2}}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{{text4}}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{{text3}}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Lights On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en-IN" b="1" dirty="0">
                <a:solidFill>
                  <a:schemeClr val="accent2"/>
                </a:solidFill>
              </a:rPr>
              <a:t>0</a:t>
            </a:r>
            <a:r>
              <a:rPr lang="en-IN" b="1" dirty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2" name="Graphic 5"/>
          <p:cNvSpPr/>
          <p:nvPr/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/>
          <p:cNvSpPr/>
          <p:nvPr/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/>
          <p:cNvSpPr/>
          <p:nvPr/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/>
          <p:cNvSpPr/>
          <p:nvPr/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/>
          <p:cNvSpPr/>
          <p:nvPr/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/>
          <p:cNvSpPr/>
          <p:nvPr/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{{text1}}</a:t>
              </a:r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/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{{text2}}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{{text3}}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/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{{text4}}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/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{{text5}}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/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{{text6}}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/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