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8" r:id="rId3"/>
    <p:sldId id="270" r:id="rId5"/>
  </p:sldIdLst>
  <p:sldSz cx="12188825" cy="6858000"/>
  <p:notesSz cx="6858000" cy="9144000"/>
  <p:defaultTextStyle>
    <a:defPPr>
      <a:defRPr lang="en-US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4"/>
  </p:normalViewPr>
  <p:slideViewPr>
    <p:cSldViewPr showGuides="1">
      <p:cViewPr varScale="1">
        <p:scale>
          <a:sx n="82" d="100"/>
          <a:sy n="82" d="100"/>
        </p:scale>
        <p:origin x="504" y="62"/>
      </p:cViewPr>
      <p:guideLst>
        <p:guide orient="horz" pos="222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5" Type="http://schemas.openxmlformats.org/officeDocument/2006/relationships/tags" Target="../tags/tag52.xml"/><Relationship Id="rId54" Type="http://schemas.openxmlformats.org/officeDocument/2006/relationships/tags" Target="../tags/tag51.xml"/><Relationship Id="rId53" Type="http://schemas.openxmlformats.org/officeDocument/2006/relationships/tags" Target="../tags/tag50.xml"/><Relationship Id="rId52" Type="http://schemas.openxmlformats.org/officeDocument/2006/relationships/tags" Target="../tags/tag49.xml"/><Relationship Id="rId51" Type="http://schemas.openxmlformats.org/officeDocument/2006/relationships/tags" Target="../tags/tag48.xml"/><Relationship Id="rId50" Type="http://schemas.openxmlformats.org/officeDocument/2006/relationships/tags" Target="../tags/tag47.xml"/><Relationship Id="rId5" Type="http://schemas.openxmlformats.org/officeDocument/2006/relationships/tags" Target="../tags/tag4.xml"/><Relationship Id="rId49" Type="http://schemas.openxmlformats.org/officeDocument/2006/relationships/tags" Target="../tags/tag46.xml"/><Relationship Id="rId48" Type="http://schemas.openxmlformats.org/officeDocument/2006/relationships/tags" Target="../tags/tag45.xml"/><Relationship Id="rId47" Type="http://schemas.openxmlformats.org/officeDocument/2006/relationships/tags" Target="../tags/tag44.xml"/><Relationship Id="rId46" Type="http://schemas.openxmlformats.org/officeDocument/2006/relationships/tags" Target="../tags/tag43.xml"/><Relationship Id="rId45" Type="http://schemas.openxmlformats.org/officeDocument/2006/relationships/image" Target="../media/image2.svg"/><Relationship Id="rId44" Type="http://schemas.openxmlformats.org/officeDocument/2006/relationships/image" Target="../media/image1.png"/><Relationship Id="rId43" Type="http://schemas.openxmlformats.org/officeDocument/2006/relationships/tags" Target="../tags/tag42.xml"/><Relationship Id="rId42" Type="http://schemas.openxmlformats.org/officeDocument/2006/relationships/tags" Target="../tags/tag41.xml"/><Relationship Id="rId41" Type="http://schemas.openxmlformats.org/officeDocument/2006/relationships/tags" Target="../tags/tag40.xml"/><Relationship Id="rId40" Type="http://schemas.openxmlformats.org/officeDocument/2006/relationships/tags" Target="../tags/tag39.xml"/><Relationship Id="rId4" Type="http://schemas.openxmlformats.org/officeDocument/2006/relationships/tags" Target="../tags/tag3.xml"/><Relationship Id="rId39" Type="http://schemas.openxmlformats.org/officeDocument/2006/relationships/tags" Target="../tags/tag38.xml"/><Relationship Id="rId38" Type="http://schemas.openxmlformats.org/officeDocument/2006/relationships/tags" Target="../tags/tag37.xml"/><Relationship Id="rId37" Type="http://schemas.openxmlformats.org/officeDocument/2006/relationships/tags" Target="../tags/tag36.xml"/><Relationship Id="rId36" Type="http://schemas.openxmlformats.org/officeDocument/2006/relationships/tags" Target="../tags/tag35.xml"/><Relationship Id="rId35" Type="http://schemas.openxmlformats.org/officeDocument/2006/relationships/tags" Target="../tags/tag34.xml"/><Relationship Id="rId34" Type="http://schemas.openxmlformats.org/officeDocument/2006/relationships/tags" Target="../tags/tag33.xml"/><Relationship Id="rId33" Type="http://schemas.openxmlformats.org/officeDocument/2006/relationships/tags" Target="../tags/tag32.xml"/><Relationship Id="rId32" Type="http://schemas.openxmlformats.org/officeDocument/2006/relationships/tags" Target="../tags/tag31.xml"/><Relationship Id="rId31" Type="http://schemas.openxmlformats.org/officeDocument/2006/relationships/tags" Target="../tags/tag30.xml"/><Relationship Id="rId30" Type="http://schemas.openxmlformats.org/officeDocument/2006/relationships/tags" Target="../tags/tag29.xml"/><Relationship Id="rId3" Type="http://schemas.openxmlformats.org/officeDocument/2006/relationships/tags" Target="../tags/tag2.xml"/><Relationship Id="rId29" Type="http://schemas.openxmlformats.org/officeDocument/2006/relationships/tags" Target="../tags/tag28.xml"/><Relationship Id="rId28" Type="http://schemas.openxmlformats.org/officeDocument/2006/relationships/tags" Target="../tags/tag27.xml"/><Relationship Id="rId27" Type="http://schemas.openxmlformats.org/officeDocument/2006/relationships/tags" Target="../tags/tag26.xml"/><Relationship Id="rId26" Type="http://schemas.openxmlformats.org/officeDocument/2006/relationships/tags" Target="../tags/tag25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tags" Target="../tags/tag59.xml"/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8" Type="http://schemas.openxmlformats.org/officeDocument/2006/relationships/tags" Target="../tags/tag99.xml"/><Relationship Id="rId47" Type="http://schemas.openxmlformats.org/officeDocument/2006/relationships/tags" Target="../tags/tag98.xml"/><Relationship Id="rId46" Type="http://schemas.openxmlformats.org/officeDocument/2006/relationships/tags" Target="../tags/tag97.xml"/><Relationship Id="rId45" Type="http://schemas.openxmlformats.org/officeDocument/2006/relationships/tags" Target="../tags/tag96.xml"/><Relationship Id="rId44" Type="http://schemas.openxmlformats.org/officeDocument/2006/relationships/tags" Target="../tags/tag95.xml"/><Relationship Id="rId43" Type="http://schemas.openxmlformats.org/officeDocument/2006/relationships/tags" Target="../tags/tag94.xml"/><Relationship Id="rId42" Type="http://schemas.openxmlformats.org/officeDocument/2006/relationships/tags" Target="../tags/tag93.xml"/><Relationship Id="rId41" Type="http://schemas.openxmlformats.org/officeDocument/2006/relationships/tags" Target="../tags/tag92.xml"/><Relationship Id="rId40" Type="http://schemas.openxmlformats.org/officeDocument/2006/relationships/tags" Target="../tags/tag91.xml"/><Relationship Id="rId4" Type="http://schemas.openxmlformats.org/officeDocument/2006/relationships/tags" Target="../tags/tag55.xml"/><Relationship Id="rId39" Type="http://schemas.openxmlformats.org/officeDocument/2006/relationships/tags" Target="../tags/tag90.xml"/><Relationship Id="rId38" Type="http://schemas.openxmlformats.org/officeDocument/2006/relationships/tags" Target="../tags/tag89.xml"/><Relationship Id="rId37" Type="http://schemas.openxmlformats.org/officeDocument/2006/relationships/tags" Target="../tags/tag88.xml"/><Relationship Id="rId36" Type="http://schemas.openxmlformats.org/officeDocument/2006/relationships/tags" Target="../tags/tag87.xml"/><Relationship Id="rId35" Type="http://schemas.openxmlformats.org/officeDocument/2006/relationships/tags" Target="../tags/tag86.xml"/><Relationship Id="rId34" Type="http://schemas.openxmlformats.org/officeDocument/2006/relationships/tags" Target="../tags/tag85.xml"/><Relationship Id="rId33" Type="http://schemas.openxmlformats.org/officeDocument/2006/relationships/tags" Target="../tags/tag84.xml"/><Relationship Id="rId32" Type="http://schemas.openxmlformats.org/officeDocument/2006/relationships/tags" Target="../tags/tag83.xml"/><Relationship Id="rId31" Type="http://schemas.openxmlformats.org/officeDocument/2006/relationships/tags" Target="../tags/tag82.xml"/><Relationship Id="rId30" Type="http://schemas.openxmlformats.org/officeDocument/2006/relationships/tags" Target="../tags/tag81.xml"/><Relationship Id="rId3" Type="http://schemas.openxmlformats.org/officeDocument/2006/relationships/tags" Target="../tags/tag54.xml"/><Relationship Id="rId29" Type="http://schemas.openxmlformats.org/officeDocument/2006/relationships/tags" Target="../tags/tag80.xml"/><Relationship Id="rId28" Type="http://schemas.openxmlformats.org/officeDocument/2006/relationships/tags" Target="../tags/tag79.xml"/><Relationship Id="rId27" Type="http://schemas.openxmlformats.org/officeDocument/2006/relationships/tags" Target="../tags/tag78.xml"/><Relationship Id="rId26" Type="http://schemas.openxmlformats.org/officeDocument/2006/relationships/tags" Target="../tags/tag77.xml"/><Relationship Id="rId25" Type="http://schemas.openxmlformats.org/officeDocument/2006/relationships/tags" Target="../tags/tag76.xml"/><Relationship Id="rId24" Type="http://schemas.openxmlformats.org/officeDocument/2006/relationships/tags" Target="../tags/tag75.xml"/><Relationship Id="rId23" Type="http://schemas.openxmlformats.org/officeDocument/2006/relationships/tags" Target="../tags/tag74.xml"/><Relationship Id="rId22" Type="http://schemas.openxmlformats.org/officeDocument/2006/relationships/tags" Target="../tags/tag73.xml"/><Relationship Id="rId21" Type="http://schemas.openxmlformats.org/officeDocument/2006/relationships/tags" Target="../tags/tag72.xml"/><Relationship Id="rId20" Type="http://schemas.openxmlformats.org/officeDocument/2006/relationships/tags" Target="../tags/tag71.xml"/><Relationship Id="rId2" Type="http://schemas.openxmlformats.org/officeDocument/2006/relationships/tags" Target="../tags/tag53.xml"/><Relationship Id="rId19" Type="http://schemas.openxmlformats.org/officeDocument/2006/relationships/tags" Target="../tags/tag70.xml"/><Relationship Id="rId18" Type="http://schemas.openxmlformats.org/officeDocument/2006/relationships/tags" Target="../tags/tag69.xml"/><Relationship Id="rId17" Type="http://schemas.openxmlformats.org/officeDocument/2006/relationships/tags" Target="../tags/tag68.xml"/><Relationship Id="rId16" Type="http://schemas.openxmlformats.org/officeDocument/2006/relationships/tags" Target="../tags/tag67.xml"/><Relationship Id="rId15" Type="http://schemas.openxmlformats.org/officeDocument/2006/relationships/tags" Target="../tags/tag66.xml"/><Relationship Id="rId14" Type="http://schemas.openxmlformats.org/officeDocument/2006/relationships/tags" Target="../tags/tag65.xml"/><Relationship Id="rId13" Type="http://schemas.openxmlformats.org/officeDocument/2006/relationships/tags" Target="../tags/tag64.xml"/><Relationship Id="rId12" Type="http://schemas.openxmlformats.org/officeDocument/2006/relationships/tags" Target="../tags/tag63.xml"/><Relationship Id="rId11" Type="http://schemas.openxmlformats.org/officeDocument/2006/relationships/tags" Target="../tags/tag62.xml"/><Relationship Id="rId10" Type="http://schemas.openxmlformats.org/officeDocument/2006/relationships/tags" Target="../tags/tag6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6" Type="http://schemas.openxmlformats.org/officeDocument/2006/relationships/tags" Target="../tags/tag133.xml"/><Relationship Id="rId35" Type="http://schemas.openxmlformats.org/officeDocument/2006/relationships/tags" Target="../tags/tag132.xml"/><Relationship Id="rId34" Type="http://schemas.openxmlformats.org/officeDocument/2006/relationships/tags" Target="../tags/tag131.xml"/><Relationship Id="rId33" Type="http://schemas.openxmlformats.org/officeDocument/2006/relationships/tags" Target="../tags/tag130.xml"/><Relationship Id="rId32" Type="http://schemas.openxmlformats.org/officeDocument/2006/relationships/tags" Target="../tags/tag129.xml"/><Relationship Id="rId31" Type="http://schemas.openxmlformats.org/officeDocument/2006/relationships/tags" Target="../tags/tag128.xml"/><Relationship Id="rId30" Type="http://schemas.openxmlformats.org/officeDocument/2006/relationships/tags" Target="../tags/tag127.xml"/><Relationship Id="rId3" Type="http://schemas.openxmlformats.org/officeDocument/2006/relationships/image" Target="../media/image3.png"/><Relationship Id="rId29" Type="http://schemas.openxmlformats.org/officeDocument/2006/relationships/tags" Target="../tags/tag126.xml"/><Relationship Id="rId28" Type="http://schemas.openxmlformats.org/officeDocument/2006/relationships/tags" Target="../tags/tag125.xml"/><Relationship Id="rId27" Type="http://schemas.openxmlformats.org/officeDocument/2006/relationships/tags" Target="../tags/tag124.xml"/><Relationship Id="rId26" Type="http://schemas.openxmlformats.org/officeDocument/2006/relationships/tags" Target="../tags/tag123.xml"/><Relationship Id="rId25" Type="http://schemas.openxmlformats.org/officeDocument/2006/relationships/tags" Target="../tags/tag122.xml"/><Relationship Id="rId24" Type="http://schemas.openxmlformats.org/officeDocument/2006/relationships/tags" Target="../tags/tag121.xml"/><Relationship Id="rId23" Type="http://schemas.openxmlformats.org/officeDocument/2006/relationships/tags" Target="../tags/tag120.xml"/><Relationship Id="rId22" Type="http://schemas.openxmlformats.org/officeDocument/2006/relationships/tags" Target="../tags/tag119.xml"/><Relationship Id="rId21" Type="http://schemas.openxmlformats.org/officeDocument/2006/relationships/tags" Target="../tags/tag118.xml"/><Relationship Id="rId20" Type="http://schemas.openxmlformats.org/officeDocument/2006/relationships/tags" Target="../tags/tag117.xml"/><Relationship Id="rId2" Type="http://schemas.openxmlformats.org/officeDocument/2006/relationships/tags" Target="../tags/tag100.xml"/><Relationship Id="rId19" Type="http://schemas.openxmlformats.org/officeDocument/2006/relationships/tags" Target="../tags/tag116.xml"/><Relationship Id="rId18" Type="http://schemas.openxmlformats.org/officeDocument/2006/relationships/tags" Target="../tags/tag115.xml"/><Relationship Id="rId17" Type="http://schemas.openxmlformats.org/officeDocument/2006/relationships/tags" Target="../tags/tag114.xml"/><Relationship Id="rId16" Type="http://schemas.openxmlformats.org/officeDocument/2006/relationships/tags" Target="../tags/tag113.xml"/><Relationship Id="rId15" Type="http://schemas.openxmlformats.org/officeDocument/2006/relationships/tags" Target="../tags/tag112.xml"/><Relationship Id="rId14" Type="http://schemas.openxmlformats.org/officeDocument/2006/relationships/tags" Target="../tags/tag111.xml"/><Relationship Id="rId13" Type="http://schemas.openxmlformats.org/officeDocument/2006/relationships/tags" Target="../tags/tag110.xml"/><Relationship Id="rId12" Type="http://schemas.openxmlformats.org/officeDocument/2006/relationships/tags" Target="../tags/tag109.xml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09441" y="274639"/>
            <a:ext cx="10969943" cy="711081"/>
          </a:xfrm>
        </p:spPr>
        <p:txBody>
          <a:bodyPr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{{title}}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81" name="Group 80"/>
          <p:cNvGrpSpPr/>
          <p:nvPr userDrawn="1"/>
        </p:nvGrpSpPr>
        <p:grpSpPr>
          <a:xfrm rot="10800000" flipV="1">
            <a:off x="263234" y="4210525"/>
            <a:ext cx="3281989" cy="1694060"/>
            <a:chOff x="263234" y="1745503"/>
            <a:chExt cx="3281989" cy="1694060"/>
          </a:xfrm>
        </p:grpSpPr>
        <p:grpSp>
          <p:nvGrpSpPr>
            <p:cNvPr id="59" name="Group 58"/>
            <p:cNvGrpSpPr/>
            <p:nvPr/>
          </p:nvGrpSpPr>
          <p:grpSpPr>
            <a:xfrm>
              <a:off x="263234" y="1745503"/>
              <a:ext cx="3281989" cy="1694060"/>
              <a:chOff x="180109" y="1967345"/>
              <a:chExt cx="2937164" cy="1394392"/>
            </a:xfrm>
          </p:grpSpPr>
          <p:sp>
            <p:nvSpPr>
              <p:cNvPr id="58" name="Rectangle: Rounded Corners 57"/>
              <p:cNvSpPr/>
              <p:nvPr>
                <p:custDataLst>
                  <p:tags r:id="rId3"/>
                </p:custDataLst>
              </p:nvPr>
            </p:nvSpPr>
            <p:spPr>
              <a:xfrm>
                <a:off x="180109" y="1967345"/>
                <a:ext cx="2937164" cy="1394392"/>
              </a:xfrm>
              <a:prstGeom prst="roundRect">
                <a:avLst/>
              </a:prstGeom>
              <a:solidFill>
                <a:schemeClr val="tx1">
                  <a:alpha val="16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6" name="Rectangle: Rounded Corners 55"/>
              <p:cNvSpPr/>
              <p:nvPr>
                <p:custDataLst>
                  <p:tags r:id="rId4"/>
                </p:custDataLst>
              </p:nvPr>
            </p:nvSpPr>
            <p:spPr>
              <a:xfrm>
                <a:off x="532567" y="2215817"/>
                <a:ext cx="2232248" cy="72008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76" name="TextBox 75"/>
            <p:cNvSpPr txBox="1"/>
            <p:nvPr>
              <p:custDataLst>
                <p:tags r:id="rId5"/>
              </p:custDataLst>
            </p:nvPr>
          </p:nvSpPr>
          <p:spPr>
            <a:xfrm>
              <a:off x="823042" y="2268341"/>
              <a:ext cx="2123358" cy="21526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p>
              <a:pPr algn="ctr">
                <a:defRPr/>
              </a:pPr>
              <a:endPara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85" name="Group 84"/>
          <p:cNvGrpSpPr/>
          <p:nvPr userDrawn="1"/>
        </p:nvGrpSpPr>
        <p:grpSpPr>
          <a:xfrm rot="10800000" flipV="1">
            <a:off x="8661654" y="4210525"/>
            <a:ext cx="3281989" cy="1694060"/>
            <a:chOff x="8661654" y="1745503"/>
            <a:chExt cx="3281989" cy="1694060"/>
          </a:xfrm>
        </p:grpSpPr>
        <p:grpSp>
          <p:nvGrpSpPr>
            <p:cNvPr id="73" name="Group 72"/>
            <p:cNvGrpSpPr/>
            <p:nvPr/>
          </p:nvGrpSpPr>
          <p:grpSpPr>
            <a:xfrm>
              <a:off x="8661654" y="1745503"/>
              <a:ext cx="3281989" cy="1694060"/>
              <a:chOff x="180109" y="1967345"/>
              <a:chExt cx="2937164" cy="1394392"/>
            </a:xfrm>
          </p:grpSpPr>
          <p:sp>
            <p:nvSpPr>
              <p:cNvPr id="74" name="Rectangle: Rounded Corners 73"/>
              <p:cNvSpPr/>
              <p:nvPr>
                <p:custDataLst>
                  <p:tags r:id="rId6"/>
                </p:custDataLst>
              </p:nvPr>
            </p:nvSpPr>
            <p:spPr>
              <a:xfrm>
                <a:off x="180109" y="1967345"/>
                <a:ext cx="2937164" cy="1394392"/>
              </a:xfrm>
              <a:prstGeom prst="roundRect">
                <a:avLst/>
              </a:prstGeom>
              <a:solidFill>
                <a:schemeClr val="tx1">
                  <a:alpha val="16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5" name="Rectangle: Rounded Corners 74"/>
              <p:cNvSpPr/>
              <p:nvPr>
                <p:custDataLst>
                  <p:tags r:id="rId7"/>
                </p:custDataLst>
              </p:nvPr>
            </p:nvSpPr>
            <p:spPr>
              <a:xfrm>
                <a:off x="532567" y="2215817"/>
                <a:ext cx="2232248" cy="72008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77" name="TextBox 76"/>
            <p:cNvSpPr txBox="1"/>
            <p:nvPr>
              <p:custDataLst>
                <p:tags r:id="rId8"/>
              </p:custDataLst>
            </p:nvPr>
          </p:nvSpPr>
          <p:spPr>
            <a:xfrm>
              <a:off x="9233264" y="2268341"/>
              <a:ext cx="2123358" cy="21526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p>
              <a:pPr algn="ctr">
                <a:defRPr/>
              </a:pPr>
              <a:endPara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82" name="Group 81"/>
          <p:cNvGrpSpPr/>
          <p:nvPr userDrawn="1"/>
        </p:nvGrpSpPr>
        <p:grpSpPr>
          <a:xfrm rot="10800000" flipV="1">
            <a:off x="1052943" y="1730561"/>
            <a:ext cx="3281989" cy="1694060"/>
            <a:chOff x="1052943" y="4225467"/>
            <a:chExt cx="3281989" cy="1694060"/>
          </a:xfrm>
        </p:grpSpPr>
        <p:grpSp>
          <p:nvGrpSpPr>
            <p:cNvPr id="62" name="Group 61"/>
            <p:cNvGrpSpPr/>
            <p:nvPr/>
          </p:nvGrpSpPr>
          <p:grpSpPr>
            <a:xfrm>
              <a:off x="1052943" y="4225467"/>
              <a:ext cx="3281989" cy="1694060"/>
              <a:chOff x="180109" y="1967345"/>
              <a:chExt cx="2937164" cy="1394392"/>
            </a:xfrm>
          </p:grpSpPr>
          <p:sp>
            <p:nvSpPr>
              <p:cNvPr id="63" name="Rectangle: Rounded Corners 62"/>
              <p:cNvSpPr/>
              <p:nvPr>
                <p:custDataLst>
                  <p:tags r:id="rId9"/>
                </p:custDataLst>
              </p:nvPr>
            </p:nvSpPr>
            <p:spPr>
              <a:xfrm>
                <a:off x="180109" y="1967345"/>
                <a:ext cx="2937164" cy="1394392"/>
              </a:xfrm>
              <a:prstGeom prst="roundRect">
                <a:avLst/>
              </a:prstGeom>
              <a:solidFill>
                <a:schemeClr val="tx1">
                  <a:alpha val="16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4" name="Rectangle: Rounded Corners 63"/>
              <p:cNvSpPr/>
              <p:nvPr>
                <p:custDataLst>
                  <p:tags r:id="rId10"/>
                </p:custDataLst>
              </p:nvPr>
            </p:nvSpPr>
            <p:spPr>
              <a:xfrm>
                <a:off x="532567" y="2215817"/>
                <a:ext cx="2232248" cy="72008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78" name="TextBox 77"/>
            <p:cNvSpPr txBox="1"/>
            <p:nvPr>
              <p:custDataLst>
                <p:tags r:id="rId11"/>
              </p:custDataLst>
            </p:nvPr>
          </p:nvSpPr>
          <p:spPr>
            <a:xfrm>
              <a:off x="1635842" y="4740608"/>
              <a:ext cx="2123358" cy="21526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p>
              <a:pPr algn="ctr">
                <a:defRPr/>
              </a:pPr>
              <a:endPara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84" name="Group 83"/>
          <p:cNvGrpSpPr/>
          <p:nvPr userDrawn="1"/>
        </p:nvGrpSpPr>
        <p:grpSpPr>
          <a:xfrm rot="10800000" flipV="1">
            <a:off x="7882207" y="1730561"/>
            <a:ext cx="3281989" cy="1694060"/>
            <a:chOff x="7882207" y="4225467"/>
            <a:chExt cx="3281989" cy="1694060"/>
          </a:xfrm>
        </p:grpSpPr>
        <p:grpSp>
          <p:nvGrpSpPr>
            <p:cNvPr id="66" name="Group 65"/>
            <p:cNvGrpSpPr/>
            <p:nvPr/>
          </p:nvGrpSpPr>
          <p:grpSpPr>
            <a:xfrm>
              <a:off x="7882207" y="4225467"/>
              <a:ext cx="3281989" cy="1694060"/>
              <a:chOff x="180109" y="1967345"/>
              <a:chExt cx="2937164" cy="1394392"/>
            </a:xfrm>
          </p:grpSpPr>
          <p:sp>
            <p:nvSpPr>
              <p:cNvPr id="67" name="Rectangle: Rounded Corners 66"/>
              <p:cNvSpPr/>
              <p:nvPr>
                <p:custDataLst>
                  <p:tags r:id="rId12"/>
                </p:custDataLst>
              </p:nvPr>
            </p:nvSpPr>
            <p:spPr>
              <a:xfrm>
                <a:off x="180109" y="1967345"/>
                <a:ext cx="2937164" cy="1394392"/>
              </a:xfrm>
              <a:prstGeom prst="roundRect">
                <a:avLst/>
              </a:prstGeom>
              <a:solidFill>
                <a:schemeClr val="tx1">
                  <a:alpha val="16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8" name="Rectangle: Rounded Corners 67"/>
              <p:cNvSpPr/>
              <p:nvPr>
                <p:custDataLst>
                  <p:tags r:id="rId13"/>
                </p:custDataLst>
              </p:nvPr>
            </p:nvSpPr>
            <p:spPr>
              <a:xfrm>
                <a:off x="532567" y="2215817"/>
                <a:ext cx="2232248" cy="72008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</p:grpSp>
        <p:sp>
          <p:nvSpPr>
            <p:cNvPr id="79" name="TextBox 78"/>
            <p:cNvSpPr txBox="1"/>
            <p:nvPr>
              <p:custDataLst>
                <p:tags r:id="rId14"/>
              </p:custDataLst>
            </p:nvPr>
          </p:nvSpPr>
          <p:spPr>
            <a:xfrm>
              <a:off x="8476908" y="4740608"/>
              <a:ext cx="2123358" cy="21526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p>
              <a:pPr algn="ctr">
                <a:defRPr/>
              </a:pPr>
              <a:endPara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83" name="Group 82"/>
          <p:cNvGrpSpPr/>
          <p:nvPr userDrawn="1"/>
        </p:nvGrpSpPr>
        <p:grpSpPr>
          <a:xfrm rot="10800000" flipV="1">
            <a:off x="4445207" y="830016"/>
            <a:ext cx="3281989" cy="1694060"/>
            <a:chOff x="4445207" y="5126012"/>
            <a:chExt cx="3281989" cy="1694060"/>
          </a:xfrm>
        </p:grpSpPr>
        <p:grpSp>
          <p:nvGrpSpPr>
            <p:cNvPr id="69" name="Group 68"/>
            <p:cNvGrpSpPr/>
            <p:nvPr/>
          </p:nvGrpSpPr>
          <p:grpSpPr>
            <a:xfrm>
              <a:off x="4445207" y="5126012"/>
              <a:ext cx="3281989" cy="1694060"/>
              <a:chOff x="180109" y="1967345"/>
              <a:chExt cx="2937164" cy="1394392"/>
            </a:xfrm>
          </p:grpSpPr>
          <p:sp>
            <p:nvSpPr>
              <p:cNvPr id="70" name="Rectangle: Rounded Corners 69"/>
              <p:cNvSpPr/>
              <p:nvPr>
                <p:custDataLst>
                  <p:tags r:id="rId15"/>
                </p:custDataLst>
              </p:nvPr>
            </p:nvSpPr>
            <p:spPr>
              <a:xfrm>
                <a:off x="180109" y="1967345"/>
                <a:ext cx="2937164" cy="1394392"/>
              </a:xfrm>
              <a:prstGeom prst="roundRect">
                <a:avLst/>
              </a:prstGeom>
              <a:solidFill>
                <a:schemeClr val="tx1">
                  <a:alpha val="16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1" name="Rectangle: Rounded Corners 70"/>
              <p:cNvSpPr/>
              <p:nvPr>
                <p:custDataLst>
                  <p:tags r:id="rId16"/>
                </p:custDataLst>
              </p:nvPr>
            </p:nvSpPr>
            <p:spPr>
              <a:xfrm>
                <a:off x="532567" y="2215817"/>
                <a:ext cx="2232248" cy="72008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80" name="TextBox 79"/>
            <p:cNvSpPr txBox="1"/>
            <p:nvPr>
              <p:custDataLst>
                <p:tags r:id="rId17"/>
              </p:custDataLst>
            </p:nvPr>
          </p:nvSpPr>
          <p:spPr>
            <a:xfrm>
              <a:off x="5022509" y="5643719"/>
              <a:ext cx="2123358" cy="21526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p>
              <a:pPr algn="ctr">
                <a:defRPr/>
              </a:pPr>
              <a:endPara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8" name="Oval 3"/>
          <p:cNvSpPr/>
          <p:nvPr userDrawn="1">
            <p:custDataLst>
              <p:tags r:id="rId18"/>
            </p:custDataLst>
          </p:nvPr>
        </p:nvSpPr>
        <p:spPr>
          <a:xfrm flipV="1">
            <a:off x="5037465" y="4105882"/>
            <a:ext cx="2099454" cy="2099454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val 2"/>
          <p:cNvSpPr/>
          <p:nvPr userDrawn="1">
            <p:custDataLst>
              <p:tags r:id="rId19"/>
            </p:custDataLst>
          </p:nvPr>
        </p:nvSpPr>
        <p:spPr>
          <a:xfrm flipV="1">
            <a:off x="5316385" y="4384801"/>
            <a:ext cx="1541616" cy="1541614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4"/>
          <p:cNvSpPr/>
          <p:nvPr userDrawn="1">
            <p:custDataLst>
              <p:tags r:id="rId20"/>
            </p:custDataLst>
          </p:nvPr>
        </p:nvSpPr>
        <p:spPr>
          <a:xfrm flipV="1">
            <a:off x="4758281" y="3826699"/>
            <a:ext cx="2657820" cy="2657821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Oval 11"/>
          <p:cNvSpPr/>
          <p:nvPr userDrawn="1">
            <p:custDataLst>
              <p:tags r:id="rId21"/>
            </p:custDataLst>
          </p:nvPr>
        </p:nvSpPr>
        <p:spPr>
          <a:xfrm flipV="1">
            <a:off x="4501433" y="3569851"/>
            <a:ext cx="3171517" cy="3171517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Arc 13"/>
          <p:cNvSpPr/>
          <p:nvPr userDrawn="1">
            <p:custDataLst>
              <p:tags r:id="rId22"/>
            </p:custDataLst>
          </p:nvPr>
        </p:nvSpPr>
        <p:spPr>
          <a:xfrm flipV="1">
            <a:off x="4762851" y="3831269"/>
            <a:ext cx="2648681" cy="2648681"/>
          </a:xfrm>
          <a:prstGeom prst="arc">
            <a:avLst>
              <a:gd name="adj1" fmla="val 21572377"/>
              <a:gd name="adj2" fmla="val 10781622"/>
            </a:avLst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Oval 14"/>
          <p:cNvSpPr/>
          <p:nvPr userDrawn="1">
            <p:custDataLst>
              <p:tags r:id="rId23"/>
            </p:custDataLst>
          </p:nvPr>
        </p:nvSpPr>
        <p:spPr>
          <a:xfrm flipV="1">
            <a:off x="4671405" y="5065153"/>
            <a:ext cx="180913" cy="18091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 userDrawn="1">
            <p:custDataLst>
              <p:tags r:id="rId24"/>
            </p:custDataLst>
          </p:nvPr>
        </p:nvSpPr>
        <p:spPr>
          <a:xfrm flipV="1">
            <a:off x="7315696" y="5065153"/>
            <a:ext cx="180913" cy="18091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Oval 16"/>
          <p:cNvSpPr/>
          <p:nvPr userDrawn="1">
            <p:custDataLst>
              <p:tags r:id="rId25"/>
            </p:custDataLst>
          </p:nvPr>
        </p:nvSpPr>
        <p:spPr>
          <a:xfrm flipV="1">
            <a:off x="5996735" y="3742752"/>
            <a:ext cx="180913" cy="18091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Oval 17"/>
          <p:cNvSpPr/>
          <p:nvPr userDrawn="1">
            <p:custDataLst>
              <p:tags r:id="rId26"/>
            </p:custDataLst>
          </p:nvPr>
        </p:nvSpPr>
        <p:spPr>
          <a:xfrm flipV="1">
            <a:off x="5056987" y="4142646"/>
            <a:ext cx="180913" cy="18091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Oval 23"/>
          <p:cNvSpPr/>
          <p:nvPr userDrawn="1">
            <p:custDataLst>
              <p:tags r:id="rId27"/>
            </p:custDataLst>
          </p:nvPr>
        </p:nvSpPr>
        <p:spPr>
          <a:xfrm flipV="1">
            <a:off x="6946481" y="4142646"/>
            <a:ext cx="180913" cy="18091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9" name="Group 28"/>
          <p:cNvGrpSpPr/>
          <p:nvPr userDrawn="1"/>
        </p:nvGrpSpPr>
        <p:grpSpPr>
          <a:xfrm flipV="1">
            <a:off x="3273834" y="4604064"/>
            <a:ext cx="1223228" cy="1086347"/>
            <a:chOff x="2378283" y="2485829"/>
            <a:chExt cx="1372784" cy="1219168"/>
          </a:xfrm>
        </p:grpSpPr>
        <p:grpSp>
          <p:nvGrpSpPr>
            <p:cNvPr id="27" name="Group 26"/>
            <p:cNvGrpSpPr/>
            <p:nvPr/>
          </p:nvGrpSpPr>
          <p:grpSpPr>
            <a:xfrm>
              <a:off x="2378283" y="2485829"/>
              <a:ext cx="1219168" cy="1219168"/>
              <a:chOff x="2244468" y="2675400"/>
              <a:chExt cx="1219168" cy="1219168"/>
            </a:xfrm>
          </p:grpSpPr>
          <p:sp>
            <p:nvSpPr>
              <p:cNvPr id="25" name="Oval 24"/>
              <p:cNvSpPr/>
              <p:nvPr>
                <p:custDataLst>
                  <p:tags r:id="rId28"/>
                </p:custDataLst>
              </p:nvPr>
            </p:nvSpPr>
            <p:spPr>
              <a:xfrm>
                <a:off x="2244468" y="2675400"/>
                <a:ext cx="1219168" cy="121916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>
                <p:custDataLst>
                  <p:tags r:id="rId29"/>
                </p:custDataLst>
              </p:nvPr>
            </p:nvSpPr>
            <p:spPr>
              <a:xfrm>
                <a:off x="2412630" y="2843562"/>
                <a:ext cx="882844" cy="88284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28" name="Isosceles Triangle 27"/>
            <p:cNvSpPr/>
            <p:nvPr>
              <p:custDataLst>
                <p:tags r:id="rId30"/>
              </p:custDataLst>
            </p:nvPr>
          </p:nvSpPr>
          <p:spPr>
            <a:xfrm rot="5400000">
              <a:off x="3427491" y="2968088"/>
              <a:ext cx="392501" cy="25465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 userDrawn="1"/>
        </p:nvGrpSpPr>
        <p:grpSpPr>
          <a:xfrm flipH="1" flipV="1">
            <a:off x="7691762" y="4604064"/>
            <a:ext cx="1223228" cy="1086347"/>
            <a:chOff x="2378283" y="2485829"/>
            <a:chExt cx="1372784" cy="1219168"/>
          </a:xfrm>
        </p:grpSpPr>
        <p:grpSp>
          <p:nvGrpSpPr>
            <p:cNvPr id="33" name="Group 32"/>
            <p:cNvGrpSpPr/>
            <p:nvPr/>
          </p:nvGrpSpPr>
          <p:grpSpPr>
            <a:xfrm>
              <a:off x="2378283" y="2485829"/>
              <a:ext cx="1219168" cy="1219168"/>
              <a:chOff x="2244468" y="2675400"/>
              <a:chExt cx="1219168" cy="1219168"/>
            </a:xfrm>
          </p:grpSpPr>
          <p:sp>
            <p:nvSpPr>
              <p:cNvPr id="35" name="Oval 34"/>
              <p:cNvSpPr/>
              <p:nvPr>
                <p:custDataLst>
                  <p:tags r:id="rId31"/>
                </p:custDataLst>
              </p:nvPr>
            </p:nvSpPr>
            <p:spPr>
              <a:xfrm>
                <a:off x="2244468" y="2675400"/>
                <a:ext cx="1219168" cy="1219168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>
                <p:custDataLst>
                  <p:tags r:id="rId32"/>
                </p:custDataLst>
              </p:nvPr>
            </p:nvSpPr>
            <p:spPr>
              <a:xfrm>
                <a:off x="2412630" y="2843562"/>
                <a:ext cx="882844" cy="88284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34" name="Isosceles Triangle 33"/>
            <p:cNvSpPr/>
            <p:nvPr>
              <p:custDataLst>
                <p:tags r:id="rId33"/>
              </p:custDataLst>
            </p:nvPr>
          </p:nvSpPr>
          <p:spPr>
            <a:xfrm rot="5400000">
              <a:off x="3427491" y="2968088"/>
              <a:ext cx="392501" cy="254651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 userDrawn="1"/>
        </p:nvGrpSpPr>
        <p:grpSpPr>
          <a:xfrm rot="3010630" flipV="1">
            <a:off x="3967217" y="3018576"/>
            <a:ext cx="1223228" cy="1086347"/>
            <a:chOff x="2378283" y="2485829"/>
            <a:chExt cx="1372784" cy="1219168"/>
          </a:xfrm>
        </p:grpSpPr>
        <p:grpSp>
          <p:nvGrpSpPr>
            <p:cNvPr id="46" name="Group 45"/>
            <p:cNvGrpSpPr/>
            <p:nvPr/>
          </p:nvGrpSpPr>
          <p:grpSpPr>
            <a:xfrm>
              <a:off x="2378283" y="2485829"/>
              <a:ext cx="1219168" cy="1219168"/>
              <a:chOff x="2244468" y="2675400"/>
              <a:chExt cx="1219168" cy="1219168"/>
            </a:xfrm>
          </p:grpSpPr>
          <p:sp>
            <p:nvSpPr>
              <p:cNvPr id="48" name="Oval 47"/>
              <p:cNvSpPr/>
              <p:nvPr>
                <p:custDataLst>
                  <p:tags r:id="rId34"/>
                </p:custDataLst>
              </p:nvPr>
            </p:nvSpPr>
            <p:spPr>
              <a:xfrm>
                <a:off x="2244468" y="2675400"/>
                <a:ext cx="1219168" cy="12191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>
                <p:custDataLst>
                  <p:tags r:id="rId35"/>
                </p:custDataLst>
              </p:nvPr>
            </p:nvSpPr>
            <p:spPr>
              <a:xfrm rot="3173175">
                <a:off x="2412630" y="2843562"/>
                <a:ext cx="882843" cy="88284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47" name="Isosceles Triangle 46"/>
            <p:cNvSpPr/>
            <p:nvPr>
              <p:custDataLst>
                <p:tags r:id="rId36"/>
              </p:custDataLst>
            </p:nvPr>
          </p:nvSpPr>
          <p:spPr>
            <a:xfrm rot="5400000">
              <a:off x="3427491" y="2968088"/>
              <a:ext cx="392501" cy="25465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 rot="16200000" flipH="1" flipV="1">
            <a:off x="5475578" y="2401132"/>
            <a:ext cx="1223228" cy="1086347"/>
            <a:chOff x="2378283" y="2485829"/>
            <a:chExt cx="1372784" cy="1219168"/>
          </a:xfrm>
        </p:grpSpPr>
        <p:grpSp>
          <p:nvGrpSpPr>
            <p:cNvPr id="42" name="Group 41"/>
            <p:cNvGrpSpPr/>
            <p:nvPr/>
          </p:nvGrpSpPr>
          <p:grpSpPr>
            <a:xfrm>
              <a:off x="2378283" y="2485829"/>
              <a:ext cx="1219168" cy="1219168"/>
              <a:chOff x="2244468" y="2675400"/>
              <a:chExt cx="1219168" cy="1219168"/>
            </a:xfrm>
          </p:grpSpPr>
          <p:sp>
            <p:nvSpPr>
              <p:cNvPr id="44" name="Oval 43"/>
              <p:cNvSpPr/>
              <p:nvPr>
                <p:custDataLst>
                  <p:tags r:id="rId37"/>
                </p:custDataLst>
              </p:nvPr>
            </p:nvSpPr>
            <p:spPr>
              <a:xfrm>
                <a:off x="2244468" y="2675400"/>
                <a:ext cx="1219168" cy="121916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>
                <p:custDataLst>
                  <p:tags r:id="rId38"/>
                </p:custDataLst>
              </p:nvPr>
            </p:nvSpPr>
            <p:spPr>
              <a:xfrm rot="5400000">
                <a:off x="2412629" y="2843561"/>
                <a:ext cx="882843" cy="88284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43" name="Isosceles Triangle 42"/>
            <p:cNvSpPr/>
            <p:nvPr>
              <p:custDataLst>
                <p:tags r:id="rId39"/>
              </p:custDataLst>
            </p:nvPr>
          </p:nvSpPr>
          <p:spPr>
            <a:xfrm rot="5400000">
              <a:off x="3427491" y="2968088"/>
              <a:ext cx="392501" cy="25465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 userDrawn="1"/>
        </p:nvGrpSpPr>
        <p:grpSpPr>
          <a:xfrm rot="18999469" flipH="1" flipV="1">
            <a:off x="7054336" y="3081948"/>
            <a:ext cx="1223228" cy="1086347"/>
            <a:chOff x="2378283" y="2485829"/>
            <a:chExt cx="1372784" cy="1219168"/>
          </a:xfrm>
        </p:grpSpPr>
        <p:grpSp>
          <p:nvGrpSpPr>
            <p:cNvPr id="51" name="Group 50"/>
            <p:cNvGrpSpPr/>
            <p:nvPr/>
          </p:nvGrpSpPr>
          <p:grpSpPr>
            <a:xfrm>
              <a:off x="2378283" y="2485829"/>
              <a:ext cx="1219168" cy="1219168"/>
              <a:chOff x="2244468" y="2675400"/>
              <a:chExt cx="1219168" cy="1219168"/>
            </a:xfrm>
          </p:grpSpPr>
          <p:sp>
            <p:nvSpPr>
              <p:cNvPr id="53" name="Oval 52"/>
              <p:cNvSpPr/>
              <p:nvPr>
                <p:custDataLst>
                  <p:tags r:id="rId40"/>
                </p:custDataLst>
              </p:nvPr>
            </p:nvSpPr>
            <p:spPr>
              <a:xfrm>
                <a:off x="2244468" y="2675400"/>
                <a:ext cx="1219168" cy="121916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>
                <p:custDataLst>
                  <p:tags r:id="rId41"/>
                </p:custDataLst>
              </p:nvPr>
            </p:nvSpPr>
            <p:spPr>
              <a:xfrm rot="2600531">
                <a:off x="2412629" y="2843561"/>
                <a:ext cx="882843" cy="88284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52" name="Isosceles Triangle 51"/>
            <p:cNvSpPr/>
            <p:nvPr>
              <p:custDataLst>
                <p:tags r:id="rId42"/>
              </p:custDataLst>
            </p:nvPr>
          </p:nvSpPr>
          <p:spPr>
            <a:xfrm rot="5400000">
              <a:off x="3427491" y="2968088"/>
              <a:ext cx="392501" cy="25465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pic>
        <p:nvPicPr>
          <p:cNvPr id="11" name="Graphic 7" descr="Lights On with solid fill"/>
          <p:cNvPicPr>
            <a:picLocks noChangeAspect="1"/>
          </p:cNvPicPr>
          <p:nvPr userDrawn="1">
            <p:custDataLst>
              <p:tags r:id="rId43"/>
            </p:custDataLst>
          </p:nvPr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5684338" y="4752753"/>
            <a:ext cx="805710" cy="805710"/>
          </a:xfrm>
          <a:prstGeom prst="rect">
            <a:avLst/>
          </a:prstGeom>
        </p:spPr>
      </p:pic>
      <p:sp>
        <p:nvSpPr>
          <p:cNvPr id="13" name="TextBox 8"/>
          <p:cNvSpPr txBox="1"/>
          <p:nvPr userDrawn="1">
            <p:custDataLst>
              <p:tags r:id="rId46"/>
            </p:custDataLst>
          </p:nvPr>
        </p:nvSpPr>
        <p:spPr>
          <a:xfrm>
            <a:off x="3552306" y="4918318"/>
            <a:ext cx="522910" cy="44927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/>
            <a:r>
              <a:rPr lang="en-IN" b="1" dirty="0">
                <a:solidFill>
                  <a:schemeClr val="accent1"/>
                </a:solidFill>
              </a:rPr>
              <a:t>01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9" name="TextBox 9"/>
          <p:cNvSpPr txBox="1"/>
          <p:nvPr userDrawn="1">
            <p:custDataLst>
              <p:tags r:id="rId47"/>
            </p:custDataLst>
          </p:nvPr>
        </p:nvSpPr>
        <p:spPr>
          <a:xfrm>
            <a:off x="4267725" y="3277867"/>
            <a:ext cx="522910" cy="44927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/>
            <a:r>
              <a:rPr lang="en-IN" b="1" dirty="0">
                <a:solidFill>
                  <a:schemeClr val="accent2"/>
                </a:solidFill>
              </a:rPr>
              <a:t>02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0" name="TextBox 10"/>
          <p:cNvSpPr txBox="1"/>
          <p:nvPr userDrawn="1">
            <p:custDataLst>
              <p:tags r:id="rId48"/>
            </p:custDataLst>
          </p:nvPr>
        </p:nvSpPr>
        <p:spPr>
          <a:xfrm>
            <a:off x="5812484" y="2654806"/>
            <a:ext cx="522910" cy="44927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/>
            <a:r>
              <a:rPr lang="en-IN" b="1" dirty="0">
                <a:solidFill>
                  <a:schemeClr val="accent3"/>
                </a:solidFill>
              </a:rPr>
              <a:t>03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21" name="TextBox 12"/>
          <p:cNvSpPr txBox="1"/>
          <p:nvPr userDrawn="1">
            <p:custDataLst>
              <p:tags r:id="rId49"/>
            </p:custDataLst>
          </p:nvPr>
        </p:nvSpPr>
        <p:spPr>
          <a:xfrm>
            <a:off x="7446186" y="3356556"/>
            <a:ext cx="522910" cy="44927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/>
            <a:r>
              <a:rPr lang="en-IN" b="1" dirty="0">
                <a:solidFill>
                  <a:schemeClr val="accent4"/>
                </a:solidFill>
              </a:rPr>
              <a:t>04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22" name="TextBox 18"/>
          <p:cNvSpPr txBox="1"/>
          <p:nvPr userDrawn="1">
            <p:custDataLst>
              <p:tags r:id="rId50"/>
            </p:custDataLst>
          </p:nvPr>
        </p:nvSpPr>
        <p:spPr>
          <a:xfrm>
            <a:off x="8098483" y="4922877"/>
            <a:ext cx="522910" cy="44927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/>
            <a:r>
              <a:rPr lang="en-IN" b="1" dirty="0">
                <a:solidFill>
                  <a:schemeClr val="accent5"/>
                </a:solidFill>
              </a:rPr>
              <a:t>05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  <p:custDataLst>
              <p:tags r:id="rId51"/>
            </p:custDataLst>
          </p:nvPr>
        </p:nvSpPr>
        <p:spPr>
          <a:xfrm>
            <a:off x="693420" y="4753610"/>
            <a:ext cx="2408555" cy="356870"/>
          </a:xfrm>
          <a:ln>
            <a:noFill/>
          </a:ln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{{text1}}</a:t>
            </a:r>
            <a:endParaRPr lang="en-US"/>
          </a:p>
        </p:txBody>
      </p:sp>
      <p:sp>
        <p:nvSpPr>
          <p:cNvPr id="2" name="Text Placeholder 2"/>
          <p:cNvSpPr>
            <a:spLocks noGrp="1"/>
          </p:cNvSpPr>
          <p:nvPr>
            <p:ph type="body" idx="13" hasCustomPrompt="1"/>
            <p:custDataLst>
              <p:tags r:id="rId52"/>
            </p:custDataLst>
          </p:nvPr>
        </p:nvSpPr>
        <p:spPr>
          <a:xfrm>
            <a:off x="1485900" y="2298065"/>
            <a:ext cx="2408555" cy="356870"/>
          </a:xfrm>
          <a:ln>
            <a:noFill/>
          </a:ln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{{text2}}</a:t>
            </a:r>
            <a:endParaRPr lang="en-US"/>
          </a:p>
        </p:txBody>
      </p:sp>
      <p:sp>
        <p:nvSpPr>
          <p:cNvPr id="4" name="Text Placeholder 2"/>
          <p:cNvSpPr>
            <a:spLocks noGrp="1"/>
          </p:cNvSpPr>
          <p:nvPr>
            <p:ph type="body" idx="14" hasCustomPrompt="1"/>
            <p:custDataLst>
              <p:tags r:id="rId53"/>
            </p:custDataLst>
          </p:nvPr>
        </p:nvSpPr>
        <p:spPr>
          <a:xfrm>
            <a:off x="4869815" y="1373505"/>
            <a:ext cx="2408555" cy="356870"/>
          </a:xfrm>
          <a:ln>
            <a:noFill/>
          </a:ln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{{text3}}</a:t>
            </a:r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idx="15" hasCustomPrompt="1"/>
            <p:custDataLst>
              <p:tags r:id="rId54"/>
            </p:custDataLst>
          </p:nvPr>
        </p:nvSpPr>
        <p:spPr>
          <a:xfrm>
            <a:off x="8275955" y="2298065"/>
            <a:ext cx="2408555" cy="356870"/>
          </a:xfrm>
          <a:ln>
            <a:noFill/>
          </a:ln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{{text4}}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6" hasCustomPrompt="1"/>
            <p:custDataLst>
              <p:tags r:id="rId55"/>
            </p:custDataLst>
          </p:nvPr>
        </p:nvSpPr>
        <p:spPr>
          <a:xfrm>
            <a:off x="9141460" y="4753610"/>
            <a:ext cx="2408555" cy="356870"/>
          </a:xfrm>
          <a:ln>
            <a:noFill/>
          </a:ln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{{text5}}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raphic 5"/>
          <p:cNvSpPr/>
          <p:nvPr userDrawn="1">
            <p:custDataLst>
              <p:tags r:id="rId2"/>
            </p:custDataLst>
          </p:nvPr>
        </p:nvSpPr>
        <p:spPr>
          <a:xfrm>
            <a:off x="421190" y="2638476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p>
            <a:endParaRPr lang="en-US"/>
          </a:p>
        </p:txBody>
      </p:sp>
      <p:sp>
        <p:nvSpPr>
          <p:cNvPr id="53" name="Graphic 5"/>
          <p:cNvSpPr/>
          <p:nvPr userDrawn="1">
            <p:custDataLst>
              <p:tags r:id="rId3"/>
            </p:custDataLst>
          </p:nvPr>
        </p:nvSpPr>
        <p:spPr>
          <a:xfrm>
            <a:off x="2206636" y="3742180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p>
            <a:endParaRPr lang="en-US"/>
          </a:p>
        </p:txBody>
      </p:sp>
      <p:sp>
        <p:nvSpPr>
          <p:cNvPr id="54" name="Graphic 5"/>
          <p:cNvSpPr/>
          <p:nvPr userDrawn="1">
            <p:custDataLst>
              <p:tags r:id="rId4"/>
            </p:custDataLst>
          </p:nvPr>
        </p:nvSpPr>
        <p:spPr>
          <a:xfrm>
            <a:off x="3992082" y="2638476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p>
            <a:endParaRPr lang="en-US"/>
          </a:p>
        </p:txBody>
      </p:sp>
      <p:sp>
        <p:nvSpPr>
          <p:cNvPr id="55" name="Graphic 5"/>
          <p:cNvSpPr/>
          <p:nvPr userDrawn="1">
            <p:custDataLst>
              <p:tags r:id="rId5"/>
            </p:custDataLst>
          </p:nvPr>
        </p:nvSpPr>
        <p:spPr>
          <a:xfrm>
            <a:off x="5777528" y="3742180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p>
            <a:endParaRPr lang="en-US"/>
          </a:p>
        </p:txBody>
      </p:sp>
      <p:sp>
        <p:nvSpPr>
          <p:cNvPr id="56" name="Graphic 5"/>
          <p:cNvSpPr/>
          <p:nvPr userDrawn="1">
            <p:custDataLst>
              <p:tags r:id="rId6"/>
            </p:custDataLst>
          </p:nvPr>
        </p:nvSpPr>
        <p:spPr>
          <a:xfrm>
            <a:off x="7562974" y="2638476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p>
            <a:endParaRPr lang="en-US"/>
          </a:p>
        </p:txBody>
      </p:sp>
      <p:sp>
        <p:nvSpPr>
          <p:cNvPr id="57" name="Graphic 5"/>
          <p:cNvSpPr/>
          <p:nvPr userDrawn="1">
            <p:custDataLst>
              <p:tags r:id="rId7"/>
            </p:custDataLst>
          </p:nvPr>
        </p:nvSpPr>
        <p:spPr>
          <a:xfrm>
            <a:off x="9348419" y="3742180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p>
            <a:endParaRPr lang="en-US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609441" y="274639"/>
            <a:ext cx="10969943" cy="711081"/>
          </a:xfrm>
        </p:spPr>
        <p:txBody>
          <a:bodyPr/>
          <a:p>
            <a:r>
              <a:rPr lang="en-US" dirty="0"/>
              <a:t>{{title}}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646365" y="2171700"/>
            <a:ext cx="1970706" cy="1754721"/>
            <a:chOff x="621804" y="2636912"/>
            <a:chExt cx="2249492" cy="2002952"/>
          </a:xfrm>
        </p:grpSpPr>
        <p:sp>
          <p:nvSpPr>
            <p:cNvPr id="12" name="Graphic 5"/>
            <p:cNvSpPr/>
            <p:nvPr>
              <p:custDataLst>
                <p:tags r:id="rId9"/>
              </p:custDataLst>
            </p:nvPr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 w="70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cxnSp>
          <p:nvCxnSpPr>
            <p:cNvPr id="10" name="Straight Connector 9"/>
            <p:cNvCxnSpPr/>
            <p:nvPr>
              <p:custDataLst>
                <p:tags r:id="rId10"/>
              </p:custDataLst>
            </p:nvPr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>
              <p:custDataLst>
                <p:tags r:id="rId11"/>
              </p:custDataLst>
            </p:nvPr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p>
              <a:pPr algn="ctr"/>
              <a:r>
                <a:rPr lang="en-IN" sz="36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01</a:t>
              </a:r>
              <a:endParaRPr lang="en-US" sz="3600" b="1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14" name="Rectangle 13"/>
            <p:cNvSpPr/>
            <p:nvPr>
              <p:custDataLst>
                <p:tags r:id="rId12"/>
              </p:custDataLst>
            </p:nvPr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p>
              <a:pPr algn="ctr"/>
              <a:endParaRPr lang="en-US" altLang="en-IN" sz="14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17" name="Arc 16"/>
          <p:cNvSpPr/>
          <p:nvPr userDrawn="1">
            <p:custDataLst>
              <p:tags r:id="rId13"/>
            </p:custDataLst>
          </p:nvPr>
        </p:nvSpPr>
        <p:spPr>
          <a:xfrm>
            <a:off x="2059808" y="2442832"/>
            <a:ext cx="1263920" cy="1263920"/>
          </a:xfrm>
          <a:prstGeom prst="arc">
            <a:avLst>
              <a:gd name="adj1" fmla="val 15297731"/>
              <a:gd name="adj2" fmla="val 0"/>
            </a:avLst>
          </a:prstGeom>
          <a:ln w="254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2431811" y="3275404"/>
            <a:ext cx="1970706" cy="1754721"/>
            <a:chOff x="621804" y="2636912"/>
            <a:chExt cx="2249492" cy="2002952"/>
          </a:xfrm>
        </p:grpSpPr>
        <p:sp>
          <p:nvSpPr>
            <p:cNvPr id="20" name="Graphic 5"/>
            <p:cNvSpPr/>
            <p:nvPr>
              <p:custDataLst>
                <p:tags r:id="rId14"/>
              </p:custDataLst>
            </p:nvPr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 w="70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cxnSp>
          <p:nvCxnSpPr>
            <p:cNvPr id="21" name="Straight Connector 20"/>
            <p:cNvCxnSpPr/>
            <p:nvPr>
              <p:custDataLst>
                <p:tags r:id="rId15"/>
              </p:custDataLst>
            </p:nvPr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>
              <p:custDataLst>
                <p:tags r:id="rId16"/>
              </p:custDataLst>
            </p:nvPr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p>
              <a:pPr algn="ctr"/>
              <a:r>
                <a:rPr lang="en-IN" sz="36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02</a:t>
              </a:r>
              <a:endParaRPr lang="en-US" sz="3600" b="1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23" name="Rectangle 22"/>
            <p:cNvSpPr/>
            <p:nvPr>
              <p:custDataLst>
                <p:tags r:id="rId17"/>
              </p:custDataLst>
            </p:nvPr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p>
              <a:pPr algn="ctr"/>
              <a:endParaRPr lang="en-IN" sz="14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24" name="Group 23"/>
          <p:cNvGrpSpPr/>
          <p:nvPr userDrawn="1"/>
        </p:nvGrpSpPr>
        <p:grpSpPr>
          <a:xfrm>
            <a:off x="4217257" y="2171700"/>
            <a:ext cx="1970706" cy="1754721"/>
            <a:chOff x="621804" y="2636912"/>
            <a:chExt cx="2249492" cy="2002952"/>
          </a:xfrm>
        </p:grpSpPr>
        <p:sp>
          <p:nvSpPr>
            <p:cNvPr id="25" name="Graphic 5"/>
            <p:cNvSpPr/>
            <p:nvPr>
              <p:custDataLst>
                <p:tags r:id="rId18"/>
              </p:custDataLst>
            </p:nvPr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 w="70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cxnSp>
          <p:nvCxnSpPr>
            <p:cNvPr id="26" name="Straight Connector 25"/>
            <p:cNvCxnSpPr/>
            <p:nvPr>
              <p:custDataLst>
                <p:tags r:id="rId19"/>
              </p:custDataLst>
            </p:nvPr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>
              <p:custDataLst>
                <p:tags r:id="rId20"/>
              </p:custDataLst>
            </p:nvPr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p>
              <a:pPr algn="ctr"/>
              <a:r>
                <a:rPr lang="en-IN" sz="36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03</a:t>
              </a:r>
              <a:endParaRPr lang="en-US" sz="3600" b="1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28" name="Rectangle 27"/>
            <p:cNvSpPr/>
            <p:nvPr>
              <p:custDataLst>
                <p:tags r:id="rId21"/>
              </p:custDataLst>
            </p:nvPr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p>
              <a:pPr algn="ctr"/>
              <a:endParaRPr lang="en-IN" sz="14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29" name="Arc 28"/>
          <p:cNvSpPr/>
          <p:nvPr userDrawn="1">
            <p:custDataLst>
              <p:tags r:id="rId22"/>
            </p:custDataLst>
          </p:nvPr>
        </p:nvSpPr>
        <p:spPr>
          <a:xfrm>
            <a:off x="3937886" y="3537636"/>
            <a:ext cx="1263920" cy="1263920"/>
          </a:xfrm>
          <a:prstGeom prst="arc">
            <a:avLst>
              <a:gd name="adj1" fmla="val 20910495"/>
              <a:gd name="adj2" fmla="val 7462728"/>
            </a:avLst>
          </a:prstGeom>
          <a:ln w="25400">
            <a:solidFill>
              <a:schemeClr val="bg1">
                <a:lumMod val="65000"/>
              </a:schemeClr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6002703" y="3275404"/>
            <a:ext cx="1970706" cy="1754721"/>
            <a:chOff x="621804" y="2636912"/>
            <a:chExt cx="2249492" cy="2002952"/>
          </a:xfrm>
        </p:grpSpPr>
        <p:sp>
          <p:nvSpPr>
            <p:cNvPr id="31" name="Graphic 5"/>
            <p:cNvSpPr/>
            <p:nvPr>
              <p:custDataLst>
                <p:tags r:id="rId23"/>
              </p:custDataLst>
            </p:nvPr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 w="70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cxnSp>
          <p:nvCxnSpPr>
            <p:cNvPr id="32" name="Straight Connector 31"/>
            <p:cNvCxnSpPr/>
            <p:nvPr>
              <p:custDataLst>
                <p:tags r:id="rId24"/>
              </p:custDataLst>
            </p:nvPr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>
              <p:custDataLst>
                <p:tags r:id="rId25"/>
              </p:custDataLst>
            </p:nvPr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p>
              <a:pPr algn="ctr"/>
              <a:r>
                <a:rPr lang="en-IN" sz="36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04</a:t>
              </a:r>
              <a:endParaRPr lang="en-US" sz="3600" b="1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34" name="Rectangle 33"/>
            <p:cNvSpPr/>
            <p:nvPr>
              <p:custDataLst>
                <p:tags r:id="rId26"/>
              </p:custDataLst>
            </p:nvPr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p>
              <a:pPr algn="ctr"/>
              <a:endParaRPr lang="en-IN" sz="14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35" name="Arc 34"/>
          <p:cNvSpPr/>
          <p:nvPr userDrawn="1">
            <p:custDataLst>
              <p:tags r:id="rId27"/>
            </p:custDataLst>
          </p:nvPr>
        </p:nvSpPr>
        <p:spPr>
          <a:xfrm>
            <a:off x="5607430" y="2442832"/>
            <a:ext cx="1263920" cy="1263920"/>
          </a:xfrm>
          <a:prstGeom prst="arc">
            <a:avLst>
              <a:gd name="adj1" fmla="val 15297731"/>
              <a:gd name="adj2" fmla="val 0"/>
            </a:avLst>
          </a:prstGeom>
          <a:ln w="254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7788149" y="2171700"/>
            <a:ext cx="1970706" cy="1754721"/>
            <a:chOff x="621804" y="2636912"/>
            <a:chExt cx="2249492" cy="2002952"/>
          </a:xfrm>
        </p:grpSpPr>
        <p:sp>
          <p:nvSpPr>
            <p:cNvPr id="37" name="Graphic 5"/>
            <p:cNvSpPr/>
            <p:nvPr>
              <p:custDataLst>
                <p:tags r:id="rId28"/>
              </p:custDataLst>
            </p:nvPr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 w="70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cxnSp>
          <p:nvCxnSpPr>
            <p:cNvPr id="38" name="Straight Connector 37"/>
            <p:cNvCxnSpPr/>
            <p:nvPr>
              <p:custDataLst>
                <p:tags r:id="rId29"/>
              </p:custDataLst>
            </p:nvPr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>
              <p:custDataLst>
                <p:tags r:id="rId30"/>
              </p:custDataLst>
            </p:nvPr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p>
              <a:pPr algn="ctr"/>
              <a:r>
                <a:rPr lang="en-IN" sz="36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05</a:t>
              </a:r>
              <a:endParaRPr lang="en-US" sz="3600" b="1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40" name="Rectangle 39"/>
            <p:cNvSpPr/>
            <p:nvPr>
              <p:custDataLst>
                <p:tags r:id="rId31"/>
              </p:custDataLst>
            </p:nvPr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p>
              <a:pPr algn="ctr"/>
              <a:endParaRPr lang="en-IN" sz="14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41" name="Arc 40"/>
          <p:cNvSpPr/>
          <p:nvPr userDrawn="1">
            <p:custDataLst>
              <p:tags r:id="rId32"/>
            </p:custDataLst>
          </p:nvPr>
        </p:nvSpPr>
        <p:spPr>
          <a:xfrm>
            <a:off x="7528423" y="3537636"/>
            <a:ext cx="1263920" cy="1263920"/>
          </a:xfrm>
          <a:prstGeom prst="arc">
            <a:avLst>
              <a:gd name="adj1" fmla="val 20910495"/>
              <a:gd name="adj2" fmla="val 7462728"/>
            </a:avLst>
          </a:prstGeom>
          <a:ln w="25400">
            <a:solidFill>
              <a:schemeClr val="bg1">
                <a:lumMod val="65000"/>
              </a:schemeClr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9573594" y="3275404"/>
            <a:ext cx="1970706" cy="1754721"/>
            <a:chOff x="621804" y="2636912"/>
            <a:chExt cx="2249492" cy="2002952"/>
          </a:xfrm>
        </p:grpSpPr>
        <p:sp>
          <p:nvSpPr>
            <p:cNvPr id="43" name="Graphic 5"/>
            <p:cNvSpPr/>
            <p:nvPr>
              <p:custDataLst>
                <p:tags r:id="rId33"/>
              </p:custDataLst>
            </p:nvPr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 w="70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cxnSp>
          <p:nvCxnSpPr>
            <p:cNvPr id="44" name="Straight Connector 43"/>
            <p:cNvCxnSpPr/>
            <p:nvPr>
              <p:custDataLst>
                <p:tags r:id="rId34"/>
              </p:custDataLst>
            </p:nvPr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>
              <p:custDataLst>
                <p:tags r:id="rId35"/>
              </p:custDataLst>
            </p:nvPr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p>
              <a:pPr algn="ctr"/>
              <a:r>
                <a:rPr lang="en-IN" sz="36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06</a:t>
              </a:r>
              <a:endParaRPr lang="en-US" sz="3600" b="1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46" name="Rectangle 45"/>
            <p:cNvSpPr/>
            <p:nvPr>
              <p:custDataLst>
                <p:tags r:id="rId36"/>
              </p:custDataLst>
            </p:nvPr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p>
              <a:pPr algn="ctr"/>
              <a:endParaRPr lang="en-IN" sz="14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47" name="Arc 46"/>
          <p:cNvSpPr/>
          <p:nvPr userDrawn="1">
            <p:custDataLst>
              <p:tags r:id="rId37"/>
            </p:custDataLst>
          </p:nvPr>
        </p:nvSpPr>
        <p:spPr>
          <a:xfrm>
            <a:off x="9212272" y="2442832"/>
            <a:ext cx="1263920" cy="1263920"/>
          </a:xfrm>
          <a:prstGeom prst="arc">
            <a:avLst>
              <a:gd name="adj1" fmla="val 15297731"/>
              <a:gd name="adj2" fmla="val 0"/>
            </a:avLst>
          </a:prstGeom>
          <a:ln w="254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38"/>
            </p:custDataLst>
          </p:nvPr>
        </p:nvSpPr>
        <p:spPr>
          <a:xfrm>
            <a:off x="902335" y="3140710"/>
            <a:ext cx="1455420" cy="437515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text</a:t>
            </a:r>
            <a:endParaRPr lang="en-US"/>
          </a:p>
        </p:txBody>
      </p:sp>
      <p:sp>
        <p:nvSpPr>
          <p:cNvPr id="2" name="Subtitle 2"/>
          <p:cNvSpPr>
            <a:spLocks noGrp="1"/>
          </p:cNvSpPr>
          <p:nvPr userDrawn="1">
            <p:custDataLst>
              <p:tags r:id="rId39"/>
            </p:custDataLst>
          </p:nvPr>
        </p:nvSpPr>
        <p:spPr>
          <a:xfrm>
            <a:off x="2709545" y="4247515"/>
            <a:ext cx="1455420" cy="437515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/>
          </a:p>
        </p:txBody>
      </p:sp>
      <p:sp>
        <p:nvSpPr>
          <p:cNvPr id="4" name="Subtitle 2"/>
          <p:cNvSpPr>
            <a:spLocks noGrp="1"/>
          </p:cNvSpPr>
          <p:nvPr userDrawn="1">
            <p:custDataLst>
              <p:tags r:id="rId40"/>
            </p:custDataLst>
          </p:nvPr>
        </p:nvSpPr>
        <p:spPr>
          <a:xfrm>
            <a:off x="4474845" y="3145790"/>
            <a:ext cx="1455420" cy="437515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/>
          </a:p>
        </p:txBody>
      </p:sp>
      <p:sp>
        <p:nvSpPr>
          <p:cNvPr id="5" name="Subtitle 2"/>
          <p:cNvSpPr>
            <a:spLocks noGrp="1"/>
          </p:cNvSpPr>
          <p:nvPr userDrawn="1">
            <p:custDataLst>
              <p:tags r:id="rId41"/>
            </p:custDataLst>
          </p:nvPr>
        </p:nvSpPr>
        <p:spPr>
          <a:xfrm>
            <a:off x="6287135" y="4293235"/>
            <a:ext cx="1455420" cy="437515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/>
          </a:p>
        </p:txBody>
      </p:sp>
      <p:sp>
        <p:nvSpPr>
          <p:cNvPr id="6" name="Subtitle 2"/>
          <p:cNvSpPr>
            <a:spLocks noGrp="1"/>
          </p:cNvSpPr>
          <p:nvPr userDrawn="1">
            <p:custDataLst>
              <p:tags r:id="rId42"/>
            </p:custDataLst>
          </p:nvPr>
        </p:nvSpPr>
        <p:spPr>
          <a:xfrm>
            <a:off x="8076565" y="3145790"/>
            <a:ext cx="1455420" cy="437515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/>
          </a:p>
        </p:txBody>
      </p:sp>
      <p:sp>
        <p:nvSpPr>
          <p:cNvPr id="8" name="Subtitle 2"/>
          <p:cNvSpPr>
            <a:spLocks noGrp="1"/>
          </p:cNvSpPr>
          <p:nvPr userDrawn="1">
            <p:custDataLst>
              <p:tags r:id="rId43"/>
            </p:custDataLst>
          </p:nvPr>
        </p:nvSpPr>
        <p:spPr>
          <a:xfrm>
            <a:off x="9863455" y="4247515"/>
            <a:ext cx="1455420" cy="437515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/>
          </a:p>
        </p:txBody>
      </p:sp>
      <p:sp>
        <p:nvSpPr>
          <p:cNvPr id="16" name="Text Placeholder 2"/>
          <p:cNvSpPr>
            <a:spLocks noGrp="1"/>
          </p:cNvSpPr>
          <p:nvPr>
            <p:ph type="body" idx="13" hasCustomPrompt="1"/>
            <p:custDataLst>
              <p:tags r:id="rId44"/>
            </p:custDataLst>
          </p:nvPr>
        </p:nvSpPr>
        <p:spPr>
          <a:xfrm>
            <a:off x="2709545" y="4222115"/>
            <a:ext cx="1456055" cy="391795"/>
          </a:xfrm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  <p:sp>
        <p:nvSpPr>
          <p:cNvPr id="48" name="Text Placeholder 2"/>
          <p:cNvSpPr>
            <a:spLocks noGrp="1"/>
          </p:cNvSpPr>
          <p:nvPr>
            <p:ph type="body" idx="23" hasCustomPrompt="1"/>
            <p:custDataLst>
              <p:tags r:id="rId45"/>
            </p:custDataLst>
          </p:nvPr>
        </p:nvSpPr>
        <p:spPr>
          <a:xfrm>
            <a:off x="4474845" y="3140710"/>
            <a:ext cx="1456055" cy="391795"/>
          </a:xfrm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  <p:sp>
        <p:nvSpPr>
          <p:cNvPr id="49" name="Text Placeholder 2"/>
          <p:cNvSpPr>
            <a:spLocks noGrp="1"/>
          </p:cNvSpPr>
          <p:nvPr>
            <p:ph type="body" idx="14" hasCustomPrompt="1"/>
            <p:custDataLst>
              <p:tags r:id="rId46"/>
            </p:custDataLst>
          </p:nvPr>
        </p:nvSpPr>
        <p:spPr>
          <a:xfrm>
            <a:off x="6286500" y="4247515"/>
            <a:ext cx="1456055" cy="391795"/>
          </a:xfrm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  <p:sp>
        <p:nvSpPr>
          <p:cNvPr id="50" name="Text Placeholder 2"/>
          <p:cNvSpPr>
            <a:spLocks noGrp="1"/>
          </p:cNvSpPr>
          <p:nvPr>
            <p:ph type="body" idx="15" hasCustomPrompt="1"/>
            <p:custDataLst>
              <p:tags r:id="rId47"/>
            </p:custDataLst>
          </p:nvPr>
        </p:nvSpPr>
        <p:spPr>
          <a:xfrm>
            <a:off x="8077835" y="3145790"/>
            <a:ext cx="1456055" cy="391795"/>
          </a:xfrm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  <p:sp>
        <p:nvSpPr>
          <p:cNvPr id="51" name="Text Placeholder 2"/>
          <p:cNvSpPr>
            <a:spLocks noGrp="1"/>
          </p:cNvSpPr>
          <p:nvPr>
            <p:ph type="body" idx="16" hasCustomPrompt="1"/>
            <p:custDataLst>
              <p:tags r:id="rId48"/>
            </p:custDataLst>
          </p:nvPr>
        </p:nvSpPr>
        <p:spPr>
          <a:xfrm>
            <a:off x="9863455" y="4293235"/>
            <a:ext cx="1456055" cy="391795"/>
          </a:xfrm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未标题-3.3_画板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lum contrast="48000"/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20" name="矩形 19"/>
          <p:cNvSpPr/>
          <p:nvPr userDrawn="1">
            <p:custDataLst>
              <p:tags r:id="rId4"/>
            </p:custDataLst>
          </p:nvPr>
        </p:nvSpPr>
        <p:spPr>
          <a:xfrm>
            <a:off x="616424" y="1774621"/>
            <a:ext cx="104113" cy="1357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26" name="直接箭头连接符 25"/>
          <p:cNvCxnSpPr/>
          <p:nvPr userDrawn="1">
            <p:custDataLst>
              <p:tags r:id="rId5"/>
            </p:custDataLst>
          </p:nvPr>
        </p:nvCxnSpPr>
        <p:spPr>
          <a:xfrm>
            <a:off x="668164" y="3700709"/>
            <a:ext cx="0" cy="473587"/>
          </a:xfrm>
          <a:prstGeom prst="straightConnector1">
            <a:avLst/>
          </a:prstGeom>
          <a:ln w="603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 userDrawn="1">
            <p:custDataLst>
              <p:tags r:id="rId6"/>
            </p:custDataLst>
          </p:nvPr>
        </p:nvGrpSpPr>
        <p:grpSpPr>
          <a:xfrm>
            <a:off x="0" y="893"/>
            <a:ext cx="12188190" cy="626582"/>
            <a:chOff x="0" y="0"/>
            <a:chExt cx="19199" cy="987"/>
          </a:xfrm>
        </p:grpSpPr>
        <p:sp>
          <p:nvSpPr>
            <p:cNvPr id="28" name="矩形 27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199" cy="9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747" y="349"/>
              <a:ext cx="1058" cy="252"/>
              <a:chOff x="571" y="350"/>
              <a:chExt cx="1058" cy="252"/>
            </a:xfrm>
          </p:grpSpPr>
          <p:sp>
            <p:nvSpPr>
              <p:cNvPr id="30" name="椭圆 29"/>
              <p:cNvSpPr/>
              <p:nvPr>
                <p:custDataLst>
                  <p:tags r:id="rId8"/>
                </p:custDataLst>
              </p:nvPr>
            </p:nvSpPr>
            <p:spPr>
              <a:xfrm>
                <a:off x="571" y="350"/>
                <a:ext cx="252" cy="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31" name="椭圆 30"/>
              <p:cNvSpPr/>
              <p:nvPr>
                <p:custDataLst>
                  <p:tags r:id="rId9"/>
                </p:custDataLst>
              </p:nvPr>
            </p:nvSpPr>
            <p:spPr>
              <a:xfrm>
                <a:off x="959" y="350"/>
                <a:ext cx="252" cy="25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32" name="椭圆 31"/>
              <p:cNvSpPr/>
              <p:nvPr>
                <p:custDataLst>
                  <p:tags r:id="rId10"/>
                </p:custDataLst>
              </p:nvPr>
            </p:nvSpPr>
            <p:spPr>
              <a:xfrm>
                <a:off x="1377" y="350"/>
                <a:ext cx="252" cy="25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</p:grpSp>
        <p:cxnSp>
          <p:nvCxnSpPr>
            <p:cNvPr id="33" name="直接箭头连接符 32"/>
            <p:cNvCxnSpPr/>
            <p:nvPr>
              <p:custDataLst>
                <p:tags r:id="rId11"/>
              </p:custDataLst>
            </p:nvPr>
          </p:nvCxnSpPr>
          <p:spPr>
            <a:xfrm>
              <a:off x="18016" y="0"/>
              <a:ext cx="0" cy="746"/>
            </a:xfrm>
            <a:prstGeom prst="straightConnector1">
              <a:avLst/>
            </a:prstGeom>
            <a:ln w="603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圆角矩形 37"/>
          <p:cNvSpPr/>
          <p:nvPr userDrawn="1">
            <p:custDataLst>
              <p:tags r:id="rId12"/>
            </p:custDataLst>
          </p:nvPr>
        </p:nvSpPr>
        <p:spPr>
          <a:xfrm>
            <a:off x="5306843" y="1469143"/>
            <a:ext cx="1820979" cy="2011458"/>
          </a:xfrm>
          <a:prstGeom prst="roundRect">
            <a:avLst>
              <a:gd name="adj" fmla="val 9112"/>
            </a:avLst>
          </a:prstGeom>
          <a:solidFill>
            <a:schemeClr val="bg1"/>
          </a:solidFill>
          <a:ln w="22225" cap="rnd">
            <a:noFill/>
            <a:prstDash val="solid"/>
            <a:round/>
          </a:ln>
          <a:effectLst>
            <a:outerShdw blurRad="279400" dist="165100" dir="4200000" sx="95000" sy="95000" algn="ctr" rotWithShape="0">
              <a:schemeClr val="accent1">
                <a:lumMod val="75000"/>
                <a:alpha val="1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sz="1800"/>
          </a:p>
        </p:txBody>
      </p:sp>
      <p:sp>
        <p:nvSpPr>
          <p:cNvPr id="43" name="圆角矩形 42"/>
          <p:cNvSpPr/>
          <p:nvPr userDrawn="1">
            <p:custDataLst>
              <p:tags r:id="rId13"/>
            </p:custDataLst>
          </p:nvPr>
        </p:nvSpPr>
        <p:spPr>
          <a:xfrm>
            <a:off x="5793199" y="1621527"/>
            <a:ext cx="380323" cy="3809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254000" dist="114300" dir="4020000" sx="79000" sy="79000" algn="t" rotWithShape="0">
              <a:schemeClr val="accent1"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en-US" altLang="zh-CN" sz="1800" b="1">
                <a:solidFill>
                  <a:schemeClr val="bg1"/>
                </a:solidFill>
              </a:rPr>
              <a:t>1</a:t>
            </a:r>
            <a:endParaRPr lang="en-US" altLang="zh-CN" sz="1800" b="1">
              <a:solidFill>
                <a:schemeClr val="bg1"/>
              </a:solidFill>
            </a:endParaRPr>
          </a:p>
        </p:txBody>
      </p:sp>
      <p:sp>
        <p:nvSpPr>
          <p:cNvPr id="44" name="文本框 43"/>
          <p:cNvSpPr txBox="1"/>
          <p:nvPr userDrawn="1">
            <p:custDataLst>
              <p:tags r:id="rId14"/>
            </p:custDataLst>
          </p:nvPr>
        </p:nvSpPr>
        <p:spPr>
          <a:xfrm>
            <a:off x="5717008" y="2181535"/>
            <a:ext cx="1302241" cy="1188589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l"/>
            <a:r>
              <a:rPr lang="en-US" altLang="zh-CN" sz="2000" b="1" dirty="0">
                <a:solidFill>
                  <a:schemeClr val="accent1"/>
                </a:solidFill>
              </a:rPr>
              <a:t>{{text1}}</a:t>
            </a:r>
            <a:endParaRPr lang="en-US" altLang="zh-CN" sz="2000" b="1" dirty="0">
              <a:solidFill>
                <a:schemeClr val="accent1"/>
              </a:solidFill>
            </a:endParaRPr>
          </a:p>
        </p:txBody>
      </p:sp>
      <p:sp>
        <p:nvSpPr>
          <p:cNvPr id="45" name="圆角矩形 44"/>
          <p:cNvSpPr/>
          <p:nvPr userDrawn="1">
            <p:custDataLst>
              <p:tags r:id="rId15"/>
            </p:custDataLst>
          </p:nvPr>
        </p:nvSpPr>
        <p:spPr>
          <a:xfrm>
            <a:off x="5435734" y="1439302"/>
            <a:ext cx="175241" cy="2067332"/>
          </a:xfrm>
          <a:prstGeom prst="roundRect">
            <a:avLst>
              <a:gd name="adj" fmla="val 11261"/>
            </a:avLst>
          </a:prstGeom>
          <a:solidFill>
            <a:schemeClr val="accent1"/>
          </a:solidFill>
          <a:ln>
            <a:noFill/>
          </a:ln>
          <a:effectLst>
            <a:outerShdw blurRad="114300" dist="38100" sx="88000" sy="88000" algn="l" rotWithShape="0">
              <a:schemeClr val="accent1">
                <a:alpha val="4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/>
          </a:p>
        </p:txBody>
      </p:sp>
      <p:sp>
        <p:nvSpPr>
          <p:cNvPr id="46" name="圆角矩形 45"/>
          <p:cNvSpPr/>
          <p:nvPr userDrawn="1">
            <p:custDataLst>
              <p:tags r:id="rId16"/>
            </p:custDataLst>
          </p:nvPr>
        </p:nvSpPr>
        <p:spPr>
          <a:xfrm>
            <a:off x="7491002" y="1469143"/>
            <a:ext cx="1820979" cy="2011458"/>
          </a:xfrm>
          <a:prstGeom prst="roundRect">
            <a:avLst>
              <a:gd name="adj" fmla="val 9112"/>
            </a:avLst>
          </a:prstGeom>
          <a:solidFill>
            <a:schemeClr val="bg1"/>
          </a:solidFill>
          <a:ln w="22225" cap="rnd">
            <a:noFill/>
            <a:prstDash val="solid"/>
            <a:round/>
          </a:ln>
          <a:effectLst>
            <a:outerShdw blurRad="279400" dist="165100" dir="4200000" sx="95000" sy="95000" algn="ctr" rotWithShape="0">
              <a:schemeClr val="accent1">
                <a:lumMod val="75000"/>
                <a:alpha val="1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sz="1800"/>
          </a:p>
        </p:txBody>
      </p:sp>
      <p:sp>
        <p:nvSpPr>
          <p:cNvPr id="47" name="圆角矩形 46"/>
          <p:cNvSpPr/>
          <p:nvPr userDrawn="1">
            <p:custDataLst>
              <p:tags r:id="rId17"/>
            </p:custDataLst>
          </p:nvPr>
        </p:nvSpPr>
        <p:spPr>
          <a:xfrm>
            <a:off x="7977358" y="1621527"/>
            <a:ext cx="380323" cy="3809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254000" dist="114300" dir="4020000" sx="79000" sy="79000" algn="t" rotWithShape="0">
              <a:schemeClr val="accent1"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en-US" altLang="zh-CN" sz="1800" b="1" dirty="0">
                <a:solidFill>
                  <a:schemeClr val="bg1"/>
                </a:solidFill>
              </a:rPr>
              <a:t>2</a:t>
            </a:r>
            <a:endParaRPr lang="en-US" altLang="zh-CN" sz="1800" b="1" dirty="0">
              <a:solidFill>
                <a:schemeClr val="bg1"/>
              </a:solidFill>
            </a:endParaRPr>
          </a:p>
        </p:txBody>
      </p:sp>
      <p:sp>
        <p:nvSpPr>
          <p:cNvPr id="48" name="文本框 47"/>
          <p:cNvSpPr txBox="1"/>
          <p:nvPr userDrawn="1">
            <p:custDataLst>
              <p:tags r:id="rId18"/>
            </p:custDataLst>
          </p:nvPr>
        </p:nvSpPr>
        <p:spPr>
          <a:xfrm>
            <a:off x="7901166" y="2181535"/>
            <a:ext cx="1302241" cy="1188589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l"/>
            <a:r>
              <a:rPr lang="en-US" altLang="zh-CN" sz="2000" b="1" dirty="0">
                <a:solidFill>
                  <a:schemeClr val="accent1"/>
                </a:solidFill>
                <a:sym typeface="+mn-ea"/>
              </a:rPr>
              <a:t>{{text2}}</a:t>
            </a:r>
            <a:endParaRPr lang="en-US" altLang="zh-CN" sz="2000" b="1" dirty="0">
              <a:solidFill>
                <a:schemeClr val="accent1"/>
              </a:solidFill>
            </a:endParaRPr>
          </a:p>
          <a:p>
            <a:pPr algn="l"/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9" name="圆角矩形 48"/>
          <p:cNvSpPr/>
          <p:nvPr userDrawn="1">
            <p:custDataLst>
              <p:tags r:id="rId19"/>
            </p:custDataLst>
          </p:nvPr>
        </p:nvSpPr>
        <p:spPr>
          <a:xfrm>
            <a:off x="7619892" y="1439302"/>
            <a:ext cx="175241" cy="2067332"/>
          </a:xfrm>
          <a:prstGeom prst="roundRect">
            <a:avLst>
              <a:gd name="adj" fmla="val 11261"/>
            </a:avLst>
          </a:prstGeom>
          <a:solidFill>
            <a:schemeClr val="accent1"/>
          </a:solidFill>
          <a:ln>
            <a:noFill/>
          </a:ln>
          <a:effectLst>
            <a:outerShdw blurRad="114300" dist="38100" sx="88000" sy="88000" algn="l" rotWithShape="0">
              <a:schemeClr val="accent1">
                <a:alpha val="4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/>
          </a:p>
        </p:txBody>
      </p:sp>
      <p:sp>
        <p:nvSpPr>
          <p:cNvPr id="50" name="圆角矩形 49"/>
          <p:cNvSpPr/>
          <p:nvPr userDrawn="1">
            <p:custDataLst>
              <p:tags r:id="rId20"/>
            </p:custDataLst>
          </p:nvPr>
        </p:nvSpPr>
        <p:spPr>
          <a:xfrm>
            <a:off x="9675160" y="1469143"/>
            <a:ext cx="1820979" cy="2011458"/>
          </a:xfrm>
          <a:prstGeom prst="roundRect">
            <a:avLst>
              <a:gd name="adj" fmla="val 9112"/>
            </a:avLst>
          </a:prstGeom>
          <a:solidFill>
            <a:schemeClr val="bg1"/>
          </a:solidFill>
          <a:ln w="22225" cap="rnd">
            <a:noFill/>
            <a:prstDash val="solid"/>
            <a:round/>
          </a:ln>
          <a:effectLst>
            <a:outerShdw blurRad="279400" dist="165100" dir="4200000" sx="95000" sy="95000" algn="ctr" rotWithShape="0">
              <a:schemeClr val="accent1">
                <a:lumMod val="75000"/>
                <a:alpha val="1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sz="1800"/>
          </a:p>
        </p:txBody>
      </p:sp>
      <p:sp>
        <p:nvSpPr>
          <p:cNvPr id="51" name="圆角矩形 50"/>
          <p:cNvSpPr/>
          <p:nvPr userDrawn="1">
            <p:custDataLst>
              <p:tags r:id="rId21"/>
            </p:custDataLst>
          </p:nvPr>
        </p:nvSpPr>
        <p:spPr>
          <a:xfrm>
            <a:off x="10161517" y="1621527"/>
            <a:ext cx="380323" cy="3809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254000" dist="114300" dir="4020000" sx="79000" sy="79000" algn="t" rotWithShape="0">
              <a:schemeClr val="accent1"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en-US" altLang="zh-CN" sz="1800" b="1" dirty="0">
                <a:solidFill>
                  <a:schemeClr val="bg1"/>
                </a:solidFill>
              </a:rPr>
              <a:t>3</a:t>
            </a:r>
            <a:endParaRPr lang="en-US" altLang="zh-CN" sz="1800" b="1" dirty="0">
              <a:solidFill>
                <a:schemeClr val="bg1"/>
              </a:solidFill>
            </a:endParaRPr>
          </a:p>
        </p:txBody>
      </p:sp>
      <p:sp>
        <p:nvSpPr>
          <p:cNvPr id="52" name="文本框 51"/>
          <p:cNvSpPr txBox="1"/>
          <p:nvPr userDrawn="1">
            <p:custDataLst>
              <p:tags r:id="rId22"/>
            </p:custDataLst>
          </p:nvPr>
        </p:nvSpPr>
        <p:spPr>
          <a:xfrm>
            <a:off x="10085325" y="2181535"/>
            <a:ext cx="1302241" cy="1188589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l"/>
            <a:r>
              <a:rPr lang="en-US" altLang="zh-CN" sz="2000" b="1" dirty="0">
                <a:solidFill>
                  <a:schemeClr val="accent1"/>
                </a:solidFill>
                <a:sym typeface="+mn-ea"/>
              </a:rPr>
              <a:t>{{text3}}</a:t>
            </a:r>
            <a:endParaRPr lang="en-US" altLang="zh-CN" sz="2000" b="1" dirty="0">
              <a:solidFill>
                <a:schemeClr val="accent1"/>
              </a:solidFill>
            </a:endParaRPr>
          </a:p>
          <a:p>
            <a:pPr algn="l"/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3" name="圆角矩形 52"/>
          <p:cNvSpPr/>
          <p:nvPr userDrawn="1">
            <p:custDataLst>
              <p:tags r:id="rId23"/>
            </p:custDataLst>
          </p:nvPr>
        </p:nvSpPr>
        <p:spPr>
          <a:xfrm>
            <a:off x="9804051" y="1439302"/>
            <a:ext cx="175241" cy="2067332"/>
          </a:xfrm>
          <a:prstGeom prst="roundRect">
            <a:avLst>
              <a:gd name="adj" fmla="val 11261"/>
            </a:avLst>
          </a:prstGeom>
          <a:solidFill>
            <a:schemeClr val="accent1"/>
          </a:solidFill>
          <a:ln>
            <a:noFill/>
          </a:ln>
          <a:effectLst>
            <a:outerShdw blurRad="114300" dist="38100" sx="88000" sy="88000" algn="l" rotWithShape="0">
              <a:schemeClr val="accent1">
                <a:alpha val="4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/>
          </a:p>
        </p:txBody>
      </p:sp>
      <p:sp>
        <p:nvSpPr>
          <p:cNvPr id="54" name="圆角矩形 53"/>
          <p:cNvSpPr/>
          <p:nvPr userDrawn="1">
            <p:custDataLst>
              <p:tags r:id="rId24"/>
            </p:custDataLst>
          </p:nvPr>
        </p:nvSpPr>
        <p:spPr>
          <a:xfrm>
            <a:off x="5306843" y="3812669"/>
            <a:ext cx="1820979" cy="2011458"/>
          </a:xfrm>
          <a:prstGeom prst="roundRect">
            <a:avLst>
              <a:gd name="adj" fmla="val 9112"/>
            </a:avLst>
          </a:prstGeom>
          <a:solidFill>
            <a:schemeClr val="bg1"/>
          </a:solidFill>
          <a:ln w="22225" cap="rnd">
            <a:noFill/>
            <a:prstDash val="solid"/>
            <a:round/>
          </a:ln>
          <a:effectLst>
            <a:outerShdw blurRad="279400" dist="165100" dir="4200000" sx="95000" sy="95000" algn="ctr" rotWithShape="0">
              <a:schemeClr val="accent1">
                <a:lumMod val="75000"/>
                <a:alpha val="1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sz="1800"/>
          </a:p>
        </p:txBody>
      </p:sp>
      <p:sp>
        <p:nvSpPr>
          <p:cNvPr id="55" name="圆角矩形 54"/>
          <p:cNvSpPr/>
          <p:nvPr userDrawn="1">
            <p:custDataLst>
              <p:tags r:id="rId25"/>
            </p:custDataLst>
          </p:nvPr>
        </p:nvSpPr>
        <p:spPr>
          <a:xfrm>
            <a:off x="5793199" y="3965053"/>
            <a:ext cx="380323" cy="3809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254000" dist="114300" dir="4020000" sx="79000" sy="79000" algn="t" rotWithShape="0">
              <a:schemeClr val="accent1"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en-US" altLang="zh-CN" sz="1800" b="1" dirty="0">
                <a:solidFill>
                  <a:schemeClr val="bg1"/>
                </a:solidFill>
              </a:rPr>
              <a:t>4</a:t>
            </a:r>
            <a:endParaRPr lang="en-US" altLang="zh-CN" sz="1800" b="1" dirty="0">
              <a:solidFill>
                <a:schemeClr val="bg1"/>
              </a:solidFill>
            </a:endParaRPr>
          </a:p>
        </p:txBody>
      </p:sp>
      <p:sp>
        <p:nvSpPr>
          <p:cNvPr id="56" name="文本框 55"/>
          <p:cNvSpPr txBox="1"/>
          <p:nvPr userDrawn="1">
            <p:custDataLst>
              <p:tags r:id="rId26"/>
            </p:custDataLst>
          </p:nvPr>
        </p:nvSpPr>
        <p:spPr>
          <a:xfrm>
            <a:off x="5717008" y="4525061"/>
            <a:ext cx="1302241" cy="1188589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l"/>
            <a:r>
              <a:rPr lang="en-US" altLang="zh-CN" sz="2000" b="1" dirty="0">
                <a:solidFill>
                  <a:schemeClr val="accent1"/>
                </a:solidFill>
                <a:sym typeface="+mn-ea"/>
              </a:rPr>
              <a:t>{{text4}}</a:t>
            </a:r>
            <a:endParaRPr lang="en-US" altLang="zh-CN" sz="2000" b="1" dirty="0">
              <a:solidFill>
                <a:schemeClr val="accent1"/>
              </a:solidFill>
            </a:endParaRPr>
          </a:p>
          <a:p>
            <a:pPr algn="l"/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7" name="圆角矩形 56"/>
          <p:cNvSpPr/>
          <p:nvPr userDrawn="1">
            <p:custDataLst>
              <p:tags r:id="rId27"/>
            </p:custDataLst>
          </p:nvPr>
        </p:nvSpPr>
        <p:spPr>
          <a:xfrm>
            <a:off x="5435734" y="3782828"/>
            <a:ext cx="175241" cy="2067332"/>
          </a:xfrm>
          <a:prstGeom prst="roundRect">
            <a:avLst>
              <a:gd name="adj" fmla="val 11261"/>
            </a:avLst>
          </a:prstGeom>
          <a:solidFill>
            <a:schemeClr val="accent1"/>
          </a:solidFill>
          <a:ln>
            <a:noFill/>
          </a:ln>
          <a:effectLst>
            <a:outerShdw blurRad="114300" dist="38100" sx="88000" sy="88000" algn="l" rotWithShape="0">
              <a:schemeClr val="accent1">
                <a:alpha val="4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/>
          </a:p>
        </p:txBody>
      </p:sp>
      <p:sp>
        <p:nvSpPr>
          <p:cNvPr id="58" name="圆角矩形 57"/>
          <p:cNvSpPr/>
          <p:nvPr userDrawn="1">
            <p:custDataLst>
              <p:tags r:id="rId28"/>
            </p:custDataLst>
          </p:nvPr>
        </p:nvSpPr>
        <p:spPr>
          <a:xfrm>
            <a:off x="7491002" y="3812669"/>
            <a:ext cx="1820979" cy="2011458"/>
          </a:xfrm>
          <a:prstGeom prst="roundRect">
            <a:avLst>
              <a:gd name="adj" fmla="val 9112"/>
            </a:avLst>
          </a:prstGeom>
          <a:solidFill>
            <a:schemeClr val="bg1"/>
          </a:solidFill>
          <a:ln w="22225" cap="rnd">
            <a:noFill/>
            <a:prstDash val="solid"/>
            <a:round/>
          </a:ln>
          <a:effectLst>
            <a:outerShdw blurRad="279400" dist="165100" dir="4200000" sx="95000" sy="95000" algn="ctr" rotWithShape="0">
              <a:schemeClr val="accent1">
                <a:lumMod val="75000"/>
                <a:alpha val="1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sz="1800"/>
          </a:p>
        </p:txBody>
      </p:sp>
      <p:sp>
        <p:nvSpPr>
          <p:cNvPr id="59" name="圆角矩形 58"/>
          <p:cNvSpPr/>
          <p:nvPr userDrawn="1">
            <p:custDataLst>
              <p:tags r:id="rId29"/>
            </p:custDataLst>
          </p:nvPr>
        </p:nvSpPr>
        <p:spPr>
          <a:xfrm>
            <a:off x="7977358" y="3965053"/>
            <a:ext cx="380323" cy="3809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254000" dist="114300" dir="4020000" sx="79000" sy="79000" algn="t" rotWithShape="0">
              <a:schemeClr val="accent1"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en-US" altLang="zh-CN" sz="1800" b="1" dirty="0">
                <a:solidFill>
                  <a:schemeClr val="bg1"/>
                </a:solidFill>
              </a:rPr>
              <a:t>5</a:t>
            </a:r>
            <a:endParaRPr lang="en-US" altLang="zh-CN" sz="1800" b="1" dirty="0">
              <a:solidFill>
                <a:schemeClr val="bg1"/>
              </a:solidFill>
            </a:endParaRPr>
          </a:p>
        </p:txBody>
      </p:sp>
      <p:sp>
        <p:nvSpPr>
          <p:cNvPr id="60" name="文本框 59"/>
          <p:cNvSpPr txBox="1"/>
          <p:nvPr userDrawn="1">
            <p:custDataLst>
              <p:tags r:id="rId30"/>
            </p:custDataLst>
          </p:nvPr>
        </p:nvSpPr>
        <p:spPr>
          <a:xfrm>
            <a:off x="7901166" y="4525061"/>
            <a:ext cx="1302241" cy="1188589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l"/>
            <a:r>
              <a:rPr lang="en-US" altLang="zh-CN" sz="2000" b="1" dirty="0">
                <a:solidFill>
                  <a:schemeClr val="accent1"/>
                </a:solidFill>
                <a:sym typeface="+mn-ea"/>
              </a:rPr>
              <a:t>{{text5}}</a:t>
            </a:r>
            <a:endParaRPr lang="en-US" altLang="zh-CN" sz="2000" b="1" dirty="0">
              <a:solidFill>
                <a:schemeClr val="accent1"/>
              </a:solidFill>
            </a:endParaRPr>
          </a:p>
          <a:p>
            <a:pPr algn="l"/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61" name="圆角矩形 60"/>
          <p:cNvSpPr/>
          <p:nvPr userDrawn="1">
            <p:custDataLst>
              <p:tags r:id="rId31"/>
            </p:custDataLst>
          </p:nvPr>
        </p:nvSpPr>
        <p:spPr>
          <a:xfrm>
            <a:off x="7619892" y="3782828"/>
            <a:ext cx="175241" cy="2067332"/>
          </a:xfrm>
          <a:prstGeom prst="roundRect">
            <a:avLst>
              <a:gd name="adj" fmla="val 11261"/>
            </a:avLst>
          </a:prstGeom>
          <a:solidFill>
            <a:schemeClr val="accent1"/>
          </a:solidFill>
          <a:ln>
            <a:noFill/>
          </a:ln>
          <a:effectLst>
            <a:outerShdw blurRad="114300" dist="38100" sx="88000" sy="88000" algn="l" rotWithShape="0">
              <a:schemeClr val="accent1">
                <a:alpha val="4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/>
          </a:p>
        </p:txBody>
      </p:sp>
      <p:sp>
        <p:nvSpPr>
          <p:cNvPr id="62" name="圆角矩形 61"/>
          <p:cNvSpPr/>
          <p:nvPr userDrawn="1">
            <p:custDataLst>
              <p:tags r:id="rId32"/>
            </p:custDataLst>
          </p:nvPr>
        </p:nvSpPr>
        <p:spPr>
          <a:xfrm>
            <a:off x="9675160" y="3812669"/>
            <a:ext cx="1820979" cy="2011458"/>
          </a:xfrm>
          <a:prstGeom prst="roundRect">
            <a:avLst>
              <a:gd name="adj" fmla="val 9112"/>
            </a:avLst>
          </a:prstGeom>
          <a:solidFill>
            <a:schemeClr val="bg1"/>
          </a:solidFill>
          <a:ln w="22225" cap="rnd">
            <a:noFill/>
            <a:prstDash val="solid"/>
            <a:round/>
          </a:ln>
          <a:effectLst>
            <a:outerShdw blurRad="279400" dist="165100" dir="4200000" sx="95000" sy="95000" algn="ctr" rotWithShape="0">
              <a:schemeClr val="accent1">
                <a:lumMod val="75000"/>
                <a:alpha val="1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sz="1800"/>
          </a:p>
        </p:txBody>
      </p:sp>
      <p:sp>
        <p:nvSpPr>
          <p:cNvPr id="63" name="圆角矩形 62"/>
          <p:cNvSpPr/>
          <p:nvPr userDrawn="1">
            <p:custDataLst>
              <p:tags r:id="rId33"/>
            </p:custDataLst>
          </p:nvPr>
        </p:nvSpPr>
        <p:spPr>
          <a:xfrm>
            <a:off x="10161517" y="3965053"/>
            <a:ext cx="380323" cy="3809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254000" dist="114300" dir="4020000" sx="79000" sy="79000" algn="t" rotWithShape="0">
              <a:schemeClr val="accent1"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en-US" altLang="zh-CN" sz="1800" b="1" dirty="0">
                <a:solidFill>
                  <a:schemeClr val="bg1"/>
                </a:solidFill>
              </a:rPr>
              <a:t>6</a:t>
            </a:r>
            <a:endParaRPr lang="en-US" altLang="zh-CN" sz="1800" b="1" dirty="0">
              <a:solidFill>
                <a:schemeClr val="bg1"/>
              </a:solidFill>
            </a:endParaRPr>
          </a:p>
        </p:txBody>
      </p:sp>
      <p:sp>
        <p:nvSpPr>
          <p:cNvPr id="64" name="文本框 63"/>
          <p:cNvSpPr txBox="1"/>
          <p:nvPr userDrawn="1">
            <p:custDataLst>
              <p:tags r:id="rId34"/>
            </p:custDataLst>
          </p:nvPr>
        </p:nvSpPr>
        <p:spPr>
          <a:xfrm>
            <a:off x="10085325" y="4525061"/>
            <a:ext cx="1302241" cy="1188589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l"/>
            <a:r>
              <a:rPr lang="en-US" altLang="zh-CN" sz="2000" b="1" dirty="0">
                <a:solidFill>
                  <a:schemeClr val="accent1"/>
                </a:solidFill>
                <a:sym typeface="+mn-ea"/>
              </a:rPr>
              <a:t>{{text6}</a:t>
            </a:r>
            <a:endParaRPr lang="en-US" altLang="zh-CN" sz="2000" b="1" dirty="0">
              <a:solidFill>
                <a:schemeClr val="accent1"/>
              </a:solidFill>
            </a:endParaRPr>
          </a:p>
          <a:p>
            <a:pPr algn="l"/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65" name="圆角矩形 64"/>
          <p:cNvSpPr/>
          <p:nvPr userDrawn="1">
            <p:custDataLst>
              <p:tags r:id="rId35"/>
            </p:custDataLst>
          </p:nvPr>
        </p:nvSpPr>
        <p:spPr>
          <a:xfrm>
            <a:off x="9804051" y="3782828"/>
            <a:ext cx="175241" cy="2067332"/>
          </a:xfrm>
          <a:prstGeom prst="roundRect">
            <a:avLst>
              <a:gd name="adj" fmla="val 11261"/>
            </a:avLst>
          </a:prstGeom>
          <a:solidFill>
            <a:schemeClr val="accent1"/>
          </a:solidFill>
          <a:ln>
            <a:noFill/>
          </a:ln>
          <a:effectLst>
            <a:outerShdw blurRad="114300" dist="38100" sx="88000" sy="88000" algn="l" rotWithShape="0">
              <a:schemeClr val="accent1">
                <a:alpha val="4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6"/>
            </p:custDataLst>
          </p:nvPr>
        </p:nvSpPr>
        <p:spPr>
          <a:xfrm>
            <a:off x="981710" y="2061210"/>
            <a:ext cx="3582035" cy="711200"/>
          </a:xfrm>
        </p:spPr>
        <p:txBody>
          <a:bodyPr>
            <a:no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{{title}}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9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296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56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16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6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36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96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{{title}}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81" name="Group 80"/>
          <p:cNvGrpSpPr/>
          <p:nvPr/>
        </p:nvGrpSpPr>
        <p:grpSpPr>
          <a:xfrm rot="10800000" flipV="1">
            <a:off x="263234" y="4210525"/>
            <a:ext cx="3281989" cy="1694060"/>
            <a:chOff x="263234" y="1745503"/>
            <a:chExt cx="3281989" cy="1694060"/>
          </a:xfrm>
        </p:grpSpPr>
        <p:grpSp>
          <p:nvGrpSpPr>
            <p:cNvPr id="59" name="Group 58"/>
            <p:cNvGrpSpPr/>
            <p:nvPr/>
          </p:nvGrpSpPr>
          <p:grpSpPr>
            <a:xfrm>
              <a:off x="263234" y="1745503"/>
              <a:ext cx="3281989" cy="1694060"/>
              <a:chOff x="180109" y="1967345"/>
              <a:chExt cx="2937164" cy="1394392"/>
            </a:xfrm>
          </p:grpSpPr>
          <p:sp>
            <p:nvSpPr>
              <p:cNvPr id="58" name="Rectangle: Rounded Corners 57"/>
              <p:cNvSpPr/>
              <p:nvPr/>
            </p:nvSpPr>
            <p:spPr>
              <a:xfrm>
                <a:off x="180109" y="1967345"/>
                <a:ext cx="2937164" cy="1394392"/>
              </a:xfrm>
              <a:prstGeom prst="roundRect">
                <a:avLst/>
              </a:prstGeom>
              <a:solidFill>
                <a:schemeClr val="tx1">
                  <a:alpha val="16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: Rounded Corners 55"/>
              <p:cNvSpPr/>
              <p:nvPr/>
            </p:nvSpPr>
            <p:spPr>
              <a:xfrm>
                <a:off x="532567" y="2215817"/>
                <a:ext cx="2232248" cy="72008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6" name="TextBox 75"/>
            <p:cNvSpPr txBox="1"/>
            <p:nvPr/>
          </p:nvSpPr>
          <p:spPr>
            <a:xfrm>
              <a:off x="823042" y="2268341"/>
              <a:ext cx="2123358" cy="21526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defRPr/>
              </a:pPr>
              <a:r>
                <a:rPr lang="en-US" sz="14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itchFamily="34" charset="0"/>
                  <a:cs typeface="Open Sans" pitchFamily="34" charset="0"/>
                </a:rPr>
                <a:t>{{text1}}</a:t>
              </a:r>
              <a:endPara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 rot="10800000" flipV="1">
            <a:off x="8661654" y="4210525"/>
            <a:ext cx="3281989" cy="1694060"/>
            <a:chOff x="8661654" y="1745503"/>
            <a:chExt cx="3281989" cy="1694060"/>
          </a:xfrm>
        </p:grpSpPr>
        <p:grpSp>
          <p:nvGrpSpPr>
            <p:cNvPr id="73" name="Group 72"/>
            <p:cNvGrpSpPr/>
            <p:nvPr/>
          </p:nvGrpSpPr>
          <p:grpSpPr>
            <a:xfrm>
              <a:off x="8661654" y="1745503"/>
              <a:ext cx="3281989" cy="1694060"/>
              <a:chOff x="180109" y="1967345"/>
              <a:chExt cx="2937164" cy="1394392"/>
            </a:xfrm>
          </p:grpSpPr>
          <p:sp>
            <p:nvSpPr>
              <p:cNvPr id="74" name="Rectangle: Rounded Corners 73"/>
              <p:cNvSpPr/>
              <p:nvPr/>
            </p:nvSpPr>
            <p:spPr>
              <a:xfrm>
                <a:off x="180109" y="1967345"/>
                <a:ext cx="2937164" cy="1394392"/>
              </a:xfrm>
              <a:prstGeom prst="roundRect">
                <a:avLst/>
              </a:prstGeom>
              <a:solidFill>
                <a:schemeClr val="tx1">
                  <a:alpha val="16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: Rounded Corners 74"/>
              <p:cNvSpPr/>
              <p:nvPr/>
            </p:nvSpPr>
            <p:spPr>
              <a:xfrm>
                <a:off x="532567" y="2215817"/>
                <a:ext cx="2232248" cy="72008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9233264" y="2268341"/>
              <a:ext cx="2123358" cy="21526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defRPr/>
              </a:pPr>
              <a:r>
                <a:rPr lang="en-US" sz="14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itchFamily="34" charset="0"/>
                  <a:cs typeface="Open Sans" pitchFamily="34" charset="0"/>
                </a:rPr>
                <a:t>{{text5}}</a:t>
              </a:r>
              <a:endPara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 rot="10800000" flipV="1">
            <a:off x="1052943" y="1730561"/>
            <a:ext cx="3281989" cy="1694060"/>
            <a:chOff x="1052943" y="4225467"/>
            <a:chExt cx="3281989" cy="1694060"/>
          </a:xfrm>
        </p:grpSpPr>
        <p:grpSp>
          <p:nvGrpSpPr>
            <p:cNvPr id="62" name="Group 61"/>
            <p:cNvGrpSpPr/>
            <p:nvPr/>
          </p:nvGrpSpPr>
          <p:grpSpPr>
            <a:xfrm>
              <a:off x="1052943" y="4225467"/>
              <a:ext cx="3281989" cy="1694060"/>
              <a:chOff x="180109" y="1967345"/>
              <a:chExt cx="2937164" cy="1394392"/>
            </a:xfrm>
          </p:grpSpPr>
          <p:sp>
            <p:nvSpPr>
              <p:cNvPr id="63" name="Rectangle: Rounded Corners 62"/>
              <p:cNvSpPr/>
              <p:nvPr/>
            </p:nvSpPr>
            <p:spPr>
              <a:xfrm>
                <a:off x="180109" y="1967345"/>
                <a:ext cx="2937164" cy="1394392"/>
              </a:xfrm>
              <a:prstGeom prst="roundRect">
                <a:avLst/>
              </a:prstGeom>
              <a:solidFill>
                <a:schemeClr val="tx1">
                  <a:alpha val="16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: Rounded Corners 63"/>
              <p:cNvSpPr/>
              <p:nvPr/>
            </p:nvSpPr>
            <p:spPr>
              <a:xfrm>
                <a:off x="532567" y="2215817"/>
                <a:ext cx="2232248" cy="72008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123</a:t>
                </a:r>
                <a:endParaRPr lang="en-US"/>
              </a:p>
            </p:txBody>
          </p:sp>
        </p:grpSp>
        <p:sp>
          <p:nvSpPr>
            <p:cNvPr id="78" name="TextBox 77"/>
            <p:cNvSpPr txBox="1"/>
            <p:nvPr/>
          </p:nvSpPr>
          <p:spPr>
            <a:xfrm>
              <a:off x="1635842" y="4740608"/>
              <a:ext cx="2123358" cy="21526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defRPr/>
              </a:pPr>
              <a:r>
                <a:rPr lang="en-US" sz="14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itchFamily="34" charset="0"/>
                  <a:cs typeface="Open Sans" pitchFamily="34" charset="0"/>
                </a:rPr>
                <a:t>{{text2}}</a:t>
              </a:r>
              <a:endPara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 rot="10800000" flipV="1">
            <a:off x="7882207" y="1730561"/>
            <a:ext cx="3281989" cy="1694060"/>
            <a:chOff x="7882207" y="4225467"/>
            <a:chExt cx="3281989" cy="1694060"/>
          </a:xfrm>
        </p:grpSpPr>
        <p:grpSp>
          <p:nvGrpSpPr>
            <p:cNvPr id="66" name="Group 65"/>
            <p:cNvGrpSpPr/>
            <p:nvPr/>
          </p:nvGrpSpPr>
          <p:grpSpPr>
            <a:xfrm>
              <a:off x="7882207" y="4225467"/>
              <a:ext cx="3281989" cy="1694060"/>
              <a:chOff x="180109" y="1967345"/>
              <a:chExt cx="2937164" cy="1394392"/>
            </a:xfrm>
          </p:grpSpPr>
          <p:sp>
            <p:nvSpPr>
              <p:cNvPr id="67" name="Rectangle: Rounded Corners 66"/>
              <p:cNvSpPr/>
              <p:nvPr/>
            </p:nvSpPr>
            <p:spPr>
              <a:xfrm>
                <a:off x="180109" y="1967345"/>
                <a:ext cx="2937164" cy="1394392"/>
              </a:xfrm>
              <a:prstGeom prst="roundRect">
                <a:avLst/>
              </a:prstGeom>
              <a:solidFill>
                <a:schemeClr val="tx1">
                  <a:alpha val="16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: Rounded Corners 67"/>
              <p:cNvSpPr/>
              <p:nvPr/>
            </p:nvSpPr>
            <p:spPr>
              <a:xfrm>
                <a:off x="532567" y="2215817"/>
                <a:ext cx="2232248" cy="72008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8476908" y="4740608"/>
              <a:ext cx="2123358" cy="21526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defRPr/>
              </a:pPr>
              <a:r>
                <a:rPr lang="en-US" sz="14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itchFamily="34" charset="0"/>
                  <a:cs typeface="Open Sans" pitchFamily="34" charset="0"/>
                </a:rPr>
                <a:t>{{text4}}</a:t>
              </a:r>
              <a:endPara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 rot="10800000" flipV="1">
            <a:off x="4445207" y="830016"/>
            <a:ext cx="3281989" cy="1694060"/>
            <a:chOff x="4445207" y="5126012"/>
            <a:chExt cx="3281989" cy="1694060"/>
          </a:xfrm>
        </p:grpSpPr>
        <p:grpSp>
          <p:nvGrpSpPr>
            <p:cNvPr id="69" name="Group 68"/>
            <p:cNvGrpSpPr/>
            <p:nvPr/>
          </p:nvGrpSpPr>
          <p:grpSpPr>
            <a:xfrm>
              <a:off x="4445207" y="5126012"/>
              <a:ext cx="3281989" cy="1694060"/>
              <a:chOff x="180109" y="1967345"/>
              <a:chExt cx="2937164" cy="1394392"/>
            </a:xfrm>
          </p:grpSpPr>
          <p:sp>
            <p:nvSpPr>
              <p:cNvPr id="70" name="Rectangle: Rounded Corners 69"/>
              <p:cNvSpPr/>
              <p:nvPr/>
            </p:nvSpPr>
            <p:spPr>
              <a:xfrm>
                <a:off x="180109" y="1967345"/>
                <a:ext cx="2937164" cy="1394392"/>
              </a:xfrm>
              <a:prstGeom prst="roundRect">
                <a:avLst/>
              </a:prstGeom>
              <a:solidFill>
                <a:schemeClr val="tx1">
                  <a:alpha val="16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: Rounded Corners 70"/>
              <p:cNvSpPr/>
              <p:nvPr/>
            </p:nvSpPr>
            <p:spPr>
              <a:xfrm>
                <a:off x="532567" y="2215817"/>
                <a:ext cx="2232248" cy="72008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5022509" y="5643719"/>
              <a:ext cx="2123358" cy="21526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defRPr/>
              </a:pPr>
              <a:r>
                <a:rPr lang="en-US" sz="14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Open Sans" pitchFamily="34" charset="0"/>
                  <a:cs typeface="Open Sans" pitchFamily="34" charset="0"/>
                </a:rPr>
                <a:t>{{text3}}</a:t>
              </a:r>
              <a:endPara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4" name="Oval 3"/>
          <p:cNvSpPr/>
          <p:nvPr/>
        </p:nvSpPr>
        <p:spPr>
          <a:xfrm flipV="1">
            <a:off x="5037465" y="4105882"/>
            <a:ext cx="2099454" cy="2099454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 flipV="1">
            <a:off x="5316385" y="4384801"/>
            <a:ext cx="1541616" cy="1541614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flipV="1">
            <a:off x="4758281" y="3826699"/>
            <a:ext cx="2657820" cy="2657821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flipV="1">
            <a:off x="4501433" y="3569851"/>
            <a:ext cx="3171517" cy="3171517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 flipV="1">
            <a:off x="4762851" y="3831269"/>
            <a:ext cx="2648681" cy="2648681"/>
          </a:xfrm>
          <a:prstGeom prst="arc">
            <a:avLst>
              <a:gd name="adj1" fmla="val 21572377"/>
              <a:gd name="adj2" fmla="val 10781622"/>
            </a:avLst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 flipV="1">
            <a:off x="4671405" y="5065153"/>
            <a:ext cx="180913" cy="18091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 flipV="1">
            <a:off x="7315696" y="5065153"/>
            <a:ext cx="180913" cy="18091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flipV="1">
            <a:off x="5996735" y="3742752"/>
            <a:ext cx="180913" cy="18091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 flipV="1">
            <a:off x="5056987" y="4142646"/>
            <a:ext cx="180913" cy="18091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flipV="1">
            <a:off x="6946481" y="4142646"/>
            <a:ext cx="180913" cy="18091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 flipV="1">
            <a:off x="3273834" y="4604064"/>
            <a:ext cx="1223228" cy="1086347"/>
            <a:chOff x="2378283" y="2485829"/>
            <a:chExt cx="1372784" cy="1219168"/>
          </a:xfrm>
        </p:grpSpPr>
        <p:grpSp>
          <p:nvGrpSpPr>
            <p:cNvPr id="27" name="Group 26"/>
            <p:cNvGrpSpPr/>
            <p:nvPr/>
          </p:nvGrpSpPr>
          <p:grpSpPr>
            <a:xfrm>
              <a:off x="2378283" y="2485829"/>
              <a:ext cx="1219168" cy="1219168"/>
              <a:chOff x="2244468" y="2675400"/>
              <a:chExt cx="1219168" cy="1219168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2244468" y="2675400"/>
                <a:ext cx="1219168" cy="121916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412630" y="2843562"/>
                <a:ext cx="882844" cy="88284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Isosceles Triangle 27"/>
            <p:cNvSpPr/>
            <p:nvPr/>
          </p:nvSpPr>
          <p:spPr>
            <a:xfrm rot="5400000">
              <a:off x="3427491" y="2968088"/>
              <a:ext cx="392501" cy="25465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 flipH="1" flipV="1">
            <a:off x="7691762" y="4604064"/>
            <a:ext cx="1223228" cy="1086347"/>
            <a:chOff x="2378283" y="2485829"/>
            <a:chExt cx="1372784" cy="1219168"/>
          </a:xfrm>
        </p:grpSpPr>
        <p:grpSp>
          <p:nvGrpSpPr>
            <p:cNvPr id="33" name="Group 32"/>
            <p:cNvGrpSpPr/>
            <p:nvPr/>
          </p:nvGrpSpPr>
          <p:grpSpPr>
            <a:xfrm>
              <a:off x="2378283" y="2485829"/>
              <a:ext cx="1219168" cy="1219168"/>
              <a:chOff x="2244468" y="2675400"/>
              <a:chExt cx="1219168" cy="1219168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2244468" y="2675400"/>
                <a:ext cx="1219168" cy="1219168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2412630" y="2843562"/>
                <a:ext cx="882844" cy="88284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Isosceles Triangle 33"/>
            <p:cNvSpPr/>
            <p:nvPr/>
          </p:nvSpPr>
          <p:spPr>
            <a:xfrm rot="5400000">
              <a:off x="3427491" y="2968088"/>
              <a:ext cx="392501" cy="254651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 rot="3010630" flipV="1">
            <a:off x="3967217" y="3018576"/>
            <a:ext cx="1223228" cy="1086347"/>
            <a:chOff x="2378283" y="2485829"/>
            <a:chExt cx="1372784" cy="1219168"/>
          </a:xfrm>
        </p:grpSpPr>
        <p:grpSp>
          <p:nvGrpSpPr>
            <p:cNvPr id="46" name="Group 45"/>
            <p:cNvGrpSpPr/>
            <p:nvPr/>
          </p:nvGrpSpPr>
          <p:grpSpPr>
            <a:xfrm>
              <a:off x="2378283" y="2485829"/>
              <a:ext cx="1219168" cy="1219168"/>
              <a:chOff x="2244468" y="2675400"/>
              <a:chExt cx="1219168" cy="1219168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2244468" y="2675400"/>
                <a:ext cx="1219168" cy="12191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 rot="3173175">
                <a:off x="2412630" y="2843562"/>
                <a:ext cx="882843" cy="88284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Isosceles Triangle 46"/>
            <p:cNvSpPr/>
            <p:nvPr/>
          </p:nvSpPr>
          <p:spPr>
            <a:xfrm rot="5400000">
              <a:off x="3427491" y="2968088"/>
              <a:ext cx="392501" cy="25465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 rot="16200000" flipH="1" flipV="1">
            <a:off x="5475578" y="2401132"/>
            <a:ext cx="1223228" cy="1086347"/>
            <a:chOff x="2378283" y="2485829"/>
            <a:chExt cx="1372784" cy="1219168"/>
          </a:xfrm>
        </p:grpSpPr>
        <p:grpSp>
          <p:nvGrpSpPr>
            <p:cNvPr id="42" name="Group 41"/>
            <p:cNvGrpSpPr/>
            <p:nvPr/>
          </p:nvGrpSpPr>
          <p:grpSpPr>
            <a:xfrm>
              <a:off x="2378283" y="2485829"/>
              <a:ext cx="1219168" cy="1219168"/>
              <a:chOff x="2244468" y="2675400"/>
              <a:chExt cx="1219168" cy="1219168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2244468" y="2675400"/>
                <a:ext cx="1219168" cy="121916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 rot="5400000">
                <a:off x="2412629" y="2843561"/>
                <a:ext cx="882843" cy="88284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Isosceles Triangle 42"/>
            <p:cNvSpPr/>
            <p:nvPr/>
          </p:nvSpPr>
          <p:spPr>
            <a:xfrm rot="5400000">
              <a:off x="3427491" y="2968088"/>
              <a:ext cx="392501" cy="25465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 rot="18999469" flipH="1" flipV="1">
            <a:off x="7054336" y="3081948"/>
            <a:ext cx="1223228" cy="1086347"/>
            <a:chOff x="2378283" y="2485829"/>
            <a:chExt cx="1372784" cy="1219168"/>
          </a:xfrm>
        </p:grpSpPr>
        <p:grpSp>
          <p:nvGrpSpPr>
            <p:cNvPr id="51" name="Group 50"/>
            <p:cNvGrpSpPr/>
            <p:nvPr/>
          </p:nvGrpSpPr>
          <p:grpSpPr>
            <a:xfrm>
              <a:off x="2378283" y="2485829"/>
              <a:ext cx="1219168" cy="1219168"/>
              <a:chOff x="2244468" y="2675400"/>
              <a:chExt cx="1219168" cy="1219168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2244468" y="2675400"/>
                <a:ext cx="1219168" cy="121916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 rot="2600531">
                <a:off x="2412629" y="2843561"/>
                <a:ext cx="882843" cy="88284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Isosceles Triangle 51"/>
            <p:cNvSpPr/>
            <p:nvPr/>
          </p:nvSpPr>
          <p:spPr>
            <a:xfrm rot="5400000">
              <a:off x="3427491" y="2968088"/>
              <a:ext cx="392501" cy="25465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Graphic 7" descr="Lights On with solid fill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684338" y="4752753"/>
            <a:ext cx="805710" cy="80571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52306" y="4918318"/>
            <a:ext cx="522910" cy="44927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b="1" dirty="0">
                <a:solidFill>
                  <a:schemeClr val="accent1"/>
                </a:solidFill>
              </a:rPr>
              <a:t>01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67725" y="3277867"/>
            <a:ext cx="522910" cy="44927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altLang="en-IN" b="1" dirty="0">
                <a:solidFill>
                  <a:schemeClr val="accent2"/>
                </a:solidFill>
              </a:rPr>
              <a:t>0</a:t>
            </a:r>
            <a:r>
              <a:rPr lang="en-IN" b="1" dirty="0">
                <a:solidFill>
                  <a:schemeClr val="accent2"/>
                </a:solidFill>
              </a:rPr>
              <a:t>2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12484" y="2654806"/>
            <a:ext cx="522910" cy="44927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b="1" dirty="0">
                <a:solidFill>
                  <a:schemeClr val="accent3"/>
                </a:solidFill>
              </a:rPr>
              <a:t>03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46186" y="3356556"/>
            <a:ext cx="522910" cy="44927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b="1" dirty="0">
                <a:solidFill>
                  <a:schemeClr val="accent4"/>
                </a:solidFill>
              </a:rPr>
              <a:t>04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098483" y="4922877"/>
            <a:ext cx="522910" cy="44927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b="1" dirty="0">
                <a:solidFill>
                  <a:schemeClr val="accent5"/>
                </a:solidFill>
              </a:rPr>
              <a:t>05</a:t>
            </a:r>
            <a:endParaRPr lang="en-US" b="1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raphic 5"/>
          <p:cNvSpPr/>
          <p:nvPr/>
        </p:nvSpPr>
        <p:spPr>
          <a:xfrm>
            <a:off x="421190" y="2638476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Graphic 5"/>
          <p:cNvSpPr/>
          <p:nvPr/>
        </p:nvSpPr>
        <p:spPr>
          <a:xfrm>
            <a:off x="2206636" y="3742180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Graphic 5"/>
          <p:cNvSpPr/>
          <p:nvPr/>
        </p:nvSpPr>
        <p:spPr>
          <a:xfrm>
            <a:off x="3992082" y="2638476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5" name="Graphic 5"/>
          <p:cNvSpPr/>
          <p:nvPr/>
        </p:nvSpPr>
        <p:spPr>
          <a:xfrm>
            <a:off x="5777528" y="3742180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Graphic 5"/>
          <p:cNvSpPr/>
          <p:nvPr/>
        </p:nvSpPr>
        <p:spPr>
          <a:xfrm>
            <a:off x="7562974" y="2638476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7" name="Graphic 5"/>
          <p:cNvSpPr/>
          <p:nvPr/>
        </p:nvSpPr>
        <p:spPr>
          <a:xfrm>
            <a:off x="9348419" y="3742180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n-US" b="0" i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{{title}}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646365" y="2171700"/>
            <a:ext cx="1970706" cy="1754721"/>
            <a:chOff x="621804" y="2636912"/>
            <a:chExt cx="2249492" cy="2002952"/>
          </a:xfrm>
        </p:grpSpPr>
        <p:sp>
          <p:nvSpPr>
            <p:cNvPr id="12" name="Graphic 5"/>
            <p:cNvSpPr/>
            <p:nvPr/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 w="70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IN" sz="36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01</a:t>
              </a:r>
              <a:endParaRPr lang="en-US" sz="3600" b="1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altLang="en-IN" sz="1400" dirty="0">
                  <a:solidFill>
                    <a:schemeClr val="bg1"/>
                  </a:solidFill>
                  <a:ea typeface="Open Sans" pitchFamily="34" charset="0"/>
                  <a:cs typeface="Open Sans" pitchFamily="34" charset="0"/>
                </a:rPr>
                <a:t>{{text1}}</a:t>
              </a:r>
              <a:endParaRPr lang="en-US" altLang="en-IN" sz="14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17" name="Arc 16"/>
          <p:cNvSpPr/>
          <p:nvPr/>
        </p:nvSpPr>
        <p:spPr>
          <a:xfrm>
            <a:off x="2059808" y="2442832"/>
            <a:ext cx="1263920" cy="1263920"/>
          </a:xfrm>
          <a:prstGeom prst="arc">
            <a:avLst>
              <a:gd name="adj1" fmla="val 15297731"/>
              <a:gd name="adj2" fmla="val 0"/>
            </a:avLst>
          </a:prstGeom>
          <a:ln w="254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2431811" y="3275404"/>
            <a:ext cx="1970706" cy="1754721"/>
            <a:chOff x="621804" y="2636912"/>
            <a:chExt cx="2249492" cy="2002952"/>
          </a:xfrm>
        </p:grpSpPr>
        <p:sp>
          <p:nvSpPr>
            <p:cNvPr id="20" name="Graphic 5"/>
            <p:cNvSpPr/>
            <p:nvPr/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 w="70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IN" sz="36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02</a:t>
              </a:r>
              <a:endParaRPr lang="en-US" sz="3600" b="1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altLang="en-IN" sz="1400" dirty="0">
                  <a:solidFill>
                    <a:schemeClr val="bg1"/>
                  </a:solidFill>
                  <a:ea typeface="Open Sans" pitchFamily="34" charset="0"/>
                  <a:cs typeface="Open Sans" pitchFamily="34" charset="0"/>
                  <a:sym typeface="+mn-ea"/>
                </a:rPr>
                <a:t>{{text2}}</a:t>
              </a:r>
              <a:endParaRPr lang="en-IN" sz="14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17257" y="2171700"/>
            <a:ext cx="1970706" cy="1754721"/>
            <a:chOff x="621804" y="2636912"/>
            <a:chExt cx="2249492" cy="2002952"/>
          </a:xfrm>
        </p:grpSpPr>
        <p:sp>
          <p:nvSpPr>
            <p:cNvPr id="25" name="Graphic 5"/>
            <p:cNvSpPr/>
            <p:nvPr/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 w="70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IN" sz="36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03</a:t>
              </a:r>
              <a:endParaRPr lang="en-US" sz="3600" b="1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altLang="en-IN" sz="1400" dirty="0">
                  <a:solidFill>
                    <a:schemeClr val="bg1"/>
                  </a:solidFill>
                  <a:ea typeface="Open Sans" pitchFamily="34" charset="0"/>
                  <a:cs typeface="Open Sans" pitchFamily="34" charset="0"/>
                  <a:sym typeface="+mn-ea"/>
                </a:rPr>
                <a:t>{{text3}}</a:t>
              </a:r>
              <a:endParaRPr lang="en-IN" sz="14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29" name="Arc 28"/>
          <p:cNvSpPr/>
          <p:nvPr/>
        </p:nvSpPr>
        <p:spPr>
          <a:xfrm>
            <a:off x="3937886" y="3537636"/>
            <a:ext cx="1263920" cy="1263920"/>
          </a:xfrm>
          <a:prstGeom prst="arc">
            <a:avLst>
              <a:gd name="adj1" fmla="val 20910495"/>
              <a:gd name="adj2" fmla="val 7462728"/>
            </a:avLst>
          </a:prstGeom>
          <a:ln w="25400">
            <a:solidFill>
              <a:schemeClr val="bg1">
                <a:lumMod val="65000"/>
              </a:schemeClr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6002703" y="3275404"/>
            <a:ext cx="1970706" cy="1754721"/>
            <a:chOff x="621804" y="2636912"/>
            <a:chExt cx="2249492" cy="2002952"/>
          </a:xfrm>
        </p:grpSpPr>
        <p:sp>
          <p:nvSpPr>
            <p:cNvPr id="31" name="Graphic 5"/>
            <p:cNvSpPr/>
            <p:nvPr/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 w="70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IN" sz="36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04</a:t>
              </a:r>
              <a:endParaRPr lang="en-US" sz="3600" b="1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altLang="en-IN" sz="1400" dirty="0">
                  <a:solidFill>
                    <a:schemeClr val="bg1"/>
                  </a:solidFill>
                  <a:ea typeface="Open Sans" pitchFamily="34" charset="0"/>
                  <a:cs typeface="Open Sans" pitchFamily="34" charset="0"/>
                  <a:sym typeface="+mn-ea"/>
                </a:rPr>
                <a:t>{{text4}}</a:t>
              </a:r>
              <a:endParaRPr lang="en-IN" sz="14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35" name="Arc 34"/>
          <p:cNvSpPr/>
          <p:nvPr/>
        </p:nvSpPr>
        <p:spPr>
          <a:xfrm>
            <a:off x="5607430" y="2442832"/>
            <a:ext cx="1263920" cy="1263920"/>
          </a:xfrm>
          <a:prstGeom prst="arc">
            <a:avLst>
              <a:gd name="adj1" fmla="val 15297731"/>
              <a:gd name="adj2" fmla="val 0"/>
            </a:avLst>
          </a:prstGeom>
          <a:ln w="254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7788149" y="2171700"/>
            <a:ext cx="1970706" cy="1754721"/>
            <a:chOff x="621804" y="2636912"/>
            <a:chExt cx="2249492" cy="2002952"/>
          </a:xfrm>
        </p:grpSpPr>
        <p:sp>
          <p:nvSpPr>
            <p:cNvPr id="37" name="Graphic 5"/>
            <p:cNvSpPr/>
            <p:nvPr/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 w="70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IN" sz="36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05</a:t>
              </a:r>
              <a:endParaRPr lang="en-US" sz="3600" b="1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altLang="en-IN" sz="1400" dirty="0">
                  <a:solidFill>
                    <a:schemeClr val="bg1"/>
                  </a:solidFill>
                  <a:ea typeface="Open Sans" pitchFamily="34" charset="0"/>
                  <a:cs typeface="Open Sans" pitchFamily="34" charset="0"/>
                  <a:sym typeface="+mn-ea"/>
                </a:rPr>
                <a:t>{{text5}}</a:t>
              </a:r>
              <a:endParaRPr lang="en-IN" sz="14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41" name="Arc 40"/>
          <p:cNvSpPr/>
          <p:nvPr/>
        </p:nvSpPr>
        <p:spPr>
          <a:xfrm>
            <a:off x="7528423" y="3537636"/>
            <a:ext cx="1263920" cy="1263920"/>
          </a:xfrm>
          <a:prstGeom prst="arc">
            <a:avLst>
              <a:gd name="adj1" fmla="val 20910495"/>
              <a:gd name="adj2" fmla="val 7462728"/>
            </a:avLst>
          </a:prstGeom>
          <a:ln w="25400">
            <a:solidFill>
              <a:schemeClr val="bg1">
                <a:lumMod val="65000"/>
              </a:schemeClr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9573594" y="3275404"/>
            <a:ext cx="1970706" cy="1754721"/>
            <a:chOff x="621804" y="2636912"/>
            <a:chExt cx="2249492" cy="2002952"/>
          </a:xfrm>
        </p:grpSpPr>
        <p:sp>
          <p:nvSpPr>
            <p:cNvPr id="43" name="Graphic 5"/>
            <p:cNvSpPr/>
            <p:nvPr/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 w="70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IN" sz="36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06</a:t>
              </a:r>
              <a:endParaRPr lang="en-US" sz="3600" b="1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ctr"/>
              <a:r>
                <a:rPr lang="en-US" altLang="en-IN" sz="1400" dirty="0">
                  <a:solidFill>
                    <a:schemeClr val="bg1"/>
                  </a:solidFill>
                  <a:ea typeface="Open Sans" pitchFamily="34" charset="0"/>
                  <a:cs typeface="Open Sans" pitchFamily="34" charset="0"/>
                  <a:sym typeface="+mn-ea"/>
                </a:rPr>
                <a:t>{{text6}}</a:t>
              </a:r>
              <a:endParaRPr lang="en-IN" sz="14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47" name="Arc 46"/>
          <p:cNvSpPr/>
          <p:nvPr/>
        </p:nvSpPr>
        <p:spPr>
          <a:xfrm>
            <a:off x="9212272" y="2442832"/>
            <a:ext cx="1263920" cy="1263920"/>
          </a:xfrm>
          <a:prstGeom prst="arc">
            <a:avLst>
              <a:gd name="adj1" fmla="val 15297731"/>
              <a:gd name="adj2" fmla="val 0"/>
            </a:avLst>
          </a:prstGeom>
          <a:ln w="254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2*i*1"/>
  <p:tag name="KSO_WM_TEMPLATE_CATEGORY" val="custom"/>
  <p:tag name="KSO_WM_TEMPLATE_INDEX" val="20229153"/>
  <p:tag name="KSO_WM_UNIT_LAYERLEVEL" val="1"/>
  <p:tag name="KSO_WM_TAG_VERSION" val="1.0"/>
  <p:tag name="KSO_WM_BEAUTIFY_FLAG" val=""/>
  <p:tag name="KSO_WM_DIAGRAM_GROUP_CODE" val="l1-1"/>
  <p:tag name="KSO_WM_UNIT_TYPE" val="i"/>
  <p:tag name="KSO_WM_UNIT_INDEX" val="1"/>
  <p:tag name="KSO_WM_UNIT_USESOURCEFORMAT_APPLY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2*i*2"/>
  <p:tag name="KSO_WM_TEMPLATE_CATEGORY" val="custom"/>
  <p:tag name="KSO_WM_TEMPLATE_INDEX" val="20229153"/>
  <p:tag name="KSO_WM_UNIT_LAYERLEVEL" val="1"/>
  <p:tag name="KSO_WM_TAG_VERSION" val="1.0"/>
  <p:tag name="KSO_WM_BEAUTIFY_FLAG" val=""/>
  <p:tag name="KSO_WM_DIAGRAM_GROUP_CODE" val="l1-1"/>
  <p:tag name="KSO_WM_UNIT_TYPE" val="i"/>
  <p:tag name="KSO_WM_UNIT_INDEX" val="2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2*i*3"/>
  <p:tag name="KSO_WM_TEMPLATE_CATEGORY" val="custom"/>
  <p:tag name="KSO_WM_TEMPLATE_INDEX" val="20229153"/>
  <p:tag name="KSO_WM_UNIT_LAYERLEVEL" val="1"/>
  <p:tag name="KSO_WM_TAG_VERSION" val="1.0"/>
  <p:tag name="KSO_WM_BEAUTIFY_FLAG" val=""/>
  <p:tag name="KSO_WM_DIAGRAM_GROUP_CODE" val="l1-1"/>
  <p:tag name="KSO_WM_UNIT_TYPE" val="i"/>
  <p:tag name="KSO_WM_UNIT_INDEX" val="3"/>
  <p:tag name="KSO_WM_UNIT_LINE_FORE_SCHEMECOLOR_INDEX" val="14"/>
  <p:tag name="KSO_WM_UNIT_LINE_FILL_TYPE" val="2"/>
  <p:tag name="KSO_WM_UNIT_USESOURCEFORMAT_APPLY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2*i*4"/>
  <p:tag name="KSO_WM_TEMPLATE_CATEGORY" val="custom"/>
  <p:tag name="KSO_WM_TEMPLATE_INDEX" val="20229153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4"/>
  <p:tag name="KSO_WM_UNIT_TEXT_FILL_FORE_SCHEMECOLOR_INDEX" val="2"/>
  <p:tag name="KSO_WM_UNIT_TEXT_FILL_TYPE" val="1"/>
  <p:tag name="KSO_WM_UNIT_USESOURCEFORMAT_APPLY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2*i*5"/>
  <p:tag name="KSO_WM_TEMPLATE_CATEGORY" val="custom"/>
  <p:tag name="KSO_WM_TEMPLATE_INDEX" val="20229153"/>
  <p:tag name="KSO_WM_UNIT_LAYERLEVEL" val="1"/>
  <p:tag name="KSO_WM_TAG_VERSION" val="1.0"/>
  <p:tag name="KSO_WM_BEAUTIFY_FLAG" val=""/>
  <p:tag name="KSO_WM_DIAGRAM_GROUP_CODE" val="l1-1"/>
  <p:tag name="KSO_WM_UNIT_TYPE" val="i"/>
  <p:tag name="KSO_WM_UNIT_INDEX" val="5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2*i*6"/>
  <p:tag name="KSO_WM_TEMPLATE_CATEGORY" val="custom"/>
  <p:tag name="KSO_WM_TEMPLATE_INDEX" val="20229153"/>
  <p:tag name="KSO_WM_UNIT_LAYERLEVEL" val="1"/>
  <p:tag name="KSO_WM_TAG_VERSION" val="1.0"/>
  <p:tag name="KSO_WM_BEAUTIFY_FLAG" val=""/>
  <p:tag name="KSO_WM_DIAGRAM_GROUP_CODE" val="l1-1"/>
  <p:tag name="KSO_WM_UNIT_TYPE" val="i"/>
  <p:tag name="KSO_WM_UNIT_INDEX" val="6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2*i*7"/>
  <p:tag name="KSO_WM_TEMPLATE_CATEGORY" val="custom"/>
  <p:tag name="KSO_WM_TEMPLATE_INDEX" val="20229153"/>
  <p:tag name="KSO_WM_UNIT_LAYERLEVEL" val="1"/>
  <p:tag name="KSO_WM_TAG_VERSION" val="1.0"/>
  <p:tag name="KSO_WM_BEAUTIFY_FLAG" val=""/>
  <p:tag name="KSO_WM_DIAGRAM_GROUP_CODE" val="l1-1"/>
  <p:tag name="KSO_WM_UNIT_TYPE" val="i"/>
  <p:tag name="KSO_WM_UNIT_INDEX" val="7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2*i*8"/>
  <p:tag name="KSO_WM_TEMPLATE_CATEGORY" val="custom"/>
  <p:tag name="KSO_WM_TEMPLATE_INDEX" val="20229153"/>
  <p:tag name="KSO_WM_UNIT_LAYERLEVEL" val="1"/>
  <p:tag name="KSO_WM_TAG_VERSION" val="1.0"/>
  <p:tag name="KSO_WM_BEAUTIFY_FLAG" val=""/>
  <p:tag name="KSO_WM_DIAGRAM_GROUP_CODE" val="l1-1"/>
  <p:tag name="KSO_WM_UNIT_TYPE" val="i"/>
  <p:tag name="KSO_WM_UNIT_INDEX" val="8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2*i*9"/>
  <p:tag name="KSO_WM_TEMPLATE_CATEGORY" val="custom"/>
  <p:tag name="KSO_WM_TEMPLATE_INDEX" val="20229153"/>
  <p:tag name="KSO_WM_UNIT_LAYERLEVEL" val="1"/>
  <p:tag name="KSO_WM_TAG_VERSION" val="1.0"/>
  <p:tag name="KSO_WM_BEAUTIFY_FLAG" val=""/>
  <p:tag name="KSO_WM_DIAGRAM_GROUP_CODE" val="l1-1"/>
  <p:tag name="KSO_WM_UNIT_TYPE" val="i"/>
  <p:tag name="KSO_WM_UNIT_INDEX" val="9"/>
  <p:tag name="KSO_WM_UNIT_LINE_FORE_SCHEMECOLOR_INDEX" val="5"/>
  <p:tag name="KSO_WM_UNIT_LINE_FILL_TYPE" val="2"/>
  <p:tag name="KSO_WM_UNIT_USESOURCEFORMAT_APPLY" val="1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1_1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1_1"/>
  <p:tag name="KSO_WM_UNIT_FILL_FORE_SCHEMECOLOR_INDEX_BRIGHTNESS" val="0"/>
  <p:tag name="KSO_WM_UNIT_FILL_FORE_SCHEMECOLOR_INDEX" val="14"/>
  <p:tag name="KSO_WM_UNIT_FILL_TYPE" val="1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1_2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SUBTYPE" val="d"/>
  <p:tag name="KSO_WM_UNIT_TYPE" val="l_h_i"/>
  <p:tag name="KSO_WM_UNIT_INDEX" val="1_1_2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14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f*1_1_1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UNIT_SUBTYPE" val="a"/>
  <p:tag name="KSO_WM_UNIT_PRESET_TEXT" val="添加文本内容"/>
  <p:tag name="KSO_WM_UNIT_NOCLEAR" val="0"/>
  <p:tag name="KSO_WM_DIAGRAM_GROUP_CODE" val="l1-1"/>
  <p:tag name="KSO_WM_UNIT_TYPE" val="l_h_f"/>
  <p:tag name="KSO_WM_UNIT_INDEX" val="1_1_1"/>
  <p:tag name="KSO_WM_UNIT_TEXT_FILL_FORE_SCHEMECOLOR_INDEX_BRIGHTNESS" val="0"/>
  <p:tag name="KSO_WM_UNIT_TEXT_FILL_FORE_SCHEMECOLOR_INDEX" val="5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1_3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1_3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2_1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2_1"/>
  <p:tag name="KSO_WM_UNIT_FILL_FORE_SCHEMECOLOR_INDEX_BRIGHTNESS" val="0"/>
  <p:tag name="KSO_WM_UNIT_FILL_FORE_SCHEMECOLOR_INDEX" val="14"/>
  <p:tag name="KSO_WM_UNIT_FILL_TYPE" val="1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2_2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SUBTYPE" val="d"/>
  <p:tag name="KSO_WM_UNIT_TYPE" val="l_h_i"/>
  <p:tag name="KSO_WM_UNIT_INDEX" val="1_2_2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14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f*1_2_1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UNIT_SUBTYPE" val="a"/>
  <p:tag name="KSO_WM_UNIT_PRESET_TEXT" val="添加文本内容"/>
  <p:tag name="KSO_WM_UNIT_NOCLEAR" val="0"/>
  <p:tag name="KSO_WM_DIAGRAM_GROUP_CODE" val="l1-1"/>
  <p:tag name="KSO_WM_UNIT_TYPE" val="l_h_f"/>
  <p:tag name="KSO_WM_UNIT_INDEX" val="1_2_1"/>
  <p:tag name="KSO_WM_UNIT_TEXT_FILL_FORE_SCHEMECOLOR_INDEX_BRIGHTNESS" val="0"/>
  <p:tag name="KSO_WM_UNIT_TEXT_FILL_FORE_SCHEMECOLOR_INDEX" val="5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2_3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2_3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3_1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3_1"/>
  <p:tag name="KSO_WM_UNIT_FILL_FORE_SCHEMECOLOR_INDEX_BRIGHTNESS" val="0"/>
  <p:tag name="KSO_WM_UNIT_FILL_FORE_SCHEMECOLOR_INDEX" val="14"/>
  <p:tag name="KSO_WM_UNIT_FILL_TYPE" val="1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3_2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SUBTYPE" val="d"/>
  <p:tag name="KSO_WM_UNIT_TYPE" val="l_h_i"/>
  <p:tag name="KSO_WM_UNIT_INDEX" val="1_3_2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14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f*1_3_1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UNIT_SUBTYPE" val="a"/>
  <p:tag name="KSO_WM_UNIT_PRESET_TEXT" val="添加文本内容"/>
  <p:tag name="KSO_WM_UNIT_NOCLEAR" val="0"/>
  <p:tag name="KSO_WM_DIAGRAM_GROUP_CODE" val="l1-1"/>
  <p:tag name="KSO_WM_UNIT_TYPE" val="l_h_f"/>
  <p:tag name="KSO_WM_UNIT_INDEX" val="1_3_1"/>
  <p:tag name="KSO_WM_UNIT_TEXT_FILL_FORE_SCHEMECOLOR_INDEX_BRIGHTNESS" val="0"/>
  <p:tag name="KSO_WM_UNIT_TEXT_FILL_FORE_SCHEMECOLOR_INDEX" val="5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3_3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3_3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4_1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4_1"/>
  <p:tag name="KSO_WM_UNIT_FILL_FORE_SCHEMECOLOR_INDEX_BRIGHTNESS" val="0"/>
  <p:tag name="KSO_WM_UNIT_FILL_FORE_SCHEMECOLOR_INDEX" val="14"/>
  <p:tag name="KSO_WM_UNIT_FILL_TYPE" val="1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4_2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SUBTYPE" val="d"/>
  <p:tag name="KSO_WM_UNIT_TYPE" val="l_h_i"/>
  <p:tag name="KSO_WM_UNIT_INDEX" val="1_4_2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14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f*1_4_1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UNIT_SUBTYPE" val="a"/>
  <p:tag name="KSO_WM_UNIT_PRESET_TEXT" val="添加文本内容"/>
  <p:tag name="KSO_WM_UNIT_NOCLEAR" val="0"/>
  <p:tag name="KSO_WM_DIAGRAM_GROUP_CODE" val="l1-1"/>
  <p:tag name="KSO_WM_UNIT_TYPE" val="l_h_f"/>
  <p:tag name="KSO_WM_UNIT_INDEX" val="1_4_1"/>
  <p:tag name="KSO_WM_UNIT_TEXT_FILL_FORE_SCHEMECOLOR_INDEX_BRIGHTNESS" val="0"/>
  <p:tag name="KSO_WM_UNIT_TEXT_FILL_FORE_SCHEMECOLOR_INDEX" val="5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4_3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4_3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5_1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5_1"/>
  <p:tag name="KSO_WM_UNIT_FILL_FORE_SCHEMECOLOR_INDEX_BRIGHTNESS" val="0"/>
  <p:tag name="KSO_WM_UNIT_FILL_FORE_SCHEMECOLOR_INDEX" val="14"/>
  <p:tag name="KSO_WM_UNIT_FILL_TYPE" val="1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5_2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SUBTYPE" val="d"/>
  <p:tag name="KSO_WM_UNIT_TYPE" val="l_h_i"/>
  <p:tag name="KSO_WM_UNIT_INDEX" val="1_5_2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14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f*1_5_1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UNIT_SUBTYPE" val="a"/>
  <p:tag name="KSO_WM_UNIT_PRESET_TEXT" val="添加文本内容"/>
  <p:tag name="KSO_WM_UNIT_NOCLEAR" val="0"/>
  <p:tag name="KSO_WM_DIAGRAM_GROUP_CODE" val="l1-1"/>
  <p:tag name="KSO_WM_UNIT_TYPE" val="l_h_f"/>
  <p:tag name="KSO_WM_UNIT_INDEX" val="1_5_1"/>
  <p:tag name="KSO_WM_UNIT_TEXT_FILL_FORE_SCHEMECOLOR_INDEX_BRIGHTNESS" val="0"/>
  <p:tag name="KSO_WM_UNIT_TEXT_FILL_FORE_SCHEMECOLOR_INDEX" val="5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5_3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5_3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6_1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6_1"/>
  <p:tag name="KSO_WM_UNIT_FILL_FORE_SCHEMECOLOR_INDEX_BRIGHTNESS" val="0"/>
  <p:tag name="KSO_WM_UNIT_FILL_FORE_SCHEMECOLOR_INDEX" val="14"/>
  <p:tag name="KSO_WM_UNIT_FILL_TYPE" val="1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6_2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SUBTYPE" val="d"/>
  <p:tag name="KSO_WM_UNIT_TYPE" val="l_h_i"/>
  <p:tag name="KSO_WM_UNIT_INDEX" val="1_6_2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14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f*1_6_1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UNIT_SUBTYPE" val="a"/>
  <p:tag name="KSO_WM_UNIT_PRESET_TEXT" val="添加文本内容"/>
  <p:tag name="KSO_WM_UNIT_NOCLEAR" val="0"/>
  <p:tag name="KSO_WM_DIAGRAM_GROUP_CODE" val="l1-1"/>
  <p:tag name="KSO_WM_UNIT_TYPE" val="l_h_f"/>
  <p:tag name="KSO_WM_UNIT_INDEX" val="1_6_1"/>
  <p:tag name="KSO_WM_UNIT_TEXT_FILL_FORE_SCHEMECOLOR_INDEX_BRIGHTNESS" val="0"/>
  <p:tag name="KSO_WM_UNIT_TEXT_FILL_FORE_SCHEMECOLOR_INDEX" val="5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6_3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6_3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3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Custom 758">
      <a:dk1>
        <a:sysClr val="windowText" lastClr="000000"/>
      </a:dk1>
      <a:lt1>
        <a:sysClr val="window" lastClr="FFFFFF"/>
      </a:lt1>
      <a:dk2>
        <a:srgbClr val="153153"/>
      </a:dk2>
      <a:lt2>
        <a:srgbClr val="EEECE1"/>
      </a:lt2>
      <a:accent1>
        <a:srgbClr val="FBA54A"/>
      </a:accent1>
      <a:accent2>
        <a:srgbClr val="E9644D"/>
      </a:accent2>
      <a:accent3>
        <a:srgbClr val="48BEB5"/>
      </a:accent3>
      <a:accent4>
        <a:srgbClr val="49BDEA"/>
      </a:accent4>
      <a:accent5>
        <a:srgbClr val="5D7BE8"/>
      </a:accent5>
      <a:accent6>
        <a:srgbClr val="7159D3"/>
      </a:accent6>
      <a:hlink>
        <a:srgbClr val="0000FF"/>
      </a:hlink>
      <a:folHlink>
        <a:srgbClr val="800080"/>
      </a:folHlink>
    </a:clrScheme>
    <a:fontScheme name="slidemodel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WPS 演示</Application>
  <PresentationFormat>Custom</PresentationFormat>
  <Paragraphs>50</Paragraphs>
  <Slides>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7" baseType="lpstr">
      <vt:lpstr>Arial</vt:lpstr>
      <vt:lpstr>宋体</vt:lpstr>
      <vt:lpstr>Wingdings</vt:lpstr>
      <vt:lpstr>Open Sans</vt:lpstr>
      <vt:lpstr>Segoe UI Black</vt:lpstr>
      <vt:lpstr>苹方-简</vt:lpstr>
      <vt:lpstr>Segoe UI</vt:lpstr>
      <vt:lpstr>Calibri</vt:lpstr>
      <vt:lpstr>Helvetica Neue</vt:lpstr>
      <vt:lpstr>微软雅黑</vt:lpstr>
      <vt:lpstr>汉仪旗黑</vt:lpstr>
      <vt:lpstr>宋体</vt:lpstr>
      <vt:lpstr>Arial Unicode MS</vt:lpstr>
      <vt:lpstr>汉仪书宋二KW</vt:lpstr>
      <vt:lpstr>Office Theme</vt:lpstr>
      <vt:lpstr>5-Step Circular Infographic Slide Template</vt:lpstr>
      <vt:lpstr>Free 6-Step Hexagon Process Flow Diagram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Opportunities for Improvement PowerPoint Template</dc:title>
  <dc:creator>Julian</dc:creator>
  <cp:lastModifiedBy>企业用户_631957797</cp:lastModifiedBy>
  <cp:revision>163</cp:revision>
  <dcterms:created xsi:type="dcterms:W3CDTF">2025-04-11T01:03:47Z</dcterms:created>
  <dcterms:modified xsi:type="dcterms:W3CDTF">2025-04-11T01:03:47Z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64B69B2CA28039D03F71F76781D8E23F_43</vt:lpwstr>
  </property>
  <property fmtid="{D5CDD505-2E9C-101B-9397-08002B2CF9AE}" pid="3" name="KSOProductBuildVer">
    <vt:lpwstr>2052-6.8.2.8850</vt:lpwstr>
  </property>
</Properties>
</file>