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Relationship Id="rId7" Type="http://schemas.openxmlformats.org/officeDocument/2006/relationships/tags" Target="../tags/tag6.xml"/><Relationship Id="rId8" Type="http://schemas.openxmlformats.org/officeDocument/2006/relationships/tags" Target="../tags/tag7.xml"/><Relationship Id="rId9" Type="http://schemas.openxmlformats.org/officeDocument/2006/relationships/tags" Target="../tags/tag8.xml"/><Relationship Id="rId10" Type="http://schemas.openxmlformats.org/officeDocument/2006/relationships/tags" Target="../tags/tag9.xml"/><Relationship Id="rId11" Type="http://schemas.openxmlformats.org/officeDocument/2006/relationships/tags" Target="../tags/tag10.xml"/><Relationship Id="rId12" Type="http://schemas.openxmlformats.org/officeDocument/2006/relationships/tags" Target="../tags/tag11.xml"/><Relationship Id="rId13" Type="http://schemas.openxmlformats.org/officeDocument/2006/relationships/tags" Target="../tags/tag12.xml"/><Relationship Id="rId14" Type="http://schemas.openxmlformats.org/officeDocument/2006/relationships/tags" Target="../tags/tag13.xml"/><Relationship Id="rId15" Type="http://schemas.openxmlformats.org/officeDocument/2006/relationships/tags" Target="../tags/tag14.xml"/><Relationship Id="rId16" Type="http://schemas.openxmlformats.org/officeDocument/2006/relationships/tags" Target="../tags/tag15.xml"/><Relationship Id="rId17" Type="http://schemas.openxmlformats.org/officeDocument/2006/relationships/tags" Target="../tags/tag16.xml"/><Relationship Id="rId18" Type="http://schemas.openxmlformats.org/officeDocument/2006/relationships/tags" Target="../tags/tag17.xml"/><Relationship Id="rId19" Type="http://schemas.openxmlformats.org/officeDocument/2006/relationships/tags" Target="../tags/tag18.xml"/><Relationship Id="rId20" Type="http://schemas.openxmlformats.org/officeDocument/2006/relationships/tags" Target="../tags/tag19.xml"/><Relationship Id="rId21" Type="http://schemas.openxmlformats.org/officeDocument/2006/relationships/tags" Target="../tags/tag20.xml"/><Relationship Id="rId22" Type="http://schemas.openxmlformats.org/officeDocument/2006/relationships/tags" Target="../tags/tag21.xml"/><Relationship Id="rId23" Type="http://schemas.openxmlformats.org/officeDocument/2006/relationships/tags" Target="../tags/tag22.xml"/><Relationship Id="rId24" Type="http://schemas.openxmlformats.org/officeDocument/2006/relationships/tags" Target="../tags/tag23.xml"/><Relationship Id="rId25" Type="http://schemas.openxmlformats.org/officeDocument/2006/relationships/tags" Target="../tags/tag24.xml"/><Relationship Id="rId26" Type="http://schemas.openxmlformats.org/officeDocument/2006/relationships/tags" Target="../tags/tag25.xml"/><Relationship Id="rId27" Type="http://schemas.openxmlformats.org/officeDocument/2006/relationships/tags" Target="../tags/tag26.xml"/><Relationship Id="rId28" Type="http://schemas.openxmlformats.org/officeDocument/2006/relationships/tags" Target="../tags/tag27.xml"/><Relationship Id="rId29" Type="http://schemas.openxmlformats.org/officeDocument/2006/relationships/tags" Target="../tags/tag28.xml"/><Relationship Id="rId30" Type="http://schemas.openxmlformats.org/officeDocument/2006/relationships/tags" Target="../tags/tag29.xml"/><Relationship Id="rId31" Type="http://schemas.openxmlformats.org/officeDocument/2006/relationships/tags" Target="../tags/tag30.xml"/><Relationship Id="rId32" Type="http://schemas.openxmlformats.org/officeDocument/2006/relationships/tags" Target="../tags/tag31.xml"/><Relationship Id="rId33" Type="http://schemas.openxmlformats.org/officeDocument/2006/relationships/tags" Target="../tags/tag32.xml"/><Relationship Id="rId34" Type="http://schemas.openxmlformats.org/officeDocument/2006/relationships/tags" Target="../tags/tag33.xml"/><Relationship Id="rId35" Type="http://schemas.openxmlformats.org/officeDocument/2006/relationships/tags" Target="../tags/tag34.xml"/><Relationship Id="rId36" Type="http://schemas.openxmlformats.org/officeDocument/2006/relationships/tags" Target="../tags/tag35.xml"/><Relationship Id="rId37" Type="http://schemas.openxmlformats.org/officeDocument/2006/relationships/tags" Target="../tags/tag36.xml"/><Relationship Id="rId38" Type="http://schemas.openxmlformats.org/officeDocument/2006/relationships/tags" Target="../tags/tag37.xml"/><Relationship Id="rId39" Type="http://schemas.openxmlformats.org/officeDocument/2006/relationships/tags" Target="../tags/tag38.xml"/><Relationship Id="rId40" Type="http://schemas.openxmlformats.org/officeDocument/2006/relationships/tags" Target="../tags/tag39.xml"/><Relationship Id="rId41" Type="http://schemas.openxmlformats.org/officeDocument/2006/relationships/tags" Target="../tags/tag40.xml"/><Relationship Id="rId42" Type="http://schemas.openxmlformats.org/officeDocument/2006/relationships/tags" Target="../tags/tag41.xml"/><Relationship Id="rId43" Type="http://schemas.openxmlformats.org/officeDocument/2006/relationships/tags" Target="../tags/tag42.xml"/><Relationship Id="rId44" Type="http://schemas.openxmlformats.org/officeDocument/2006/relationships/image" Target="../media/image1.png"/><Relationship Id="rId45" Type="http://schemas.openxmlformats.org/officeDocument/2006/relationships/image" Target="../media/image2.svg"/><Relationship Id="rId46" Type="http://schemas.openxmlformats.org/officeDocument/2006/relationships/tags" Target="../tags/tag43.xml"/><Relationship Id="rId47" Type="http://schemas.openxmlformats.org/officeDocument/2006/relationships/tags" Target="../tags/tag44.xml"/><Relationship Id="rId48" Type="http://schemas.openxmlformats.org/officeDocument/2006/relationships/tags" Target="../tags/tag45.xml"/><Relationship Id="rId49" Type="http://schemas.openxmlformats.org/officeDocument/2006/relationships/tags" Target="../tags/tag46.xml"/><Relationship Id="rId50" Type="http://schemas.openxmlformats.org/officeDocument/2006/relationships/tags" Target="../tags/tag47.xml"/><Relationship Id="rId51" Type="http://schemas.openxmlformats.org/officeDocument/2006/relationships/tags" Target="../tags/tag48.xml"/><Relationship Id="rId52" Type="http://schemas.openxmlformats.org/officeDocument/2006/relationships/tags" Target="../tags/tag49.xml"/><Relationship Id="rId53" Type="http://schemas.openxmlformats.org/officeDocument/2006/relationships/tags" Target="../tags/tag50.xml"/><Relationship Id="rId54" Type="http://schemas.openxmlformats.org/officeDocument/2006/relationships/tags" Target="../tags/tag51.xml"/><Relationship Id="rId55" Type="http://schemas.openxmlformats.org/officeDocument/2006/relationships/tags" Target="../tags/tag52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Relationship Id="rId7" Type="http://schemas.openxmlformats.org/officeDocument/2006/relationships/tags" Target="../tags/tag6.xml"/><Relationship Id="rId8" Type="http://schemas.openxmlformats.org/officeDocument/2006/relationships/tags" Target="../tags/tag7.xml"/><Relationship Id="rId9" Type="http://schemas.openxmlformats.org/officeDocument/2006/relationships/tags" Target="../tags/tag8.xml"/><Relationship Id="rId10" Type="http://schemas.openxmlformats.org/officeDocument/2006/relationships/tags" Target="../tags/tag9.xml"/><Relationship Id="rId11" Type="http://schemas.openxmlformats.org/officeDocument/2006/relationships/tags" Target="../tags/tag10.xml"/><Relationship Id="rId12" Type="http://schemas.openxmlformats.org/officeDocument/2006/relationships/tags" Target="../tags/tag11.xml"/><Relationship Id="rId13" Type="http://schemas.openxmlformats.org/officeDocument/2006/relationships/tags" Target="../tags/tag12.xml"/><Relationship Id="rId14" Type="http://schemas.openxmlformats.org/officeDocument/2006/relationships/tags" Target="../tags/tag13.xml"/><Relationship Id="rId15" Type="http://schemas.openxmlformats.org/officeDocument/2006/relationships/tags" Target="../tags/tag14.xml"/><Relationship Id="rId16" Type="http://schemas.openxmlformats.org/officeDocument/2006/relationships/tags" Target="../tags/tag15.xml"/><Relationship Id="rId17" Type="http://schemas.openxmlformats.org/officeDocument/2006/relationships/tags" Target="../tags/tag16.xml"/><Relationship Id="rId18" Type="http://schemas.openxmlformats.org/officeDocument/2006/relationships/tags" Target="../tags/tag17.xml"/><Relationship Id="rId19" Type="http://schemas.openxmlformats.org/officeDocument/2006/relationships/tags" Target="../tags/tag18.xml"/><Relationship Id="rId20" Type="http://schemas.openxmlformats.org/officeDocument/2006/relationships/tags" Target="../tags/tag19.xml"/><Relationship Id="rId21" Type="http://schemas.openxmlformats.org/officeDocument/2006/relationships/tags" Target="../tags/tag20.xml"/><Relationship Id="rId22" Type="http://schemas.openxmlformats.org/officeDocument/2006/relationships/tags" Target="../tags/tag21.xml"/><Relationship Id="rId23" Type="http://schemas.openxmlformats.org/officeDocument/2006/relationships/tags" Target="../tags/tag22.xml"/><Relationship Id="rId24" Type="http://schemas.openxmlformats.org/officeDocument/2006/relationships/tags" Target="../tags/tag23.xml"/><Relationship Id="rId25" Type="http://schemas.openxmlformats.org/officeDocument/2006/relationships/tags" Target="../tags/tag24.xml"/><Relationship Id="rId26" Type="http://schemas.openxmlformats.org/officeDocument/2006/relationships/tags" Target="../tags/tag25.xml"/><Relationship Id="rId27" Type="http://schemas.openxmlformats.org/officeDocument/2006/relationships/tags" Target="../tags/tag26.xml"/><Relationship Id="rId28" Type="http://schemas.openxmlformats.org/officeDocument/2006/relationships/tags" Target="../tags/tag27.xml"/><Relationship Id="rId29" Type="http://schemas.openxmlformats.org/officeDocument/2006/relationships/tags" Target="../tags/tag28.xml"/><Relationship Id="rId30" Type="http://schemas.openxmlformats.org/officeDocument/2006/relationships/tags" Target="../tags/tag29.xml"/><Relationship Id="rId31" Type="http://schemas.openxmlformats.org/officeDocument/2006/relationships/tags" Target="../tags/tag30.xml"/><Relationship Id="rId32" Type="http://schemas.openxmlformats.org/officeDocument/2006/relationships/tags" Target="../tags/tag31.xml"/><Relationship Id="rId33" Type="http://schemas.openxmlformats.org/officeDocument/2006/relationships/tags" Target="../tags/tag32.xml"/><Relationship Id="rId34" Type="http://schemas.openxmlformats.org/officeDocument/2006/relationships/tags" Target="../tags/tag33.xml"/><Relationship Id="rId35" Type="http://schemas.openxmlformats.org/officeDocument/2006/relationships/tags" Target="../tags/tag34.xml"/><Relationship Id="rId36" Type="http://schemas.openxmlformats.org/officeDocument/2006/relationships/tags" Target="../tags/tag35.xml"/><Relationship Id="rId37" Type="http://schemas.openxmlformats.org/officeDocument/2006/relationships/tags" Target="../tags/tag36.xml"/><Relationship Id="rId38" Type="http://schemas.openxmlformats.org/officeDocument/2006/relationships/tags" Target="../tags/tag37.xml"/><Relationship Id="rId39" Type="http://schemas.openxmlformats.org/officeDocument/2006/relationships/tags" Target="../tags/tag38.xml"/><Relationship Id="rId40" Type="http://schemas.openxmlformats.org/officeDocument/2006/relationships/tags" Target="../tags/tag39.xml"/><Relationship Id="rId41" Type="http://schemas.openxmlformats.org/officeDocument/2006/relationships/tags" Target="../tags/tag40.xml"/><Relationship Id="rId42" Type="http://schemas.openxmlformats.org/officeDocument/2006/relationships/tags" Target="../tags/tag41.xml"/><Relationship Id="rId43" Type="http://schemas.openxmlformats.org/officeDocument/2006/relationships/tags" Target="../tags/tag42.xml"/><Relationship Id="rId44" Type="http://schemas.openxmlformats.org/officeDocument/2006/relationships/image" Target="../media/image1.png"/><Relationship Id="rId45" Type="http://schemas.openxmlformats.org/officeDocument/2006/relationships/image" Target="../media/image2.svg"/><Relationship Id="rId46" Type="http://schemas.openxmlformats.org/officeDocument/2006/relationships/tags" Target="../tags/tag43.xml"/><Relationship Id="rId47" Type="http://schemas.openxmlformats.org/officeDocument/2006/relationships/tags" Target="../tags/tag44.xml"/><Relationship Id="rId48" Type="http://schemas.openxmlformats.org/officeDocument/2006/relationships/tags" Target="../tags/tag45.xml"/><Relationship Id="rId49" Type="http://schemas.openxmlformats.org/officeDocument/2006/relationships/tags" Target="../tags/tag46.xml"/><Relationship Id="rId50" Type="http://schemas.openxmlformats.org/officeDocument/2006/relationships/tags" Target="../tags/tag47.xml"/><Relationship Id="rId51" Type="http://schemas.openxmlformats.org/officeDocument/2006/relationships/tags" Target="../tags/tag48.xml"/><Relationship Id="rId52" Type="http://schemas.openxmlformats.org/officeDocument/2006/relationships/tags" Target="../tags/tag49.xml"/><Relationship Id="rId53" Type="http://schemas.openxmlformats.org/officeDocument/2006/relationships/tags" Target="../tags/tag50.xml"/><Relationship Id="rId54" Type="http://schemas.openxmlformats.org/officeDocument/2006/relationships/tags" Target="../tags/tag51.xml"/><Relationship Id="rId55" Type="http://schemas.openxmlformats.org/officeDocument/2006/relationships/tags" Target="../tags/tag52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Relationship Id="rId7" Type="http://schemas.openxmlformats.org/officeDocument/2006/relationships/tags" Target="../tags/tag6.xml"/><Relationship Id="rId8" Type="http://schemas.openxmlformats.org/officeDocument/2006/relationships/tags" Target="../tags/tag7.xml"/><Relationship Id="rId9" Type="http://schemas.openxmlformats.org/officeDocument/2006/relationships/tags" Target="../tags/tag8.xml"/><Relationship Id="rId10" Type="http://schemas.openxmlformats.org/officeDocument/2006/relationships/tags" Target="../tags/tag9.xml"/><Relationship Id="rId11" Type="http://schemas.openxmlformats.org/officeDocument/2006/relationships/tags" Target="../tags/tag10.xml"/><Relationship Id="rId12" Type="http://schemas.openxmlformats.org/officeDocument/2006/relationships/tags" Target="../tags/tag11.xml"/><Relationship Id="rId13" Type="http://schemas.openxmlformats.org/officeDocument/2006/relationships/tags" Target="../tags/tag12.xml"/><Relationship Id="rId14" Type="http://schemas.openxmlformats.org/officeDocument/2006/relationships/tags" Target="../tags/tag13.xml"/><Relationship Id="rId15" Type="http://schemas.openxmlformats.org/officeDocument/2006/relationships/tags" Target="../tags/tag14.xml"/><Relationship Id="rId16" Type="http://schemas.openxmlformats.org/officeDocument/2006/relationships/tags" Target="../tags/tag15.xml"/><Relationship Id="rId17" Type="http://schemas.openxmlformats.org/officeDocument/2006/relationships/tags" Target="../tags/tag16.xml"/><Relationship Id="rId18" Type="http://schemas.openxmlformats.org/officeDocument/2006/relationships/tags" Target="../tags/tag17.xml"/><Relationship Id="rId19" Type="http://schemas.openxmlformats.org/officeDocument/2006/relationships/tags" Target="../tags/tag18.xml"/><Relationship Id="rId20" Type="http://schemas.openxmlformats.org/officeDocument/2006/relationships/tags" Target="../tags/tag19.xml"/><Relationship Id="rId21" Type="http://schemas.openxmlformats.org/officeDocument/2006/relationships/tags" Target="../tags/tag20.xml"/><Relationship Id="rId22" Type="http://schemas.openxmlformats.org/officeDocument/2006/relationships/tags" Target="../tags/tag21.xml"/><Relationship Id="rId23" Type="http://schemas.openxmlformats.org/officeDocument/2006/relationships/tags" Target="../tags/tag22.xml"/><Relationship Id="rId24" Type="http://schemas.openxmlformats.org/officeDocument/2006/relationships/tags" Target="../tags/tag23.xml"/><Relationship Id="rId25" Type="http://schemas.openxmlformats.org/officeDocument/2006/relationships/tags" Target="../tags/tag24.xml"/><Relationship Id="rId26" Type="http://schemas.openxmlformats.org/officeDocument/2006/relationships/tags" Target="../tags/tag25.xml"/><Relationship Id="rId27" Type="http://schemas.openxmlformats.org/officeDocument/2006/relationships/tags" Target="../tags/tag26.xml"/><Relationship Id="rId28" Type="http://schemas.openxmlformats.org/officeDocument/2006/relationships/tags" Target="../tags/tag27.xml"/><Relationship Id="rId29" Type="http://schemas.openxmlformats.org/officeDocument/2006/relationships/tags" Target="../tags/tag28.xml"/><Relationship Id="rId30" Type="http://schemas.openxmlformats.org/officeDocument/2006/relationships/tags" Target="../tags/tag29.xml"/><Relationship Id="rId31" Type="http://schemas.openxmlformats.org/officeDocument/2006/relationships/tags" Target="../tags/tag30.xml"/><Relationship Id="rId32" Type="http://schemas.openxmlformats.org/officeDocument/2006/relationships/tags" Target="../tags/tag31.xml"/><Relationship Id="rId33" Type="http://schemas.openxmlformats.org/officeDocument/2006/relationships/tags" Target="../tags/tag32.xml"/><Relationship Id="rId34" Type="http://schemas.openxmlformats.org/officeDocument/2006/relationships/tags" Target="../tags/tag33.xml"/><Relationship Id="rId35" Type="http://schemas.openxmlformats.org/officeDocument/2006/relationships/tags" Target="../tags/tag34.xml"/><Relationship Id="rId36" Type="http://schemas.openxmlformats.org/officeDocument/2006/relationships/tags" Target="../tags/tag35.xml"/><Relationship Id="rId37" Type="http://schemas.openxmlformats.org/officeDocument/2006/relationships/tags" Target="../tags/tag36.xml"/><Relationship Id="rId38" Type="http://schemas.openxmlformats.org/officeDocument/2006/relationships/tags" Target="../tags/tag37.xml"/><Relationship Id="rId39" Type="http://schemas.openxmlformats.org/officeDocument/2006/relationships/tags" Target="../tags/tag38.xml"/><Relationship Id="rId40" Type="http://schemas.openxmlformats.org/officeDocument/2006/relationships/tags" Target="../tags/tag39.xml"/><Relationship Id="rId41" Type="http://schemas.openxmlformats.org/officeDocument/2006/relationships/tags" Target="../tags/tag40.xml"/><Relationship Id="rId42" Type="http://schemas.openxmlformats.org/officeDocument/2006/relationships/tags" Target="../tags/tag41.xml"/><Relationship Id="rId43" Type="http://schemas.openxmlformats.org/officeDocument/2006/relationships/tags" Target="../tags/tag42.xml"/><Relationship Id="rId44" Type="http://schemas.openxmlformats.org/officeDocument/2006/relationships/image" Target="../media/image1.png"/><Relationship Id="rId45" Type="http://schemas.openxmlformats.org/officeDocument/2006/relationships/image" Target="../media/image2.svg"/><Relationship Id="rId46" Type="http://schemas.openxmlformats.org/officeDocument/2006/relationships/tags" Target="../tags/tag43.xml"/><Relationship Id="rId47" Type="http://schemas.openxmlformats.org/officeDocument/2006/relationships/tags" Target="../tags/tag44.xml"/><Relationship Id="rId48" Type="http://schemas.openxmlformats.org/officeDocument/2006/relationships/tags" Target="../tags/tag45.xml"/><Relationship Id="rId49" Type="http://schemas.openxmlformats.org/officeDocument/2006/relationships/tags" Target="../tags/tag46.xml"/><Relationship Id="rId50" Type="http://schemas.openxmlformats.org/officeDocument/2006/relationships/tags" Target="../tags/tag47.xml"/><Relationship Id="rId51" Type="http://schemas.openxmlformats.org/officeDocument/2006/relationships/tags" Target="../tags/tag48.xml"/><Relationship Id="rId52" Type="http://schemas.openxmlformats.org/officeDocument/2006/relationships/tags" Target="../tags/tag49.xml"/><Relationship Id="rId53" Type="http://schemas.openxmlformats.org/officeDocument/2006/relationships/tags" Target="../tags/tag50.xml"/><Relationship Id="rId54" Type="http://schemas.openxmlformats.org/officeDocument/2006/relationships/tags" Target="../tags/tag51.xml"/><Relationship Id="rId55" Type="http://schemas.openxmlformats.org/officeDocument/2006/relationships/tags" Target="../tags/tag52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Relationship Id="rId7" Type="http://schemas.openxmlformats.org/officeDocument/2006/relationships/tags" Target="../tags/tag6.xml"/><Relationship Id="rId8" Type="http://schemas.openxmlformats.org/officeDocument/2006/relationships/tags" Target="../tags/tag7.xml"/><Relationship Id="rId9" Type="http://schemas.openxmlformats.org/officeDocument/2006/relationships/tags" Target="../tags/tag8.xml"/><Relationship Id="rId10" Type="http://schemas.openxmlformats.org/officeDocument/2006/relationships/tags" Target="../tags/tag9.xml"/><Relationship Id="rId11" Type="http://schemas.openxmlformats.org/officeDocument/2006/relationships/tags" Target="../tags/tag10.xml"/><Relationship Id="rId12" Type="http://schemas.openxmlformats.org/officeDocument/2006/relationships/tags" Target="../tags/tag11.xml"/><Relationship Id="rId13" Type="http://schemas.openxmlformats.org/officeDocument/2006/relationships/tags" Target="../tags/tag12.xml"/><Relationship Id="rId14" Type="http://schemas.openxmlformats.org/officeDocument/2006/relationships/tags" Target="../tags/tag13.xml"/><Relationship Id="rId15" Type="http://schemas.openxmlformats.org/officeDocument/2006/relationships/tags" Target="../tags/tag14.xml"/><Relationship Id="rId16" Type="http://schemas.openxmlformats.org/officeDocument/2006/relationships/tags" Target="../tags/tag15.xml"/><Relationship Id="rId17" Type="http://schemas.openxmlformats.org/officeDocument/2006/relationships/tags" Target="../tags/tag16.xml"/><Relationship Id="rId18" Type="http://schemas.openxmlformats.org/officeDocument/2006/relationships/tags" Target="../tags/tag17.xml"/><Relationship Id="rId19" Type="http://schemas.openxmlformats.org/officeDocument/2006/relationships/tags" Target="../tags/tag18.xml"/><Relationship Id="rId20" Type="http://schemas.openxmlformats.org/officeDocument/2006/relationships/tags" Target="../tags/tag19.xml"/><Relationship Id="rId21" Type="http://schemas.openxmlformats.org/officeDocument/2006/relationships/tags" Target="../tags/tag20.xml"/><Relationship Id="rId22" Type="http://schemas.openxmlformats.org/officeDocument/2006/relationships/tags" Target="../tags/tag21.xml"/><Relationship Id="rId23" Type="http://schemas.openxmlformats.org/officeDocument/2006/relationships/tags" Target="../tags/tag22.xml"/><Relationship Id="rId24" Type="http://schemas.openxmlformats.org/officeDocument/2006/relationships/tags" Target="../tags/tag23.xml"/><Relationship Id="rId25" Type="http://schemas.openxmlformats.org/officeDocument/2006/relationships/tags" Target="../tags/tag24.xml"/><Relationship Id="rId26" Type="http://schemas.openxmlformats.org/officeDocument/2006/relationships/tags" Target="../tags/tag25.xml"/><Relationship Id="rId27" Type="http://schemas.openxmlformats.org/officeDocument/2006/relationships/tags" Target="../tags/tag26.xml"/><Relationship Id="rId28" Type="http://schemas.openxmlformats.org/officeDocument/2006/relationships/tags" Target="../tags/tag27.xml"/><Relationship Id="rId29" Type="http://schemas.openxmlformats.org/officeDocument/2006/relationships/tags" Target="../tags/tag28.xml"/><Relationship Id="rId30" Type="http://schemas.openxmlformats.org/officeDocument/2006/relationships/tags" Target="../tags/tag29.xml"/><Relationship Id="rId31" Type="http://schemas.openxmlformats.org/officeDocument/2006/relationships/tags" Target="../tags/tag30.xml"/><Relationship Id="rId32" Type="http://schemas.openxmlformats.org/officeDocument/2006/relationships/tags" Target="../tags/tag31.xml"/><Relationship Id="rId33" Type="http://schemas.openxmlformats.org/officeDocument/2006/relationships/tags" Target="../tags/tag32.xml"/><Relationship Id="rId34" Type="http://schemas.openxmlformats.org/officeDocument/2006/relationships/tags" Target="../tags/tag33.xml"/><Relationship Id="rId35" Type="http://schemas.openxmlformats.org/officeDocument/2006/relationships/tags" Target="../tags/tag34.xml"/><Relationship Id="rId36" Type="http://schemas.openxmlformats.org/officeDocument/2006/relationships/tags" Target="../tags/tag35.xml"/><Relationship Id="rId37" Type="http://schemas.openxmlformats.org/officeDocument/2006/relationships/tags" Target="../tags/tag36.xml"/><Relationship Id="rId38" Type="http://schemas.openxmlformats.org/officeDocument/2006/relationships/tags" Target="../tags/tag37.xml"/><Relationship Id="rId39" Type="http://schemas.openxmlformats.org/officeDocument/2006/relationships/tags" Target="../tags/tag38.xml"/><Relationship Id="rId40" Type="http://schemas.openxmlformats.org/officeDocument/2006/relationships/tags" Target="../tags/tag39.xml"/><Relationship Id="rId41" Type="http://schemas.openxmlformats.org/officeDocument/2006/relationships/tags" Target="../tags/tag40.xml"/><Relationship Id="rId42" Type="http://schemas.openxmlformats.org/officeDocument/2006/relationships/tags" Target="../tags/tag41.xml"/><Relationship Id="rId43" Type="http://schemas.openxmlformats.org/officeDocument/2006/relationships/tags" Target="../tags/tag42.xml"/><Relationship Id="rId44" Type="http://schemas.openxmlformats.org/officeDocument/2006/relationships/image" Target="../media/image1.png"/><Relationship Id="rId45" Type="http://schemas.openxmlformats.org/officeDocument/2006/relationships/image" Target="../media/image2.svg"/><Relationship Id="rId46" Type="http://schemas.openxmlformats.org/officeDocument/2006/relationships/tags" Target="../tags/tag43.xml"/><Relationship Id="rId47" Type="http://schemas.openxmlformats.org/officeDocument/2006/relationships/tags" Target="../tags/tag44.xml"/><Relationship Id="rId48" Type="http://schemas.openxmlformats.org/officeDocument/2006/relationships/tags" Target="../tags/tag45.xml"/><Relationship Id="rId49" Type="http://schemas.openxmlformats.org/officeDocument/2006/relationships/tags" Target="../tags/tag46.xml"/><Relationship Id="rId50" Type="http://schemas.openxmlformats.org/officeDocument/2006/relationships/tags" Target="../tags/tag47.xml"/><Relationship Id="rId51" Type="http://schemas.openxmlformats.org/officeDocument/2006/relationships/tags" Target="../tags/tag48.xml"/><Relationship Id="rId52" Type="http://schemas.openxmlformats.org/officeDocument/2006/relationships/tags" Target="../tags/tag49.xml"/><Relationship Id="rId53" Type="http://schemas.openxmlformats.org/officeDocument/2006/relationships/tags" Target="../tags/tag50.xml"/><Relationship Id="rId54" Type="http://schemas.openxmlformats.org/officeDocument/2006/relationships/tags" Target="../tags/tag51.xml"/><Relationship Id="rId55" Type="http://schemas.openxmlformats.org/officeDocument/2006/relationships/tags" Target="../tags/tag52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tags" Target="../tags/tag58.xml"/><Relationship Id="rId8" Type="http://schemas.openxmlformats.org/officeDocument/2006/relationships/tags" Target="../tags/tag59.xml"/><Relationship Id="rId9" Type="http://schemas.openxmlformats.org/officeDocument/2006/relationships/tags" Target="../tags/tag60.xml"/><Relationship Id="rId10" Type="http://schemas.openxmlformats.org/officeDocument/2006/relationships/tags" Target="../tags/tag61.xml"/><Relationship Id="rId11" Type="http://schemas.openxmlformats.org/officeDocument/2006/relationships/tags" Target="../tags/tag62.xml"/><Relationship Id="rId12" Type="http://schemas.openxmlformats.org/officeDocument/2006/relationships/tags" Target="../tags/tag63.xml"/><Relationship Id="rId13" Type="http://schemas.openxmlformats.org/officeDocument/2006/relationships/tags" Target="../tags/tag64.xml"/><Relationship Id="rId14" Type="http://schemas.openxmlformats.org/officeDocument/2006/relationships/tags" Target="../tags/tag65.xml"/><Relationship Id="rId15" Type="http://schemas.openxmlformats.org/officeDocument/2006/relationships/tags" Target="../tags/tag66.xml"/><Relationship Id="rId16" Type="http://schemas.openxmlformats.org/officeDocument/2006/relationships/tags" Target="../tags/tag67.xml"/><Relationship Id="rId17" Type="http://schemas.openxmlformats.org/officeDocument/2006/relationships/tags" Target="../tags/tag68.xml"/><Relationship Id="rId18" Type="http://schemas.openxmlformats.org/officeDocument/2006/relationships/tags" Target="../tags/tag69.xml"/><Relationship Id="rId19" Type="http://schemas.openxmlformats.org/officeDocument/2006/relationships/tags" Target="../tags/tag70.xml"/><Relationship Id="rId20" Type="http://schemas.openxmlformats.org/officeDocument/2006/relationships/tags" Target="../tags/tag71.xml"/><Relationship Id="rId21" Type="http://schemas.openxmlformats.org/officeDocument/2006/relationships/tags" Target="../tags/tag72.xml"/><Relationship Id="rId22" Type="http://schemas.openxmlformats.org/officeDocument/2006/relationships/tags" Target="../tags/tag73.xml"/><Relationship Id="rId23" Type="http://schemas.openxmlformats.org/officeDocument/2006/relationships/tags" Target="../tags/tag74.xml"/><Relationship Id="rId24" Type="http://schemas.openxmlformats.org/officeDocument/2006/relationships/tags" Target="../tags/tag75.xml"/><Relationship Id="rId25" Type="http://schemas.openxmlformats.org/officeDocument/2006/relationships/tags" Target="../tags/tag76.xml"/><Relationship Id="rId26" Type="http://schemas.openxmlformats.org/officeDocument/2006/relationships/tags" Target="../tags/tag77.xml"/><Relationship Id="rId27" Type="http://schemas.openxmlformats.org/officeDocument/2006/relationships/tags" Target="../tags/tag78.xml"/><Relationship Id="rId28" Type="http://schemas.openxmlformats.org/officeDocument/2006/relationships/tags" Target="../tags/tag79.xml"/><Relationship Id="rId29" Type="http://schemas.openxmlformats.org/officeDocument/2006/relationships/tags" Target="../tags/tag80.xml"/><Relationship Id="rId30" Type="http://schemas.openxmlformats.org/officeDocument/2006/relationships/tags" Target="../tags/tag81.xml"/><Relationship Id="rId31" Type="http://schemas.openxmlformats.org/officeDocument/2006/relationships/tags" Target="../tags/tag82.xml"/><Relationship Id="rId32" Type="http://schemas.openxmlformats.org/officeDocument/2006/relationships/tags" Target="../tags/tag83.xml"/><Relationship Id="rId33" Type="http://schemas.openxmlformats.org/officeDocument/2006/relationships/tags" Target="../tags/tag84.xml"/><Relationship Id="rId34" Type="http://schemas.openxmlformats.org/officeDocument/2006/relationships/tags" Target="../tags/tag85.xml"/><Relationship Id="rId35" Type="http://schemas.openxmlformats.org/officeDocument/2006/relationships/tags" Target="../tags/tag86.xml"/><Relationship Id="rId36" Type="http://schemas.openxmlformats.org/officeDocument/2006/relationships/tags" Target="../tags/tag87.xml"/><Relationship Id="rId37" Type="http://schemas.openxmlformats.org/officeDocument/2006/relationships/tags" Target="../tags/tag88.xml"/><Relationship Id="rId38" Type="http://schemas.openxmlformats.org/officeDocument/2006/relationships/tags" Target="../tags/tag89.xml"/><Relationship Id="rId39" Type="http://schemas.openxmlformats.org/officeDocument/2006/relationships/tags" Target="../tags/tag90.xml"/><Relationship Id="rId40" Type="http://schemas.openxmlformats.org/officeDocument/2006/relationships/tags" Target="../tags/tag91.xml"/><Relationship Id="rId41" Type="http://schemas.openxmlformats.org/officeDocument/2006/relationships/tags" Target="../tags/tag92.xml"/><Relationship Id="rId42" Type="http://schemas.openxmlformats.org/officeDocument/2006/relationships/tags" Target="../tags/tag93.xml"/><Relationship Id="rId43" Type="http://schemas.openxmlformats.org/officeDocument/2006/relationships/tags" Target="../tags/tag94.xml"/><Relationship Id="rId44" Type="http://schemas.openxmlformats.org/officeDocument/2006/relationships/tags" Target="../tags/tag95.xml"/><Relationship Id="rId45" Type="http://schemas.openxmlformats.org/officeDocument/2006/relationships/tags" Target="../tags/tag96.xml"/><Relationship Id="rId46" Type="http://schemas.openxmlformats.org/officeDocument/2006/relationships/tags" Target="../tags/tag97.xml"/><Relationship Id="rId47" Type="http://schemas.openxmlformats.org/officeDocument/2006/relationships/tags" Target="../tags/tag98.xml"/><Relationship Id="rId48" Type="http://schemas.openxmlformats.org/officeDocument/2006/relationships/tags" Target="../tags/tag99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tags" Target="../tags/tag58.xml"/><Relationship Id="rId8" Type="http://schemas.openxmlformats.org/officeDocument/2006/relationships/tags" Target="../tags/tag59.xml"/><Relationship Id="rId9" Type="http://schemas.openxmlformats.org/officeDocument/2006/relationships/tags" Target="../tags/tag60.xml"/><Relationship Id="rId10" Type="http://schemas.openxmlformats.org/officeDocument/2006/relationships/tags" Target="../tags/tag61.xml"/><Relationship Id="rId11" Type="http://schemas.openxmlformats.org/officeDocument/2006/relationships/tags" Target="../tags/tag62.xml"/><Relationship Id="rId12" Type="http://schemas.openxmlformats.org/officeDocument/2006/relationships/tags" Target="../tags/tag63.xml"/><Relationship Id="rId13" Type="http://schemas.openxmlformats.org/officeDocument/2006/relationships/tags" Target="../tags/tag64.xml"/><Relationship Id="rId14" Type="http://schemas.openxmlformats.org/officeDocument/2006/relationships/tags" Target="../tags/tag65.xml"/><Relationship Id="rId15" Type="http://schemas.openxmlformats.org/officeDocument/2006/relationships/tags" Target="../tags/tag66.xml"/><Relationship Id="rId16" Type="http://schemas.openxmlformats.org/officeDocument/2006/relationships/tags" Target="../tags/tag67.xml"/><Relationship Id="rId17" Type="http://schemas.openxmlformats.org/officeDocument/2006/relationships/tags" Target="../tags/tag68.xml"/><Relationship Id="rId18" Type="http://schemas.openxmlformats.org/officeDocument/2006/relationships/tags" Target="../tags/tag69.xml"/><Relationship Id="rId19" Type="http://schemas.openxmlformats.org/officeDocument/2006/relationships/tags" Target="../tags/tag70.xml"/><Relationship Id="rId20" Type="http://schemas.openxmlformats.org/officeDocument/2006/relationships/tags" Target="../tags/tag71.xml"/><Relationship Id="rId21" Type="http://schemas.openxmlformats.org/officeDocument/2006/relationships/tags" Target="../tags/tag72.xml"/><Relationship Id="rId22" Type="http://schemas.openxmlformats.org/officeDocument/2006/relationships/tags" Target="../tags/tag73.xml"/><Relationship Id="rId23" Type="http://schemas.openxmlformats.org/officeDocument/2006/relationships/tags" Target="../tags/tag74.xml"/><Relationship Id="rId24" Type="http://schemas.openxmlformats.org/officeDocument/2006/relationships/tags" Target="../tags/tag75.xml"/><Relationship Id="rId25" Type="http://schemas.openxmlformats.org/officeDocument/2006/relationships/tags" Target="../tags/tag76.xml"/><Relationship Id="rId26" Type="http://schemas.openxmlformats.org/officeDocument/2006/relationships/tags" Target="../tags/tag77.xml"/><Relationship Id="rId27" Type="http://schemas.openxmlformats.org/officeDocument/2006/relationships/tags" Target="../tags/tag78.xml"/><Relationship Id="rId28" Type="http://schemas.openxmlformats.org/officeDocument/2006/relationships/tags" Target="../tags/tag79.xml"/><Relationship Id="rId29" Type="http://schemas.openxmlformats.org/officeDocument/2006/relationships/tags" Target="../tags/tag80.xml"/><Relationship Id="rId30" Type="http://schemas.openxmlformats.org/officeDocument/2006/relationships/tags" Target="../tags/tag81.xml"/><Relationship Id="rId31" Type="http://schemas.openxmlformats.org/officeDocument/2006/relationships/tags" Target="../tags/tag82.xml"/><Relationship Id="rId32" Type="http://schemas.openxmlformats.org/officeDocument/2006/relationships/tags" Target="../tags/tag83.xml"/><Relationship Id="rId33" Type="http://schemas.openxmlformats.org/officeDocument/2006/relationships/tags" Target="../tags/tag84.xml"/><Relationship Id="rId34" Type="http://schemas.openxmlformats.org/officeDocument/2006/relationships/tags" Target="../tags/tag85.xml"/><Relationship Id="rId35" Type="http://schemas.openxmlformats.org/officeDocument/2006/relationships/tags" Target="../tags/tag86.xml"/><Relationship Id="rId36" Type="http://schemas.openxmlformats.org/officeDocument/2006/relationships/tags" Target="../tags/tag87.xml"/><Relationship Id="rId37" Type="http://schemas.openxmlformats.org/officeDocument/2006/relationships/tags" Target="../tags/tag88.xml"/><Relationship Id="rId38" Type="http://schemas.openxmlformats.org/officeDocument/2006/relationships/tags" Target="../tags/tag89.xml"/><Relationship Id="rId39" Type="http://schemas.openxmlformats.org/officeDocument/2006/relationships/tags" Target="../tags/tag90.xml"/><Relationship Id="rId40" Type="http://schemas.openxmlformats.org/officeDocument/2006/relationships/tags" Target="../tags/tag91.xml"/><Relationship Id="rId41" Type="http://schemas.openxmlformats.org/officeDocument/2006/relationships/tags" Target="../tags/tag92.xml"/><Relationship Id="rId42" Type="http://schemas.openxmlformats.org/officeDocument/2006/relationships/tags" Target="../tags/tag93.xml"/><Relationship Id="rId43" Type="http://schemas.openxmlformats.org/officeDocument/2006/relationships/tags" Target="../tags/tag94.xml"/><Relationship Id="rId44" Type="http://schemas.openxmlformats.org/officeDocument/2006/relationships/tags" Target="../tags/tag95.xml"/><Relationship Id="rId45" Type="http://schemas.openxmlformats.org/officeDocument/2006/relationships/tags" Target="../tags/tag96.xml"/><Relationship Id="rId46" Type="http://schemas.openxmlformats.org/officeDocument/2006/relationships/tags" Target="../tags/tag97.xml"/><Relationship Id="rId47" Type="http://schemas.openxmlformats.org/officeDocument/2006/relationships/tags" Target="../tags/tag98.xml"/><Relationship Id="rId48" Type="http://schemas.openxmlformats.org/officeDocument/2006/relationships/tags" Target="../tags/tag99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tags" Target="../tags/tag58.xml"/><Relationship Id="rId8" Type="http://schemas.openxmlformats.org/officeDocument/2006/relationships/tags" Target="../tags/tag59.xml"/><Relationship Id="rId9" Type="http://schemas.openxmlformats.org/officeDocument/2006/relationships/tags" Target="../tags/tag60.xml"/><Relationship Id="rId10" Type="http://schemas.openxmlformats.org/officeDocument/2006/relationships/tags" Target="../tags/tag61.xml"/><Relationship Id="rId11" Type="http://schemas.openxmlformats.org/officeDocument/2006/relationships/tags" Target="../tags/tag62.xml"/><Relationship Id="rId12" Type="http://schemas.openxmlformats.org/officeDocument/2006/relationships/tags" Target="../tags/tag63.xml"/><Relationship Id="rId13" Type="http://schemas.openxmlformats.org/officeDocument/2006/relationships/tags" Target="../tags/tag64.xml"/><Relationship Id="rId14" Type="http://schemas.openxmlformats.org/officeDocument/2006/relationships/tags" Target="../tags/tag65.xml"/><Relationship Id="rId15" Type="http://schemas.openxmlformats.org/officeDocument/2006/relationships/tags" Target="../tags/tag66.xml"/><Relationship Id="rId16" Type="http://schemas.openxmlformats.org/officeDocument/2006/relationships/tags" Target="../tags/tag67.xml"/><Relationship Id="rId17" Type="http://schemas.openxmlformats.org/officeDocument/2006/relationships/tags" Target="../tags/tag68.xml"/><Relationship Id="rId18" Type="http://schemas.openxmlformats.org/officeDocument/2006/relationships/tags" Target="../tags/tag69.xml"/><Relationship Id="rId19" Type="http://schemas.openxmlformats.org/officeDocument/2006/relationships/tags" Target="../tags/tag70.xml"/><Relationship Id="rId20" Type="http://schemas.openxmlformats.org/officeDocument/2006/relationships/tags" Target="../tags/tag71.xml"/><Relationship Id="rId21" Type="http://schemas.openxmlformats.org/officeDocument/2006/relationships/tags" Target="../tags/tag72.xml"/><Relationship Id="rId22" Type="http://schemas.openxmlformats.org/officeDocument/2006/relationships/tags" Target="../tags/tag73.xml"/><Relationship Id="rId23" Type="http://schemas.openxmlformats.org/officeDocument/2006/relationships/tags" Target="../tags/tag74.xml"/><Relationship Id="rId24" Type="http://schemas.openxmlformats.org/officeDocument/2006/relationships/tags" Target="../tags/tag75.xml"/><Relationship Id="rId25" Type="http://schemas.openxmlformats.org/officeDocument/2006/relationships/tags" Target="../tags/tag76.xml"/><Relationship Id="rId26" Type="http://schemas.openxmlformats.org/officeDocument/2006/relationships/tags" Target="../tags/tag77.xml"/><Relationship Id="rId27" Type="http://schemas.openxmlformats.org/officeDocument/2006/relationships/tags" Target="../tags/tag78.xml"/><Relationship Id="rId28" Type="http://schemas.openxmlformats.org/officeDocument/2006/relationships/tags" Target="../tags/tag79.xml"/><Relationship Id="rId29" Type="http://schemas.openxmlformats.org/officeDocument/2006/relationships/tags" Target="../tags/tag80.xml"/><Relationship Id="rId30" Type="http://schemas.openxmlformats.org/officeDocument/2006/relationships/tags" Target="../tags/tag81.xml"/><Relationship Id="rId31" Type="http://schemas.openxmlformats.org/officeDocument/2006/relationships/tags" Target="../tags/tag82.xml"/><Relationship Id="rId32" Type="http://schemas.openxmlformats.org/officeDocument/2006/relationships/tags" Target="../tags/tag83.xml"/><Relationship Id="rId33" Type="http://schemas.openxmlformats.org/officeDocument/2006/relationships/tags" Target="../tags/tag84.xml"/><Relationship Id="rId34" Type="http://schemas.openxmlformats.org/officeDocument/2006/relationships/tags" Target="../tags/tag85.xml"/><Relationship Id="rId35" Type="http://schemas.openxmlformats.org/officeDocument/2006/relationships/tags" Target="../tags/tag86.xml"/><Relationship Id="rId36" Type="http://schemas.openxmlformats.org/officeDocument/2006/relationships/tags" Target="../tags/tag87.xml"/><Relationship Id="rId37" Type="http://schemas.openxmlformats.org/officeDocument/2006/relationships/tags" Target="../tags/tag88.xml"/><Relationship Id="rId38" Type="http://schemas.openxmlformats.org/officeDocument/2006/relationships/tags" Target="../tags/tag89.xml"/><Relationship Id="rId39" Type="http://schemas.openxmlformats.org/officeDocument/2006/relationships/tags" Target="../tags/tag90.xml"/><Relationship Id="rId40" Type="http://schemas.openxmlformats.org/officeDocument/2006/relationships/tags" Target="../tags/tag91.xml"/><Relationship Id="rId41" Type="http://schemas.openxmlformats.org/officeDocument/2006/relationships/tags" Target="../tags/tag92.xml"/><Relationship Id="rId42" Type="http://schemas.openxmlformats.org/officeDocument/2006/relationships/tags" Target="../tags/tag93.xml"/><Relationship Id="rId43" Type="http://schemas.openxmlformats.org/officeDocument/2006/relationships/tags" Target="../tags/tag94.xml"/><Relationship Id="rId44" Type="http://schemas.openxmlformats.org/officeDocument/2006/relationships/tags" Target="../tags/tag95.xml"/><Relationship Id="rId45" Type="http://schemas.openxmlformats.org/officeDocument/2006/relationships/tags" Target="../tags/tag96.xml"/><Relationship Id="rId46" Type="http://schemas.openxmlformats.org/officeDocument/2006/relationships/tags" Target="../tags/tag97.xml"/><Relationship Id="rId47" Type="http://schemas.openxmlformats.org/officeDocument/2006/relationships/tags" Target="../tags/tag98.xml"/><Relationship Id="rId48" Type="http://schemas.openxmlformats.org/officeDocument/2006/relationships/tags" Target="../tags/tag99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tags" Target="../tags/tag58.xml"/><Relationship Id="rId8" Type="http://schemas.openxmlformats.org/officeDocument/2006/relationships/tags" Target="../tags/tag59.xml"/><Relationship Id="rId9" Type="http://schemas.openxmlformats.org/officeDocument/2006/relationships/tags" Target="../tags/tag60.xml"/><Relationship Id="rId10" Type="http://schemas.openxmlformats.org/officeDocument/2006/relationships/tags" Target="../tags/tag61.xml"/><Relationship Id="rId11" Type="http://schemas.openxmlformats.org/officeDocument/2006/relationships/tags" Target="../tags/tag62.xml"/><Relationship Id="rId12" Type="http://schemas.openxmlformats.org/officeDocument/2006/relationships/tags" Target="../tags/tag63.xml"/><Relationship Id="rId13" Type="http://schemas.openxmlformats.org/officeDocument/2006/relationships/tags" Target="../tags/tag64.xml"/><Relationship Id="rId14" Type="http://schemas.openxmlformats.org/officeDocument/2006/relationships/tags" Target="../tags/tag65.xml"/><Relationship Id="rId15" Type="http://schemas.openxmlformats.org/officeDocument/2006/relationships/tags" Target="../tags/tag66.xml"/><Relationship Id="rId16" Type="http://schemas.openxmlformats.org/officeDocument/2006/relationships/tags" Target="../tags/tag67.xml"/><Relationship Id="rId17" Type="http://schemas.openxmlformats.org/officeDocument/2006/relationships/tags" Target="../tags/tag68.xml"/><Relationship Id="rId18" Type="http://schemas.openxmlformats.org/officeDocument/2006/relationships/tags" Target="../tags/tag69.xml"/><Relationship Id="rId19" Type="http://schemas.openxmlformats.org/officeDocument/2006/relationships/tags" Target="../tags/tag70.xml"/><Relationship Id="rId20" Type="http://schemas.openxmlformats.org/officeDocument/2006/relationships/tags" Target="../tags/tag71.xml"/><Relationship Id="rId21" Type="http://schemas.openxmlformats.org/officeDocument/2006/relationships/tags" Target="../tags/tag72.xml"/><Relationship Id="rId22" Type="http://schemas.openxmlformats.org/officeDocument/2006/relationships/tags" Target="../tags/tag73.xml"/><Relationship Id="rId23" Type="http://schemas.openxmlformats.org/officeDocument/2006/relationships/tags" Target="../tags/tag74.xml"/><Relationship Id="rId24" Type="http://schemas.openxmlformats.org/officeDocument/2006/relationships/tags" Target="../tags/tag75.xml"/><Relationship Id="rId25" Type="http://schemas.openxmlformats.org/officeDocument/2006/relationships/tags" Target="../tags/tag76.xml"/><Relationship Id="rId26" Type="http://schemas.openxmlformats.org/officeDocument/2006/relationships/tags" Target="../tags/tag77.xml"/><Relationship Id="rId27" Type="http://schemas.openxmlformats.org/officeDocument/2006/relationships/tags" Target="../tags/tag78.xml"/><Relationship Id="rId28" Type="http://schemas.openxmlformats.org/officeDocument/2006/relationships/tags" Target="../tags/tag79.xml"/><Relationship Id="rId29" Type="http://schemas.openxmlformats.org/officeDocument/2006/relationships/tags" Target="../tags/tag80.xml"/><Relationship Id="rId30" Type="http://schemas.openxmlformats.org/officeDocument/2006/relationships/tags" Target="../tags/tag81.xml"/><Relationship Id="rId31" Type="http://schemas.openxmlformats.org/officeDocument/2006/relationships/tags" Target="../tags/tag82.xml"/><Relationship Id="rId32" Type="http://schemas.openxmlformats.org/officeDocument/2006/relationships/tags" Target="../tags/tag83.xml"/><Relationship Id="rId33" Type="http://schemas.openxmlformats.org/officeDocument/2006/relationships/tags" Target="../tags/tag84.xml"/><Relationship Id="rId34" Type="http://schemas.openxmlformats.org/officeDocument/2006/relationships/tags" Target="../tags/tag85.xml"/><Relationship Id="rId35" Type="http://schemas.openxmlformats.org/officeDocument/2006/relationships/tags" Target="../tags/tag86.xml"/><Relationship Id="rId36" Type="http://schemas.openxmlformats.org/officeDocument/2006/relationships/tags" Target="../tags/tag87.xml"/><Relationship Id="rId37" Type="http://schemas.openxmlformats.org/officeDocument/2006/relationships/tags" Target="../tags/tag88.xml"/><Relationship Id="rId38" Type="http://schemas.openxmlformats.org/officeDocument/2006/relationships/tags" Target="../tags/tag89.xml"/><Relationship Id="rId39" Type="http://schemas.openxmlformats.org/officeDocument/2006/relationships/tags" Target="../tags/tag90.xml"/><Relationship Id="rId40" Type="http://schemas.openxmlformats.org/officeDocument/2006/relationships/tags" Target="../tags/tag91.xml"/><Relationship Id="rId41" Type="http://schemas.openxmlformats.org/officeDocument/2006/relationships/tags" Target="../tags/tag92.xml"/><Relationship Id="rId42" Type="http://schemas.openxmlformats.org/officeDocument/2006/relationships/tags" Target="../tags/tag93.xml"/><Relationship Id="rId43" Type="http://schemas.openxmlformats.org/officeDocument/2006/relationships/tags" Target="../tags/tag94.xml"/><Relationship Id="rId44" Type="http://schemas.openxmlformats.org/officeDocument/2006/relationships/tags" Target="../tags/tag95.xml"/><Relationship Id="rId45" Type="http://schemas.openxmlformats.org/officeDocument/2006/relationships/tags" Target="../tags/tag96.xml"/><Relationship Id="rId46" Type="http://schemas.openxmlformats.org/officeDocument/2006/relationships/tags" Target="../tags/tag97.xml"/><Relationship Id="rId47" Type="http://schemas.openxmlformats.org/officeDocument/2006/relationships/tags" Target="../tags/tag98.xml"/><Relationship Id="rId48" Type="http://schemas.openxmlformats.org/officeDocument/2006/relationships/tags" Target="../tags/tag99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00.xml"/><Relationship Id="rId3" Type="http://schemas.openxmlformats.org/officeDocument/2006/relationships/image" Target="../media/image3.png"/><Relationship Id="rId4" Type="http://schemas.openxmlformats.org/officeDocument/2006/relationships/tags" Target="../tags/tag101.xml"/><Relationship Id="rId5" Type="http://schemas.openxmlformats.org/officeDocument/2006/relationships/tags" Target="../tags/tag102.xml"/><Relationship Id="rId6" Type="http://schemas.openxmlformats.org/officeDocument/2006/relationships/tags" Target="../tags/tag103.xml"/><Relationship Id="rId7" Type="http://schemas.openxmlformats.org/officeDocument/2006/relationships/tags" Target="../tags/tag104.xml"/><Relationship Id="rId8" Type="http://schemas.openxmlformats.org/officeDocument/2006/relationships/tags" Target="../tags/tag105.xml"/><Relationship Id="rId9" Type="http://schemas.openxmlformats.org/officeDocument/2006/relationships/tags" Target="../tags/tag106.xml"/><Relationship Id="rId10" Type="http://schemas.openxmlformats.org/officeDocument/2006/relationships/tags" Target="../tags/tag107.xml"/><Relationship Id="rId11" Type="http://schemas.openxmlformats.org/officeDocument/2006/relationships/tags" Target="../tags/tag108.xml"/><Relationship Id="rId12" Type="http://schemas.openxmlformats.org/officeDocument/2006/relationships/tags" Target="../tags/tag109.xml"/><Relationship Id="rId13" Type="http://schemas.openxmlformats.org/officeDocument/2006/relationships/tags" Target="../tags/tag110.xml"/><Relationship Id="rId14" Type="http://schemas.openxmlformats.org/officeDocument/2006/relationships/tags" Target="../tags/tag111.xml"/><Relationship Id="rId15" Type="http://schemas.openxmlformats.org/officeDocument/2006/relationships/tags" Target="../tags/tag112.xml"/><Relationship Id="rId16" Type="http://schemas.openxmlformats.org/officeDocument/2006/relationships/tags" Target="../tags/tag113.xml"/><Relationship Id="rId17" Type="http://schemas.openxmlformats.org/officeDocument/2006/relationships/tags" Target="../tags/tag114.xml"/><Relationship Id="rId18" Type="http://schemas.openxmlformats.org/officeDocument/2006/relationships/tags" Target="../tags/tag115.xml"/><Relationship Id="rId19" Type="http://schemas.openxmlformats.org/officeDocument/2006/relationships/tags" Target="../tags/tag116.xml"/><Relationship Id="rId20" Type="http://schemas.openxmlformats.org/officeDocument/2006/relationships/tags" Target="../tags/tag117.xml"/><Relationship Id="rId21" Type="http://schemas.openxmlformats.org/officeDocument/2006/relationships/tags" Target="../tags/tag118.xml"/><Relationship Id="rId22" Type="http://schemas.openxmlformats.org/officeDocument/2006/relationships/tags" Target="../tags/tag119.xml"/><Relationship Id="rId23" Type="http://schemas.openxmlformats.org/officeDocument/2006/relationships/tags" Target="../tags/tag120.xml"/><Relationship Id="rId24" Type="http://schemas.openxmlformats.org/officeDocument/2006/relationships/tags" Target="../tags/tag121.xml"/><Relationship Id="rId25" Type="http://schemas.openxmlformats.org/officeDocument/2006/relationships/tags" Target="../tags/tag122.xml"/><Relationship Id="rId26" Type="http://schemas.openxmlformats.org/officeDocument/2006/relationships/tags" Target="../tags/tag123.xml"/><Relationship Id="rId27" Type="http://schemas.openxmlformats.org/officeDocument/2006/relationships/tags" Target="../tags/tag124.xml"/><Relationship Id="rId28" Type="http://schemas.openxmlformats.org/officeDocument/2006/relationships/tags" Target="../tags/tag125.xml"/><Relationship Id="rId29" Type="http://schemas.openxmlformats.org/officeDocument/2006/relationships/tags" Target="../tags/tag126.xml"/><Relationship Id="rId30" Type="http://schemas.openxmlformats.org/officeDocument/2006/relationships/tags" Target="../tags/tag127.xml"/><Relationship Id="rId31" Type="http://schemas.openxmlformats.org/officeDocument/2006/relationships/tags" Target="../tags/tag128.xml"/><Relationship Id="rId32" Type="http://schemas.openxmlformats.org/officeDocument/2006/relationships/tags" Target="../tags/tag129.xml"/><Relationship Id="rId33" Type="http://schemas.openxmlformats.org/officeDocument/2006/relationships/tags" Target="../tags/tag130.xml"/><Relationship Id="rId34" Type="http://schemas.openxmlformats.org/officeDocument/2006/relationships/tags" Target="../tags/tag131.xml"/><Relationship Id="rId35" Type="http://schemas.openxmlformats.org/officeDocument/2006/relationships/tags" Target="../tags/tag132.xml"/><Relationship Id="rId36" Type="http://schemas.openxmlformats.org/officeDocument/2006/relationships/tags" Target="../tags/tag133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00.xml"/><Relationship Id="rId3" Type="http://schemas.openxmlformats.org/officeDocument/2006/relationships/image" Target="../media/image3.png"/><Relationship Id="rId4" Type="http://schemas.openxmlformats.org/officeDocument/2006/relationships/tags" Target="../tags/tag101.xml"/><Relationship Id="rId5" Type="http://schemas.openxmlformats.org/officeDocument/2006/relationships/tags" Target="../tags/tag102.xml"/><Relationship Id="rId6" Type="http://schemas.openxmlformats.org/officeDocument/2006/relationships/tags" Target="../tags/tag103.xml"/><Relationship Id="rId7" Type="http://schemas.openxmlformats.org/officeDocument/2006/relationships/tags" Target="../tags/tag104.xml"/><Relationship Id="rId8" Type="http://schemas.openxmlformats.org/officeDocument/2006/relationships/tags" Target="../tags/tag105.xml"/><Relationship Id="rId9" Type="http://schemas.openxmlformats.org/officeDocument/2006/relationships/tags" Target="../tags/tag106.xml"/><Relationship Id="rId10" Type="http://schemas.openxmlformats.org/officeDocument/2006/relationships/tags" Target="../tags/tag107.xml"/><Relationship Id="rId11" Type="http://schemas.openxmlformats.org/officeDocument/2006/relationships/tags" Target="../tags/tag108.xml"/><Relationship Id="rId12" Type="http://schemas.openxmlformats.org/officeDocument/2006/relationships/tags" Target="../tags/tag109.xml"/><Relationship Id="rId13" Type="http://schemas.openxmlformats.org/officeDocument/2006/relationships/tags" Target="../tags/tag110.xml"/><Relationship Id="rId14" Type="http://schemas.openxmlformats.org/officeDocument/2006/relationships/tags" Target="../tags/tag111.xml"/><Relationship Id="rId15" Type="http://schemas.openxmlformats.org/officeDocument/2006/relationships/tags" Target="../tags/tag112.xml"/><Relationship Id="rId16" Type="http://schemas.openxmlformats.org/officeDocument/2006/relationships/tags" Target="../tags/tag113.xml"/><Relationship Id="rId17" Type="http://schemas.openxmlformats.org/officeDocument/2006/relationships/tags" Target="../tags/tag114.xml"/><Relationship Id="rId18" Type="http://schemas.openxmlformats.org/officeDocument/2006/relationships/tags" Target="../tags/tag115.xml"/><Relationship Id="rId19" Type="http://schemas.openxmlformats.org/officeDocument/2006/relationships/tags" Target="../tags/tag116.xml"/><Relationship Id="rId20" Type="http://schemas.openxmlformats.org/officeDocument/2006/relationships/tags" Target="../tags/tag117.xml"/><Relationship Id="rId21" Type="http://schemas.openxmlformats.org/officeDocument/2006/relationships/tags" Target="../tags/tag118.xml"/><Relationship Id="rId22" Type="http://schemas.openxmlformats.org/officeDocument/2006/relationships/tags" Target="../tags/tag119.xml"/><Relationship Id="rId23" Type="http://schemas.openxmlformats.org/officeDocument/2006/relationships/tags" Target="../tags/tag120.xml"/><Relationship Id="rId24" Type="http://schemas.openxmlformats.org/officeDocument/2006/relationships/tags" Target="../tags/tag121.xml"/><Relationship Id="rId25" Type="http://schemas.openxmlformats.org/officeDocument/2006/relationships/tags" Target="../tags/tag122.xml"/><Relationship Id="rId26" Type="http://schemas.openxmlformats.org/officeDocument/2006/relationships/tags" Target="../tags/tag123.xml"/><Relationship Id="rId27" Type="http://schemas.openxmlformats.org/officeDocument/2006/relationships/tags" Target="../tags/tag124.xml"/><Relationship Id="rId28" Type="http://schemas.openxmlformats.org/officeDocument/2006/relationships/tags" Target="../tags/tag125.xml"/><Relationship Id="rId29" Type="http://schemas.openxmlformats.org/officeDocument/2006/relationships/tags" Target="../tags/tag126.xml"/><Relationship Id="rId30" Type="http://schemas.openxmlformats.org/officeDocument/2006/relationships/tags" Target="../tags/tag127.xml"/><Relationship Id="rId31" Type="http://schemas.openxmlformats.org/officeDocument/2006/relationships/tags" Target="../tags/tag128.xml"/><Relationship Id="rId32" Type="http://schemas.openxmlformats.org/officeDocument/2006/relationships/tags" Target="../tags/tag129.xml"/><Relationship Id="rId33" Type="http://schemas.openxmlformats.org/officeDocument/2006/relationships/tags" Target="../tags/tag130.xml"/><Relationship Id="rId34" Type="http://schemas.openxmlformats.org/officeDocument/2006/relationships/tags" Target="../tags/tag131.xml"/><Relationship Id="rId35" Type="http://schemas.openxmlformats.org/officeDocument/2006/relationships/tags" Target="../tags/tag132.xml"/><Relationship Id="rId36" Type="http://schemas.openxmlformats.org/officeDocument/2006/relationships/tags" Target="../tags/tag133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00.xml"/><Relationship Id="rId3" Type="http://schemas.openxmlformats.org/officeDocument/2006/relationships/image" Target="../media/image3.png"/><Relationship Id="rId4" Type="http://schemas.openxmlformats.org/officeDocument/2006/relationships/tags" Target="../tags/tag101.xml"/><Relationship Id="rId5" Type="http://schemas.openxmlformats.org/officeDocument/2006/relationships/tags" Target="../tags/tag102.xml"/><Relationship Id="rId6" Type="http://schemas.openxmlformats.org/officeDocument/2006/relationships/tags" Target="../tags/tag103.xml"/><Relationship Id="rId7" Type="http://schemas.openxmlformats.org/officeDocument/2006/relationships/tags" Target="../tags/tag104.xml"/><Relationship Id="rId8" Type="http://schemas.openxmlformats.org/officeDocument/2006/relationships/tags" Target="../tags/tag105.xml"/><Relationship Id="rId9" Type="http://schemas.openxmlformats.org/officeDocument/2006/relationships/tags" Target="../tags/tag106.xml"/><Relationship Id="rId10" Type="http://schemas.openxmlformats.org/officeDocument/2006/relationships/tags" Target="../tags/tag107.xml"/><Relationship Id="rId11" Type="http://schemas.openxmlformats.org/officeDocument/2006/relationships/tags" Target="../tags/tag108.xml"/><Relationship Id="rId12" Type="http://schemas.openxmlformats.org/officeDocument/2006/relationships/tags" Target="../tags/tag109.xml"/><Relationship Id="rId13" Type="http://schemas.openxmlformats.org/officeDocument/2006/relationships/tags" Target="../tags/tag110.xml"/><Relationship Id="rId14" Type="http://schemas.openxmlformats.org/officeDocument/2006/relationships/tags" Target="../tags/tag111.xml"/><Relationship Id="rId15" Type="http://schemas.openxmlformats.org/officeDocument/2006/relationships/tags" Target="../tags/tag112.xml"/><Relationship Id="rId16" Type="http://schemas.openxmlformats.org/officeDocument/2006/relationships/tags" Target="../tags/tag113.xml"/><Relationship Id="rId17" Type="http://schemas.openxmlformats.org/officeDocument/2006/relationships/tags" Target="../tags/tag114.xml"/><Relationship Id="rId18" Type="http://schemas.openxmlformats.org/officeDocument/2006/relationships/tags" Target="../tags/tag115.xml"/><Relationship Id="rId19" Type="http://schemas.openxmlformats.org/officeDocument/2006/relationships/tags" Target="../tags/tag116.xml"/><Relationship Id="rId20" Type="http://schemas.openxmlformats.org/officeDocument/2006/relationships/tags" Target="../tags/tag117.xml"/><Relationship Id="rId21" Type="http://schemas.openxmlformats.org/officeDocument/2006/relationships/tags" Target="../tags/tag118.xml"/><Relationship Id="rId22" Type="http://schemas.openxmlformats.org/officeDocument/2006/relationships/tags" Target="../tags/tag119.xml"/><Relationship Id="rId23" Type="http://schemas.openxmlformats.org/officeDocument/2006/relationships/tags" Target="../tags/tag120.xml"/><Relationship Id="rId24" Type="http://schemas.openxmlformats.org/officeDocument/2006/relationships/tags" Target="../tags/tag121.xml"/><Relationship Id="rId25" Type="http://schemas.openxmlformats.org/officeDocument/2006/relationships/tags" Target="../tags/tag122.xml"/><Relationship Id="rId26" Type="http://schemas.openxmlformats.org/officeDocument/2006/relationships/tags" Target="../tags/tag123.xml"/><Relationship Id="rId27" Type="http://schemas.openxmlformats.org/officeDocument/2006/relationships/tags" Target="../tags/tag124.xml"/><Relationship Id="rId28" Type="http://schemas.openxmlformats.org/officeDocument/2006/relationships/tags" Target="../tags/tag125.xml"/><Relationship Id="rId29" Type="http://schemas.openxmlformats.org/officeDocument/2006/relationships/tags" Target="../tags/tag126.xml"/><Relationship Id="rId30" Type="http://schemas.openxmlformats.org/officeDocument/2006/relationships/tags" Target="../tags/tag127.xml"/><Relationship Id="rId31" Type="http://schemas.openxmlformats.org/officeDocument/2006/relationships/tags" Target="../tags/tag128.xml"/><Relationship Id="rId32" Type="http://schemas.openxmlformats.org/officeDocument/2006/relationships/tags" Target="../tags/tag129.xml"/><Relationship Id="rId33" Type="http://schemas.openxmlformats.org/officeDocument/2006/relationships/tags" Target="../tags/tag130.xml"/><Relationship Id="rId34" Type="http://schemas.openxmlformats.org/officeDocument/2006/relationships/tags" Target="../tags/tag131.xml"/><Relationship Id="rId35" Type="http://schemas.openxmlformats.org/officeDocument/2006/relationships/tags" Target="../tags/tag132.xml"/><Relationship Id="rId36" Type="http://schemas.openxmlformats.org/officeDocument/2006/relationships/tags" Target="../tags/tag133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00.xml"/><Relationship Id="rId3" Type="http://schemas.openxmlformats.org/officeDocument/2006/relationships/image" Target="../media/image3.png"/><Relationship Id="rId4" Type="http://schemas.openxmlformats.org/officeDocument/2006/relationships/tags" Target="../tags/tag101.xml"/><Relationship Id="rId5" Type="http://schemas.openxmlformats.org/officeDocument/2006/relationships/tags" Target="../tags/tag102.xml"/><Relationship Id="rId6" Type="http://schemas.openxmlformats.org/officeDocument/2006/relationships/tags" Target="../tags/tag103.xml"/><Relationship Id="rId7" Type="http://schemas.openxmlformats.org/officeDocument/2006/relationships/tags" Target="../tags/tag104.xml"/><Relationship Id="rId8" Type="http://schemas.openxmlformats.org/officeDocument/2006/relationships/tags" Target="../tags/tag105.xml"/><Relationship Id="rId9" Type="http://schemas.openxmlformats.org/officeDocument/2006/relationships/tags" Target="../tags/tag106.xml"/><Relationship Id="rId10" Type="http://schemas.openxmlformats.org/officeDocument/2006/relationships/tags" Target="../tags/tag107.xml"/><Relationship Id="rId11" Type="http://schemas.openxmlformats.org/officeDocument/2006/relationships/tags" Target="../tags/tag108.xml"/><Relationship Id="rId12" Type="http://schemas.openxmlformats.org/officeDocument/2006/relationships/tags" Target="../tags/tag109.xml"/><Relationship Id="rId13" Type="http://schemas.openxmlformats.org/officeDocument/2006/relationships/tags" Target="../tags/tag110.xml"/><Relationship Id="rId14" Type="http://schemas.openxmlformats.org/officeDocument/2006/relationships/tags" Target="../tags/tag111.xml"/><Relationship Id="rId15" Type="http://schemas.openxmlformats.org/officeDocument/2006/relationships/tags" Target="../tags/tag112.xml"/><Relationship Id="rId16" Type="http://schemas.openxmlformats.org/officeDocument/2006/relationships/tags" Target="../tags/tag113.xml"/><Relationship Id="rId17" Type="http://schemas.openxmlformats.org/officeDocument/2006/relationships/tags" Target="../tags/tag114.xml"/><Relationship Id="rId18" Type="http://schemas.openxmlformats.org/officeDocument/2006/relationships/tags" Target="../tags/tag115.xml"/><Relationship Id="rId19" Type="http://schemas.openxmlformats.org/officeDocument/2006/relationships/tags" Target="../tags/tag116.xml"/><Relationship Id="rId20" Type="http://schemas.openxmlformats.org/officeDocument/2006/relationships/tags" Target="../tags/tag117.xml"/><Relationship Id="rId21" Type="http://schemas.openxmlformats.org/officeDocument/2006/relationships/tags" Target="../tags/tag118.xml"/><Relationship Id="rId22" Type="http://schemas.openxmlformats.org/officeDocument/2006/relationships/tags" Target="../tags/tag119.xml"/><Relationship Id="rId23" Type="http://schemas.openxmlformats.org/officeDocument/2006/relationships/tags" Target="../tags/tag120.xml"/><Relationship Id="rId24" Type="http://schemas.openxmlformats.org/officeDocument/2006/relationships/tags" Target="../tags/tag121.xml"/><Relationship Id="rId25" Type="http://schemas.openxmlformats.org/officeDocument/2006/relationships/tags" Target="../tags/tag122.xml"/><Relationship Id="rId26" Type="http://schemas.openxmlformats.org/officeDocument/2006/relationships/tags" Target="../tags/tag123.xml"/><Relationship Id="rId27" Type="http://schemas.openxmlformats.org/officeDocument/2006/relationships/tags" Target="../tags/tag124.xml"/><Relationship Id="rId28" Type="http://schemas.openxmlformats.org/officeDocument/2006/relationships/tags" Target="../tags/tag125.xml"/><Relationship Id="rId29" Type="http://schemas.openxmlformats.org/officeDocument/2006/relationships/tags" Target="../tags/tag126.xml"/><Relationship Id="rId30" Type="http://schemas.openxmlformats.org/officeDocument/2006/relationships/tags" Target="../tags/tag127.xml"/><Relationship Id="rId31" Type="http://schemas.openxmlformats.org/officeDocument/2006/relationships/tags" Target="../tags/tag128.xml"/><Relationship Id="rId32" Type="http://schemas.openxmlformats.org/officeDocument/2006/relationships/tags" Target="../tags/tag129.xml"/><Relationship Id="rId33" Type="http://schemas.openxmlformats.org/officeDocument/2006/relationships/tags" Target="../tags/tag130.xml"/><Relationship Id="rId34" Type="http://schemas.openxmlformats.org/officeDocument/2006/relationships/tags" Target="../tags/tag131.xml"/><Relationship Id="rId35" Type="http://schemas.openxmlformats.org/officeDocument/2006/relationships/tags" Target="../tags/tag132.xml"/><Relationship Id="rId36" Type="http://schemas.openxmlformats.org/officeDocument/2006/relationships/tags" Target="../tags/tag13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09441" y="274639"/>
            <a:ext cx="10969943" cy="711081"/>
          </a:xfrm>
        </p:spPr>
        <p:txBody>
          <a:bodyPr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{{title}}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 rot="10800000" flipV="1">
            <a:off x="263234" y="4210525"/>
            <a:ext cx="3281989" cy="1694060"/>
            <a:chOff x="263234" y="1745503"/>
            <a:chExt cx="3281989" cy="1694060"/>
          </a:xfrm>
        </p:grpSpPr>
        <p:grpSp>
          <p:nvGrpSpPr>
            <p:cNvPr id="59" name="Group 58"/>
            <p:cNvGrpSpPr/>
            <p:nvPr/>
          </p:nvGrpSpPr>
          <p:grpSpPr>
            <a:xfrm>
              <a:off x="263234" y="1745503"/>
              <a:ext cx="3281989" cy="1694060"/>
              <a:chOff x="180109" y="1967345"/>
              <a:chExt cx="2937164" cy="1394392"/>
            </a:xfrm>
          </p:grpSpPr>
          <p:sp>
            <p:nvSpPr>
              <p:cNvPr id="58" name="Rectangle: Rounded Corners 57"/>
              <p:cNvSpPr/>
              <p:nvPr>
                <p:custDataLst>
                  <p:tags r:id="rId3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6" name="Rectangle: Rounded Corners 55"/>
              <p:cNvSpPr/>
              <p:nvPr>
                <p:custDataLst>
                  <p:tags r:id="rId4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6" name="TextBox 75"/>
            <p:cNvSpPr txBox="1"/>
            <p:nvPr>
              <p:custDataLst>
                <p:tags r:id="rId5"/>
              </p:custDataLst>
            </p:nvPr>
          </p:nvSpPr>
          <p:spPr>
            <a:xfrm>
              <a:off x="823042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5" name="Group 84"/>
          <p:cNvGrpSpPr/>
          <p:nvPr userDrawn="1"/>
        </p:nvGrpSpPr>
        <p:grpSpPr>
          <a:xfrm rot="10800000" flipV="1">
            <a:off x="8661654" y="4210525"/>
            <a:ext cx="3281989" cy="1694060"/>
            <a:chOff x="8661654" y="1745503"/>
            <a:chExt cx="3281989" cy="1694060"/>
          </a:xfrm>
        </p:grpSpPr>
        <p:grpSp>
          <p:nvGrpSpPr>
            <p:cNvPr id="73" name="Group 72"/>
            <p:cNvGrpSpPr/>
            <p:nvPr/>
          </p:nvGrpSpPr>
          <p:grpSpPr>
            <a:xfrm>
              <a:off x="8661654" y="1745503"/>
              <a:ext cx="3281989" cy="1694060"/>
              <a:chOff x="180109" y="1967345"/>
              <a:chExt cx="2937164" cy="1394392"/>
            </a:xfrm>
          </p:grpSpPr>
          <p:sp>
            <p:nvSpPr>
              <p:cNvPr id="74" name="Rectangle: Rounded Corners 73"/>
              <p:cNvSpPr/>
              <p:nvPr>
                <p:custDataLst>
                  <p:tags r:id="rId6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Rectangle: Rounded Corners 74"/>
              <p:cNvSpPr/>
              <p:nvPr>
                <p:custDataLst>
                  <p:tags r:id="rId7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>
              <p:custDataLst>
                <p:tags r:id="rId8"/>
              </p:custDataLst>
            </p:nvPr>
          </p:nvSpPr>
          <p:spPr>
            <a:xfrm>
              <a:off x="9233264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2" name="Group 81"/>
          <p:cNvGrpSpPr/>
          <p:nvPr userDrawn="1"/>
        </p:nvGrpSpPr>
        <p:grpSpPr>
          <a:xfrm rot="10800000" flipV="1">
            <a:off x="1052943" y="1730561"/>
            <a:ext cx="3281989" cy="1694060"/>
            <a:chOff x="1052943" y="4225467"/>
            <a:chExt cx="3281989" cy="1694060"/>
          </a:xfrm>
        </p:grpSpPr>
        <p:grpSp>
          <p:nvGrpSpPr>
            <p:cNvPr id="62" name="Group 61"/>
            <p:cNvGrpSpPr/>
            <p:nvPr/>
          </p:nvGrpSpPr>
          <p:grpSpPr>
            <a:xfrm>
              <a:off x="1052943" y="4225467"/>
              <a:ext cx="3281989" cy="1694060"/>
              <a:chOff x="180109" y="1967345"/>
              <a:chExt cx="2937164" cy="1394392"/>
            </a:xfrm>
          </p:grpSpPr>
          <p:sp>
            <p:nvSpPr>
              <p:cNvPr id="63" name="Rectangle: Rounded Corners 62"/>
              <p:cNvSpPr/>
              <p:nvPr>
                <p:custDataLst>
                  <p:tags r:id="rId9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4" name="Rectangle: Rounded Corners 63"/>
              <p:cNvSpPr/>
              <p:nvPr>
                <p:custDataLst>
                  <p:tags r:id="rId10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8" name="TextBox 77"/>
            <p:cNvSpPr txBox="1"/>
            <p:nvPr>
              <p:custDataLst>
                <p:tags r:id="rId11"/>
              </p:custDataLst>
            </p:nvPr>
          </p:nvSpPr>
          <p:spPr>
            <a:xfrm>
              <a:off x="1635842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4" name="Group 83"/>
          <p:cNvGrpSpPr/>
          <p:nvPr userDrawn="1"/>
        </p:nvGrpSpPr>
        <p:grpSpPr>
          <a:xfrm rot="10800000" flipV="1">
            <a:off x="7882207" y="1730561"/>
            <a:ext cx="3281989" cy="1694060"/>
            <a:chOff x="7882207" y="4225467"/>
            <a:chExt cx="3281989" cy="1694060"/>
          </a:xfrm>
        </p:grpSpPr>
        <p:grpSp>
          <p:nvGrpSpPr>
            <p:cNvPr id="66" name="Group 65"/>
            <p:cNvGrpSpPr/>
            <p:nvPr/>
          </p:nvGrpSpPr>
          <p:grpSpPr>
            <a:xfrm>
              <a:off x="7882207" y="4225467"/>
              <a:ext cx="3281989" cy="1694060"/>
              <a:chOff x="180109" y="1967345"/>
              <a:chExt cx="2937164" cy="1394392"/>
            </a:xfrm>
          </p:grpSpPr>
          <p:sp>
            <p:nvSpPr>
              <p:cNvPr id="67" name="Rectangle: Rounded Corners 66"/>
              <p:cNvSpPr/>
              <p:nvPr>
                <p:custDataLst>
                  <p:tags r:id="rId12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8" name="Rectangle: Rounded Corners 67"/>
              <p:cNvSpPr/>
              <p:nvPr>
                <p:custDataLst>
                  <p:tags r:id="rId13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79" name="TextBox 78"/>
            <p:cNvSpPr txBox="1"/>
            <p:nvPr>
              <p:custDataLst>
                <p:tags r:id="rId14"/>
              </p:custDataLst>
            </p:nvPr>
          </p:nvSpPr>
          <p:spPr>
            <a:xfrm>
              <a:off x="8476908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3" name="Group 82"/>
          <p:cNvGrpSpPr/>
          <p:nvPr userDrawn="1"/>
        </p:nvGrpSpPr>
        <p:grpSpPr>
          <a:xfrm rot="10800000" flipV="1">
            <a:off x="4445207" y="830016"/>
            <a:ext cx="3281989" cy="1694060"/>
            <a:chOff x="4445207" y="5126012"/>
            <a:chExt cx="3281989" cy="1694060"/>
          </a:xfrm>
        </p:grpSpPr>
        <p:grpSp>
          <p:nvGrpSpPr>
            <p:cNvPr id="69" name="Group 68"/>
            <p:cNvGrpSpPr/>
            <p:nvPr/>
          </p:nvGrpSpPr>
          <p:grpSpPr>
            <a:xfrm>
              <a:off x="4445207" y="5126012"/>
              <a:ext cx="3281989" cy="1694060"/>
              <a:chOff x="180109" y="1967345"/>
              <a:chExt cx="2937164" cy="1394392"/>
            </a:xfrm>
          </p:grpSpPr>
          <p:sp>
            <p:nvSpPr>
              <p:cNvPr id="70" name="Rectangle: Rounded Corners 69"/>
              <p:cNvSpPr/>
              <p:nvPr>
                <p:custDataLst>
                  <p:tags r:id="rId15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Rectangle: Rounded Corners 70"/>
              <p:cNvSpPr/>
              <p:nvPr>
                <p:custDataLst>
                  <p:tags r:id="rId16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80" name="TextBox 79"/>
            <p:cNvSpPr txBox="1"/>
            <p:nvPr>
              <p:custDataLst>
                <p:tags r:id="rId17"/>
              </p:custDataLst>
            </p:nvPr>
          </p:nvSpPr>
          <p:spPr>
            <a:xfrm>
              <a:off x="5022509" y="5643719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8" name="Oval 3"/>
          <p:cNvSpPr/>
          <p:nvPr userDrawn="1">
            <p:custDataLst>
              <p:tags r:id="rId18"/>
            </p:custDataLst>
          </p:nvPr>
        </p:nvSpPr>
        <p:spPr>
          <a:xfrm flipV="1">
            <a:off x="5037465" y="4105882"/>
            <a:ext cx="2099454" cy="2099454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2"/>
          <p:cNvSpPr/>
          <p:nvPr userDrawn="1">
            <p:custDataLst>
              <p:tags r:id="rId19"/>
            </p:custDataLst>
          </p:nvPr>
        </p:nvSpPr>
        <p:spPr>
          <a:xfrm flipV="1">
            <a:off x="5316385" y="4384801"/>
            <a:ext cx="1541616" cy="1541614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4"/>
          <p:cNvSpPr/>
          <p:nvPr userDrawn="1">
            <p:custDataLst>
              <p:tags r:id="rId20"/>
            </p:custDataLst>
          </p:nvPr>
        </p:nvSpPr>
        <p:spPr>
          <a:xfrm flipV="1">
            <a:off x="4758281" y="3826699"/>
            <a:ext cx="2657820" cy="2657821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 userDrawn="1">
            <p:custDataLst>
              <p:tags r:id="rId21"/>
            </p:custDataLst>
          </p:nvPr>
        </p:nvSpPr>
        <p:spPr>
          <a:xfrm flipV="1">
            <a:off x="4501433" y="3569851"/>
            <a:ext cx="3171517" cy="3171517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Arc 13"/>
          <p:cNvSpPr/>
          <p:nvPr userDrawn="1">
            <p:custDataLst>
              <p:tags r:id="rId22"/>
            </p:custDataLst>
          </p:nvPr>
        </p:nvSpPr>
        <p:spPr>
          <a:xfrm flipV="1">
            <a:off x="4762851" y="3831269"/>
            <a:ext cx="2648681" cy="2648681"/>
          </a:xfrm>
          <a:prstGeom prst="arc">
            <a:avLst>
              <a:gd name="adj1" fmla="val 21572377"/>
              <a:gd name="adj2" fmla="val 10781622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 userDrawn="1">
            <p:custDataLst>
              <p:tags r:id="rId23"/>
            </p:custDataLst>
          </p:nvPr>
        </p:nvSpPr>
        <p:spPr>
          <a:xfrm flipV="1">
            <a:off x="4671405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 userDrawn="1">
            <p:custDataLst>
              <p:tags r:id="rId24"/>
            </p:custDataLst>
          </p:nvPr>
        </p:nvSpPr>
        <p:spPr>
          <a:xfrm flipV="1">
            <a:off x="7315696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 userDrawn="1">
            <p:custDataLst>
              <p:tags r:id="rId25"/>
            </p:custDataLst>
          </p:nvPr>
        </p:nvSpPr>
        <p:spPr>
          <a:xfrm flipV="1">
            <a:off x="5996735" y="3742752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 userDrawn="1">
            <p:custDataLst>
              <p:tags r:id="rId26"/>
            </p:custDataLst>
          </p:nvPr>
        </p:nvSpPr>
        <p:spPr>
          <a:xfrm flipV="1">
            <a:off x="5056987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 userDrawn="1">
            <p:custDataLst>
              <p:tags r:id="rId27"/>
            </p:custDataLst>
          </p:nvPr>
        </p:nvSpPr>
        <p:spPr>
          <a:xfrm flipV="1">
            <a:off x="6946481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 flipV="1">
            <a:off x="3273834" y="4604064"/>
            <a:ext cx="1223228" cy="1086347"/>
            <a:chOff x="2378283" y="2485829"/>
            <a:chExt cx="1372784" cy="1219168"/>
          </a:xfrm>
        </p:grpSpPr>
        <p:grpSp>
          <p:nvGrpSpPr>
            <p:cNvPr id="27" name="Group 26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25" name="Oval 24"/>
              <p:cNvSpPr/>
              <p:nvPr>
                <p:custDataLst>
                  <p:tags r:id="rId28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>
                <p:custDataLst>
                  <p:tags r:id="rId29"/>
                </p:custDataLst>
              </p:nvPr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8" name="Isosceles Triangle 27"/>
            <p:cNvSpPr/>
            <p:nvPr>
              <p:custDataLst>
                <p:tags r:id="rId30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 flipH="1" flipV="1">
            <a:off x="7691762" y="4604064"/>
            <a:ext cx="1223228" cy="1086347"/>
            <a:chOff x="2378283" y="2485829"/>
            <a:chExt cx="1372784" cy="1219168"/>
          </a:xfrm>
        </p:grpSpPr>
        <p:grpSp>
          <p:nvGrpSpPr>
            <p:cNvPr id="33" name="Group 32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35" name="Oval 34"/>
              <p:cNvSpPr/>
              <p:nvPr>
                <p:custDataLst>
                  <p:tags r:id="rId31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>
                <p:custDataLst>
                  <p:tags r:id="rId32"/>
                </p:custDataLst>
              </p:nvPr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4" name="Isosceles Triangle 33"/>
            <p:cNvSpPr/>
            <p:nvPr>
              <p:custDataLst>
                <p:tags r:id="rId33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 userDrawn="1"/>
        </p:nvGrpSpPr>
        <p:grpSpPr>
          <a:xfrm rot="3010630" flipV="1">
            <a:off x="3967217" y="3018576"/>
            <a:ext cx="1223228" cy="1086347"/>
            <a:chOff x="2378283" y="2485829"/>
            <a:chExt cx="1372784" cy="1219168"/>
          </a:xfrm>
        </p:grpSpPr>
        <p:grpSp>
          <p:nvGrpSpPr>
            <p:cNvPr id="46" name="Group 45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8" name="Oval 47"/>
              <p:cNvSpPr/>
              <p:nvPr>
                <p:custDataLst>
                  <p:tags r:id="rId34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>
                <p:custDataLst>
                  <p:tags r:id="rId35"/>
                </p:custDataLst>
              </p:nvPr>
            </p:nvSpPr>
            <p:spPr>
              <a:xfrm rot="3173175">
                <a:off x="2412630" y="2843562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7" name="Isosceles Triangle 46"/>
            <p:cNvSpPr/>
            <p:nvPr>
              <p:custDataLst>
                <p:tags r:id="rId36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rot="16200000" flipH="1" flipV="1">
            <a:off x="5475578" y="2401132"/>
            <a:ext cx="1223228" cy="1086347"/>
            <a:chOff x="2378283" y="2485829"/>
            <a:chExt cx="1372784" cy="1219168"/>
          </a:xfrm>
        </p:grpSpPr>
        <p:grpSp>
          <p:nvGrpSpPr>
            <p:cNvPr id="42" name="Group 41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4" name="Oval 43"/>
              <p:cNvSpPr/>
              <p:nvPr>
                <p:custDataLst>
                  <p:tags r:id="rId37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>
                <p:custDataLst>
                  <p:tags r:id="rId38"/>
                </p:custDataLst>
              </p:nvPr>
            </p:nvSpPr>
            <p:spPr>
              <a:xfrm rot="5400000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3" name="Isosceles Triangle 42"/>
            <p:cNvSpPr/>
            <p:nvPr>
              <p:custDataLst>
                <p:tags r:id="rId39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 rot="18999469" flipH="1" flipV="1">
            <a:off x="7054336" y="3081948"/>
            <a:ext cx="1223228" cy="1086347"/>
            <a:chOff x="2378283" y="2485829"/>
            <a:chExt cx="1372784" cy="1219168"/>
          </a:xfrm>
        </p:grpSpPr>
        <p:grpSp>
          <p:nvGrpSpPr>
            <p:cNvPr id="51" name="Group 50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53" name="Oval 52"/>
              <p:cNvSpPr/>
              <p:nvPr>
                <p:custDataLst>
                  <p:tags r:id="rId40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>
                <p:custDataLst>
                  <p:tags r:id="rId41"/>
                </p:custDataLst>
              </p:nvPr>
            </p:nvSpPr>
            <p:spPr>
              <a:xfrm rot="2600531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52" name="Isosceles Triangle 51"/>
            <p:cNvSpPr/>
            <p:nvPr>
              <p:custDataLst>
                <p:tags r:id="rId42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1" name="Graphic 7" descr="Lights On with solid fill"/>
          <p:cNvPicPr>
            <a:picLocks noChangeAspect="1"/>
          </p:cNvPicPr>
          <p:nvPr userDrawn="1">
            <p:custDataLst>
              <p:tags r:id="rId43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684338" y="4752753"/>
            <a:ext cx="805710" cy="805710"/>
          </a:xfrm>
          <a:prstGeom prst="rect">
            <a:avLst/>
          </a:prstGeom>
        </p:spPr>
      </p:pic>
      <p:sp>
        <p:nvSpPr>
          <p:cNvPr id="13" name="TextBox 8"/>
          <p:cNvSpPr txBox="1"/>
          <p:nvPr userDrawn="1">
            <p:custDataLst>
              <p:tags r:id="rId46"/>
            </p:custDataLst>
          </p:nvPr>
        </p:nvSpPr>
        <p:spPr>
          <a:xfrm>
            <a:off x="3552306" y="4918318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1"/>
                </a:solidFill>
              </a:rPr>
              <a:t>01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9" name="TextBox 9"/>
          <p:cNvSpPr txBox="1"/>
          <p:nvPr userDrawn="1">
            <p:custDataLst>
              <p:tags r:id="rId47"/>
            </p:custDataLst>
          </p:nvPr>
        </p:nvSpPr>
        <p:spPr>
          <a:xfrm>
            <a:off x="4267725" y="327786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2"/>
                </a:solidFill>
              </a:rPr>
              <a:t>02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0" name="TextBox 10"/>
          <p:cNvSpPr txBox="1"/>
          <p:nvPr userDrawn="1">
            <p:custDataLst>
              <p:tags r:id="rId48"/>
            </p:custDataLst>
          </p:nvPr>
        </p:nvSpPr>
        <p:spPr>
          <a:xfrm>
            <a:off x="5812484" y="265480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3"/>
                </a:solidFill>
              </a:rPr>
              <a:t>03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1" name="TextBox 12"/>
          <p:cNvSpPr txBox="1"/>
          <p:nvPr userDrawn="1">
            <p:custDataLst>
              <p:tags r:id="rId49"/>
            </p:custDataLst>
          </p:nvPr>
        </p:nvSpPr>
        <p:spPr>
          <a:xfrm>
            <a:off x="7446186" y="335655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4"/>
                </a:solidFill>
              </a:rPr>
              <a:t>04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TextBox 18"/>
          <p:cNvSpPr txBox="1"/>
          <p:nvPr userDrawn="1">
            <p:custDataLst>
              <p:tags r:id="rId50"/>
            </p:custDataLst>
          </p:nvPr>
        </p:nvSpPr>
        <p:spPr>
          <a:xfrm>
            <a:off x="8098483" y="492287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5"/>
                </a:solidFill>
              </a:rPr>
              <a:t>05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  <p:custDataLst>
              <p:tags r:id="rId51"/>
            </p:custDataLst>
          </p:nvPr>
        </p:nvSpPr>
        <p:spPr>
          <a:xfrm>
            <a:off x="693420" y="4753610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{{text1}}</a:t>
            </a:r>
            <a:endParaRPr lang="en-US"/>
          </a:p>
        </p:txBody>
      </p:sp>
      <p:sp>
        <p:nvSpPr>
          <p:cNvPr id="2" name="Text Placeholder 2"/>
          <p:cNvSpPr>
            <a:spLocks noGrp="1"/>
          </p:cNvSpPr>
          <p:nvPr>
            <p:ph type="body" idx="13" hasCustomPrompt="1"/>
            <p:custDataLst>
              <p:tags r:id="rId52"/>
            </p:custDataLst>
          </p:nvPr>
        </p:nvSpPr>
        <p:spPr>
          <a:xfrm>
            <a:off x="1485900" y="229806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{{text2}}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4" hasCustomPrompt="1"/>
            <p:custDataLst>
              <p:tags r:id="rId53"/>
            </p:custDataLst>
          </p:nvPr>
        </p:nvSpPr>
        <p:spPr>
          <a:xfrm>
            <a:off x="4869815" y="137350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{{text3}}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5" hasCustomPrompt="1"/>
            <p:custDataLst>
              <p:tags r:id="rId54"/>
            </p:custDataLst>
          </p:nvPr>
        </p:nvSpPr>
        <p:spPr>
          <a:xfrm>
            <a:off x="8275955" y="229806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{{text4}}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6" hasCustomPrompt="1"/>
            <p:custDataLst>
              <p:tags r:id="rId55"/>
            </p:custDataLst>
          </p:nvPr>
        </p:nvSpPr>
        <p:spPr>
          <a:xfrm>
            <a:off x="9141460" y="4753610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{{text5}}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09441" y="274639"/>
            <a:ext cx="10969943" cy="711081"/>
          </a:xfrm>
        </p:spPr>
        <p:txBody>
          <a:bodyPr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{{title}}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 rot="10800000" flipV="1">
            <a:off x="263234" y="4210525"/>
            <a:ext cx="3281989" cy="1694060"/>
            <a:chOff x="263234" y="1745503"/>
            <a:chExt cx="3281989" cy="1694060"/>
          </a:xfrm>
        </p:grpSpPr>
        <p:grpSp>
          <p:nvGrpSpPr>
            <p:cNvPr id="59" name="Group 58"/>
            <p:cNvGrpSpPr/>
            <p:nvPr/>
          </p:nvGrpSpPr>
          <p:grpSpPr>
            <a:xfrm>
              <a:off x="263234" y="1745503"/>
              <a:ext cx="3281989" cy="1694060"/>
              <a:chOff x="180109" y="1967345"/>
              <a:chExt cx="2937164" cy="1394392"/>
            </a:xfrm>
          </p:grpSpPr>
          <p:sp>
            <p:nvSpPr>
              <p:cNvPr id="58" name="Rectangle: Rounded Corners 57"/>
              <p:cNvSpPr/>
              <p:nvPr>
                <p:custDataLst>
                  <p:tags r:id="rId3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6" name="Rectangle: Rounded Corners 55"/>
              <p:cNvSpPr/>
              <p:nvPr>
                <p:custDataLst>
                  <p:tags r:id="rId4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6" name="TextBox 75"/>
            <p:cNvSpPr txBox="1"/>
            <p:nvPr>
              <p:custDataLst>
                <p:tags r:id="rId5"/>
              </p:custDataLst>
            </p:nvPr>
          </p:nvSpPr>
          <p:spPr>
            <a:xfrm>
              <a:off x="823042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5" name="Group 84"/>
          <p:cNvGrpSpPr/>
          <p:nvPr userDrawn="1"/>
        </p:nvGrpSpPr>
        <p:grpSpPr>
          <a:xfrm rot="10800000" flipV="1">
            <a:off x="8661654" y="4210525"/>
            <a:ext cx="3281989" cy="1694060"/>
            <a:chOff x="8661654" y="1745503"/>
            <a:chExt cx="3281989" cy="1694060"/>
          </a:xfrm>
        </p:grpSpPr>
        <p:grpSp>
          <p:nvGrpSpPr>
            <p:cNvPr id="73" name="Group 72"/>
            <p:cNvGrpSpPr/>
            <p:nvPr/>
          </p:nvGrpSpPr>
          <p:grpSpPr>
            <a:xfrm>
              <a:off x="8661654" y="1745503"/>
              <a:ext cx="3281989" cy="1694060"/>
              <a:chOff x="180109" y="1967345"/>
              <a:chExt cx="2937164" cy="1394392"/>
            </a:xfrm>
          </p:grpSpPr>
          <p:sp>
            <p:nvSpPr>
              <p:cNvPr id="74" name="Rectangle: Rounded Corners 73"/>
              <p:cNvSpPr/>
              <p:nvPr>
                <p:custDataLst>
                  <p:tags r:id="rId6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Rectangle: Rounded Corners 74"/>
              <p:cNvSpPr/>
              <p:nvPr>
                <p:custDataLst>
                  <p:tags r:id="rId7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>
              <p:custDataLst>
                <p:tags r:id="rId8"/>
              </p:custDataLst>
            </p:nvPr>
          </p:nvSpPr>
          <p:spPr>
            <a:xfrm>
              <a:off x="9233264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2" name="Group 81"/>
          <p:cNvGrpSpPr/>
          <p:nvPr userDrawn="1"/>
        </p:nvGrpSpPr>
        <p:grpSpPr>
          <a:xfrm rot="10800000" flipV="1">
            <a:off x="1052943" y="1730561"/>
            <a:ext cx="3281989" cy="1694060"/>
            <a:chOff x="1052943" y="4225467"/>
            <a:chExt cx="3281989" cy="1694060"/>
          </a:xfrm>
        </p:grpSpPr>
        <p:grpSp>
          <p:nvGrpSpPr>
            <p:cNvPr id="62" name="Group 61"/>
            <p:cNvGrpSpPr/>
            <p:nvPr/>
          </p:nvGrpSpPr>
          <p:grpSpPr>
            <a:xfrm>
              <a:off x="1052943" y="4225467"/>
              <a:ext cx="3281989" cy="1694060"/>
              <a:chOff x="180109" y="1967345"/>
              <a:chExt cx="2937164" cy="1394392"/>
            </a:xfrm>
          </p:grpSpPr>
          <p:sp>
            <p:nvSpPr>
              <p:cNvPr id="63" name="Rectangle: Rounded Corners 62"/>
              <p:cNvSpPr/>
              <p:nvPr>
                <p:custDataLst>
                  <p:tags r:id="rId9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4" name="Rectangle: Rounded Corners 63"/>
              <p:cNvSpPr/>
              <p:nvPr>
                <p:custDataLst>
                  <p:tags r:id="rId10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8" name="TextBox 77"/>
            <p:cNvSpPr txBox="1"/>
            <p:nvPr>
              <p:custDataLst>
                <p:tags r:id="rId11"/>
              </p:custDataLst>
            </p:nvPr>
          </p:nvSpPr>
          <p:spPr>
            <a:xfrm>
              <a:off x="1635842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4" name="Group 83"/>
          <p:cNvGrpSpPr/>
          <p:nvPr userDrawn="1"/>
        </p:nvGrpSpPr>
        <p:grpSpPr>
          <a:xfrm rot="10800000" flipV="1">
            <a:off x="7882207" y="1730561"/>
            <a:ext cx="3281989" cy="1694060"/>
            <a:chOff x="7882207" y="4225467"/>
            <a:chExt cx="3281989" cy="1694060"/>
          </a:xfrm>
        </p:grpSpPr>
        <p:grpSp>
          <p:nvGrpSpPr>
            <p:cNvPr id="66" name="Group 65"/>
            <p:cNvGrpSpPr/>
            <p:nvPr/>
          </p:nvGrpSpPr>
          <p:grpSpPr>
            <a:xfrm>
              <a:off x="7882207" y="4225467"/>
              <a:ext cx="3281989" cy="1694060"/>
              <a:chOff x="180109" y="1967345"/>
              <a:chExt cx="2937164" cy="1394392"/>
            </a:xfrm>
          </p:grpSpPr>
          <p:sp>
            <p:nvSpPr>
              <p:cNvPr id="67" name="Rectangle: Rounded Corners 66"/>
              <p:cNvSpPr/>
              <p:nvPr>
                <p:custDataLst>
                  <p:tags r:id="rId12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8" name="Rectangle: Rounded Corners 67"/>
              <p:cNvSpPr/>
              <p:nvPr>
                <p:custDataLst>
                  <p:tags r:id="rId13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79" name="TextBox 78"/>
            <p:cNvSpPr txBox="1"/>
            <p:nvPr>
              <p:custDataLst>
                <p:tags r:id="rId14"/>
              </p:custDataLst>
            </p:nvPr>
          </p:nvSpPr>
          <p:spPr>
            <a:xfrm>
              <a:off x="8476908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3" name="Group 82"/>
          <p:cNvGrpSpPr/>
          <p:nvPr userDrawn="1"/>
        </p:nvGrpSpPr>
        <p:grpSpPr>
          <a:xfrm rot="10800000" flipV="1">
            <a:off x="4445207" y="830016"/>
            <a:ext cx="3281989" cy="1694060"/>
            <a:chOff x="4445207" y="5126012"/>
            <a:chExt cx="3281989" cy="1694060"/>
          </a:xfrm>
        </p:grpSpPr>
        <p:grpSp>
          <p:nvGrpSpPr>
            <p:cNvPr id="69" name="Group 68"/>
            <p:cNvGrpSpPr/>
            <p:nvPr/>
          </p:nvGrpSpPr>
          <p:grpSpPr>
            <a:xfrm>
              <a:off x="4445207" y="5126012"/>
              <a:ext cx="3281989" cy="1694060"/>
              <a:chOff x="180109" y="1967345"/>
              <a:chExt cx="2937164" cy="1394392"/>
            </a:xfrm>
          </p:grpSpPr>
          <p:sp>
            <p:nvSpPr>
              <p:cNvPr id="70" name="Rectangle: Rounded Corners 69"/>
              <p:cNvSpPr/>
              <p:nvPr>
                <p:custDataLst>
                  <p:tags r:id="rId15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Rectangle: Rounded Corners 70"/>
              <p:cNvSpPr/>
              <p:nvPr>
                <p:custDataLst>
                  <p:tags r:id="rId16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80" name="TextBox 79"/>
            <p:cNvSpPr txBox="1"/>
            <p:nvPr>
              <p:custDataLst>
                <p:tags r:id="rId17"/>
              </p:custDataLst>
            </p:nvPr>
          </p:nvSpPr>
          <p:spPr>
            <a:xfrm>
              <a:off x="5022509" y="5643719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8" name="Oval 3"/>
          <p:cNvSpPr/>
          <p:nvPr userDrawn="1">
            <p:custDataLst>
              <p:tags r:id="rId18"/>
            </p:custDataLst>
          </p:nvPr>
        </p:nvSpPr>
        <p:spPr>
          <a:xfrm flipV="1">
            <a:off x="5037465" y="4105882"/>
            <a:ext cx="2099454" cy="2099454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2"/>
          <p:cNvSpPr/>
          <p:nvPr userDrawn="1">
            <p:custDataLst>
              <p:tags r:id="rId19"/>
            </p:custDataLst>
          </p:nvPr>
        </p:nvSpPr>
        <p:spPr>
          <a:xfrm flipV="1">
            <a:off x="5316385" y="4384801"/>
            <a:ext cx="1541616" cy="1541614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4"/>
          <p:cNvSpPr/>
          <p:nvPr userDrawn="1">
            <p:custDataLst>
              <p:tags r:id="rId20"/>
            </p:custDataLst>
          </p:nvPr>
        </p:nvSpPr>
        <p:spPr>
          <a:xfrm flipV="1">
            <a:off x="4758281" y="3826699"/>
            <a:ext cx="2657820" cy="2657821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 userDrawn="1">
            <p:custDataLst>
              <p:tags r:id="rId21"/>
            </p:custDataLst>
          </p:nvPr>
        </p:nvSpPr>
        <p:spPr>
          <a:xfrm flipV="1">
            <a:off x="4501433" y="3569851"/>
            <a:ext cx="3171517" cy="3171517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Arc 13"/>
          <p:cNvSpPr/>
          <p:nvPr userDrawn="1">
            <p:custDataLst>
              <p:tags r:id="rId22"/>
            </p:custDataLst>
          </p:nvPr>
        </p:nvSpPr>
        <p:spPr>
          <a:xfrm flipV="1">
            <a:off x="4762851" y="3831269"/>
            <a:ext cx="2648681" cy="2648681"/>
          </a:xfrm>
          <a:prstGeom prst="arc">
            <a:avLst>
              <a:gd name="adj1" fmla="val 21572377"/>
              <a:gd name="adj2" fmla="val 10781622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 userDrawn="1">
            <p:custDataLst>
              <p:tags r:id="rId23"/>
            </p:custDataLst>
          </p:nvPr>
        </p:nvSpPr>
        <p:spPr>
          <a:xfrm flipV="1">
            <a:off x="4671405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 userDrawn="1">
            <p:custDataLst>
              <p:tags r:id="rId24"/>
            </p:custDataLst>
          </p:nvPr>
        </p:nvSpPr>
        <p:spPr>
          <a:xfrm flipV="1">
            <a:off x="7315696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 userDrawn="1">
            <p:custDataLst>
              <p:tags r:id="rId25"/>
            </p:custDataLst>
          </p:nvPr>
        </p:nvSpPr>
        <p:spPr>
          <a:xfrm flipV="1">
            <a:off x="5996735" y="3742752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 userDrawn="1">
            <p:custDataLst>
              <p:tags r:id="rId26"/>
            </p:custDataLst>
          </p:nvPr>
        </p:nvSpPr>
        <p:spPr>
          <a:xfrm flipV="1">
            <a:off x="5056987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 userDrawn="1">
            <p:custDataLst>
              <p:tags r:id="rId27"/>
            </p:custDataLst>
          </p:nvPr>
        </p:nvSpPr>
        <p:spPr>
          <a:xfrm flipV="1">
            <a:off x="6946481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 flipV="1">
            <a:off x="3273834" y="4604064"/>
            <a:ext cx="1223228" cy="1086347"/>
            <a:chOff x="2378283" y="2485829"/>
            <a:chExt cx="1372784" cy="1219168"/>
          </a:xfrm>
        </p:grpSpPr>
        <p:grpSp>
          <p:nvGrpSpPr>
            <p:cNvPr id="27" name="Group 26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25" name="Oval 24"/>
              <p:cNvSpPr/>
              <p:nvPr>
                <p:custDataLst>
                  <p:tags r:id="rId28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>
                <p:custDataLst>
                  <p:tags r:id="rId29"/>
                </p:custDataLst>
              </p:nvPr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8" name="Isosceles Triangle 27"/>
            <p:cNvSpPr/>
            <p:nvPr>
              <p:custDataLst>
                <p:tags r:id="rId30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 flipH="1" flipV="1">
            <a:off x="7691762" y="4604064"/>
            <a:ext cx="1223228" cy="1086347"/>
            <a:chOff x="2378283" y="2485829"/>
            <a:chExt cx="1372784" cy="1219168"/>
          </a:xfrm>
        </p:grpSpPr>
        <p:grpSp>
          <p:nvGrpSpPr>
            <p:cNvPr id="33" name="Group 32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35" name="Oval 34"/>
              <p:cNvSpPr/>
              <p:nvPr>
                <p:custDataLst>
                  <p:tags r:id="rId31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>
                <p:custDataLst>
                  <p:tags r:id="rId32"/>
                </p:custDataLst>
              </p:nvPr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4" name="Isosceles Triangle 33"/>
            <p:cNvSpPr/>
            <p:nvPr>
              <p:custDataLst>
                <p:tags r:id="rId33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 userDrawn="1"/>
        </p:nvGrpSpPr>
        <p:grpSpPr>
          <a:xfrm rot="3010630" flipV="1">
            <a:off x="3967217" y="3018576"/>
            <a:ext cx="1223228" cy="1086347"/>
            <a:chOff x="2378283" y="2485829"/>
            <a:chExt cx="1372784" cy="1219168"/>
          </a:xfrm>
        </p:grpSpPr>
        <p:grpSp>
          <p:nvGrpSpPr>
            <p:cNvPr id="46" name="Group 45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8" name="Oval 47"/>
              <p:cNvSpPr/>
              <p:nvPr>
                <p:custDataLst>
                  <p:tags r:id="rId34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>
                <p:custDataLst>
                  <p:tags r:id="rId35"/>
                </p:custDataLst>
              </p:nvPr>
            </p:nvSpPr>
            <p:spPr>
              <a:xfrm rot="3173175">
                <a:off x="2412630" y="2843562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7" name="Isosceles Triangle 46"/>
            <p:cNvSpPr/>
            <p:nvPr>
              <p:custDataLst>
                <p:tags r:id="rId36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rot="16200000" flipH="1" flipV="1">
            <a:off x="5475578" y="2401132"/>
            <a:ext cx="1223228" cy="1086347"/>
            <a:chOff x="2378283" y="2485829"/>
            <a:chExt cx="1372784" cy="1219168"/>
          </a:xfrm>
        </p:grpSpPr>
        <p:grpSp>
          <p:nvGrpSpPr>
            <p:cNvPr id="42" name="Group 41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4" name="Oval 43"/>
              <p:cNvSpPr/>
              <p:nvPr>
                <p:custDataLst>
                  <p:tags r:id="rId37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>
                <p:custDataLst>
                  <p:tags r:id="rId38"/>
                </p:custDataLst>
              </p:nvPr>
            </p:nvSpPr>
            <p:spPr>
              <a:xfrm rot="5400000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3" name="Isosceles Triangle 42"/>
            <p:cNvSpPr/>
            <p:nvPr>
              <p:custDataLst>
                <p:tags r:id="rId39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 rot="18999469" flipH="1" flipV="1">
            <a:off x="7054336" y="3081948"/>
            <a:ext cx="1223228" cy="1086347"/>
            <a:chOff x="2378283" y="2485829"/>
            <a:chExt cx="1372784" cy="1219168"/>
          </a:xfrm>
        </p:grpSpPr>
        <p:grpSp>
          <p:nvGrpSpPr>
            <p:cNvPr id="51" name="Group 50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53" name="Oval 52"/>
              <p:cNvSpPr/>
              <p:nvPr>
                <p:custDataLst>
                  <p:tags r:id="rId40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>
                <p:custDataLst>
                  <p:tags r:id="rId41"/>
                </p:custDataLst>
              </p:nvPr>
            </p:nvSpPr>
            <p:spPr>
              <a:xfrm rot="2600531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52" name="Isosceles Triangle 51"/>
            <p:cNvSpPr/>
            <p:nvPr>
              <p:custDataLst>
                <p:tags r:id="rId42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1" name="Graphic 7" descr="Lights On with solid fill"/>
          <p:cNvPicPr>
            <a:picLocks noChangeAspect="1"/>
          </p:cNvPicPr>
          <p:nvPr userDrawn="1">
            <p:custDataLst>
              <p:tags r:id="rId43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684338" y="4752753"/>
            <a:ext cx="805710" cy="805710"/>
          </a:xfrm>
          <a:prstGeom prst="rect">
            <a:avLst/>
          </a:prstGeom>
        </p:spPr>
      </p:pic>
      <p:sp>
        <p:nvSpPr>
          <p:cNvPr id="13" name="TextBox 8"/>
          <p:cNvSpPr txBox="1"/>
          <p:nvPr userDrawn="1">
            <p:custDataLst>
              <p:tags r:id="rId46"/>
            </p:custDataLst>
          </p:nvPr>
        </p:nvSpPr>
        <p:spPr>
          <a:xfrm>
            <a:off x="3552306" y="4918318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1"/>
                </a:solidFill>
              </a:rPr>
              <a:t>01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9" name="TextBox 9"/>
          <p:cNvSpPr txBox="1"/>
          <p:nvPr userDrawn="1">
            <p:custDataLst>
              <p:tags r:id="rId47"/>
            </p:custDataLst>
          </p:nvPr>
        </p:nvSpPr>
        <p:spPr>
          <a:xfrm>
            <a:off x="4267725" y="327786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2"/>
                </a:solidFill>
              </a:rPr>
              <a:t>02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0" name="TextBox 10"/>
          <p:cNvSpPr txBox="1"/>
          <p:nvPr userDrawn="1">
            <p:custDataLst>
              <p:tags r:id="rId48"/>
            </p:custDataLst>
          </p:nvPr>
        </p:nvSpPr>
        <p:spPr>
          <a:xfrm>
            <a:off x="5812484" y="265480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3"/>
                </a:solidFill>
              </a:rPr>
              <a:t>03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1" name="TextBox 12"/>
          <p:cNvSpPr txBox="1"/>
          <p:nvPr userDrawn="1">
            <p:custDataLst>
              <p:tags r:id="rId49"/>
            </p:custDataLst>
          </p:nvPr>
        </p:nvSpPr>
        <p:spPr>
          <a:xfrm>
            <a:off x="7446186" y="335655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4"/>
                </a:solidFill>
              </a:rPr>
              <a:t>04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TextBox 18"/>
          <p:cNvSpPr txBox="1"/>
          <p:nvPr userDrawn="1">
            <p:custDataLst>
              <p:tags r:id="rId50"/>
            </p:custDataLst>
          </p:nvPr>
        </p:nvSpPr>
        <p:spPr>
          <a:xfrm>
            <a:off x="8098483" y="492287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5"/>
                </a:solidFill>
              </a:rPr>
              <a:t>05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  <p:custDataLst>
              <p:tags r:id="rId51"/>
            </p:custDataLst>
          </p:nvPr>
        </p:nvSpPr>
        <p:spPr>
          <a:xfrm>
            <a:off x="693420" y="4753610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{{text1}}</a:t>
            </a:r>
            <a:endParaRPr lang="en-US"/>
          </a:p>
        </p:txBody>
      </p:sp>
      <p:sp>
        <p:nvSpPr>
          <p:cNvPr id="2" name="Text Placeholder 2"/>
          <p:cNvSpPr>
            <a:spLocks noGrp="1"/>
          </p:cNvSpPr>
          <p:nvPr>
            <p:ph type="body" idx="13" hasCustomPrompt="1"/>
            <p:custDataLst>
              <p:tags r:id="rId52"/>
            </p:custDataLst>
          </p:nvPr>
        </p:nvSpPr>
        <p:spPr>
          <a:xfrm>
            <a:off x="1485900" y="229806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{{text2}}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4" hasCustomPrompt="1"/>
            <p:custDataLst>
              <p:tags r:id="rId53"/>
            </p:custDataLst>
          </p:nvPr>
        </p:nvSpPr>
        <p:spPr>
          <a:xfrm>
            <a:off x="4869815" y="137350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{{text3}}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5" hasCustomPrompt="1"/>
            <p:custDataLst>
              <p:tags r:id="rId54"/>
            </p:custDataLst>
          </p:nvPr>
        </p:nvSpPr>
        <p:spPr>
          <a:xfrm>
            <a:off x="8275955" y="229806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{{text4}}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6" hasCustomPrompt="1"/>
            <p:custDataLst>
              <p:tags r:id="rId55"/>
            </p:custDataLst>
          </p:nvPr>
        </p:nvSpPr>
        <p:spPr>
          <a:xfrm>
            <a:off x="9141460" y="4753610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{{text5}}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09441" y="274639"/>
            <a:ext cx="10969943" cy="711081"/>
          </a:xfrm>
        </p:spPr>
        <p:txBody>
          <a:bodyPr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{{title}}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 rot="10800000" flipV="1">
            <a:off x="263234" y="4210525"/>
            <a:ext cx="3281989" cy="1694060"/>
            <a:chOff x="263234" y="1745503"/>
            <a:chExt cx="3281989" cy="1694060"/>
          </a:xfrm>
        </p:grpSpPr>
        <p:grpSp>
          <p:nvGrpSpPr>
            <p:cNvPr id="59" name="Group 58"/>
            <p:cNvGrpSpPr/>
            <p:nvPr/>
          </p:nvGrpSpPr>
          <p:grpSpPr>
            <a:xfrm>
              <a:off x="263234" y="1745503"/>
              <a:ext cx="3281989" cy="1694060"/>
              <a:chOff x="180109" y="1967345"/>
              <a:chExt cx="2937164" cy="1394392"/>
            </a:xfrm>
          </p:grpSpPr>
          <p:sp>
            <p:nvSpPr>
              <p:cNvPr id="58" name="Rectangle: Rounded Corners 57"/>
              <p:cNvSpPr/>
              <p:nvPr>
                <p:custDataLst>
                  <p:tags r:id="rId3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6" name="Rectangle: Rounded Corners 55"/>
              <p:cNvSpPr/>
              <p:nvPr>
                <p:custDataLst>
                  <p:tags r:id="rId4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6" name="TextBox 75"/>
            <p:cNvSpPr txBox="1"/>
            <p:nvPr>
              <p:custDataLst>
                <p:tags r:id="rId5"/>
              </p:custDataLst>
            </p:nvPr>
          </p:nvSpPr>
          <p:spPr>
            <a:xfrm>
              <a:off x="823042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5" name="Group 84"/>
          <p:cNvGrpSpPr/>
          <p:nvPr userDrawn="1"/>
        </p:nvGrpSpPr>
        <p:grpSpPr>
          <a:xfrm rot="10800000" flipV="1">
            <a:off x="8661654" y="4210525"/>
            <a:ext cx="3281989" cy="1694060"/>
            <a:chOff x="8661654" y="1745503"/>
            <a:chExt cx="3281989" cy="1694060"/>
          </a:xfrm>
        </p:grpSpPr>
        <p:grpSp>
          <p:nvGrpSpPr>
            <p:cNvPr id="73" name="Group 72"/>
            <p:cNvGrpSpPr/>
            <p:nvPr/>
          </p:nvGrpSpPr>
          <p:grpSpPr>
            <a:xfrm>
              <a:off x="8661654" y="1745503"/>
              <a:ext cx="3281989" cy="1694060"/>
              <a:chOff x="180109" y="1967345"/>
              <a:chExt cx="2937164" cy="1394392"/>
            </a:xfrm>
          </p:grpSpPr>
          <p:sp>
            <p:nvSpPr>
              <p:cNvPr id="74" name="Rectangle: Rounded Corners 73"/>
              <p:cNvSpPr/>
              <p:nvPr>
                <p:custDataLst>
                  <p:tags r:id="rId6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Rectangle: Rounded Corners 74"/>
              <p:cNvSpPr/>
              <p:nvPr>
                <p:custDataLst>
                  <p:tags r:id="rId7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>
              <p:custDataLst>
                <p:tags r:id="rId8"/>
              </p:custDataLst>
            </p:nvPr>
          </p:nvSpPr>
          <p:spPr>
            <a:xfrm>
              <a:off x="9233264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2" name="Group 81"/>
          <p:cNvGrpSpPr/>
          <p:nvPr userDrawn="1"/>
        </p:nvGrpSpPr>
        <p:grpSpPr>
          <a:xfrm rot="10800000" flipV="1">
            <a:off x="1052943" y="1730561"/>
            <a:ext cx="3281989" cy="1694060"/>
            <a:chOff x="1052943" y="4225467"/>
            <a:chExt cx="3281989" cy="1694060"/>
          </a:xfrm>
        </p:grpSpPr>
        <p:grpSp>
          <p:nvGrpSpPr>
            <p:cNvPr id="62" name="Group 61"/>
            <p:cNvGrpSpPr/>
            <p:nvPr/>
          </p:nvGrpSpPr>
          <p:grpSpPr>
            <a:xfrm>
              <a:off x="1052943" y="4225467"/>
              <a:ext cx="3281989" cy="1694060"/>
              <a:chOff x="180109" y="1967345"/>
              <a:chExt cx="2937164" cy="1394392"/>
            </a:xfrm>
          </p:grpSpPr>
          <p:sp>
            <p:nvSpPr>
              <p:cNvPr id="63" name="Rectangle: Rounded Corners 62"/>
              <p:cNvSpPr/>
              <p:nvPr>
                <p:custDataLst>
                  <p:tags r:id="rId9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4" name="Rectangle: Rounded Corners 63"/>
              <p:cNvSpPr/>
              <p:nvPr>
                <p:custDataLst>
                  <p:tags r:id="rId10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8" name="TextBox 77"/>
            <p:cNvSpPr txBox="1"/>
            <p:nvPr>
              <p:custDataLst>
                <p:tags r:id="rId11"/>
              </p:custDataLst>
            </p:nvPr>
          </p:nvSpPr>
          <p:spPr>
            <a:xfrm>
              <a:off x="1635842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4" name="Group 83"/>
          <p:cNvGrpSpPr/>
          <p:nvPr userDrawn="1"/>
        </p:nvGrpSpPr>
        <p:grpSpPr>
          <a:xfrm rot="10800000" flipV="1">
            <a:off x="7882207" y="1730561"/>
            <a:ext cx="3281989" cy="1694060"/>
            <a:chOff x="7882207" y="4225467"/>
            <a:chExt cx="3281989" cy="1694060"/>
          </a:xfrm>
        </p:grpSpPr>
        <p:grpSp>
          <p:nvGrpSpPr>
            <p:cNvPr id="66" name="Group 65"/>
            <p:cNvGrpSpPr/>
            <p:nvPr/>
          </p:nvGrpSpPr>
          <p:grpSpPr>
            <a:xfrm>
              <a:off x="7882207" y="4225467"/>
              <a:ext cx="3281989" cy="1694060"/>
              <a:chOff x="180109" y="1967345"/>
              <a:chExt cx="2937164" cy="1394392"/>
            </a:xfrm>
          </p:grpSpPr>
          <p:sp>
            <p:nvSpPr>
              <p:cNvPr id="67" name="Rectangle: Rounded Corners 66"/>
              <p:cNvSpPr/>
              <p:nvPr>
                <p:custDataLst>
                  <p:tags r:id="rId12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8" name="Rectangle: Rounded Corners 67"/>
              <p:cNvSpPr/>
              <p:nvPr>
                <p:custDataLst>
                  <p:tags r:id="rId13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79" name="TextBox 78"/>
            <p:cNvSpPr txBox="1"/>
            <p:nvPr>
              <p:custDataLst>
                <p:tags r:id="rId14"/>
              </p:custDataLst>
            </p:nvPr>
          </p:nvSpPr>
          <p:spPr>
            <a:xfrm>
              <a:off x="8476908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3" name="Group 82"/>
          <p:cNvGrpSpPr/>
          <p:nvPr userDrawn="1"/>
        </p:nvGrpSpPr>
        <p:grpSpPr>
          <a:xfrm rot="10800000" flipV="1">
            <a:off x="4445207" y="830016"/>
            <a:ext cx="3281989" cy="1694060"/>
            <a:chOff x="4445207" y="5126012"/>
            <a:chExt cx="3281989" cy="1694060"/>
          </a:xfrm>
        </p:grpSpPr>
        <p:grpSp>
          <p:nvGrpSpPr>
            <p:cNvPr id="69" name="Group 68"/>
            <p:cNvGrpSpPr/>
            <p:nvPr/>
          </p:nvGrpSpPr>
          <p:grpSpPr>
            <a:xfrm>
              <a:off x="4445207" y="5126012"/>
              <a:ext cx="3281989" cy="1694060"/>
              <a:chOff x="180109" y="1967345"/>
              <a:chExt cx="2937164" cy="1394392"/>
            </a:xfrm>
          </p:grpSpPr>
          <p:sp>
            <p:nvSpPr>
              <p:cNvPr id="70" name="Rectangle: Rounded Corners 69"/>
              <p:cNvSpPr/>
              <p:nvPr>
                <p:custDataLst>
                  <p:tags r:id="rId15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Rectangle: Rounded Corners 70"/>
              <p:cNvSpPr/>
              <p:nvPr>
                <p:custDataLst>
                  <p:tags r:id="rId16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80" name="TextBox 79"/>
            <p:cNvSpPr txBox="1"/>
            <p:nvPr>
              <p:custDataLst>
                <p:tags r:id="rId17"/>
              </p:custDataLst>
            </p:nvPr>
          </p:nvSpPr>
          <p:spPr>
            <a:xfrm>
              <a:off x="5022509" y="5643719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8" name="Oval 3"/>
          <p:cNvSpPr/>
          <p:nvPr userDrawn="1">
            <p:custDataLst>
              <p:tags r:id="rId18"/>
            </p:custDataLst>
          </p:nvPr>
        </p:nvSpPr>
        <p:spPr>
          <a:xfrm flipV="1">
            <a:off x="5037465" y="4105882"/>
            <a:ext cx="2099454" cy="2099454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2"/>
          <p:cNvSpPr/>
          <p:nvPr userDrawn="1">
            <p:custDataLst>
              <p:tags r:id="rId19"/>
            </p:custDataLst>
          </p:nvPr>
        </p:nvSpPr>
        <p:spPr>
          <a:xfrm flipV="1">
            <a:off x="5316385" y="4384801"/>
            <a:ext cx="1541616" cy="1541614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4"/>
          <p:cNvSpPr/>
          <p:nvPr userDrawn="1">
            <p:custDataLst>
              <p:tags r:id="rId20"/>
            </p:custDataLst>
          </p:nvPr>
        </p:nvSpPr>
        <p:spPr>
          <a:xfrm flipV="1">
            <a:off x="4758281" y="3826699"/>
            <a:ext cx="2657820" cy="2657821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 userDrawn="1">
            <p:custDataLst>
              <p:tags r:id="rId21"/>
            </p:custDataLst>
          </p:nvPr>
        </p:nvSpPr>
        <p:spPr>
          <a:xfrm flipV="1">
            <a:off x="4501433" y="3569851"/>
            <a:ext cx="3171517" cy="3171517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Arc 13"/>
          <p:cNvSpPr/>
          <p:nvPr userDrawn="1">
            <p:custDataLst>
              <p:tags r:id="rId22"/>
            </p:custDataLst>
          </p:nvPr>
        </p:nvSpPr>
        <p:spPr>
          <a:xfrm flipV="1">
            <a:off x="4762851" y="3831269"/>
            <a:ext cx="2648681" cy="2648681"/>
          </a:xfrm>
          <a:prstGeom prst="arc">
            <a:avLst>
              <a:gd name="adj1" fmla="val 21572377"/>
              <a:gd name="adj2" fmla="val 10781622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 userDrawn="1">
            <p:custDataLst>
              <p:tags r:id="rId23"/>
            </p:custDataLst>
          </p:nvPr>
        </p:nvSpPr>
        <p:spPr>
          <a:xfrm flipV="1">
            <a:off x="4671405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 userDrawn="1">
            <p:custDataLst>
              <p:tags r:id="rId24"/>
            </p:custDataLst>
          </p:nvPr>
        </p:nvSpPr>
        <p:spPr>
          <a:xfrm flipV="1">
            <a:off x="7315696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 userDrawn="1">
            <p:custDataLst>
              <p:tags r:id="rId25"/>
            </p:custDataLst>
          </p:nvPr>
        </p:nvSpPr>
        <p:spPr>
          <a:xfrm flipV="1">
            <a:off x="5996735" y="3742752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 userDrawn="1">
            <p:custDataLst>
              <p:tags r:id="rId26"/>
            </p:custDataLst>
          </p:nvPr>
        </p:nvSpPr>
        <p:spPr>
          <a:xfrm flipV="1">
            <a:off x="5056987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 userDrawn="1">
            <p:custDataLst>
              <p:tags r:id="rId27"/>
            </p:custDataLst>
          </p:nvPr>
        </p:nvSpPr>
        <p:spPr>
          <a:xfrm flipV="1">
            <a:off x="6946481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 flipV="1">
            <a:off x="3273834" y="4604064"/>
            <a:ext cx="1223228" cy="1086347"/>
            <a:chOff x="2378283" y="2485829"/>
            <a:chExt cx="1372784" cy="1219168"/>
          </a:xfrm>
        </p:grpSpPr>
        <p:grpSp>
          <p:nvGrpSpPr>
            <p:cNvPr id="27" name="Group 26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25" name="Oval 24"/>
              <p:cNvSpPr/>
              <p:nvPr>
                <p:custDataLst>
                  <p:tags r:id="rId28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>
                <p:custDataLst>
                  <p:tags r:id="rId29"/>
                </p:custDataLst>
              </p:nvPr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8" name="Isosceles Triangle 27"/>
            <p:cNvSpPr/>
            <p:nvPr>
              <p:custDataLst>
                <p:tags r:id="rId30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 flipH="1" flipV="1">
            <a:off x="7691762" y="4604064"/>
            <a:ext cx="1223228" cy="1086347"/>
            <a:chOff x="2378283" y="2485829"/>
            <a:chExt cx="1372784" cy="1219168"/>
          </a:xfrm>
        </p:grpSpPr>
        <p:grpSp>
          <p:nvGrpSpPr>
            <p:cNvPr id="33" name="Group 32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35" name="Oval 34"/>
              <p:cNvSpPr/>
              <p:nvPr>
                <p:custDataLst>
                  <p:tags r:id="rId31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>
                <p:custDataLst>
                  <p:tags r:id="rId32"/>
                </p:custDataLst>
              </p:nvPr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4" name="Isosceles Triangle 33"/>
            <p:cNvSpPr/>
            <p:nvPr>
              <p:custDataLst>
                <p:tags r:id="rId33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 userDrawn="1"/>
        </p:nvGrpSpPr>
        <p:grpSpPr>
          <a:xfrm rot="3010630" flipV="1">
            <a:off x="3967217" y="3018576"/>
            <a:ext cx="1223228" cy="1086347"/>
            <a:chOff x="2378283" y="2485829"/>
            <a:chExt cx="1372784" cy="1219168"/>
          </a:xfrm>
        </p:grpSpPr>
        <p:grpSp>
          <p:nvGrpSpPr>
            <p:cNvPr id="46" name="Group 45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8" name="Oval 47"/>
              <p:cNvSpPr/>
              <p:nvPr>
                <p:custDataLst>
                  <p:tags r:id="rId34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>
                <p:custDataLst>
                  <p:tags r:id="rId35"/>
                </p:custDataLst>
              </p:nvPr>
            </p:nvSpPr>
            <p:spPr>
              <a:xfrm rot="3173175">
                <a:off x="2412630" y="2843562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7" name="Isosceles Triangle 46"/>
            <p:cNvSpPr/>
            <p:nvPr>
              <p:custDataLst>
                <p:tags r:id="rId36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rot="16200000" flipH="1" flipV="1">
            <a:off x="5475578" y="2401132"/>
            <a:ext cx="1223228" cy="1086347"/>
            <a:chOff x="2378283" y="2485829"/>
            <a:chExt cx="1372784" cy="1219168"/>
          </a:xfrm>
        </p:grpSpPr>
        <p:grpSp>
          <p:nvGrpSpPr>
            <p:cNvPr id="42" name="Group 41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4" name="Oval 43"/>
              <p:cNvSpPr/>
              <p:nvPr>
                <p:custDataLst>
                  <p:tags r:id="rId37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>
                <p:custDataLst>
                  <p:tags r:id="rId38"/>
                </p:custDataLst>
              </p:nvPr>
            </p:nvSpPr>
            <p:spPr>
              <a:xfrm rot="5400000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3" name="Isosceles Triangle 42"/>
            <p:cNvSpPr/>
            <p:nvPr>
              <p:custDataLst>
                <p:tags r:id="rId39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 rot="18999469" flipH="1" flipV="1">
            <a:off x="7054336" y="3081948"/>
            <a:ext cx="1223228" cy="1086347"/>
            <a:chOff x="2378283" y="2485829"/>
            <a:chExt cx="1372784" cy="1219168"/>
          </a:xfrm>
        </p:grpSpPr>
        <p:grpSp>
          <p:nvGrpSpPr>
            <p:cNvPr id="51" name="Group 50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53" name="Oval 52"/>
              <p:cNvSpPr/>
              <p:nvPr>
                <p:custDataLst>
                  <p:tags r:id="rId40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>
                <p:custDataLst>
                  <p:tags r:id="rId41"/>
                </p:custDataLst>
              </p:nvPr>
            </p:nvSpPr>
            <p:spPr>
              <a:xfrm rot="2600531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52" name="Isosceles Triangle 51"/>
            <p:cNvSpPr/>
            <p:nvPr>
              <p:custDataLst>
                <p:tags r:id="rId42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1" name="Graphic 7" descr="Lights On with solid fill"/>
          <p:cNvPicPr>
            <a:picLocks noChangeAspect="1"/>
          </p:cNvPicPr>
          <p:nvPr userDrawn="1">
            <p:custDataLst>
              <p:tags r:id="rId43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684338" y="4752753"/>
            <a:ext cx="805710" cy="805710"/>
          </a:xfrm>
          <a:prstGeom prst="rect">
            <a:avLst/>
          </a:prstGeom>
        </p:spPr>
      </p:pic>
      <p:sp>
        <p:nvSpPr>
          <p:cNvPr id="13" name="TextBox 8"/>
          <p:cNvSpPr txBox="1"/>
          <p:nvPr userDrawn="1">
            <p:custDataLst>
              <p:tags r:id="rId46"/>
            </p:custDataLst>
          </p:nvPr>
        </p:nvSpPr>
        <p:spPr>
          <a:xfrm>
            <a:off x="3552306" y="4918318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1"/>
                </a:solidFill>
              </a:rPr>
              <a:t>01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9" name="TextBox 9"/>
          <p:cNvSpPr txBox="1"/>
          <p:nvPr userDrawn="1">
            <p:custDataLst>
              <p:tags r:id="rId47"/>
            </p:custDataLst>
          </p:nvPr>
        </p:nvSpPr>
        <p:spPr>
          <a:xfrm>
            <a:off x="4267725" y="327786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2"/>
                </a:solidFill>
              </a:rPr>
              <a:t>02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0" name="TextBox 10"/>
          <p:cNvSpPr txBox="1"/>
          <p:nvPr userDrawn="1">
            <p:custDataLst>
              <p:tags r:id="rId48"/>
            </p:custDataLst>
          </p:nvPr>
        </p:nvSpPr>
        <p:spPr>
          <a:xfrm>
            <a:off x="5812484" y="265480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3"/>
                </a:solidFill>
              </a:rPr>
              <a:t>03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1" name="TextBox 12"/>
          <p:cNvSpPr txBox="1"/>
          <p:nvPr userDrawn="1">
            <p:custDataLst>
              <p:tags r:id="rId49"/>
            </p:custDataLst>
          </p:nvPr>
        </p:nvSpPr>
        <p:spPr>
          <a:xfrm>
            <a:off x="7446186" y="335655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4"/>
                </a:solidFill>
              </a:rPr>
              <a:t>04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TextBox 18"/>
          <p:cNvSpPr txBox="1"/>
          <p:nvPr userDrawn="1">
            <p:custDataLst>
              <p:tags r:id="rId50"/>
            </p:custDataLst>
          </p:nvPr>
        </p:nvSpPr>
        <p:spPr>
          <a:xfrm>
            <a:off x="8098483" y="492287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5"/>
                </a:solidFill>
              </a:rPr>
              <a:t>05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  <p:custDataLst>
              <p:tags r:id="rId51"/>
            </p:custDataLst>
          </p:nvPr>
        </p:nvSpPr>
        <p:spPr>
          <a:xfrm>
            <a:off x="693420" y="4753610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{{text1}}</a:t>
            </a:r>
            <a:endParaRPr lang="en-US"/>
          </a:p>
        </p:txBody>
      </p:sp>
      <p:sp>
        <p:nvSpPr>
          <p:cNvPr id="2" name="Text Placeholder 2"/>
          <p:cNvSpPr>
            <a:spLocks noGrp="1"/>
          </p:cNvSpPr>
          <p:nvPr>
            <p:ph type="body" idx="13" hasCustomPrompt="1"/>
            <p:custDataLst>
              <p:tags r:id="rId52"/>
            </p:custDataLst>
          </p:nvPr>
        </p:nvSpPr>
        <p:spPr>
          <a:xfrm>
            <a:off x="1485900" y="229806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{{text2}}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4" hasCustomPrompt="1"/>
            <p:custDataLst>
              <p:tags r:id="rId53"/>
            </p:custDataLst>
          </p:nvPr>
        </p:nvSpPr>
        <p:spPr>
          <a:xfrm>
            <a:off x="4869815" y="137350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{{text3}}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5" hasCustomPrompt="1"/>
            <p:custDataLst>
              <p:tags r:id="rId54"/>
            </p:custDataLst>
          </p:nvPr>
        </p:nvSpPr>
        <p:spPr>
          <a:xfrm>
            <a:off x="8275955" y="229806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{{text4}}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6" hasCustomPrompt="1"/>
            <p:custDataLst>
              <p:tags r:id="rId55"/>
            </p:custDataLst>
          </p:nvPr>
        </p:nvSpPr>
        <p:spPr>
          <a:xfrm>
            <a:off x="9141460" y="4753610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{{text5}}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09441" y="274639"/>
            <a:ext cx="10969943" cy="711081"/>
          </a:xfrm>
        </p:spPr>
        <p:txBody>
          <a:bodyPr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{{title}}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 rot="10800000" flipV="1">
            <a:off x="263234" y="4210525"/>
            <a:ext cx="3281989" cy="1694060"/>
            <a:chOff x="263234" y="1745503"/>
            <a:chExt cx="3281989" cy="1694060"/>
          </a:xfrm>
        </p:grpSpPr>
        <p:grpSp>
          <p:nvGrpSpPr>
            <p:cNvPr id="59" name="Group 58"/>
            <p:cNvGrpSpPr/>
            <p:nvPr/>
          </p:nvGrpSpPr>
          <p:grpSpPr>
            <a:xfrm>
              <a:off x="263234" y="1745503"/>
              <a:ext cx="3281989" cy="1694060"/>
              <a:chOff x="180109" y="1967345"/>
              <a:chExt cx="2937164" cy="1394392"/>
            </a:xfrm>
          </p:grpSpPr>
          <p:sp>
            <p:nvSpPr>
              <p:cNvPr id="58" name="Rectangle: Rounded Corners 57"/>
              <p:cNvSpPr/>
              <p:nvPr>
                <p:custDataLst>
                  <p:tags r:id="rId3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6" name="Rectangle: Rounded Corners 55"/>
              <p:cNvSpPr/>
              <p:nvPr>
                <p:custDataLst>
                  <p:tags r:id="rId4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6" name="TextBox 75"/>
            <p:cNvSpPr txBox="1"/>
            <p:nvPr>
              <p:custDataLst>
                <p:tags r:id="rId5"/>
              </p:custDataLst>
            </p:nvPr>
          </p:nvSpPr>
          <p:spPr>
            <a:xfrm>
              <a:off x="823042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5" name="Group 84"/>
          <p:cNvGrpSpPr/>
          <p:nvPr userDrawn="1"/>
        </p:nvGrpSpPr>
        <p:grpSpPr>
          <a:xfrm rot="10800000" flipV="1">
            <a:off x="8661654" y="4210525"/>
            <a:ext cx="3281989" cy="1694060"/>
            <a:chOff x="8661654" y="1745503"/>
            <a:chExt cx="3281989" cy="1694060"/>
          </a:xfrm>
        </p:grpSpPr>
        <p:grpSp>
          <p:nvGrpSpPr>
            <p:cNvPr id="73" name="Group 72"/>
            <p:cNvGrpSpPr/>
            <p:nvPr/>
          </p:nvGrpSpPr>
          <p:grpSpPr>
            <a:xfrm>
              <a:off x="8661654" y="1745503"/>
              <a:ext cx="3281989" cy="1694060"/>
              <a:chOff x="180109" y="1967345"/>
              <a:chExt cx="2937164" cy="1394392"/>
            </a:xfrm>
          </p:grpSpPr>
          <p:sp>
            <p:nvSpPr>
              <p:cNvPr id="74" name="Rectangle: Rounded Corners 73"/>
              <p:cNvSpPr/>
              <p:nvPr>
                <p:custDataLst>
                  <p:tags r:id="rId6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Rectangle: Rounded Corners 74"/>
              <p:cNvSpPr/>
              <p:nvPr>
                <p:custDataLst>
                  <p:tags r:id="rId7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>
              <p:custDataLst>
                <p:tags r:id="rId8"/>
              </p:custDataLst>
            </p:nvPr>
          </p:nvSpPr>
          <p:spPr>
            <a:xfrm>
              <a:off x="9233264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2" name="Group 81"/>
          <p:cNvGrpSpPr/>
          <p:nvPr userDrawn="1"/>
        </p:nvGrpSpPr>
        <p:grpSpPr>
          <a:xfrm rot="10800000" flipV="1">
            <a:off x="1052943" y="1730561"/>
            <a:ext cx="3281989" cy="1694060"/>
            <a:chOff x="1052943" y="4225467"/>
            <a:chExt cx="3281989" cy="1694060"/>
          </a:xfrm>
        </p:grpSpPr>
        <p:grpSp>
          <p:nvGrpSpPr>
            <p:cNvPr id="62" name="Group 61"/>
            <p:cNvGrpSpPr/>
            <p:nvPr/>
          </p:nvGrpSpPr>
          <p:grpSpPr>
            <a:xfrm>
              <a:off x="1052943" y="4225467"/>
              <a:ext cx="3281989" cy="1694060"/>
              <a:chOff x="180109" y="1967345"/>
              <a:chExt cx="2937164" cy="1394392"/>
            </a:xfrm>
          </p:grpSpPr>
          <p:sp>
            <p:nvSpPr>
              <p:cNvPr id="63" name="Rectangle: Rounded Corners 62"/>
              <p:cNvSpPr/>
              <p:nvPr>
                <p:custDataLst>
                  <p:tags r:id="rId9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4" name="Rectangle: Rounded Corners 63"/>
              <p:cNvSpPr/>
              <p:nvPr>
                <p:custDataLst>
                  <p:tags r:id="rId10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8" name="TextBox 77"/>
            <p:cNvSpPr txBox="1"/>
            <p:nvPr>
              <p:custDataLst>
                <p:tags r:id="rId11"/>
              </p:custDataLst>
            </p:nvPr>
          </p:nvSpPr>
          <p:spPr>
            <a:xfrm>
              <a:off x="1635842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4" name="Group 83"/>
          <p:cNvGrpSpPr/>
          <p:nvPr userDrawn="1"/>
        </p:nvGrpSpPr>
        <p:grpSpPr>
          <a:xfrm rot="10800000" flipV="1">
            <a:off x="7882207" y="1730561"/>
            <a:ext cx="3281989" cy="1694060"/>
            <a:chOff x="7882207" y="4225467"/>
            <a:chExt cx="3281989" cy="1694060"/>
          </a:xfrm>
        </p:grpSpPr>
        <p:grpSp>
          <p:nvGrpSpPr>
            <p:cNvPr id="66" name="Group 65"/>
            <p:cNvGrpSpPr/>
            <p:nvPr/>
          </p:nvGrpSpPr>
          <p:grpSpPr>
            <a:xfrm>
              <a:off x="7882207" y="4225467"/>
              <a:ext cx="3281989" cy="1694060"/>
              <a:chOff x="180109" y="1967345"/>
              <a:chExt cx="2937164" cy="1394392"/>
            </a:xfrm>
          </p:grpSpPr>
          <p:sp>
            <p:nvSpPr>
              <p:cNvPr id="67" name="Rectangle: Rounded Corners 66"/>
              <p:cNvSpPr/>
              <p:nvPr>
                <p:custDataLst>
                  <p:tags r:id="rId12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8" name="Rectangle: Rounded Corners 67"/>
              <p:cNvSpPr/>
              <p:nvPr>
                <p:custDataLst>
                  <p:tags r:id="rId13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79" name="TextBox 78"/>
            <p:cNvSpPr txBox="1"/>
            <p:nvPr>
              <p:custDataLst>
                <p:tags r:id="rId14"/>
              </p:custDataLst>
            </p:nvPr>
          </p:nvSpPr>
          <p:spPr>
            <a:xfrm>
              <a:off x="8476908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3" name="Group 82"/>
          <p:cNvGrpSpPr/>
          <p:nvPr userDrawn="1"/>
        </p:nvGrpSpPr>
        <p:grpSpPr>
          <a:xfrm rot="10800000" flipV="1">
            <a:off x="4445207" y="830016"/>
            <a:ext cx="3281989" cy="1694060"/>
            <a:chOff x="4445207" y="5126012"/>
            <a:chExt cx="3281989" cy="1694060"/>
          </a:xfrm>
        </p:grpSpPr>
        <p:grpSp>
          <p:nvGrpSpPr>
            <p:cNvPr id="69" name="Group 68"/>
            <p:cNvGrpSpPr/>
            <p:nvPr/>
          </p:nvGrpSpPr>
          <p:grpSpPr>
            <a:xfrm>
              <a:off x="4445207" y="5126012"/>
              <a:ext cx="3281989" cy="1694060"/>
              <a:chOff x="180109" y="1967345"/>
              <a:chExt cx="2937164" cy="1394392"/>
            </a:xfrm>
          </p:grpSpPr>
          <p:sp>
            <p:nvSpPr>
              <p:cNvPr id="70" name="Rectangle: Rounded Corners 69"/>
              <p:cNvSpPr/>
              <p:nvPr>
                <p:custDataLst>
                  <p:tags r:id="rId15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Rectangle: Rounded Corners 70"/>
              <p:cNvSpPr/>
              <p:nvPr>
                <p:custDataLst>
                  <p:tags r:id="rId16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80" name="TextBox 79"/>
            <p:cNvSpPr txBox="1"/>
            <p:nvPr>
              <p:custDataLst>
                <p:tags r:id="rId17"/>
              </p:custDataLst>
            </p:nvPr>
          </p:nvSpPr>
          <p:spPr>
            <a:xfrm>
              <a:off x="5022509" y="5643719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8" name="Oval 3"/>
          <p:cNvSpPr/>
          <p:nvPr userDrawn="1">
            <p:custDataLst>
              <p:tags r:id="rId18"/>
            </p:custDataLst>
          </p:nvPr>
        </p:nvSpPr>
        <p:spPr>
          <a:xfrm flipV="1">
            <a:off x="5037465" y="4105882"/>
            <a:ext cx="2099454" cy="2099454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2"/>
          <p:cNvSpPr/>
          <p:nvPr userDrawn="1">
            <p:custDataLst>
              <p:tags r:id="rId19"/>
            </p:custDataLst>
          </p:nvPr>
        </p:nvSpPr>
        <p:spPr>
          <a:xfrm flipV="1">
            <a:off x="5316385" y="4384801"/>
            <a:ext cx="1541616" cy="1541614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4"/>
          <p:cNvSpPr/>
          <p:nvPr userDrawn="1">
            <p:custDataLst>
              <p:tags r:id="rId20"/>
            </p:custDataLst>
          </p:nvPr>
        </p:nvSpPr>
        <p:spPr>
          <a:xfrm flipV="1">
            <a:off x="4758281" y="3826699"/>
            <a:ext cx="2657820" cy="2657821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 userDrawn="1">
            <p:custDataLst>
              <p:tags r:id="rId21"/>
            </p:custDataLst>
          </p:nvPr>
        </p:nvSpPr>
        <p:spPr>
          <a:xfrm flipV="1">
            <a:off x="4501433" y="3569851"/>
            <a:ext cx="3171517" cy="3171517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Arc 13"/>
          <p:cNvSpPr/>
          <p:nvPr userDrawn="1">
            <p:custDataLst>
              <p:tags r:id="rId22"/>
            </p:custDataLst>
          </p:nvPr>
        </p:nvSpPr>
        <p:spPr>
          <a:xfrm flipV="1">
            <a:off x="4762851" y="3831269"/>
            <a:ext cx="2648681" cy="2648681"/>
          </a:xfrm>
          <a:prstGeom prst="arc">
            <a:avLst>
              <a:gd name="adj1" fmla="val 21572377"/>
              <a:gd name="adj2" fmla="val 10781622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 userDrawn="1">
            <p:custDataLst>
              <p:tags r:id="rId23"/>
            </p:custDataLst>
          </p:nvPr>
        </p:nvSpPr>
        <p:spPr>
          <a:xfrm flipV="1">
            <a:off x="4671405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 userDrawn="1">
            <p:custDataLst>
              <p:tags r:id="rId24"/>
            </p:custDataLst>
          </p:nvPr>
        </p:nvSpPr>
        <p:spPr>
          <a:xfrm flipV="1">
            <a:off x="7315696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 userDrawn="1">
            <p:custDataLst>
              <p:tags r:id="rId25"/>
            </p:custDataLst>
          </p:nvPr>
        </p:nvSpPr>
        <p:spPr>
          <a:xfrm flipV="1">
            <a:off x="5996735" y="3742752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 userDrawn="1">
            <p:custDataLst>
              <p:tags r:id="rId26"/>
            </p:custDataLst>
          </p:nvPr>
        </p:nvSpPr>
        <p:spPr>
          <a:xfrm flipV="1">
            <a:off x="5056987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 userDrawn="1">
            <p:custDataLst>
              <p:tags r:id="rId27"/>
            </p:custDataLst>
          </p:nvPr>
        </p:nvSpPr>
        <p:spPr>
          <a:xfrm flipV="1">
            <a:off x="6946481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 flipV="1">
            <a:off x="3273834" y="4604064"/>
            <a:ext cx="1223228" cy="1086347"/>
            <a:chOff x="2378283" y="2485829"/>
            <a:chExt cx="1372784" cy="1219168"/>
          </a:xfrm>
        </p:grpSpPr>
        <p:grpSp>
          <p:nvGrpSpPr>
            <p:cNvPr id="27" name="Group 26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25" name="Oval 24"/>
              <p:cNvSpPr/>
              <p:nvPr>
                <p:custDataLst>
                  <p:tags r:id="rId28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>
                <p:custDataLst>
                  <p:tags r:id="rId29"/>
                </p:custDataLst>
              </p:nvPr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8" name="Isosceles Triangle 27"/>
            <p:cNvSpPr/>
            <p:nvPr>
              <p:custDataLst>
                <p:tags r:id="rId30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 flipH="1" flipV="1">
            <a:off x="7691762" y="4604064"/>
            <a:ext cx="1223228" cy="1086347"/>
            <a:chOff x="2378283" y="2485829"/>
            <a:chExt cx="1372784" cy="1219168"/>
          </a:xfrm>
        </p:grpSpPr>
        <p:grpSp>
          <p:nvGrpSpPr>
            <p:cNvPr id="33" name="Group 32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35" name="Oval 34"/>
              <p:cNvSpPr/>
              <p:nvPr>
                <p:custDataLst>
                  <p:tags r:id="rId31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>
                <p:custDataLst>
                  <p:tags r:id="rId32"/>
                </p:custDataLst>
              </p:nvPr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4" name="Isosceles Triangle 33"/>
            <p:cNvSpPr/>
            <p:nvPr>
              <p:custDataLst>
                <p:tags r:id="rId33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 userDrawn="1"/>
        </p:nvGrpSpPr>
        <p:grpSpPr>
          <a:xfrm rot="3010630" flipV="1">
            <a:off x="3967217" y="3018576"/>
            <a:ext cx="1223228" cy="1086347"/>
            <a:chOff x="2378283" y="2485829"/>
            <a:chExt cx="1372784" cy="1219168"/>
          </a:xfrm>
        </p:grpSpPr>
        <p:grpSp>
          <p:nvGrpSpPr>
            <p:cNvPr id="46" name="Group 45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8" name="Oval 47"/>
              <p:cNvSpPr/>
              <p:nvPr>
                <p:custDataLst>
                  <p:tags r:id="rId34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>
                <p:custDataLst>
                  <p:tags r:id="rId35"/>
                </p:custDataLst>
              </p:nvPr>
            </p:nvSpPr>
            <p:spPr>
              <a:xfrm rot="3173175">
                <a:off x="2412630" y="2843562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7" name="Isosceles Triangle 46"/>
            <p:cNvSpPr/>
            <p:nvPr>
              <p:custDataLst>
                <p:tags r:id="rId36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rot="16200000" flipH="1" flipV="1">
            <a:off x="5475578" y="2401132"/>
            <a:ext cx="1223228" cy="1086347"/>
            <a:chOff x="2378283" y="2485829"/>
            <a:chExt cx="1372784" cy="1219168"/>
          </a:xfrm>
        </p:grpSpPr>
        <p:grpSp>
          <p:nvGrpSpPr>
            <p:cNvPr id="42" name="Group 41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4" name="Oval 43"/>
              <p:cNvSpPr/>
              <p:nvPr>
                <p:custDataLst>
                  <p:tags r:id="rId37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>
                <p:custDataLst>
                  <p:tags r:id="rId38"/>
                </p:custDataLst>
              </p:nvPr>
            </p:nvSpPr>
            <p:spPr>
              <a:xfrm rot="5400000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3" name="Isosceles Triangle 42"/>
            <p:cNvSpPr/>
            <p:nvPr>
              <p:custDataLst>
                <p:tags r:id="rId39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 rot="18999469" flipH="1" flipV="1">
            <a:off x="7054336" y="3081948"/>
            <a:ext cx="1223228" cy="1086347"/>
            <a:chOff x="2378283" y="2485829"/>
            <a:chExt cx="1372784" cy="1219168"/>
          </a:xfrm>
        </p:grpSpPr>
        <p:grpSp>
          <p:nvGrpSpPr>
            <p:cNvPr id="51" name="Group 50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53" name="Oval 52"/>
              <p:cNvSpPr/>
              <p:nvPr>
                <p:custDataLst>
                  <p:tags r:id="rId40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>
                <p:custDataLst>
                  <p:tags r:id="rId41"/>
                </p:custDataLst>
              </p:nvPr>
            </p:nvSpPr>
            <p:spPr>
              <a:xfrm rot="2600531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52" name="Isosceles Triangle 51"/>
            <p:cNvSpPr/>
            <p:nvPr>
              <p:custDataLst>
                <p:tags r:id="rId42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1" name="Graphic 7" descr="Lights On with solid fill"/>
          <p:cNvPicPr>
            <a:picLocks noChangeAspect="1"/>
          </p:cNvPicPr>
          <p:nvPr userDrawn="1">
            <p:custDataLst>
              <p:tags r:id="rId43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684338" y="4752753"/>
            <a:ext cx="805710" cy="805710"/>
          </a:xfrm>
          <a:prstGeom prst="rect">
            <a:avLst/>
          </a:prstGeom>
        </p:spPr>
      </p:pic>
      <p:sp>
        <p:nvSpPr>
          <p:cNvPr id="13" name="TextBox 8"/>
          <p:cNvSpPr txBox="1"/>
          <p:nvPr userDrawn="1">
            <p:custDataLst>
              <p:tags r:id="rId46"/>
            </p:custDataLst>
          </p:nvPr>
        </p:nvSpPr>
        <p:spPr>
          <a:xfrm>
            <a:off x="3552306" y="4918318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1"/>
                </a:solidFill>
              </a:rPr>
              <a:t>01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9" name="TextBox 9"/>
          <p:cNvSpPr txBox="1"/>
          <p:nvPr userDrawn="1">
            <p:custDataLst>
              <p:tags r:id="rId47"/>
            </p:custDataLst>
          </p:nvPr>
        </p:nvSpPr>
        <p:spPr>
          <a:xfrm>
            <a:off x="4267725" y="327786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2"/>
                </a:solidFill>
              </a:rPr>
              <a:t>02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0" name="TextBox 10"/>
          <p:cNvSpPr txBox="1"/>
          <p:nvPr userDrawn="1">
            <p:custDataLst>
              <p:tags r:id="rId48"/>
            </p:custDataLst>
          </p:nvPr>
        </p:nvSpPr>
        <p:spPr>
          <a:xfrm>
            <a:off x="5812484" y="265480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3"/>
                </a:solidFill>
              </a:rPr>
              <a:t>03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1" name="TextBox 12"/>
          <p:cNvSpPr txBox="1"/>
          <p:nvPr userDrawn="1">
            <p:custDataLst>
              <p:tags r:id="rId49"/>
            </p:custDataLst>
          </p:nvPr>
        </p:nvSpPr>
        <p:spPr>
          <a:xfrm>
            <a:off x="7446186" y="335655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4"/>
                </a:solidFill>
              </a:rPr>
              <a:t>04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TextBox 18"/>
          <p:cNvSpPr txBox="1"/>
          <p:nvPr userDrawn="1">
            <p:custDataLst>
              <p:tags r:id="rId50"/>
            </p:custDataLst>
          </p:nvPr>
        </p:nvSpPr>
        <p:spPr>
          <a:xfrm>
            <a:off x="8098483" y="492287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5"/>
                </a:solidFill>
              </a:rPr>
              <a:t>05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  <p:custDataLst>
              <p:tags r:id="rId51"/>
            </p:custDataLst>
          </p:nvPr>
        </p:nvSpPr>
        <p:spPr>
          <a:xfrm>
            <a:off x="693420" y="4753610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{{text1}}</a:t>
            </a:r>
            <a:endParaRPr lang="en-US"/>
          </a:p>
        </p:txBody>
      </p:sp>
      <p:sp>
        <p:nvSpPr>
          <p:cNvPr id="2" name="Text Placeholder 2"/>
          <p:cNvSpPr>
            <a:spLocks noGrp="1"/>
          </p:cNvSpPr>
          <p:nvPr>
            <p:ph type="body" idx="13" hasCustomPrompt="1"/>
            <p:custDataLst>
              <p:tags r:id="rId52"/>
            </p:custDataLst>
          </p:nvPr>
        </p:nvSpPr>
        <p:spPr>
          <a:xfrm>
            <a:off x="1485900" y="229806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{{text2}}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4" hasCustomPrompt="1"/>
            <p:custDataLst>
              <p:tags r:id="rId53"/>
            </p:custDataLst>
          </p:nvPr>
        </p:nvSpPr>
        <p:spPr>
          <a:xfrm>
            <a:off x="4869815" y="137350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{{text3}}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5" hasCustomPrompt="1"/>
            <p:custDataLst>
              <p:tags r:id="rId54"/>
            </p:custDataLst>
          </p:nvPr>
        </p:nvSpPr>
        <p:spPr>
          <a:xfrm>
            <a:off x="8275955" y="229806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{{text4}}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6" hasCustomPrompt="1"/>
            <p:custDataLst>
              <p:tags r:id="rId55"/>
            </p:custDataLst>
          </p:nvPr>
        </p:nvSpPr>
        <p:spPr>
          <a:xfrm>
            <a:off x="9141460" y="4753610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{{text5}}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raphic 5"/>
          <p:cNvSpPr/>
          <p:nvPr userDrawn="1">
            <p:custDataLst>
              <p:tags r:id="rId2"/>
            </p:custDataLst>
          </p:nvPr>
        </p:nvSpPr>
        <p:spPr>
          <a:xfrm>
            <a:off x="421190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3" name="Graphic 5"/>
          <p:cNvSpPr/>
          <p:nvPr userDrawn="1">
            <p:custDataLst>
              <p:tags r:id="rId3"/>
            </p:custDataLst>
          </p:nvPr>
        </p:nvSpPr>
        <p:spPr>
          <a:xfrm>
            <a:off x="2206636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4" name="Graphic 5"/>
          <p:cNvSpPr/>
          <p:nvPr userDrawn="1">
            <p:custDataLst>
              <p:tags r:id="rId4"/>
            </p:custDataLst>
          </p:nvPr>
        </p:nvSpPr>
        <p:spPr>
          <a:xfrm>
            <a:off x="3992082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5" name="Graphic 5"/>
          <p:cNvSpPr/>
          <p:nvPr userDrawn="1">
            <p:custDataLst>
              <p:tags r:id="rId5"/>
            </p:custDataLst>
          </p:nvPr>
        </p:nvSpPr>
        <p:spPr>
          <a:xfrm>
            <a:off x="5777528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6" name="Graphic 5"/>
          <p:cNvSpPr/>
          <p:nvPr userDrawn="1">
            <p:custDataLst>
              <p:tags r:id="rId6"/>
            </p:custDataLst>
          </p:nvPr>
        </p:nvSpPr>
        <p:spPr>
          <a:xfrm>
            <a:off x="7562974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7" name="Graphic 5"/>
          <p:cNvSpPr/>
          <p:nvPr userDrawn="1">
            <p:custDataLst>
              <p:tags r:id="rId7"/>
            </p:custDataLst>
          </p:nvPr>
        </p:nvSpPr>
        <p:spPr>
          <a:xfrm>
            <a:off x="9348419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09441" y="274639"/>
            <a:ext cx="10969943" cy="711081"/>
          </a:xfrm>
        </p:spPr>
        <p:txBody>
          <a:bodyPr/>
          <a:p>
            <a:r>
              <a:rPr lang="en-US" dirty="0"/>
              <a:t>{{title}}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646365" y="2171700"/>
            <a:ext cx="1970706" cy="1754721"/>
            <a:chOff x="621804" y="2636912"/>
            <a:chExt cx="2249492" cy="2002952"/>
          </a:xfrm>
        </p:grpSpPr>
        <p:sp>
          <p:nvSpPr>
            <p:cNvPr id="12" name="Graphic 5"/>
            <p:cNvSpPr/>
            <p:nvPr>
              <p:custDataLst>
                <p:tags r:id="rId9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10" name="Straight Connector 9"/>
            <p:cNvCxnSpPr/>
            <p:nvPr>
              <p:custDataLst>
                <p:tags r:id="rId10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>
              <p:custDataLst>
                <p:tags r:id="rId11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01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14" name="Rectangle 13"/>
            <p:cNvSpPr/>
            <p:nvPr>
              <p:custDataLst>
                <p:tags r:id="rId12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US" alt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17" name="Arc 16"/>
          <p:cNvSpPr/>
          <p:nvPr userDrawn="1">
            <p:custDataLst>
              <p:tags r:id="rId13"/>
            </p:custDataLst>
          </p:nvPr>
        </p:nvSpPr>
        <p:spPr>
          <a:xfrm>
            <a:off x="2059808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431811" y="3275404"/>
            <a:ext cx="1970706" cy="1754721"/>
            <a:chOff x="621804" y="2636912"/>
            <a:chExt cx="2249492" cy="2002952"/>
          </a:xfrm>
        </p:grpSpPr>
        <p:sp>
          <p:nvSpPr>
            <p:cNvPr id="20" name="Graphic 5"/>
            <p:cNvSpPr/>
            <p:nvPr>
              <p:custDataLst>
                <p:tags r:id="rId14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21" name="Straight Connector 20"/>
            <p:cNvCxnSpPr/>
            <p:nvPr>
              <p:custDataLst>
                <p:tags r:id="rId15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>
              <p:custDataLst>
                <p:tags r:id="rId16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02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3" name="Rectangle 22"/>
            <p:cNvSpPr/>
            <p:nvPr>
              <p:custDataLst>
                <p:tags r:id="rId17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4217257" y="2171700"/>
            <a:ext cx="1970706" cy="1754721"/>
            <a:chOff x="621804" y="2636912"/>
            <a:chExt cx="2249492" cy="2002952"/>
          </a:xfrm>
        </p:grpSpPr>
        <p:sp>
          <p:nvSpPr>
            <p:cNvPr id="25" name="Graphic 5"/>
            <p:cNvSpPr/>
            <p:nvPr>
              <p:custDataLst>
                <p:tags r:id="rId18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26" name="Straight Connector 25"/>
            <p:cNvCxnSpPr/>
            <p:nvPr>
              <p:custDataLst>
                <p:tags r:id="rId19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>
              <p:custDataLst>
                <p:tags r:id="rId20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03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8" name="Rectangle 27"/>
            <p:cNvSpPr/>
            <p:nvPr>
              <p:custDataLst>
                <p:tags r:id="rId21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29" name="Arc 28"/>
          <p:cNvSpPr/>
          <p:nvPr userDrawn="1">
            <p:custDataLst>
              <p:tags r:id="rId22"/>
            </p:custDataLst>
          </p:nvPr>
        </p:nvSpPr>
        <p:spPr>
          <a:xfrm>
            <a:off x="3937886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002703" y="3275404"/>
            <a:ext cx="1970706" cy="1754721"/>
            <a:chOff x="621804" y="2636912"/>
            <a:chExt cx="2249492" cy="2002952"/>
          </a:xfrm>
        </p:grpSpPr>
        <p:sp>
          <p:nvSpPr>
            <p:cNvPr id="31" name="Graphic 5"/>
            <p:cNvSpPr/>
            <p:nvPr>
              <p:custDataLst>
                <p:tags r:id="rId23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32" name="Straight Connector 31"/>
            <p:cNvCxnSpPr/>
            <p:nvPr>
              <p:custDataLst>
                <p:tags r:id="rId24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>
              <p:custDataLst>
                <p:tags r:id="rId25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04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34" name="Rectangle 33"/>
            <p:cNvSpPr/>
            <p:nvPr>
              <p:custDataLst>
                <p:tags r:id="rId26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35" name="Arc 34"/>
          <p:cNvSpPr/>
          <p:nvPr userDrawn="1">
            <p:custDataLst>
              <p:tags r:id="rId27"/>
            </p:custDataLst>
          </p:nvPr>
        </p:nvSpPr>
        <p:spPr>
          <a:xfrm>
            <a:off x="5607430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7788149" y="2171700"/>
            <a:ext cx="1970706" cy="1754721"/>
            <a:chOff x="621804" y="2636912"/>
            <a:chExt cx="2249492" cy="2002952"/>
          </a:xfrm>
        </p:grpSpPr>
        <p:sp>
          <p:nvSpPr>
            <p:cNvPr id="37" name="Graphic 5"/>
            <p:cNvSpPr/>
            <p:nvPr>
              <p:custDataLst>
                <p:tags r:id="rId28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38" name="Straight Connector 37"/>
            <p:cNvCxnSpPr/>
            <p:nvPr>
              <p:custDataLst>
                <p:tags r:id="rId29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>
              <p:custDataLst>
                <p:tags r:id="rId30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05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0" name="Rectangle 39"/>
            <p:cNvSpPr/>
            <p:nvPr>
              <p:custDataLst>
                <p:tags r:id="rId31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1" name="Arc 40"/>
          <p:cNvSpPr/>
          <p:nvPr userDrawn="1">
            <p:custDataLst>
              <p:tags r:id="rId32"/>
            </p:custDataLst>
          </p:nvPr>
        </p:nvSpPr>
        <p:spPr>
          <a:xfrm>
            <a:off x="7528423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9573594" y="3275404"/>
            <a:ext cx="1970706" cy="1754721"/>
            <a:chOff x="621804" y="2636912"/>
            <a:chExt cx="2249492" cy="2002952"/>
          </a:xfrm>
        </p:grpSpPr>
        <p:sp>
          <p:nvSpPr>
            <p:cNvPr id="43" name="Graphic 5"/>
            <p:cNvSpPr/>
            <p:nvPr>
              <p:custDataLst>
                <p:tags r:id="rId33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44" name="Straight Connector 43"/>
            <p:cNvCxnSpPr/>
            <p:nvPr>
              <p:custDataLst>
                <p:tags r:id="rId34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>
              <p:custDataLst>
                <p:tags r:id="rId35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06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6" name="Rectangle 45"/>
            <p:cNvSpPr/>
            <p:nvPr>
              <p:custDataLst>
                <p:tags r:id="rId36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7" name="Arc 46"/>
          <p:cNvSpPr/>
          <p:nvPr userDrawn="1">
            <p:custDataLst>
              <p:tags r:id="rId37"/>
            </p:custDataLst>
          </p:nvPr>
        </p:nvSpPr>
        <p:spPr>
          <a:xfrm>
            <a:off x="9212272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38"/>
            </p:custDataLst>
          </p:nvPr>
        </p:nvSpPr>
        <p:spPr>
          <a:xfrm>
            <a:off x="902335" y="3140710"/>
            <a:ext cx="1455420" cy="43751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text</a:t>
            </a:r>
            <a:endParaRPr lang="en-US"/>
          </a:p>
        </p:txBody>
      </p:sp>
      <p:sp>
        <p:nvSpPr>
          <p:cNvPr id="2" name="Subtitle 2"/>
          <p:cNvSpPr>
            <a:spLocks noGrp="1"/>
          </p:cNvSpPr>
          <p:nvPr userDrawn="1">
            <p:custDataLst>
              <p:tags r:id="rId39"/>
            </p:custDataLst>
          </p:nvPr>
        </p:nvSpPr>
        <p:spPr>
          <a:xfrm>
            <a:off x="2709545" y="424751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4" name="Subtitle 2"/>
          <p:cNvSpPr>
            <a:spLocks noGrp="1"/>
          </p:cNvSpPr>
          <p:nvPr userDrawn="1">
            <p:custDataLst>
              <p:tags r:id="rId40"/>
            </p:custDataLst>
          </p:nvPr>
        </p:nvSpPr>
        <p:spPr>
          <a:xfrm>
            <a:off x="4474845" y="3145790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 userDrawn="1">
            <p:custDataLst>
              <p:tags r:id="rId41"/>
            </p:custDataLst>
          </p:nvPr>
        </p:nvSpPr>
        <p:spPr>
          <a:xfrm>
            <a:off x="6287135" y="429323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 userDrawn="1">
            <p:custDataLst>
              <p:tags r:id="rId42"/>
            </p:custDataLst>
          </p:nvPr>
        </p:nvSpPr>
        <p:spPr>
          <a:xfrm>
            <a:off x="8076565" y="3145790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 userDrawn="1">
            <p:custDataLst>
              <p:tags r:id="rId43"/>
            </p:custDataLst>
          </p:nvPr>
        </p:nvSpPr>
        <p:spPr>
          <a:xfrm>
            <a:off x="9863455" y="424751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  <p:custDataLst>
              <p:tags r:id="rId44"/>
            </p:custDataLst>
          </p:nvPr>
        </p:nvSpPr>
        <p:spPr>
          <a:xfrm>
            <a:off x="2709545" y="422211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8" name="Text Placeholder 2"/>
          <p:cNvSpPr>
            <a:spLocks noGrp="1"/>
          </p:cNvSpPr>
          <p:nvPr>
            <p:ph type="body" idx="23" hasCustomPrompt="1"/>
            <p:custDataLst>
              <p:tags r:id="rId45"/>
            </p:custDataLst>
          </p:nvPr>
        </p:nvSpPr>
        <p:spPr>
          <a:xfrm>
            <a:off x="4474845" y="3140710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9" name="Text Placeholder 2"/>
          <p:cNvSpPr>
            <a:spLocks noGrp="1"/>
          </p:cNvSpPr>
          <p:nvPr>
            <p:ph type="body" idx="14" hasCustomPrompt="1"/>
            <p:custDataLst>
              <p:tags r:id="rId46"/>
            </p:custDataLst>
          </p:nvPr>
        </p:nvSpPr>
        <p:spPr>
          <a:xfrm>
            <a:off x="6286500" y="424751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0" name="Text Placeholder 2"/>
          <p:cNvSpPr>
            <a:spLocks noGrp="1"/>
          </p:cNvSpPr>
          <p:nvPr>
            <p:ph type="body" idx="15" hasCustomPrompt="1"/>
            <p:custDataLst>
              <p:tags r:id="rId47"/>
            </p:custDataLst>
          </p:nvPr>
        </p:nvSpPr>
        <p:spPr>
          <a:xfrm>
            <a:off x="8077835" y="3145790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1" name="Text Placeholder 2"/>
          <p:cNvSpPr>
            <a:spLocks noGrp="1"/>
          </p:cNvSpPr>
          <p:nvPr>
            <p:ph type="body" idx="16" hasCustomPrompt="1"/>
            <p:custDataLst>
              <p:tags r:id="rId48"/>
            </p:custDataLst>
          </p:nvPr>
        </p:nvSpPr>
        <p:spPr>
          <a:xfrm>
            <a:off x="9863455" y="429323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raphic 5"/>
          <p:cNvSpPr/>
          <p:nvPr userDrawn="1">
            <p:custDataLst>
              <p:tags r:id="rId2"/>
            </p:custDataLst>
          </p:nvPr>
        </p:nvSpPr>
        <p:spPr>
          <a:xfrm>
            <a:off x="421190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3" name="Graphic 5"/>
          <p:cNvSpPr/>
          <p:nvPr userDrawn="1">
            <p:custDataLst>
              <p:tags r:id="rId3"/>
            </p:custDataLst>
          </p:nvPr>
        </p:nvSpPr>
        <p:spPr>
          <a:xfrm>
            <a:off x="2206636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4" name="Graphic 5"/>
          <p:cNvSpPr/>
          <p:nvPr userDrawn="1">
            <p:custDataLst>
              <p:tags r:id="rId4"/>
            </p:custDataLst>
          </p:nvPr>
        </p:nvSpPr>
        <p:spPr>
          <a:xfrm>
            <a:off x="3992082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5" name="Graphic 5"/>
          <p:cNvSpPr/>
          <p:nvPr userDrawn="1">
            <p:custDataLst>
              <p:tags r:id="rId5"/>
            </p:custDataLst>
          </p:nvPr>
        </p:nvSpPr>
        <p:spPr>
          <a:xfrm>
            <a:off x="5777528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6" name="Graphic 5"/>
          <p:cNvSpPr/>
          <p:nvPr userDrawn="1">
            <p:custDataLst>
              <p:tags r:id="rId6"/>
            </p:custDataLst>
          </p:nvPr>
        </p:nvSpPr>
        <p:spPr>
          <a:xfrm>
            <a:off x="7562974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7" name="Graphic 5"/>
          <p:cNvSpPr/>
          <p:nvPr userDrawn="1">
            <p:custDataLst>
              <p:tags r:id="rId7"/>
            </p:custDataLst>
          </p:nvPr>
        </p:nvSpPr>
        <p:spPr>
          <a:xfrm>
            <a:off x="9348419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09441" y="274639"/>
            <a:ext cx="10969943" cy="711081"/>
          </a:xfrm>
        </p:spPr>
        <p:txBody>
          <a:bodyPr/>
          <a:p>
            <a:r>
              <a:rPr lang="en-US" dirty="0"/>
              <a:t>{{title}}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646365" y="2171700"/>
            <a:ext cx="1970706" cy="1754721"/>
            <a:chOff x="621804" y="2636912"/>
            <a:chExt cx="2249492" cy="2002952"/>
          </a:xfrm>
        </p:grpSpPr>
        <p:sp>
          <p:nvSpPr>
            <p:cNvPr id="12" name="Graphic 5"/>
            <p:cNvSpPr/>
            <p:nvPr>
              <p:custDataLst>
                <p:tags r:id="rId9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10" name="Straight Connector 9"/>
            <p:cNvCxnSpPr/>
            <p:nvPr>
              <p:custDataLst>
                <p:tags r:id="rId10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>
              <p:custDataLst>
                <p:tags r:id="rId11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01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14" name="Rectangle 13"/>
            <p:cNvSpPr/>
            <p:nvPr>
              <p:custDataLst>
                <p:tags r:id="rId12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US" alt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17" name="Arc 16"/>
          <p:cNvSpPr/>
          <p:nvPr userDrawn="1">
            <p:custDataLst>
              <p:tags r:id="rId13"/>
            </p:custDataLst>
          </p:nvPr>
        </p:nvSpPr>
        <p:spPr>
          <a:xfrm>
            <a:off x="2059808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431811" y="3275404"/>
            <a:ext cx="1970706" cy="1754721"/>
            <a:chOff x="621804" y="2636912"/>
            <a:chExt cx="2249492" cy="2002952"/>
          </a:xfrm>
        </p:grpSpPr>
        <p:sp>
          <p:nvSpPr>
            <p:cNvPr id="20" name="Graphic 5"/>
            <p:cNvSpPr/>
            <p:nvPr>
              <p:custDataLst>
                <p:tags r:id="rId14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21" name="Straight Connector 20"/>
            <p:cNvCxnSpPr/>
            <p:nvPr>
              <p:custDataLst>
                <p:tags r:id="rId15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>
              <p:custDataLst>
                <p:tags r:id="rId16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02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3" name="Rectangle 22"/>
            <p:cNvSpPr/>
            <p:nvPr>
              <p:custDataLst>
                <p:tags r:id="rId17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4217257" y="2171700"/>
            <a:ext cx="1970706" cy="1754721"/>
            <a:chOff x="621804" y="2636912"/>
            <a:chExt cx="2249492" cy="2002952"/>
          </a:xfrm>
        </p:grpSpPr>
        <p:sp>
          <p:nvSpPr>
            <p:cNvPr id="25" name="Graphic 5"/>
            <p:cNvSpPr/>
            <p:nvPr>
              <p:custDataLst>
                <p:tags r:id="rId18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26" name="Straight Connector 25"/>
            <p:cNvCxnSpPr/>
            <p:nvPr>
              <p:custDataLst>
                <p:tags r:id="rId19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>
              <p:custDataLst>
                <p:tags r:id="rId20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03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8" name="Rectangle 27"/>
            <p:cNvSpPr/>
            <p:nvPr>
              <p:custDataLst>
                <p:tags r:id="rId21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29" name="Arc 28"/>
          <p:cNvSpPr/>
          <p:nvPr userDrawn="1">
            <p:custDataLst>
              <p:tags r:id="rId22"/>
            </p:custDataLst>
          </p:nvPr>
        </p:nvSpPr>
        <p:spPr>
          <a:xfrm>
            <a:off x="3937886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002703" y="3275404"/>
            <a:ext cx="1970706" cy="1754721"/>
            <a:chOff x="621804" y="2636912"/>
            <a:chExt cx="2249492" cy="2002952"/>
          </a:xfrm>
        </p:grpSpPr>
        <p:sp>
          <p:nvSpPr>
            <p:cNvPr id="31" name="Graphic 5"/>
            <p:cNvSpPr/>
            <p:nvPr>
              <p:custDataLst>
                <p:tags r:id="rId23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32" name="Straight Connector 31"/>
            <p:cNvCxnSpPr/>
            <p:nvPr>
              <p:custDataLst>
                <p:tags r:id="rId24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>
              <p:custDataLst>
                <p:tags r:id="rId25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04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34" name="Rectangle 33"/>
            <p:cNvSpPr/>
            <p:nvPr>
              <p:custDataLst>
                <p:tags r:id="rId26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35" name="Arc 34"/>
          <p:cNvSpPr/>
          <p:nvPr userDrawn="1">
            <p:custDataLst>
              <p:tags r:id="rId27"/>
            </p:custDataLst>
          </p:nvPr>
        </p:nvSpPr>
        <p:spPr>
          <a:xfrm>
            <a:off x="5607430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7788149" y="2171700"/>
            <a:ext cx="1970706" cy="1754721"/>
            <a:chOff x="621804" y="2636912"/>
            <a:chExt cx="2249492" cy="2002952"/>
          </a:xfrm>
        </p:grpSpPr>
        <p:sp>
          <p:nvSpPr>
            <p:cNvPr id="37" name="Graphic 5"/>
            <p:cNvSpPr/>
            <p:nvPr>
              <p:custDataLst>
                <p:tags r:id="rId28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38" name="Straight Connector 37"/>
            <p:cNvCxnSpPr/>
            <p:nvPr>
              <p:custDataLst>
                <p:tags r:id="rId29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>
              <p:custDataLst>
                <p:tags r:id="rId30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05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0" name="Rectangle 39"/>
            <p:cNvSpPr/>
            <p:nvPr>
              <p:custDataLst>
                <p:tags r:id="rId31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1" name="Arc 40"/>
          <p:cNvSpPr/>
          <p:nvPr userDrawn="1">
            <p:custDataLst>
              <p:tags r:id="rId32"/>
            </p:custDataLst>
          </p:nvPr>
        </p:nvSpPr>
        <p:spPr>
          <a:xfrm>
            <a:off x="7528423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9573594" y="3275404"/>
            <a:ext cx="1970706" cy="1754721"/>
            <a:chOff x="621804" y="2636912"/>
            <a:chExt cx="2249492" cy="2002952"/>
          </a:xfrm>
        </p:grpSpPr>
        <p:sp>
          <p:nvSpPr>
            <p:cNvPr id="43" name="Graphic 5"/>
            <p:cNvSpPr/>
            <p:nvPr>
              <p:custDataLst>
                <p:tags r:id="rId33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44" name="Straight Connector 43"/>
            <p:cNvCxnSpPr/>
            <p:nvPr>
              <p:custDataLst>
                <p:tags r:id="rId34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>
              <p:custDataLst>
                <p:tags r:id="rId35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06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6" name="Rectangle 45"/>
            <p:cNvSpPr/>
            <p:nvPr>
              <p:custDataLst>
                <p:tags r:id="rId36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7" name="Arc 46"/>
          <p:cNvSpPr/>
          <p:nvPr userDrawn="1">
            <p:custDataLst>
              <p:tags r:id="rId37"/>
            </p:custDataLst>
          </p:nvPr>
        </p:nvSpPr>
        <p:spPr>
          <a:xfrm>
            <a:off x="9212272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38"/>
            </p:custDataLst>
          </p:nvPr>
        </p:nvSpPr>
        <p:spPr>
          <a:xfrm>
            <a:off x="902335" y="3140710"/>
            <a:ext cx="1455420" cy="43751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text</a:t>
            </a:r>
            <a:endParaRPr lang="en-US"/>
          </a:p>
        </p:txBody>
      </p:sp>
      <p:sp>
        <p:nvSpPr>
          <p:cNvPr id="2" name="Subtitle 2"/>
          <p:cNvSpPr>
            <a:spLocks noGrp="1"/>
          </p:cNvSpPr>
          <p:nvPr userDrawn="1">
            <p:custDataLst>
              <p:tags r:id="rId39"/>
            </p:custDataLst>
          </p:nvPr>
        </p:nvSpPr>
        <p:spPr>
          <a:xfrm>
            <a:off x="2709545" y="424751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4" name="Subtitle 2"/>
          <p:cNvSpPr>
            <a:spLocks noGrp="1"/>
          </p:cNvSpPr>
          <p:nvPr userDrawn="1">
            <p:custDataLst>
              <p:tags r:id="rId40"/>
            </p:custDataLst>
          </p:nvPr>
        </p:nvSpPr>
        <p:spPr>
          <a:xfrm>
            <a:off x="4474845" y="3145790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 userDrawn="1">
            <p:custDataLst>
              <p:tags r:id="rId41"/>
            </p:custDataLst>
          </p:nvPr>
        </p:nvSpPr>
        <p:spPr>
          <a:xfrm>
            <a:off x="6287135" y="429323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 userDrawn="1">
            <p:custDataLst>
              <p:tags r:id="rId42"/>
            </p:custDataLst>
          </p:nvPr>
        </p:nvSpPr>
        <p:spPr>
          <a:xfrm>
            <a:off x="8076565" y="3145790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 userDrawn="1">
            <p:custDataLst>
              <p:tags r:id="rId43"/>
            </p:custDataLst>
          </p:nvPr>
        </p:nvSpPr>
        <p:spPr>
          <a:xfrm>
            <a:off x="9863455" y="424751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  <p:custDataLst>
              <p:tags r:id="rId44"/>
            </p:custDataLst>
          </p:nvPr>
        </p:nvSpPr>
        <p:spPr>
          <a:xfrm>
            <a:off x="2709545" y="422211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8" name="Text Placeholder 2"/>
          <p:cNvSpPr>
            <a:spLocks noGrp="1"/>
          </p:cNvSpPr>
          <p:nvPr>
            <p:ph type="body" idx="23" hasCustomPrompt="1"/>
            <p:custDataLst>
              <p:tags r:id="rId45"/>
            </p:custDataLst>
          </p:nvPr>
        </p:nvSpPr>
        <p:spPr>
          <a:xfrm>
            <a:off x="4474845" y="3140710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9" name="Text Placeholder 2"/>
          <p:cNvSpPr>
            <a:spLocks noGrp="1"/>
          </p:cNvSpPr>
          <p:nvPr>
            <p:ph type="body" idx="14" hasCustomPrompt="1"/>
            <p:custDataLst>
              <p:tags r:id="rId46"/>
            </p:custDataLst>
          </p:nvPr>
        </p:nvSpPr>
        <p:spPr>
          <a:xfrm>
            <a:off x="6286500" y="424751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0" name="Text Placeholder 2"/>
          <p:cNvSpPr>
            <a:spLocks noGrp="1"/>
          </p:cNvSpPr>
          <p:nvPr>
            <p:ph type="body" idx="15" hasCustomPrompt="1"/>
            <p:custDataLst>
              <p:tags r:id="rId47"/>
            </p:custDataLst>
          </p:nvPr>
        </p:nvSpPr>
        <p:spPr>
          <a:xfrm>
            <a:off x="8077835" y="3145790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1" name="Text Placeholder 2"/>
          <p:cNvSpPr>
            <a:spLocks noGrp="1"/>
          </p:cNvSpPr>
          <p:nvPr>
            <p:ph type="body" idx="16" hasCustomPrompt="1"/>
            <p:custDataLst>
              <p:tags r:id="rId48"/>
            </p:custDataLst>
          </p:nvPr>
        </p:nvSpPr>
        <p:spPr>
          <a:xfrm>
            <a:off x="9863455" y="429323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raphic 5"/>
          <p:cNvSpPr/>
          <p:nvPr userDrawn="1">
            <p:custDataLst>
              <p:tags r:id="rId2"/>
            </p:custDataLst>
          </p:nvPr>
        </p:nvSpPr>
        <p:spPr>
          <a:xfrm>
            <a:off x="421190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3" name="Graphic 5"/>
          <p:cNvSpPr/>
          <p:nvPr userDrawn="1">
            <p:custDataLst>
              <p:tags r:id="rId3"/>
            </p:custDataLst>
          </p:nvPr>
        </p:nvSpPr>
        <p:spPr>
          <a:xfrm>
            <a:off x="2206636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4" name="Graphic 5"/>
          <p:cNvSpPr/>
          <p:nvPr userDrawn="1">
            <p:custDataLst>
              <p:tags r:id="rId4"/>
            </p:custDataLst>
          </p:nvPr>
        </p:nvSpPr>
        <p:spPr>
          <a:xfrm>
            <a:off x="3992082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5" name="Graphic 5"/>
          <p:cNvSpPr/>
          <p:nvPr userDrawn="1">
            <p:custDataLst>
              <p:tags r:id="rId5"/>
            </p:custDataLst>
          </p:nvPr>
        </p:nvSpPr>
        <p:spPr>
          <a:xfrm>
            <a:off x="5777528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6" name="Graphic 5"/>
          <p:cNvSpPr/>
          <p:nvPr userDrawn="1">
            <p:custDataLst>
              <p:tags r:id="rId6"/>
            </p:custDataLst>
          </p:nvPr>
        </p:nvSpPr>
        <p:spPr>
          <a:xfrm>
            <a:off x="7562974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7" name="Graphic 5"/>
          <p:cNvSpPr/>
          <p:nvPr userDrawn="1">
            <p:custDataLst>
              <p:tags r:id="rId7"/>
            </p:custDataLst>
          </p:nvPr>
        </p:nvSpPr>
        <p:spPr>
          <a:xfrm>
            <a:off x="9348419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09441" y="274639"/>
            <a:ext cx="10969943" cy="711081"/>
          </a:xfrm>
        </p:spPr>
        <p:txBody>
          <a:bodyPr/>
          <a:p>
            <a:r>
              <a:rPr lang="en-US" dirty="0"/>
              <a:t>{{title}}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646365" y="2171700"/>
            <a:ext cx="1970706" cy="1754721"/>
            <a:chOff x="621804" y="2636912"/>
            <a:chExt cx="2249492" cy="2002952"/>
          </a:xfrm>
        </p:grpSpPr>
        <p:sp>
          <p:nvSpPr>
            <p:cNvPr id="12" name="Graphic 5"/>
            <p:cNvSpPr/>
            <p:nvPr>
              <p:custDataLst>
                <p:tags r:id="rId9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10" name="Straight Connector 9"/>
            <p:cNvCxnSpPr/>
            <p:nvPr>
              <p:custDataLst>
                <p:tags r:id="rId10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>
              <p:custDataLst>
                <p:tags r:id="rId11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01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14" name="Rectangle 13"/>
            <p:cNvSpPr/>
            <p:nvPr>
              <p:custDataLst>
                <p:tags r:id="rId12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US" alt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17" name="Arc 16"/>
          <p:cNvSpPr/>
          <p:nvPr userDrawn="1">
            <p:custDataLst>
              <p:tags r:id="rId13"/>
            </p:custDataLst>
          </p:nvPr>
        </p:nvSpPr>
        <p:spPr>
          <a:xfrm>
            <a:off x="2059808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431811" y="3275404"/>
            <a:ext cx="1970706" cy="1754721"/>
            <a:chOff x="621804" y="2636912"/>
            <a:chExt cx="2249492" cy="2002952"/>
          </a:xfrm>
        </p:grpSpPr>
        <p:sp>
          <p:nvSpPr>
            <p:cNvPr id="20" name="Graphic 5"/>
            <p:cNvSpPr/>
            <p:nvPr>
              <p:custDataLst>
                <p:tags r:id="rId14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21" name="Straight Connector 20"/>
            <p:cNvCxnSpPr/>
            <p:nvPr>
              <p:custDataLst>
                <p:tags r:id="rId15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>
              <p:custDataLst>
                <p:tags r:id="rId16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02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3" name="Rectangle 22"/>
            <p:cNvSpPr/>
            <p:nvPr>
              <p:custDataLst>
                <p:tags r:id="rId17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4217257" y="2171700"/>
            <a:ext cx="1970706" cy="1754721"/>
            <a:chOff x="621804" y="2636912"/>
            <a:chExt cx="2249492" cy="2002952"/>
          </a:xfrm>
        </p:grpSpPr>
        <p:sp>
          <p:nvSpPr>
            <p:cNvPr id="25" name="Graphic 5"/>
            <p:cNvSpPr/>
            <p:nvPr>
              <p:custDataLst>
                <p:tags r:id="rId18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26" name="Straight Connector 25"/>
            <p:cNvCxnSpPr/>
            <p:nvPr>
              <p:custDataLst>
                <p:tags r:id="rId19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>
              <p:custDataLst>
                <p:tags r:id="rId20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03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8" name="Rectangle 27"/>
            <p:cNvSpPr/>
            <p:nvPr>
              <p:custDataLst>
                <p:tags r:id="rId21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29" name="Arc 28"/>
          <p:cNvSpPr/>
          <p:nvPr userDrawn="1">
            <p:custDataLst>
              <p:tags r:id="rId22"/>
            </p:custDataLst>
          </p:nvPr>
        </p:nvSpPr>
        <p:spPr>
          <a:xfrm>
            <a:off x="3937886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002703" y="3275404"/>
            <a:ext cx="1970706" cy="1754721"/>
            <a:chOff x="621804" y="2636912"/>
            <a:chExt cx="2249492" cy="2002952"/>
          </a:xfrm>
        </p:grpSpPr>
        <p:sp>
          <p:nvSpPr>
            <p:cNvPr id="31" name="Graphic 5"/>
            <p:cNvSpPr/>
            <p:nvPr>
              <p:custDataLst>
                <p:tags r:id="rId23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32" name="Straight Connector 31"/>
            <p:cNvCxnSpPr/>
            <p:nvPr>
              <p:custDataLst>
                <p:tags r:id="rId24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>
              <p:custDataLst>
                <p:tags r:id="rId25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04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34" name="Rectangle 33"/>
            <p:cNvSpPr/>
            <p:nvPr>
              <p:custDataLst>
                <p:tags r:id="rId26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35" name="Arc 34"/>
          <p:cNvSpPr/>
          <p:nvPr userDrawn="1">
            <p:custDataLst>
              <p:tags r:id="rId27"/>
            </p:custDataLst>
          </p:nvPr>
        </p:nvSpPr>
        <p:spPr>
          <a:xfrm>
            <a:off x="5607430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7788149" y="2171700"/>
            <a:ext cx="1970706" cy="1754721"/>
            <a:chOff x="621804" y="2636912"/>
            <a:chExt cx="2249492" cy="2002952"/>
          </a:xfrm>
        </p:grpSpPr>
        <p:sp>
          <p:nvSpPr>
            <p:cNvPr id="37" name="Graphic 5"/>
            <p:cNvSpPr/>
            <p:nvPr>
              <p:custDataLst>
                <p:tags r:id="rId28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38" name="Straight Connector 37"/>
            <p:cNvCxnSpPr/>
            <p:nvPr>
              <p:custDataLst>
                <p:tags r:id="rId29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>
              <p:custDataLst>
                <p:tags r:id="rId30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05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0" name="Rectangle 39"/>
            <p:cNvSpPr/>
            <p:nvPr>
              <p:custDataLst>
                <p:tags r:id="rId31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1" name="Arc 40"/>
          <p:cNvSpPr/>
          <p:nvPr userDrawn="1">
            <p:custDataLst>
              <p:tags r:id="rId32"/>
            </p:custDataLst>
          </p:nvPr>
        </p:nvSpPr>
        <p:spPr>
          <a:xfrm>
            <a:off x="7528423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9573594" y="3275404"/>
            <a:ext cx="1970706" cy="1754721"/>
            <a:chOff x="621804" y="2636912"/>
            <a:chExt cx="2249492" cy="2002952"/>
          </a:xfrm>
        </p:grpSpPr>
        <p:sp>
          <p:nvSpPr>
            <p:cNvPr id="43" name="Graphic 5"/>
            <p:cNvSpPr/>
            <p:nvPr>
              <p:custDataLst>
                <p:tags r:id="rId33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44" name="Straight Connector 43"/>
            <p:cNvCxnSpPr/>
            <p:nvPr>
              <p:custDataLst>
                <p:tags r:id="rId34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>
              <p:custDataLst>
                <p:tags r:id="rId35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06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6" name="Rectangle 45"/>
            <p:cNvSpPr/>
            <p:nvPr>
              <p:custDataLst>
                <p:tags r:id="rId36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7" name="Arc 46"/>
          <p:cNvSpPr/>
          <p:nvPr userDrawn="1">
            <p:custDataLst>
              <p:tags r:id="rId37"/>
            </p:custDataLst>
          </p:nvPr>
        </p:nvSpPr>
        <p:spPr>
          <a:xfrm>
            <a:off x="9212272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38"/>
            </p:custDataLst>
          </p:nvPr>
        </p:nvSpPr>
        <p:spPr>
          <a:xfrm>
            <a:off x="902335" y="3140710"/>
            <a:ext cx="1455420" cy="43751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text</a:t>
            </a:r>
            <a:endParaRPr lang="en-US"/>
          </a:p>
        </p:txBody>
      </p:sp>
      <p:sp>
        <p:nvSpPr>
          <p:cNvPr id="2" name="Subtitle 2"/>
          <p:cNvSpPr>
            <a:spLocks noGrp="1"/>
          </p:cNvSpPr>
          <p:nvPr userDrawn="1">
            <p:custDataLst>
              <p:tags r:id="rId39"/>
            </p:custDataLst>
          </p:nvPr>
        </p:nvSpPr>
        <p:spPr>
          <a:xfrm>
            <a:off x="2709545" y="424751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4" name="Subtitle 2"/>
          <p:cNvSpPr>
            <a:spLocks noGrp="1"/>
          </p:cNvSpPr>
          <p:nvPr userDrawn="1">
            <p:custDataLst>
              <p:tags r:id="rId40"/>
            </p:custDataLst>
          </p:nvPr>
        </p:nvSpPr>
        <p:spPr>
          <a:xfrm>
            <a:off x="4474845" y="3145790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 userDrawn="1">
            <p:custDataLst>
              <p:tags r:id="rId41"/>
            </p:custDataLst>
          </p:nvPr>
        </p:nvSpPr>
        <p:spPr>
          <a:xfrm>
            <a:off x="6287135" y="429323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 userDrawn="1">
            <p:custDataLst>
              <p:tags r:id="rId42"/>
            </p:custDataLst>
          </p:nvPr>
        </p:nvSpPr>
        <p:spPr>
          <a:xfrm>
            <a:off x="8076565" y="3145790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 userDrawn="1">
            <p:custDataLst>
              <p:tags r:id="rId43"/>
            </p:custDataLst>
          </p:nvPr>
        </p:nvSpPr>
        <p:spPr>
          <a:xfrm>
            <a:off x="9863455" y="424751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  <p:custDataLst>
              <p:tags r:id="rId44"/>
            </p:custDataLst>
          </p:nvPr>
        </p:nvSpPr>
        <p:spPr>
          <a:xfrm>
            <a:off x="2709545" y="422211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8" name="Text Placeholder 2"/>
          <p:cNvSpPr>
            <a:spLocks noGrp="1"/>
          </p:cNvSpPr>
          <p:nvPr>
            <p:ph type="body" idx="23" hasCustomPrompt="1"/>
            <p:custDataLst>
              <p:tags r:id="rId45"/>
            </p:custDataLst>
          </p:nvPr>
        </p:nvSpPr>
        <p:spPr>
          <a:xfrm>
            <a:off x="4474845" y="3140710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9" name="Text Placeholder 2"/>
          <p:cNvSpPr>
            <a:spLocks noGrp="1"/>
          </p:cNvSpPr>
          <p:nvPr>
            <p:ph type="body" idx="14" hasCustomPrompt="1"/>
            <p:custDataLst>
              <p:tags r:id="rId46"/>
            </p:custDataLst>
          </p:nvPr>
        </p:nvSpPr>
        <p:spPr>
          <a:xfrm>
            <a:off x="6286500" y="424751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0" name="Text Placeholder 2"/>
          <p:cNvSpPr>
            <a:spLocks noGrp="1"/>
          </p:cNvSpPr>
          <p:nvPr>
            <p:ph type="body" idx="15" hasCustomPrompt="1"/>
            <p:custDataLst>
              <p:tags r:id="rId47"/>
            </p:custDataLst>
          </p:nvPr>
        </p:nvSpPr>
        <p:spPr>
          <a:xfrm>
            <a:off x="8077835" y="3145790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1" name="Text Placeholder 2"/>
          <p:cNvSpPr>
            <a:spLocks noGrp="1"/>
          </p:cNvSpPr>
          <p:nvPr>
            <p:ph type="body" idx="16" hasCustomPrompt="1"/>
            <p:custDataLst>
              <p:tags r:id="rId48"/>
            </p:custDataLst>
          </p:nvPr>
        </p:nvSpPr>
        <p:spPr>
          <a:xfrm>
            <a:off x="9863455" y="429323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raphic 5"/>
          <p:cNvSpPr/>
          <p:nvPr userDrawn="1">
            <p:custDataLst>
              <p:tags r:id="rId2"/>
            </p:custDataLst>
          </p:nvPr>
        </p:nvSpPr>
        <p:spPr>
          <a:xfrm>
            <a:off x="421190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3" name="Graphic 5"/>
          <p:cNvSpPr/>
          <p:nvPr userDrawn="1">
            <p:custDataLst>
              <p:tags r:id="rId3"/>
            </p:custDataLst>
          </p:nvPr>
        </p:nvSpPr>
        <p:spPr>
          <a:xfrm>
            <a:off x="2206636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4" name="Graphic 5"/>
          <p:cNvSpPr/>
          <p:nvPr userDrawn="1">
            <p:custDataLst>
              <p:tags r:id="rId4"/>
            </p:custDataLst>
          </p:nvPr>
        </p:nvSpPr>
        <p:spPr>
          <a:xfrm>
            <a:off x="3992082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5" name="Graphic 5"/>
          <p:cNvSpPr/>
          <p:nvPr userDrawn="1">
            <p:custDataLst>
              <p:tags r:id="rId5"/>
            </p:custDataLst>
          </p:nvPr>
        </p:nvSpPr>
        <p:spPr>
          <a:xfrm>
            <a:off x="5777528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6" name="Graphic 5"/>
          <p:cNvSpPr/>
          <p:nvPr userDrawn="1">
            <p:custDataLst>
              <p:tags r:id="rId6"/>
            </p:custDataLst>
          </p:nvPr>
        </p:nvSpPr>
        <p:spPr>
          <a:xfrm>
            <a:off x="7562974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7" name="Graphic 5"/>
          <p:cNvSpPr/>
          <p:nvPr userDrawn="1">
            <p:custDataLst>
              <p:tags r:id="rId7"/>
            </p:custDataLst>
          </p:nvPr>
        </p:nvSpPr>
        <p:spPr>
          <a:xfrm>
            <a:off x="9348419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09441" y="274639"/>
            <a:ext cx="10969943" cy="711081"/>
          </a:xfrm>
        </p:spPr>
        <p:txBody>
          <a:bodyPr/>
          <a:p>
            <a:r>
              <a:rPr lang="en-US" dirty="0"/>
              <a:t>{{title}}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646365" y="2171700"/>
            <a:ext cx="1970706" cy="1754721"/>
            <a:chOff x="621804" y="2636912"/>
            <a:chExt cx="2249492" cy="2002952"/>
          </a:xfrm>
        </p:grpSpPr>
        <p:sp>
          <p:nvSpPr>
            <p:cNvPr id="12" name="Graphic 5"/>
            <p:cNvSpPr/>
            <p:nvPr>
              <p:custDataLst>
                <p:tags r:id="rId9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10" name="Straight Connector 9"/>
            <p:cNvCxnSpPr/>
            <p:nvPr>
              <p:custDataLst>
                <p:tags r:id="rId10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>
              <p:custDataLst>
                <p:tags r:id="rId11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01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14" name="Rectangle 13"/>
            <p:cNvSpPr/>
            <p:nvPr>
              <p:custDataLst>
                <p:tags r:id="rId12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US" alt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17" name="Arc 16"/>
          <p:cNvSpPr/>
          <p:nvPr userDrawn="1">
            <p:custDataLst>
              <p:tags r:id="rId13"/>
            </p:custDataLst>
          </p:nvPr>
        </p:nvSpPr>
        <p:spPr>
          <a:xfrm>
            <a:off x="2059808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431811" y="3275404"/>
            <a:ext cx="1970706" cy="1754721"/>
            <a:chOff x="621804" y="2636912"/>
            <a:chExt cx="2249492" cy="2002952"/>
          </a:xfrm>
        </p:grpSpPr>
        <p:sp>
          <p:nvSpPr>
            <p:cNvPr id="20" name="Graphic 5"/>
            <p:cNvSpPr/>
            <p:nvPr>
              <p:custDataLst>
                <p:tags r:id="rId14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21" name="Straight Connector 20"/>
            <p:cNvCxnSpPr/>
            <p:nvPr>
              <p:custDataLst>
                <p:tags r:id="rId15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>
              <p:custDataLst>
                <p:tags r:id="rId16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02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3" name="Rectangle 22"/>
            <p:cNvSpPr/>
            <p:nvPr>
              <p:custDataLst>
                <p:tags r:id="rId17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4217257" y="2171700"/>
            <a:ext cx="1970706" cy="1754721"/>
            <a:chOff x="621804" y="2636912"/>
            <a:chExt cx="2249492" cy="2002952"/>
          </a:xfrm>
        </p:grpSpPr>
        <p:sp>
          <p:nvSpPr>
            <p:cNvPr id="25" name="Graphic 5"/>
            <p:cNvSpPr/>
            <p:nvPr>
              <p:custDataLst>
                <p:tags r:id="rId18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26" name="Straight Connector 25"/>
            <p:cNvCxnSpPr/>
            <p:nvPr>
              <p:custDataLst>
                <p:tags r:id="rId19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>
              <p:custDataLst>
                <p:tags r:id="rId20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03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8" name="Rectangle 27"/>
            <p:cNvSpPr/>
            <p:nvPr>
              <p:custDataLst>
                <p:tags r:id="rId21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29" name="Arc 28"/>
          <p:cNvSpPr/>
          <p:nvPr userDrawn="1">
            <p:custDataLst>
              <p:tags r:id="rId22"/>
            </p:custDataLst>
          </p:nvPr>
        </p:nvSpPr>
        <p:spPr>
          <a:xfrm>
            <a:off x="3937886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002703" y="3275404"/>
            <a:ext cx="1970706" cy="1754721"/>
            <a:chOff x="621804" y="2636912"/>
            <a:chExt cx="2249492" cy="2002952"/>
          </a:xfrm>
        </p:grpSpPr>
        <p:sp>
          <p:nvSpPr>
            <p:cNvPr id="31" name="Graphic 5"/>
            <p:cNvSpPr/>
            <p:nvPr>
              <p:custDataLst>
                <p:tags r:id="rId23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32" name="Straight Connector 31"/>
            <p:cNvCxnSpPr/>
            <p:nvPr>
              <p:custDataLst>
                <p:tags r:id="rId24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>
              <p:custDataLst>
                <p:tags r:id="rId25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04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34" name="Rectangle 33"/>
            <p:cNvSpPr/>
            <p:nvPr>
              <p:custDataLst>
                <p:tags r:id="rId26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35" name="Arc 34"/>
          <p:cNvSpPr/>
          <p:nvPr userDrawn="1">
            <p:custDataLst>
              <p:tags r:id="rId27"/>
            </p:custDataLst>
          </p:nvPr>
        </p:nvSpPr>
        <p:spPr>
          <a:xfrm>
            <a:off x="5607430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7788149" y="2171700"/>
            <a:ext cx="1970706" cy="1754721"/>
            <a:chOff x="621804" y="2636912"/>
            <a:chExt cx="2249492" cy="2002952"/>
          </a:xfrm>
        </p:grpSpPr>
        <p:sp>
          <p:nvSpPr>
            <p:cNvPr id="37" name="Graphic 5"/>
            <p:cNvSpPr/>
            <p:nvPr>
              <p:custDataLst>
                <p:tags r:id="rId28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38" name="Straight Connector 37"/>
            <p:cNvCxnSpPr/>
            <p:nvPr>
              <p:custDataLst>
                <p:tags r:id="rId29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>
              <p:custDataLst>
                <p:tags r:id="rId30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05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0" name="Rectangle 39"/>
            <p:cNvSpPr/>
            <p:nvPr>
              <p:custDataLst>
                <p:tags r:id="rId31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1" name="Arc 40"/>
          <p:cNvSpPr/>
          <p:nvPr userDrawn="1">
            <p:custDataLst>
              <p:tags r:id="rId32"/>
            </p:custDataLst>
          </p:nvPr>
        </p:nvSpPr>
        <p:spPr>
          <a:xfrm>
            <a:off x="7528423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9573594" y="3275404"/>
            <a:ext cx="1970706" cy="1754721"/>
            <a:chOff x="621804" y="2636912"/>
            <a:chExt cx="2249492" cy="2002952"/>
          </a:xfrm>
        </p:grpSpPr>
        <p:sp>
          <p:nvSpPr>
            <p:cNvPr id="43" name="Graphic 5"/>
            <p:cNvSpPr/>
            <p:nvPr>
              <p:custDataLst>
                <p:tags r:id="rId33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44" name="Straight Connector 43"/>
            <p:cNvCxnSpPr/>
            <p:nvPr>
              <p:custDataLst>
                <p:tags r:id="rId34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>
              <p:custDataLst>
                <p:tags r:id="rId35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06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6" name="Rectangle 45"/>
            <p:cNvSpPr/>
            <p:nvPr>
              <p:custDataLst>
                <p:tags r:id="rId36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7" name="Arc 46"/>
          <p:cNvSpPr/>
          <p:nvPr userDrawn="1">
            <p:custDataLst>
              <p:tags r:id="rId37"/>
            </p:custDataLst>
          </p:nvPr>
        </p:nvSpPr>
        <p:spPr>
          <a:xfrm>
            <a:off x="9212272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38"/>
            </p:custDataLst>
          </p:nvPr>
        </p:nvSpPr>
        <p:spPr>
          <a:xfrm>
            <a:off x="902335" y="3140710"/>
            <a:ext cx="1455420" cy="43751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text</a:t>
            </a:r>
            <a:endParaRPr lang="en-US"/>
          </a:p>
        </p:txBody>
      </p:sp>
      <p:sp>
        <p:nvSpPr>
          <p:cNvPr id="2" name="Subtitle 2"/>
          <p:cNvSpPr>
            <a:spLocks noGrp="1"/>
          </p:cNvSpPr>
          <p:nvPr userDrawn="1">
            <p:custDataLst>
              <p:tags r:id="rId39"/>
            </p:custDataLst>
          </p:nvPr>
        </p:nvSpPr>
        <p:spPr>
          <a:xfrm>
            <a:off x="2709545" y="424751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4" name="Subtitle 2"/>
          <p:cNvSpPr>
            <a:spLocks noGrp="1"/>
          </p:cNvSpPr>
          <p:nvPr userDrawn="1">
            <p:custDataLst>
              <p:tags r:id="rId40"/>
            </p:custDataLst>
          </p:nvPr>
        </p:nvSpPr>
        <p:spPr>
          <a:xfrm>
            <a:off x="4474845" y="3145790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 userDrawn="1">
            <p:custDataLst>
              <p:tags r:id="rId41"/>
            </p:custDataLst>
          </p:nvPr>
        </p:nvSpPr>
        <p:spPr>
          <a:xfrm>
            <a:off x="6287135" y="429323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 userDrawn="1">
            <p:custDataLst>
              <p:tags r:id="rId42"/>
            </p:custDataLst>
          </p:nvPr>
        </p:nvSpPr>
        <p:spPr>
          <a:xfrm>
            <a:off x="8076565" y="3145790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 userDrawn="1">
            <p:custDataLst>
              <p:tags r:id="rId43"/>
            </p:custDataLst>
          </p:nvPr>
        </p:nvSpPr>
        <p:spPr>
          <a:xfrm>
            <a:off x="9863455" y="424751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  <p:custDataLst>
              <p:tags r:id="rId44"/>
            </p:custDataLst>
          </p:nvPr>
        </p:nvSpPr>
        <p:spPr>
          <a:xfrm>
            <a:off x="2709545" y="422211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8" name="Text Placeholder 2"/>
          <p:cNvSpPr>
            <a:spLocks noGrp="1"/>
          </p:cNvSpPr>
          <p:nvPr>
            <p:ph type="body" idx="23" hasCustomPrompt="1"/>
            <p:custDataLst>
              <p:tags r:id="rId45"/>
            </p:custDataLst>
          </p:nvPr>
        </p:nvSpPr>
        <p:spPr>
          <a:xfrm>
            <a:off x="4474845" y="3140710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9" name="Text Placeholder 2"/>
          <p:cNvSpPr>
            <a:spLocks noGrp="1"/>
          </p:cNvSpPr>
          <p:nvPr>
            <p:ph type="body" idx="14" hasCustomPrompt="1"/>
            <p:custDataLst>
              <p:tags r:id="rId46"/>
            </p:custDataLst>
          </p:nvPr>
        </p:nvSpPr>
        <p:spPr>
          <a:xfrm>
            <a:off x="6286500" y="424751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0" name="Text Placeholder 2"/>
          <p:cNvSpPr>
            <a:spLocks noGrp="1"/>
          </p:cNvSpPr>
          <p:nvPr>
            <p:ph type="body" idx="15" hasCustomPrompt="1"/>
            <p:custDataLst>
              <p:tags r:id="rId47"/>
            </p:custDataLst>
          </p:nvPr>
        </p:nvSpPr>
        <p:spPr>
          <a:xfrm>
            <a:off x="8077835" y="3145790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1" name="Text Placeholder 2"/>
          <p:cNvSpPr>
            <a:spLocks noGrp="1"/>
          </p:cNvSpPr>
          <p:nvPr>
            <p:ph type="body" idx="16" hasCustomPrompt="1"/>
            <p:custDataLst>
              <p:tags r:id="rId48"/>
            </p:custDataLst>
          </p:nvPr>
        </p:nvSpPr>
        <p:spPr>
          <a:xfrm>
            <a:off x="9863455" y="429323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未标题-3.3_画板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lum contrast="48000"/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20" name="矩形 19"/>
          <p:cNvSpPr/>
          <p:nvPr userDrawn="1">
            <p:custDataLst>
              <p:tags r:id="rId4"/>
            </p:custDataLst>
          </p:nvPr>
        </p:nvSpPr>
        <p:spPr>
          <a:xfrm>
            <a:off x="616424" y="1774621"/>
            <a:ext cx="104113" cy="1357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6" name="直接箭头连接符 25"/>
          <p:cNvCxnSpPr/>
          <p:nvPr userDrawn="1">
            <p:custDataLst>
              <p:tags r:id="rId5"/>
            </p:custDataLst>
          </p:nvPr>
        </p:nvCxnSpPr>
        <p:spPr>
          <a:xfrm>
            <a:off x="668164" y="3700709"/>
            <a:ext cx="0" cy="473587"/>
          </a:xfrm>
          <a:prstGeom prst="straightConnector1">
            <a:avLst/>
          </a:prstGeom>
          <a:ln w="603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 userDrawn="1">
            <p:custDataLst>
              <p:tags r:id="rId6"/>
            </p:custDataLst>
          </p:nvPr>
        </p:nvGrpSpPr>
        <p:grpSpPr>
          <a:xfrm>
            <a:off x="0" y="893"/>
            <a:ext cx="12188190" cy="626582"/>
            <a:chOff x="0" y="0"/>
            <a:chExt cx="19199" cy="987"/>
          </a:xfrm>
        </p:grpSpPr>
        <p:sp>
          <p:nvSpPr>
            <p:cNvPr id="28" name="矩形 27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199" cy="9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747" y="349"/>
              <a:ext cx="1058" cy="252"/>
              <a:chOff x="571" y="350"/>
              <a:chExt cx="1058" cy="252"/>
            </a:xfrm>
          </p:grpSpPr>
          <p:sp>
            <p:nvSpPr>
              <p:cNvPr id="30" name="椭圆 29"/>
              <p:cNvSpPr/>
              <p:nvPr>
                <p:custDataLst>
                  <p:tags r:id="rId8"/>
                </p:custDataLst>
              </p:nvPr>
            </p:nvSpPr>
            <p:spPr>
              <a:xfrm>
                <a:off x="571" y="350"/>
                <a:ext cx="252" cy="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1" name="椭圆 30"/>
              <p:cNvSpPr/>
              <p:nvPr>
                <p:custDataLst>
                  <p:tags r:id="rId9"/>
                </p:custDataLst>
              </p:nvPr>
            </p:nvSpPr>
            <p:spPr>
              <a:xfrm>
                <a:off x="959" y="350"/>
                <a:ext cx="252" cy="2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2" name="椭圆 31"/>
              <p:cNvSpPr/>
              <p:nvPr>
                <p:custDataLst>
                  <p:tags r:id="rId10"/>
                </p:custDataLst>
              </p:nvPr>
            </p:nvSpPr>
            <p:spPr>
              <a:xfrm>
                <a:off x="1377" y="350"/>
                <a:ext cx="252" cy="25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cxnSp>
          <p:nvCxnSpPr>
            <p:cNvPr id="33" name="直接箭头连接符 32"/>
            <p:cNvCxnSpPr/>
            <p:nvPr>
              <p:custDataLst>
                <p:tags r:id="rId11"/>
              </p:custDataLst>
            </p:nvPr>
          </p:nvCxnSpPr>
          <p:spPr>
            <a:xfrm>
              <a:off x="18016" y="0"/>
              <a:ext cx="0" cy="746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圆角矩形 37"/>
          <p:cNvSpPr/>
          <p:nvPr userDrawn="1">
            <p:custDataLst>
              <p:tags r:id="rId12"/>
            </p:custDataLst>
          </p:nvPr>
        </p:nvSpPr>
        <p:spPr>
          <a:xfrm>
            <a:off x="5306843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>
            <p:custDataLst>
              <p:tags r:id="rId13"/>
            </p:custDataLst>
          </p:nvPr>
        </p:nvSpPr>
        <p:spPr>
          <a:xfrm>
            <a:off x="5793199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>
                <a:solidFill>
                  <a:schemeClr val="bg1"/>
                </a:solidFill>
              </a:rPr>
              <a:t>1</a:t>
            </a:r>
            <a:endParaRPr lang="en-US" altLang="zh-CN" sz="1800" b="1">
              <a:solidFill>
                <a:schemeClr val="bg1"/>
              </a:solidFill>
            </a:endParaRPr>
          </a:p>
        </p:txBody>
      </p:sp>
      <p:sp>
        <p:nvSpPr>
          <p:cNvPr id="45" name="圆角矩形 44"/>
          <p:cNvSpPr/>
          <p:nvPr userDrawn="1">
            <p:custDataLst>
              <p:tags r:id="rId14"/>
            </p:custDataLst>
          </p:nvPr>
        </p:nvSpPr>
        <p:spPr>
          <a:xfrm>
            <a:off x="5435734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46" name="圆角矩形 45"/>
          <p:cNvSpPr/>
          <p:nvPr userDrawn="1">
            <p:custDataLst>
              <p:tags r:id="rId15"/>
            </p:custDataLst>
          </p:nvPr>
        </p:nvSpPr>
        <p:spPr>
          <a:xfrm>
            <a:off x="7491002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47" name="圆角矩形 46"/>
          <p:cNvSpPr/>
          <p:nvPr userDrawn="1">
            <p:custDataLst>
              <p:tags r:id="rId16"/>
            </p:custDataLst>
          </p:nvPr>
        </p:nvSpPr>
        <p:spPr>
          <a:xfrm>
            <a:off x="7977358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2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 userDrawn="1">
            <p:custDataLst>
              <p:tags r:id="rId17"/>
            </p:custDataLst>
          </p:nvPr>
        </p:nvSpPr>
        <p:spPr>
          <a:xfrm>
            <a:off x="7619892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0" name="圆角矩形 49"/>
          <p:cNvSpPr/>
          <p:nvPr userDrawn="1">
            <p:custDataLst>
              <p:tags r:id="rId18"/>
            </p:custDataLst>
          </p:nvPr>
        </p:nvSpPr>
        <p:spPr>
          <a:xfrm>
            <a:off x="9675160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1" name="圆角矩形 50"/>
          <p:cNvSpPr/>
          <p:nvPr userDrawn="1">
            <p:custDataLst>
              <p:tags r:id="rId19"/>
            </p:custDataLst>
          </p:nvPr>
        </p:nvSpPr>
        <p:spPr>
          <a:xfrm>
            <a:off x="10161517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3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53" name="圆角矩形 52"/>
          <p:cNvSpPr/>
          <p:nvPr userDrawn="1">
            <p:custDataLst>
              <p:tags r:id="rId20"/>
            </p:custDataLst>
          </p:nvPr>
        </p:nvSpPr>
        <p:spPr>
          <a:xfrm>
            <a:off x="9804051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4" name="圆角矩形 53"/>
          <p:cNvSpPr/>
          <p:nvPr userDrawn="1">
            <p:custDataLst>
              <p:tags r:id="rId21"/>
            </p:custDataLst>
          </p:nvPr>
        </p:nvSpPr>
        <p:spPr>
          <a:xfrm>
            <a:off x="5306843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5" name="圆角矩形 54"/>
          <p:cNvSpPr/>
          <p:nvPr userDrawn="1">
            <p:custDataLst>
              <p:tags r:id="rId22"/>
            </p:custDataLst>
          </p:nvPr>
        </p:nvSpPr>
        <p:spPr>
          <a:xfrm>
            <a:off x="5793199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4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57" name="圆角矩形 56"/>
          <p:cNvSpPr/>
          <p:nvPr userDrawn="1">
            <p:custDataLst>
              <p:tags r:id="rId23"/>
            </p:custDataLst>
          </p:nvPr>
        </p:nvSpPr>
        <p:spPr>
          <a:xfrm>
            <a:off x="5435734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8" name="圆角矩形 57"/>
          <p:cNvSpPr/>
          <p:nvPr userDrawn="1">
            <p:custDataLst>
              <p:tags r:id="rId24"/>
            </p:custDataLst>
          </p:nvPr>
        </p:nvSpPr>
        <p:spPr>
          <a:xfrm>
            <a:off x="7491002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9" name="圆角矩形 58"/>
          <p:cNvSpPr/>
          <p:nvPr userDrawn="1">
            <p:custDataLst>
              <p:tags r:id="rId25"/>
            </p:custDataLst>
          </p:nvPr>
        </p:nvSpPr>
        <p:spPr>
          <a:xfrm>
            <a:off x="7977358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5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1" name="圆角矩形 60"/>
          <p:cNvSpPr/>
          <p:nvPr userDrawn="1">
            <p:custDataLst>
              <p:tags r:id="rId26"/>
            </p:custDataLst>
          </p:nvPr>
        </p:nvSpPr>
        <p:spPr>
          <a:xfrm>
            <a:off x="7619892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62" name="圆角矩形 61"/>
          <p:cNvSpPr/>
          <p:nvPr userDrawn="1">
            <p:custDataLst>
              <p:tags r:id="rId27"/>
            </p:custDataLst>
          </p:nvPr>
        </p:nvSpPr>
        <p:spPr>
          <a:xfrm>
            <a:off x="9675160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63" name="圆角矩形 62"/>
          <p:cNvSpPr/>
          <p:nvPr userDrawn="1">
            <p:custDataLst>
              <p:tags r:id="rId28"/>
            </p:custDataLst>
          </p:nvPr>
        </p:nvSpPr>
        <p:spPr>
          <a:xfrm>
            <a:off x="10161517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6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 userDrawn="1">
            <p:custDataLst>
              <p:tags r:id="rId29"/>
            </p:custDataLst>
          </p:nvPr>
        </p:nvSpPr>
        <p:spPr>
          <a:xfrm>
            <a:off x="9804051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0"/>
            </p:custDataLst>
          </p:nvPr>
        </p:nvSpPr>
        <p:spPr>
          <a:xfrm>
            <a:off x="981710" y="2061210"/>
            <a:ext cx="3582035" cy="711200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{{title}}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3" hasCustomPrompt="1"/>
            <p:custDataLst>
              <p:tags r:id="rId31"/>
            </p:custDataLst>
          </p:nvPr>
        </p:nvSpPr>
        <p:spPr>
          <a:xfrm>
            <a:off x="5782310" y="2060575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23" hasCustomPrompt="1"/>
            <p:custDataLst>
              <p:tags r:id="rId32"/>
            </p:custDataLst>
          </p:nvPr>
        </p:nvSpPr>
        <p:spPr>
          <a:xfrm>
            <a:off x="7933690" y="2061210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4" hasCustomPrompt="1"/>
            <p:custDataLst>
              <p:tags r:id="rId33"/>
            </p:custDataLst>
          </p:nvPr>
        </p:nvSpPr>
        <p:spPr>
          <a:xfrm>
            <a:off x="10128250" y="2061210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5" hasCustomPrompt="1"/>
            <p:custDataLst>
              <p:tags r:id="rId34"/>
            </p:custDataLst>
          </p:nvPr>
        </p:nvSpPr>
        <p:spPr>
          <a:xfrm>
            <a:off x="5794375" y="4423410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6" hasCustomPrompt="1"/>
            <p:custDataLst>
              <p:tags r:id="rId35"/>
            </p:custDataLst>
          </p:nvPr>
        </p:nvSpPr>
        <p:spPr>
          <a:xfrm>
            <a:off x="7923530" y="4387215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  <p:custDataLst>
              <p:tags r:id="rId36"/>
            </p:custDataLst>
          </p:nvPr>
        </p:nvSpPr>
        <p:spPr>
          <a:xfrm>
            <a:off x="10129520" y="4387215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未标题-3.3_画板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lum contrast="48000"/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20" name="矩形 19"/>
          <p:cNvSpPr/>
          <p:nvPr userDrawn="1">
            <p:custDataLst>
              <p:tags r:id="rId4"/>
            </p:custDataLst>
          </p:nvPr>
        </p:nvSpPr>
        <p:spPr>
          <a:xfrm>
            <a:off x="616424" y="1774621"/>
            <a:ext cx="104113" cy="1357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6" name="直接箭头连接符 25"/>
          <p:cNvCxnSpPr/>
          <p:nvPr userDrawn="1">
            <p:custDataLst>
              <p:tags r:id="rId5"/>
            </p:custDataLst>
          </p:nvPr>
        </p:nvCxnSpPr>
        <p:spPr>
          <a:xfrm>
            <a:off x="668164" y="3700709"/>
            <a:ext cx="0" cy="473587"/>
          </a:xfrm>
          <a:prstGeom prst="straightConnector1">
            <a:avLst/>
          </a:prstGeom>
          <a:ln w="603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 userDrawn="1">
            <p:custDataLst>
              <p:tags r:id="rId6"/>
            </p:custDataLst>
          </p:nvPr>
        </p:nvGrpSpPr>
        <p:grpSpPr>
          <a:xfrm>
            <a:off x="0" y="893"/>
            <a:ext cx="12188190" cy="626582"/>
            <a:chOff x="0" y="0"/>
            <a:chExt cx="19199" cy="987"/>
          </a:xfrm>
        </p:grpSpPr>
        <p:sp>
          <p:nvSpPr>
            <p:cNvPr id="28" name="矩形 27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199" cy="9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747" y="349"/>
              <a:ext cx="1058" cy="252"/>
              <a:chOff x="571" y="350"/>
              <a:chExt cx="1058" cy="252"/>
            </a:xfrm>
          </p:grpSpPr>
          <p:sp>
            <p:nvSpPr>
              <p:cNvPr id="30" name="椭圆 29"/>
              <p:cNvSpPr/>
              <p:nvPr>
                <p:custDataLst>
                  <p:tags r:id="rId8"/>
                </p:custDataLst>
              </p:nvPr>
            </p:nvSpPr>
            <p:spPr>
              <a:xfrm>
                <a:off x="571" y="350"/>
                <a:ext cx="252" cy="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1" name="椭圆 30"/>
              <p:cNvSpPr/>
              <p:nvPr>
                <p:custDataLst>
                  <p:tags r:id="rId9"/>
                </p:custDataLst>
              </p:nvPr>
            </p:nvSpPr>
            <p:spPr>
              <a:xfrm>
                <a:off x="959" y="350"/>
                <a:ext cx="252" cy="2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2" name="椭圆 31"/>
              <p:cNvSpPr/>
              <p:nvPr>
                <p:custDataLst>
                  <p:tags r:id="rId10"/>
                </p:custDataLst>
              </p:nvPr>
            </p:nvSpPr>
            <p:spPr>
              <a:xfrm>
                <a:off x="1377" y="350"/>
                <a:ext cx="252" cy="25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cxnSp>
          <p:nvCxnSpPr>
            <p:cNvPr id="33" name="直接箭头连接符 32"/>
            <p:cNvCxnSpPr/>
            <p:nvPr>
              <p:custDataLst>
                <p:tags r:id="rId11"/>
              </p:custDataLst>
            </p:nvPr>
          </p:nvCxnSpPr>
          <p:spPr>
            <a:xfrm>
              <a:off x="18016" y="0"/>
              <a:ext cx="0" cy="746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圆角矩形 37"/>
          <p:cNvSpPr/>
          <p:nvPr userDrawn="1">
            <p:custDataLst>
              <p:tags r:id="rId12"/>
            </p:custDataLst>
          </p:nvPr>
        </p:nvSpPr>
        <p:spPr>
          <a:xfrm>
            <a:off x="5306843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>
            <p:custDataLst>
              <p:tags r:id="rId13"/>
            </p:custDataLst>
          </p:nvPr>
        </p:nvSpPr>
        <p:spPr>
          <a:xfrm>
            <a:off x="5793199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>
                <a:solidFill>
                  <a:schemeClr val="bg1"/>
                </a:solidFill>
              </a:rPr>
              <a:t>1</a:t>
            </a:r>
            <a:endParaRPr lang="en-US" altLang="zh-CN" sz="1800" b="1">
              <a:solidFill>
                <a:schemeClr val="bg1"/>
              </a:solidFill>
            </a:endParaRPr>
          </a:p>
        </p:txBody>
      </p:sp>
      <p:sp>
        <p:nvSpPr>
          <p:cNvPr id="45" name="圆角矩形 44"/>
          <p:cNvSpPr/>
          <p:nvPr userDrawn="1">
            <p:custDataLst>
              <p:tags r:id="rId14"/>
            </p:custDataLst>
          </p:nvPr>
        </p:nvSpPr>
        <p:spPr>
          <a:xfrm>
            <a:off x="5435734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46" name="圆角矩形 45"/>
          <p:cNvSpPr/>
          <p:nvPr userDrawn="1">
            <p:custDataLst>
              <p:tags r:id="rId15"/>
            </p:custDataLst>
          </p:nvPr>
        </p:nvSpPr>
        <p:spPr>
          <a:xfrm>
            <a:off x="7491002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47" name="圆角矩形 46"/>
          <p:cNvSpPr/>
          <p:nvPr userDrawn="1">
            <p:custDataLst>
              <p:tags r:id="rId16"/>
            </p:custDataLst>
          </p:nvPr>
        </p:nvSpPr>
        <p:spPr>
          <a:xfrm>
            <a:off x="7977358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2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 userDrawn="1">
            <p:custDataLst>
              <p:tags r:id="rId17"/>
            </p:custDataLst>
          </p:nvPr>
        </p:nvSpPr>
        <p:spPr>
          <a:xfrm>
            <a:off x="7619892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0" name="圆角矩形 49"/>
          <p:cNvSpPr/>
          <p:nvPr userDrawn="1">
            <p:custDataLst>
              <p:tags r:id="rId18"/>
            </p:custDataLst>
          </p:nvPr>
        </p:nvSpPr>
        <p:spPr>
          <a:xfrm>
            <a:off x="9675160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1" name="圆角矩形 50"/>
          <p:cNvSpPr/>
          <p:nvPr userDrawn="1">
            <p:custDataLst>
              <p:tags r:id="rId19"/>
            </p:custDataLst>
          </p:nvPr>
        </p:nvSpPr>
        <p:spPr>
          <a:xfrm>
            <a:off x="10161517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3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53" name="圆角矩形 52"/>
          <p:cNvSpPr/>
          <p:nvPr userDrawn="1">
            <p:custDataLst>
              <p:tags r:id="rId20"/>
            </p:custDataLst>
          </p:nvPr>
        </p:nvSpPr>
        <p:spPr>
          <a:xfrm>
            <a:off x="9804051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4" name="圆角矩形 53"/>
          <p:cNvSpPr/>
          <p:nvPr userDrawn="1">
            <p:custDataLst>
              <p:tags r:id="rId21"/>
            </p:custDataLst>
          </p:nvPr>
        </p:nvSpPr>
        <p:spPr>
          <a:xfrm>
            <a:off x="5306843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5" name="圆角矩形 54"/>
          <p:cNvSpPr/>
          <p:nvPr userDrawn="1">
            <p:custDataLst>
              <p:tags r:id="rId22"/>
            </p:custDataLst>
          </p:nvPr>
        </p:nvSpPr>
        <p:spPr>
          <a:xfrm>
            <a:off x="5793199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4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57" name="圆角矩形 56"/>
          <p:cNvSpPr/>
          <p:nvPr userDrawn="1">
            <p:custDataLst>
              <p:tags r:id="rId23"/>
            </p:custDataLst>
          </p:nvPr>
        </p:nvSpPr>
        <p:spPr>
          <a:xfrm>
            <a:off x="5435734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8" name="圆角矩形 57"/>
          <p:cNvSpPr/>
          <p:nvPr userDrawn="1">
            <p:custDataLst>
              <p:tags r:id="rId24"/>
            </p:custDataLst>
          </p:nvPr>
        </p:nvSpPr>
        <p:spPr>
          <a:xfrm>
            <a:off x="7491002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9" name="圆角矩形 58"/>
          <p:cNvSpPr/>
          <p:nvPr userDrawn="1">
            <p:custDataLst>
              <p:tags r:id="rId25"/>
            </p:custDataLst>
          </p:nvPr>
        </p:nvSpPr>
        <p:spPr>
          <a:xfrm>
            <a:off x="7977358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5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1" name="圆角矩形 60"/>
          <p:cNvSpPr/>
          <p:nvPr userDrawn="1">
            <p:custDataLst>
              <p:tags r:id="rId26"/>
            </p:custDataLst>
          </p:nvPr>
        </p:nvSpPr>
        <p:spPr>
          <a:xfrm>
            <a:off x="7619892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62" name="圆角矩形 61"/>
          <p:cNvSpPr/>
          <p:nvPr userDrawn="1">
            <p:custDataLst>
              <p:tags r:id="rId27"/>
            </p:custDataLst>
          </p:nvPr>
        </p:nvSpPr>
        <p:spPr>
          <a:xfrm>
            <a:off x="9675160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63" name="圆角矩形 62"/>
          <p:cNvSpPr/>
          <p:nvPr userDrawn="1">
            <p:custDataLst>
              <p:tags r:id="rId28"/>
            </p:custDataLst>
          </p:nvPr>
        </p:nvSpPr>
        <p:spPr>
          <a:xfrm>
            <a:off x="10161517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6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 userDrawn="1">
            <p:custDataLst>
              <p:tags r:id="rId29"/>
            </p:custDataLst>
          </p:nvPr>
        </p:nvSpPr>
        <p:spPr>
          <a:xfrm>
            <a:off x="9804051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0"/>
            </p:custDataLst>
          </p:nvPr>
        </p:nvSpPr>
        <p:spPr>
          <a:xfrm>
            <a:off x="981710" y="2061210"/>
            <a:ext cx="3582035" cy="711200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{{title}}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3" hasCustomPrompt="1"/>
            <p:custDataLst>
              <p:tags r:id="rId31"/>
            </p:custDataLst>
          </p:nvPr>
        </p:nvSpPr>
        <p:spPr>
          <a:xfrm>
            <a:off x="5782310" y="2060575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23" hasCustomPrompt="1"/>
            <p:custDataLst>
              <p:tags r:id="rId32"/>
            </p:custDataLst>
          </p:nvPr>
        </p:nvSpPr>
        <p:spPr>
          <a:xfrm>
            <a:off x="7933690" y="2061210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4" hasCustomPrompt="1"/>
            <p:custDataLst>
              <p:tags r:id="rId33"/>
            </p:custDataLst>
          </p:nvPr>
        </p:nvSpPr>
        <p:spPr>
          <a:xfrm>
            <a:off x="10128250" y="2061210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5" hasCustomPrompt="1"/>
            <p:custDataLst>
              <p:tags r:id="rId34"/>
            </p:custDataLst>
          </p:nvPr>
        </p:nvSpPr>
        <p:spPr>
          <a:xfrm>
            <a:off x="5794375" y="4423410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6" hasCustomPrompt="1"/>
            <p:custDataLst>
              <p:tags r:id="rId35"/>
            </p:custDataLst>
          </p:nvPr>
        </p:nvSpPr>
        <p:spPr>
          <a:xfrm>
            <a:off x="7923530" y="4387215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  <p:custDataLst>
              <p:tags r:id="rId36"/>
            </p:custDataLst>
          </p:nvPr>
        </p:nvSpPr>
        <p:spPr>
          <a:xfrm>
            <a:off x="10129520" y="4387215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未标题-3.3_画板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lum contrast="48000"/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20" name="矩形 19"/>
          <p:cNvSpPr/>
          <p:nvPr userDrawn="1">
            <p:custDataLst>
              <p:tags r:id="rId4"/>
            </p:custDataLst>
          </p:nvPr>
        </p:nvSpPr>
        <p:spPr>
          <a:xfrm>
            <a:off x="616424" y="1774621"/>
            <a:ext cx="104113" cy="1357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6" name="直接箭头连接符 25"/>
          <p:cNvCxnSpPr/>
          <p:nvPr userDrawn="1">
            <p:custDataLst>
              <p:tags r:id="rId5"/>
            </p:custDataLst>
          </p:nvPr>
        </p:nvCxnSpPr>
        <p:spPr>
          <a:xfrm>
            <a:off x="668164" y="3700709"/>
            <a:ext cx="0" cy="473587"/>
          </a:xfrm>
          <a:prstGeom prst="straightConnector1">
            <a:avLst/>
          </a:prstGeom>
          <a:ln w="603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 userDrawn="1">
            <p:custDataLst>
              <p:tags r:id="rId6"/>
            </p:custDataLst>
          </p:nvPr>
        </p:nvGrpSpPr>
        <p:grpSpPr>
          <a:xfrm>
            <a:off x="0" y="893"/>
            <a:ext cx="12188190" cy="626582"/>
            <a:chOff x="0" y="0"/>
            <a:chExt cx="19199" cy="987"/>
          </a:xfrm>
        </p:grpSpPr>
        <p:sp>
          <p:nvSpPr>
            <p:cNvPr id="28" name="矩形 27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199" cy="9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747" y="349"/>
              <a:ext cx="1058" cy="252"/>
              <a:chOff x="571" y="350"/>
              <a:chExt cx="1058" cy="252"/>
            </a:xfrm>
          </p:grpSpPr>
          <p:sp>
            <p:nvSpPr>
              <p:cNvPr id="30" name="椭圆 29"/>
              <p:cNvSpPr/>
              <p:nvPr>
                <p:custDataLst>
                  <p:tags r:id="rId8"/>
                </p:custDataLst>
              </p:nvPr>
            </p:nvSpPr>
            <p:spPr>
              <a:xfrm>
                <a:off x="571" y="350"/>
                <a:ext cx="252" cy="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1" name="椭圆 30"/>
              <p:cNvSpPr/>
              <p:nvPr>
                <p:custDataLst>
                  <p:tags r:id="rId9"/>
                </p:custDataLst>
              </p:nvPr>
            </p:nvSpPr>
            <p:spPr>
              <a:xfrm>
                <a:off x="959" y="350"/>
                <a:ext cx="252" cy="2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2" name="椭圆 31"/>
              <p:cNvSpPr/>
              <p:nvPr>
                <p:custDataLst>
                  <p:tags r:id="rId10"/>
                </p:custDataLst>
              </p:nvPr>
            </p:nvSpPr>
            <p:spPr>
              <a:xfrm>
                <a:off x="1377" y="350"/>
                <a:ext cx="252" cy="25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cxnSp>
          <p:nvCxnSpPr>
            <p:cNvPr id="33" name="直接箭头连接符 32"/>
            <p:cNvCxnSpPr/>
            <p:nvPr>
              <p:custDataLst>
                <p:tags r:id="rId11"/>
              </p:custDataLst>
            </p:nvPr>
          </p:nvCxnSpPr>
          <p:spPr>
            <a:xfrm>
              <a:off x="18016" y="0"/>
              <a:ext cx="0" cy="746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圆角矩形 37"/>
          <p:cNvSpPr/>
          <p:nvPr userDrawn="1">
            <p:custDataLst>
              <p:tags r:id="rId12"/>
            </p:custDataLst>
          </p:nvPr>
        </p:nvSpPr>
        <p:spPr>
          <a:xfrm>
            <a:off x="5306843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>
            <p:custDataLst>
              <p:tags r:id="rId13"/>
            </p:custDataLst>
          </p:nvPr>
        </p:nvSpPr>
        <p:spPr>
          <a:xfrm>
            <a:off x="5793199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>
                <a:solidFill>
                  <a:schemeClr val="bg1"/>
                </a:solidFill>
              </a:rPr>
              <a:t>1</a:t>
            </a:r>
            <a:endParaRPr lang="en-US" altLang="zh-CN" sz="1800" b="1">
              <a:solidFill>
                <a:schemeClr val="bg1"/>
              </a:solidFill>
            </a:endParaRPr>
          </a:p>
        </p:txBody>
      </p:sp>
      <p:sp>
        <p:nvSpPr>
          <p:cNvPr id="45" name="圆角矩形 44"/>
          <p:cNvSpPr/>
          <p:nvPr userDrawn="1">
            <p:custDataLst>
              <p:tags r:id="rId14"/>
            </p:custDataLst>
          </p:nvPr>
        </p:nvSpPr>
        <p:spPr>
          <a:xfrm>
            <a:off x="5435734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46" name="圆角矩形 45"/>
          <p:cNvSpPr/>
          <p:nvPr userDrawn="1">
            <p:custDataLst>
              <p:tags r:id="rId15"/>
            </p:custDataLst>
          </p:nvPr>
        </p:nvSpPr>
        <p:spPr>
          <a:xfrm>
            <a:off x="7491002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47" name="圆角矩形 46"/>
          <p:cNvSpPr/>
          <p:nvPr userDrawn="1">
            <p:custDataLst>
              <p:tags r:id="rId16"/>
            </p:custDataLst>
          </p:nvPr>
        </p:nvSpPr>
        <p:spPr>
          <a:xfrm>
            <a:off x="7977358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2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 userDrawn="1">
            <p:custDataLst>
              <p:tags r:id="rId17"/>
            </p:custDataLst>
          </p:nvPr>
        </p:nvSpPr>
        <p:spPr>
          <a:xfrm>
            <a:off x="7619892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0" name="圆角矩形 49"/>
          <p:cNvSpPr/>
          <p:nvPr userDrawn="1">
            <p:custDataLst>
              <p:tags r:id="rId18"/>
            </p:custDataLst>
          </p:nvPr>
        </p:nvSpPr>
        <p:spPr>
          <a:xfrm>
            <a:off x="9675160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1" name="圆角矩形 50"/>
          <p:cNvSpPr/>
          <p:nvPr userDrawn="1">
            <p:custDataLst>
              <p:tags r:id="rId19"/>
            </p:custDataLst>
          </p:nvPr>
        </p:nvSpPr>
        <p:spPr>
          <a:xfrm>
            <a:off x="10161517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3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53" name="圆角矩形 52"/>
          <p:cNvSpPr/>
          <p:nvPr userDrawn="1">
            <p:custDataLst>
              <p:tags r:id="rId20"/>
            </p:custDataLst>
          </p:nvPr>
        </p:nvSpPr>
        <p:spPr>
          <a:xfrm>
            <a:off x="9804051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4" name="圆角矩形 53"/>
          <p:cNvSpPr/>
          <p:nvPr userDrawn="1">
            <p:custDataLst>
              <p:tags r:id="rId21"/>
            </p:custDataLst>
          </p:nvPr>
        </p:nvSpPr>
        <p:spPr>
          <a:xfrm>
            <a:off x="5306843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5" name="圆角矩形 54"/>
          <p:cNvSpPr/>
          <p:nvPr userDrawn="1">
            <p:custDataLst>
              <p:tags r:id="rId22"/>
            </p:custDataLst>
          </p:nvPr>
        </p:nvSpPr>
        <p:spPr>
          <a:xfrm>
            <a:off x="5793199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4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57" name="圆角矩形 56"/>
          <p:cNvSpPr/>
          <p:nvPr userDrawn="1">
            <p:custDataLst>
              <p:tags r:id="rId23"/>
            </p:custDataLst>
          </p:nvPr>
        </p:nvSpPr>
        <p:spPr>
          <a:xfrm>
            <a:off x="5435734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8" name="圆角矩形 57"/>
          <p:cNvSpPr/>
          <p:nvPr userDrawn="1">
            <p:custDataLst>
              <p:tags r:id="rId24"/>
            </p:custDataLst>
          </p:nvPr>
        </p:nvSpPr>
        <p:spPr>
          <a:xfrm>
            <a:off x="7491002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9" name="圆角矩形 58"/>
          <p:cNvSpPr/>
          <p:nvPr userDrawn="1">
            <p:custDataLst>
              <p:tags r:id="rId25"/>
            </p:custDataLst>
          </p:nvPr>
        </p:nvSpPr>
        <p:spPr>
          <a:xfrm>
            <a:off x="7977358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5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1" name="圆角矩形 60"/>
          <p:cNvSpPr/>
          <p:nvPr userDrawn="1">
            <p:custDataLst>
              <p:tags r:id="rId26"/>
            </p:custDataLst>
          </p:nvPr>
        </p:nvSpPr>
        <p:spPr>
          <a:xfrm>
            <a:off x="7619892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62" name="圆角矩形 61"/>
          <p:cNvSpPr/>
          <p:nvPr userDrawn="1">
            <p:custDataLst>
              <p:tags r:id="rId27"/>
            </p:custDataLst>
          </p:nvPr>
        </p:nvSpPr>
        <p:spPr>
          <a:xfrm>
            <a:off x="9675160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63" name="圆角矩形 62"/>
          <p:cNvSpPr/>
          <p:nvPr userDrawn="1">
            <p:custDataLst>
              <p:tags r:id="rId28"/>
            </p:custDataLst>
          </p:nvPr>
        </p:nvSpPr>
        <p:spPr>
          <a:xfrm>
            <a:off x="10161517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6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 userDrawn="1">
            <p:custDataLst>
              <p:tags r:id="rId29"/>
            </p:custDataLst>
          </p:nvPr>
        </p:nvSpPr>
        <p:spPr>
          <a:xfrm>
            <a:off x="9804051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0"/>
            </p:custDataLst>
          </p:nvPr>
        </p:nvSpPr>
        <p:spPr>
          <a:xfrm>
            <a:off x="981710" y="2061210"/>
            <a:ext cx="3582035" cy="711200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{{title}}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3" hasCustomPrompt="1"/>
            <p:custDataLst>
              <p:tags r:id="rId31"/>
            </p:custDataLst>
          </p:nvPr>
        </p:nvSpPr>
        <p:spPr>
          <a:xfrm>
            <a:off x="5782310" y="2060575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23" hasCustomPrompt="1"/>
            <p:custDataLst>
              <p:tags r:id="rId32"/>
            </p:custDataLst>
          </p:nvPr>
        </p:nvSpPr>
        <p:spPr>
          <a:xfrm>
            <a:off x="7933690" y="2061210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4" hasCustomPrompt="1"/>
            <p:custDataLst>
              <p:tags r:id="rId33"/>
            </p:custDataLst>
          </p:nvPr>
        </p:nvSpPr>
        <p:spPr>
          <a:xfrm>
            <a:off x="10128250" y="2061210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5" hasCustomPrompt="1"/>
            <p:custDataLst>
              <p:tags r:id="rId34"/>
            </p:custDataLst>
          </p:nvPr>
        </p:nvSpPr>
        <p:spPr>
          <a:xfrm>
            <a:off x="5794375" y="4423410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6" hasCustomPrompt="1"/>
            <p:custDataLst>
              <p:tags r:id="rId35"/>
            </p:custDataLst>
          </p:nvPr>
        </p:nvSpPr>
        <p:spPr>
          <a:xfrm>
            <a:off x="7923530" y="4387215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  <p:custDataLst>
              <p:tags r:id="rId36"/>
            </p:custDataLst>
          </p:nvPr>
        </p:nvSpPr>
        <p:spPr>
          <a:xfrm>
            <a:off x="10129520" y="4387215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未标题-3.3_画板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lum contrast="48000"/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20" name="矩形 19"/>
          <p:cNvSpPr/>
          <p:nvPr userDrawn="1">
            <p:custDataLst>
              <p:tags r:id="rId4"/>
            </p:custDataLst>
          </p:nvPr>
        </p:nvSpPr>
        <p:spPr>
          <a:xfrm>
            <a:off x="616424" y="1774621"/>
            <a:ext cx="104113" cy="1357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6" name="直接箭头连接符 25"/>
          <p:cNvCxnSpPr/>
          <p:nvPr userDrawn="1">
            <p:custDataLst>
              <p:tags r:id="rId5"/>
            </p:custDataLst>
          </p:nvPr>
        </p:nvCxnSpPr>
        <p:spPr>
          <a:xfrm>
            <a:off x="668164" y="3700709"/>
            <a:ext cx="0" cy="473587"/>
          </a:xfrm>
          <a:prstGeom prst="straightConnector1">
            <a:avLst/>
          </a:prstGeom>
          <a:ln w="603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 userDrawn="1">
            <p:custDataLst>
              <p:tags r:id="rId6"/>
            </p:custDataLst>
          </p:nvPr>
        </p:nvGrpSpPr>
        <p:grpSpPr>
          <a:xfrm>
            <a:off x="0" y="893"/>
            <a:ext cx="12188190" cy="626582"/>
            <a:chOff x="0" y="0"/>
            <a:chExt cx="19199" cy="987"/>
          </a:xfrm>
        </p:grpSpPr>
        <p:sp>
          <p:nvSpPr>
            <p:cNvPr id="28" name="矩形 27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199" cy="9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747" y="349"/>
              <a:ext cx="1058" cy="252"/>
              <a:chOff x="571" y="350"/>
              <a:chExt cx="1058" cy="252"/>
            </a:xfrm>
          </p:grpSpPr>
          <p:sp>
            <p:nvSpPr>
              <p:cNvPr id="30" name="椭圆 29"/>
              <p:cNvSpPr/>
              <p:nvPr>
                <p:custDataLst>
                  <p:tags r:id="rId8"/>
                </p:custDataLst>
              </p:nvPr>
            </p:nvSpPr>
            <p:spPr>
              <a:xfrm>
                <a:off x="571" y="350"/>
                <a:ext cx="252" cy="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1" name="椭圆 30"/>
              <p:cNvSpPr/>
              <p:nvPr>
                <p:custDataLst>
                  <p:tags r:id="rId9"/>
                </p:custDataLst>
              </p:nvPr>
            </p:nvSpPr>
            <p:spPr>
              <a:xfrm>
                <a:off x="959" y="350"/>
                <a:ext cx="252" cy="2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2" name="椭圆 31"/>
              <p:cNvSpPr/>
              <p:nvPr>
                <p:custDataLst>
                  <p:tags r:id="rId10"/>
                </p:custDataLst>
              </p:nvPr>
            </p:nvSpPr>
            <p:spPr>
              <a:xfrm>
                <a:off x="1377" y="350"/>
                <a:ext cx="252" cy="25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cxnSp>
          <p:nvCxnSpPr>
            <p:cNvPr id="33" name="直接箭头连接符 32"/>
            <p:cNvCxnSpPr/>
            <p:nvPr>
              <p:custDataLst>
                <p:tags r:id="rId11"/>
              </p:custDataLst>
            </p:nvPr>
          </p:nvCxnSpPr>
          <p:spPr>
            <a:xfrm>
              <a:off x="18016" y="0"/>
              <a:ext cx="0" cy="746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圆角矩形 37"/>
          <p:cNvSpPr/>
          <p:nvPr userDrawn="1">
            <p:custDataLst>
              <p:tags r:id="rId12"/>
            </p:custDataLst>
          </p:nvPr>
        </p:nvSpPr>
        <p:spPr>
          <a:xfrm>
            <a:off x="5306843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>
            <p:custDataLst>
              <p:tags r:id="rId13"/>
            </p:custDataLst>
          </p:nvPr>
        </p:nvSpPr>
        <p:spPr>
          <a:xfrm>
            <a:off x="5793199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>
                <a:solidFill>
                  <a:schemeClr val="bg1"/>
                </a:solidFill>
              </a:rPr>
              <a:t>1</a:t>
            </a:r>
            <a:endParaRPr lang="en-US" altLang="zh-CN" sz="1800" b="1">
              <a:solidFill>
                <a:schemeClr val="bg1"/>
              </a:solidFill>
            </a:endParaRPr>
          </a:p>
        </p:txBody>
      </p:sp>
      <p:sp>
        <p:nvSpPr>
          <p:cNvPr id="45" name="圆角矩形 44"/>
          <p:cNvSpPr/>
          <p:nvPr userDrawn="1">
            <p:custDataLst>
              <p:tags r:id="rId14"/>
            </p:custDataLst>
          </p:nvPr>
        </p:nvSpPr>
        <p:spPr>
          <a:xfrm>
            <a:off x="5435734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46" name="圆角矩形 45"/>
          <p:cNvSpPr/>
          <p:nvPr userDrawn="1">
            <p:custDataLst>
              <p:tags r:id="rId15"/>
            </p:custDataLst>
          </p:nvPr>
        </p:nvSpPr>
        <p:spPr>
          <a:xfrm>
            <a:off x="7491002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47" name="圆角矩形 46"/>
          <p:cNvSpPr/>
          <p:nvPr userDrawn="1">
            <p:custDataLst>
              <p:tags r:id="rId16"/>
            </p:custDataLst>
          </p:nvPr>
        </p:nvSpPr>
        <p:spPr>
          <a:xfrm>
            <a:off x="7977358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2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 userDrawn="1">
            <p:custDataLst>
              <p:tags r:id="rId17"/>
            </p:custDataLst>
          </p:nvPr>
        </p:nvSpPr>
        <p:spPr>
          <a:xfrm>
            <a:off x="7619892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0" name="圆角矩形 49"/>
          <p:cNvSpPr/>
          <p:nvPr userDrawn="1">
            <p:custDataLst>
              <p:tags r:id="rId18"/>
            </p:custDataLst>
          </p:nvPr>
        </p:nvSpPr>
        <p:spPr>
          <a:xfrm>
            <a:off x="9675160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1" name="圆角矩形 50"/>
          <p:cNvSpPr/>
          <p:nvPr userDrawn="1">
            <p:custDataLst>
              <p:tags r:id="rId19"/>
            </p:custDataLst>
          </p:nvPr>
        </p:nvSpPr>
        <p:spPr>
          <a:xfrm>
            <a:off x="10161517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3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53" name="圆角矩形 52"/>
          <p:cNvSpPr/>
          <p:nvPr userDrawn="1">
            <p:custDataLst>
              <p:tags r:id="rId20"/>
            </p:custDataLst>
          </p:nvPr>
        </p:nvSpPr>
        <p:spPr>
          <a:xfrm>
            <a:off x="9804051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4" name="圆角矩形 53"/>
          <p:cNvSpPr/>
          <p:nvPr userDrawn="1">
            <p:custDataLst>
              <p:tags r:id="rId21"/>
            </p:custDataLst>
          </p:nvPr>
        </p:nvSpPr>
        <p:spPr>
          <a:xfrm>
            <a:off x="5306843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5" name="圆角矩形 54"/>
          <p:cNvSpPr/>
          <p:nvPr userDrawn="1">
            <p:custDataLst>
              <p:tags r:id="rId22"/>
            </p:custDataLst>
          </p:nvPr>
        </p:nvSpPr>
        <p:spPr>
          <a:xfrm>
            <a:off x="5793199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4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57" name="圆角矩形 56"/>
          <p:cNvSpPr/>
          <p:nvPr userDrawn="1">
            <p:custDataLst>
              <p:tags r:id="rId23"/>
            </p:custDataLst>
          </p:nvPr>
        </p:nvSpPr>
        <p:spPr>
          <a:xfrm>
            <a:off x="5435734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8" name="圆角矩形 57"/>
          <p:cNvSpPr/>
          <p:nvPr userDrawn="1">
            <p:custDataLst>
              <p:tags r:id="rId24"/>
            </p:custDataLst>
          </p:nvPr>
        </p:nvSpPr>
        <p:spPr>
          <a:xfrm>
            <a:off x="7491002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9" name="圆角矩形 58"/>
          <p:cNvSpPr/>
          <p:nvPr userDrawn="1">
            <p:custDataLst>
              <p:tags r:id="rId25"/>
            </p:custDataLst>
          </p:nvPr>
        </p:nvSpPr>
        <p:spPr>
          <a:xfrm>
            <a:off x="7977358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5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1" name="圆角矩形 60"/>
          <p:cNvSpPr/>
          <p:nvPr userDrawn="1">
            <p:custDataLst>
              <p:tags r:id="rId26"/>
            </p:custDataLst>
          </p:nvPr>
        </p:nvSpPr>
        <p:spPr>
          <a:xfrm>
            <a:off x="7619892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62" name="圆角矩形 61"/>
          <p:cNvSpPr/>
          <p:nvPr userDrawn="1">
            <p:custDataLst>
              <p:tags r:id="rId27"/>
            </p:custDataLst>
          </p:nvPr>
        </p:nvSpPr>
        <p:spPr>
          <a:xfrm>
            <a:off x="9675160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63" name="圆角矩形 62"/>
          <p:cNvSpPr/>
          <p:nvPr userDrawn="1">
            <p:custDataLst>
              <p:tags r:id="rId28"/>
            </p:custDataLst>
          </p:nvPr>
        </p:nvSpPr>
        <p:spPr>
          <a:xfrm>
            <a:off x="10161517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6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 userDrawn="1">
            <p:custDataLst>
              <p:tags r:id="rId29"/>
            </p:custDataLst>
          </p:nvPr>
        </p:nvSpPr>
        <p:spPr>
          <a:xfrm>
            <a:off x="9804051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0"/>
            </p:custDataLst>
          </p:nvPr>
        </p:nvSpPr>
        <p:spPr>
          <a:xfrm>
            <a:off x="981710" y="2061210"/>
            <a:ext cx="3582035" cy="711200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{{title}}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3" hasCustomPrompt="1"/>
            <p:custDataLst>
              <p:tags r:id="rId31"/>
            </p:custDataLst>
          </p:nvPr>
        </p:nvSpPr>
        <p:spPr>
          <a:xfrm>
            <a:off x="5782310" y="2060575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23" hasCustomPrompt="1"/>
            <p:custDataLst>
              <p:tags r:id="rId32"/>
            </p:custDataLst>
          </p:nvPr>
        </p:nvSpPr>
        <p:spPr>
          <a:xfrm>
            <a:off x="7933690" y="2061210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4" hasCustomPrompt="1"/>
            <p:custDataLst>
              <p:tags r:id="rId33"/>
            </p:custDataLst>
          </p:nvPr>
        </p:nvSpPr>
        <p:spPr>
          <a:xfrm>
            <a:off x="10128250" y="2061210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5" hasCustomPrompt="1"/>
            <p:custDataLst>
              <p:tags r:id="rId34"/>
            </p:custDataLst>
          </p:nvPr>
        </p:nvSpPr>
        <p:spPr>
          <a:xfrm>
            <a:off x="5794375" y="4423410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6" hasCustomPrompt="1"/>
            <p:custDataLst>
              <p:tags r:id="rId35"/>
            </p:custDataLst>
          </p:nvPr>
        </p:nvSpPr>
        <p:spPr>
          <a:xfrm>
            <a:off x="7923530" y="4387215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  <p:custDataLst>
              <p:tags r:id="rId36"/>
            </p:custDataLst>
          </p:nvPr>
        </p:nvSpPr>
        <p:spPr>
          <a:xfrm>
            <a:off x="10129520" y="4387215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t>{{title}}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335" y="3140710"/>
            <a:ext cx="1455420" cy="437515"/>
          </a:xfrm>
        </p:spPr>
        <p:txBody>
          <a:bodyPr/>
          <a:lstStyle/>
          <a:p>
            <a:r>
              <a:t>{{text1}}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2709545" y="4222115"/>
            <a:ext cx="1456055" cy="391795"/>
          </a:xfrm>
        </p:spPr>
        <p:txBody>
          <a:bodyPr/>
          <a:lstStyle/>
          <a:p>
            <a:r>
              <a:t>{{text2}}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/>
          </p:nvPr>
        </p:nvSpPr>
        <p:spPr>
          <a:xfrm>
            <a:off x="4474845" y="3140710"/>
            <a:ext cx="1456055" cy="391795"/>
          </a:xfrm>
        </p:spPr>
        <p:txBody>
          <a:bodyPr/>
          <a:lstStyle/>
          <a:p>
            <a:r>
              <a:t>{{text3}}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>
          <a:xfrm>
            <a:off x="6286500" y="4247515"/>
            <a:ext cx="1456055" cy="391795"/>
          </a:xfrm>
        </p:spPr>
        <p:txBody>
          <a:bodyPr/>
          <a:lstStyle/>
          <a:p>
            <a:r>
              <a:t>{{text4}}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>
          <a:xfrm>
            <a:off x="8077835" y="3145790"/>
            <a:ext cx="1456055" cy="391795"/>
          </a:xfrm>
        </p:spPr>
        <p:txBody>
          <a:bodyPr/>
          <a:lstStyle/>
          <a:p>
            <a:r>
              <a:t>{{text5}}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>
          <a:xfrm>
            <a:off x="9863455" y="4293235"/>
            <a:ext cx="1456055" cy="391795"/>
          </a:xfrm>
        </p:spPr>
        <p:txBody>
          <a:bodyPr/>
          <a:lstStyle/>
          <a:p>
            <a:r>
              <a:t>{{text6}}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t>{{title}}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420" y="4753610"/>
            <a:ext cx="2408555" cy="356870"/>
          </a:xfrm>
        </p:spPr>
        <p:txBody>
          <a:bodyPr/>
          <a:lstStyle/>
          <a:p>
            <a:r>
              <a:t>{{text1}}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1485900" y="2298065"/>
            <a:ext cx="2408555" cy="356870"/>
          </a:xfrm>
        </p:spPr>
        <p:txBody>
          <a:bodyPr/>
          <a:lstStyle/>
          <a:p>
            <a:r>
              <a:t>{{text2}}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>
          <a:xfrm>
            <a:off x="4869815" y="1373505"/>
            <a:ext cx="2408555" cy="356870"/>
          </a:xfrm>
        </p:spPr>
        <p:txBody>
          <a:bodyPr/>
          <a:lstStyle/>
          <a:p>
            <a:r>
              <a:t>{{text3}}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5"/>
          </p:nvPr>
        </p:nvSpPr>
        <p:spPr>
          <a:xfrm>
            <a:off x="8275955" y="2298065"/>
            <a:ext cx="2408555" cy="356870"/>
          </a:xfrm>
        </p:spPr>
        <p:txBody>
          <a:bodyPr/>
          <a:lstStyle/>
          <a:p>
            <a:r>
              <a:t>{{text4}}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6"/>
          </p:nvPr>
        </p:nvSpPr>
        <p:spPr>
          <a:xfrm>
            <a:off x="9141460" y="4753610"/>
            <a:ext cx="2408555" cy="356870"/>
          </a:xfrm>
        </p:spPr>
        <p:txBody>
          <a:bodyPr/>
          <a:lstStyle/>
          <a:p>
            <a:r>
              <a:t>{{text5}}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710" y="2061210"/>
            <a:ext cx="3582035" cy="711200"/>
          </a:xfrm>
        </p:spPr>
        <p:txBody>
          <a:bodyPr/>
          <a:lstStyle/>
          <a:p>
            <a:r>
              <a:t>{{title}}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3"/>
          </p:nvPr>
        </p:nvSpPr>
        <p:spPr>
          <a:xfrm>
            <a:off x="5782310" y="2060575"/>
            <a:ext cx="1388745" cy="493395"/>
          </a:xfrm>
        </p:spPr>
        <p:txBody>
          <a:bodyPr/>
          <a:lstStyle/>
          <a:p>
            <a:r>
              <a:t>{{text1}}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3"/>
          </p:nvPr>
        </p:nvSpPr>
        <p:spPr>
          <a:xfrm>
            <a:off x="7933690" y="2061210"/>
            <a:ext cx="1388745" cy="493395"/>
          </a:xfrm>
        </p:spPr>
        <p:txBody>
          <a:bodyPr/>
          <a:lstStyle/>
          <a:p>
            <a:r>
              <a:t>{{text2}}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>
          <a:xfrm>
            <a:off x="10128250" y="2061210"/>
            <a:ext cx="1388745" cy="493395"/>
          </a:xfrm>
        </p:spPr>
        <p:txBody>
          <a:bodyPr/>
          <a:lstStyle/>
          <a:p>
            <a:r>
              <a:t>{{text3}}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5"/>
          </p:nvPr>
        </p:nvSpPr>
        <p:spPr>
          <a:xfrm>
            <a:off x="5794375" y="4423410"/>
            <a:ext cx="1388745" cy="493395"/>
          </a:xfrm>
        </p:spPr>
        <p:txBody>
          <a:bodyPr/>
          <a:lstStyle/>
          <a:p>
            <a:r>
              <a:t>{{text4}}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6"/>
          </p:nvPr>
        </p:nvSpPr>
        <p:spPr>
          <a:xfrm>
            <a:off x="7923530" y="4387215"/>
            <a:ext cx="1388745" cy="493395"/>
          </a:xfrm>
        </p:spPr>
        <p:txBody>
          <a:bodyPr/>
          <a:lstStyle/>
          <a:p>
            <a:r>
              <a:t>{{text5}}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7"/>
          </p:nvPr>
        </p:nvSpPr>
        <p:spPr>
          <a:xfrm>
            <a:off x="10129520" y="4387215"/>
            <a:ext cx="1388745" cy="493395"/>
          </a:xfrm>
        </p:spPr>
        <p:txBody>
          <a:bodyPr/>
          <a:lstStyle/>
          <a:p>
            <a:r>
              <a:t>{{text6}}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.xml><?xml version="1.0" encoding="utf-8"?>
<p:tagLst xmlns:p="http://schemas.openxmlformats.org/presentationml/2006/main">
  <p:tag name="KSO_WM_BEAUTIFY_FLAG" val=""/>
</p:tagLst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1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1"/>
  <p:tag name="KSO_WM_UNIT_USESOURCEFORMAT_APPLY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1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1"/>
  <p:tag name="KSO_WM_UNIT_USESOURCEFORMAT_APPLY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1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2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2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2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3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3"/>
  <p:tag name="KSO_WM_UNIT_LINE_FORE_SCHEMECOLOR_INDEX" val="14"/>
  <p:tag name="KSO_WM_UNIT_LINE_FILL_TYPE" val="2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3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3"/>
  <p:tag name="KSO_WM_UNIT_LINE_FORE_SCHEMECOLOR_INDEX" val="14"/>
  <p:tag name="KSO_WM_UNIT_LINE_FILL_TYPE" val="2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3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3"/>
  <p:tag name="KSO_WM_UNIT_LINE_FORE_SCHEMECOLOR_INDEX" val="14"/>
  <p:tag name="KSO_WM_UNIT_LINE_FILL_TYPE" val="2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4"/>
  <p:tag name="KSO_WM_TEMPLATE_CATEGORY" val="custom"/>
  <p:tag name="KSO_WM_TEMPLATE_INDEX" val="20229153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4"/>
  <p:tag name="KSO_WM_UNIT_TEXT_FILL_FORE_SCHEMECOLOR_INDEX" val="2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4"/>
  <p:tag name="KSO_WM_TEMPLATE_CATEGORY" val="custom"/>
  <p:tag name="KSO_WM_TEMPLATE_INDEX" val="20229153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4"/>
  <p:tag name="KSO_WM_UNIT_TEXT_FILL_FORE_SCHEMECOLOR_INDEX" val="2"/>
  <p:tag name="KSO_WM_UNIT_TEXT_FILL_TYPE" val="1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4"/>
  <p:tag name="KSO_WM_TEMPLATE_CATEGORY" val="custom"/>
  <p:tag name="KSO_WM_TEMPLATE_INDEX" val="20229153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4"/>
  <p:tag name="KSO_WM_UNIT_TEXT_FILL_FORE_SCHEMECOLOR_INDEX" val="2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5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5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5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5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5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5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6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6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6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7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7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7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7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7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7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8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8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8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8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8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8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9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9"/>
  <p:tag name="KSO_WM_UNIT_LINE_FORE_SCHEMECOLOR_INDEX" val="5"/>
  <p:tag name="KSO_WM_UNIT_LINE_FILL_TYPE" val="2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9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9"/>
  <p:tag name="KSO_WM_UNIT_LINE_FORE_SCHEMECOLOR_INDEX" val="5"/>
  <p:tag name="KSO_WM_UNIT_LINE_FILL_TYPE" val="2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9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9"/>
  <p:tag name="KSO_WM_UNIT_LINE_FORE_SCHEMECOLOR_INDEX" val="5"/>
  <p:tag name="KSO_WM_UNIT_LINE_FILL_TYPE" val="2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1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1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1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1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1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1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1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1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1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2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2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2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2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2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2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2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2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2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3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3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3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3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3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3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3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3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3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4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4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4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4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4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4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4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4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4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5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5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5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5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5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5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5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5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5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6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6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6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6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6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6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6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6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6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7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Custom 758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FBA54A"/>
      </a:accent1>
      <a:accent2>
        <a:srgbClr val="E9644D"/>
      </a:accent2>
      <a:accent3>
        <a:srgbClr val="48BEB5"/>
      </a:accent3>
      <a:accent4>
        <a:srgbClr val="49BDEA"/>
      </a:accent4>
      <a:accent5>
        <a:srgbClr val="5D7BE8"/>
      </a:accent5>
      <a:accent6>
        <a:srgbClr val="7159D3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.xml><?xml version="1.0" encoding="utf-8"?>
<a:theme xmlns:a="http://schemas.openxmlformats.org/drawingml/2006/main" name="Office Theme">
  <a:themeElements>
    <a:clrScheme name="Custom 758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FBA54A"/>
      </a:accent1>
      <a:accent2>
        <a:srgbClr val="E9644D"/>
      </a:accent2>
      <a:accent3>
        <a:srgbClr val="48BEB5"/>
      </a:accent3>
      <a:accent4>
        <a:srgbClr val="49BDEA"/>
      </a:accent4>
      <a:accent5>
        <a:srgbClr val="5D7BE8"/>
      </a:accent5>
      <a:accent6>
        <a:srgbClr val="7159D3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.xml><?xml version="1.0" encoding="utf-8"?>
<a:theme xmlns:a="http://schemas.openxmlformats.org/drawingml/2006/main" name="Office Theme">
  <a:themeElements>
    <a:clrScheme name="Custom 758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FBA54A"/>
      </a:accent1>
      <a:accent2>
        <a:srgbClr val="E9644D"/>
      </a:accent2>
      <a:accent3>
        <a:srgbClr val="48BEB5"/>
      </a:accent3>
      <a:accent4>
        <a:srgbClr val="49BDEA"/>
      </a:accent4>
      <a:accent5>
        <a:srgbClr val="5D7BE8"/>
      </a:accent5>
      <a:accent6>
        <a:srgbClr val="7159D3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.xml><?xml version="1.0" encoding="utf-8"?>
<a:theme xmlns:a="http://schemas.openxmlformats.org/drawingml/2006/main" name="Office Theme">
  <a:themeElements>
    <a:clrScheme name="Custom 758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FBA54A"/>
      </a:accent1>
      <a:accent2>
        <a:srgbClr val="E9644D"/>
      </a:accent2>
      <a:accent3>
        <a:srgbClr val="48BEB5"/>
      </a:accent3>
      <a:accent4>
        <a:srgbClr val="49BDEA"/>
      </a:accent4>
      <a:accent5>
        <a:srgbClr val="5D7BE8"/>
      </a:accent5>
      <a:accent6>
        <a:srgbClr val="7159D3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