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howGuides="1">
      <p:cViewPr varScale="1">
        <p:scale>
          <a:sx n="82" d="100"/>
          <a:sy n="82" d="100"/>
        </p:scale>
        <p:origin x="504" y="62"/>
      </p:cViewPr>
      <p:guideLst>
        <p:guide orient="horz" pos="22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5" Type="http://schemas.openxmlformats.org/officeDocument/2006/relationships/tags" Target="../tags/tag52.xml"/><Relationship Id="rId54" Type="http://schemas.openxmlformats.org/officeDocument/2006/relationships/tags" Target="../tags/tag51.xml"/><Relationship Id="rId53" Type="http://schemas.openxmlformats.org/officeDocument/2006/relationships/tags" Target="../tags/tag50.xml"/><Relationship Id="rId52" Type="http://schemas.openxmlformats.org/officeDocument/2006/relationships/tags" Target="../tags/tag49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4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image" Target="../media/image2.svg"/><Relationship Id="rId44" Type="http://schemas.openxmlformats.org/officeDocument/2006/relationships/image" Target="../media/image1.png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8" Type="http://schemas.openxmlformats.org/officeDocument/2006/relationships/tags" Target="../tags/tag99.xml"/><Relationship Id="rId47" Type="http://schemas.openxmlformats.org/officeDocument/2006/relationships/tags" Target="../tags/tag98.xml"/><Relationship Id="rId46" Type="http://schemas.openxmlformats.org/officeDocument/2006/relationships/tags" Target="../tags/tag97.xml"/><Relationship Id="rId45" Type="http://schemas.openxmlformats.org/officeDocument/2006/relationships/tags" Target="../tags/tag96.xml"/><Relationship Id="rId44" Type="http://schemas.openxmlformats.org/officeDocument/2006/relationships/tags" Target="../tags/tag95.xml"/><Relationship Id="rId43" Type="http://schemas.openxmlformats.org/officeDocument/2006/relationships/tags" Target="../tags/tag94.xml"/><Relationship Id="rId42" Type="http://schemas.openxmlformats.org/officeDocument/2006/relationships/tags" Target="../tags/tag93.xml"/><Relationship Id="rId41" Type="http://schemas.openxmlformats.org/officeDocument/2006/relationships/tags" Target="../tags/tag92.xml"/><Relationship Id="rId40" Type="http://schemas.openxmlformats.org/officeDocument/2006/relationships/tags" Target="../tags/tag91.xml"/><Relationship Id="rId4" Type="http://schemas.openxmlformats.org/officeDocument/2006/relationships/tags" Target="../tags/tag55.xml"/><Relationship Id="rId39" Type="http://schemas.openxmlformats.org/officeDocument/2006/relationships/tags" Target="../tags/tag90.xml"/><Relationship Id="rId38" Type="http://schemas.openxmlformats.org/officeDocument/2006/relationships/tags" Target="../tags/tag89.xml"/><Relationship Id="rId37" Type="http://schemas.openxmlformats.org/officeDocument/2006/relationships/tags" Target="../tags/tag88.xml"/><Relationship Id="rId36" Type="http://schemas.openxmlformats.org/officeDocument/2006/relationships/tags" Target="../tags/tag87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image" Target="../media/image3.png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100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 userDrawn="1">
            <p:custDataLst>
              <p:tags r:id="rId14"/>
            </p:custDataLst>
          </p:nvPr>
        </p:nvSpPr>
        <p:spPr>
          <a:xfrm>
            <a:off x="5717008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{{text1}}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5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6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7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 userDrawn="1">
            <p:custDataLst>
              <p:tags r:id="rId18"/>
            </p:custDataLst>
          </p:nvPr>
        </p:nvSpPr>
        <p:spPr>
          <a:xfrm>
            <a:off x="7901166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{{text2}}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9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20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21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 userDrawn="1">
            <p:custDataLst>
              <p:tags r:id="rId22"/>
            </p:custDataLst>
          </p:nvPr>
        </p:nvSpPr>
        <p:spPr>
          <a:xfrm>
            <a:off x="10085325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{{text3}}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3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4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5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 userDrawn="1">
            <p:custDataLst>
              <p:tags r:id="rId26"/>
            </p:custDataLst>
          </p:nvPr>
        </p:nvSpPr>
        <p:spPr>
          <a:xfrm>
            <a:off x="5717008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{{text4}}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7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8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9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 userDrawn="1">
            <p:custDataLst>
              <p:tags r:id="rId30"/>
            </p:custDataLst>
          </p:nvPr>
        </p:nvSpPr>
        <p:spPr>
          <a:xfrm>
            <a:off x="7901166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{{text5}}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31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32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33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 userDrawn="1">
            <p:custDataLst>
              <p:tags r:id="rId34"/>
            </p:custDataLst>
          </p:nvPr>
        </p:nvSpPr>
        <p:spPr>
          <a:xfrm>
            <a:off x="10085325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{{text6}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35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6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{{title}}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{{text1}}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{{text2}}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2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{{text3}}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{{text4}}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5"/>
          </p:nvPr>
        </p:nvSpPr>
        <p:spPr/>
        <p:txBody>
          <a:bodyPr/>
          <a:p>
            <a:r>
              <a:rPr lang="en-US" altLang="zh-CN">
                <a:sym typeface="+mn-ea"/>
              </a:rPr>
              <a:t>{{text5}}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6"/>
          </p:nvPr>
        </p:nvSpPr>
        <p:spPr/>
        <p:txBody>
          <a:bodyPr/>
          <a:p>
            <a:r>
              <a:rPr lang="en-US" altLang="zh-CN">
                <a:sym typeface="+mn-ea"/>
              </a:rPr>
              <a:t>{{text6}}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6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Custom</PresentationFormat>
  <Paragraphs>14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Open Sans</vt:lpstr>
      <vt:lpstr>Segoe UI Black</vt:lpstr>
      <vt:lpstr>苹方-简</vt:lpstr>
      <vt:lpstr>Segoe UI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{{title}}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for Improvement PowerPoint Template</dc:title>
  <dc:creator>Julian</dc:creator>
  <cp:lastModifiedBy>企业用户_631957797</cp:lastModifiedBy>
  <cp:revision>153</cp:revision>
  <dcterms:created xsi:type="dcterms:W3CDTF">2025-04-10T09:34:00Z</dcterms:created>
  <dcterms:modified xsi:type="dcterms:W3CDTF">2025-04-10T09:34:00Z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64B69B2CA28039D03F71F76781D8E23F_43</vt:lpwstr>
  </property>
  <property fmtid="{D5CDD505-2E9C-101B-9397-08002B2CF9AE}" pid="3" name="KSOProductBuildVer">
    <vt:lpwstr>2052-6.8.2.8850</vt:lpwstr>
  </property>
</Properties>
</file>