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2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65" r:id="rId3"/>
  </p:sldIdLst>
  <p:sldSz cx="12188825" cy="6858000"/>
  <p:notesSz cx="6858000" cy="9144000"/>
  <p:defaultTextStyle>
    <a:defPPr>
      <a:defRPr lang="en-US"/>
    </a:defPPr>
    <a:lvl1pPr marL="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28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E8E8"/>
    <a:srgbClr val="E0E0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3"/>
    <p:restoredTop sz="94624"/>
  </p:normalViewPr>
  <p:slideViewPr>
    <p:cSldViewPr showGuides="1">
      <p:cViewPr varScale="1">
        <p:scale>
          <a:sx n="82" d="100"/>
          <a:sy n="82" d="100"/>
        </p:scale>
        <p:origin x="504" y="62"/>
      </p:cViewPr>
      <p:guideLst>
        <p:guide orient="horz" pos="2228"/>
        <p:guide pos="383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bleStyles" Target="tableStyles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488F7-1FAC-40D2-BB7E-BA3CE28D8950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21D1-52E2-420B-B491-CFF6D7BB79F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200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77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73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69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65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165" algn="l" defTabSz="121920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9" Type="http://schemas.openxmlformats.org/officeDocument/2006/relationships/tags" Target="../tags/tag8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5" Type="http://schemas.openxmlformats.org/officeDocument/2006/relationships/tags" Target="../tags/tag52.xml"/><Relationship Id="rId54" Type="http://schemas.openxmlformats.org/officeDocument/2006/relationships/tags" Target="../tags/tag51.xml"/><Relationship Id="rId53" Type="http://schemas.openxmlformats.org/officeDocument/2006/relationships/tags" Target="../tags/tag50.xml"/><Relationship Id="rId52" Type="http://schemas.openxmlformats.org/officeDocument/2006/relationships/tags" Target="../tags/tag49.xml"/><Relationship Id="rId51" Type="http://schemas.openxmlformats.org/officeDocument/2006/relationships/tags" Target="../tags/tag48.xml"/><Relationship Id="rId50" Type="http://schemas.openxmlformats.org/officeDocument/2006/relationships/tags" Target="../tags/tag47.xml"/><Relationship Id="rId5" Type="http://schemas.openxmlformats.org/officeDocument/2006/relationships/tags" Target="../tags/tag4.xml"/><Relationship Id="rId49" Type="http://schemas.openxmlformats.org/officeDocument/2006/relationships/tags" Target="../tags/tag46.xml"/><Relationship Id="rId48" Type="http://schemas.openxmlformats.org/officeDocument/2006/relationships/tags" Target="../tags/tag45.xml"/><Relationship Id="rId47" Type="http://schemas.openxmlformats.org/officeDocument/2006/relationships/tags" Target="../tags/tag44.xml"/><Relationship Id="rId46" Type="http://schemas.openxmlformats.org/officeDocument/2006/relationships/tags" Target="../tags/tag43.xml"/><Relationship Id="rId45" Type="http://schemas.openxmlformats.org/officeDocument/2006/relationships/image" Target="../media/image2.svg"/><Relationship Id="rId44" Type="http://schemas.openxmlformats.org/officeDocument/2006/relationships/image" Target="../media/image1.png"/><Relationship Id="rId43" Type="http://schemas.openxmlformats.org/officeDocument/2006/relationships/tags" Target="../tags/tag42.xml"/><Relationship Id="rId42" Type="http://schemas.openxmlformats.org/officeDocument/2006/relationships/tags" Target="../tags/tag41.xml"/><Relationship Id="rId41" Type="http://schemas.openxmlformats.org/officeDocument/2006/relationships/tags" Target="../tags/tag40.xml"/><Relationship Id="rId40" Type="http://schemas.openxmlformats.org/officeDocument/2006/relationships/tags" Target="../tags/tag39.xml"/><Relationship Id="rId4" Type="http://schemas.openxmlformats.org/officeDocument/2006/relationships/tags" Target="../tags/tag3.xml"/><Relationship Id="rId39" Type="http://schemas.openxmlformats.org/officeDocument/2006/relationships/tags" Target="../tags/tag38.xml"/><Relationship Id="rId38" Type="http://schemas.openxmlformats.org/officeDocument/2006/relationships/tags" Target="../tags/tag37.xml"/><Relationship Id="rId37" Type="http://schemas.openxmlformats.org/officeDocument/2006/relationships/tags" Target="../tags/tag36.xml"/><Relationship Id="rId36" Type="http://schemas.openxmlformats.org/officeDocument/2006/relationships/tags" Target="../tags/tag35.xml"/><Relationship Id="rId35" Type="http://schemas.openxmlformats.org/officeDocument/2006/relationships/tags" Target="../tags/tag34.xml"/><Relationship Id="rId34" Type="http://schemas.openxmlformats.org/officeDocument/2006/relationships/tags" Target="../tags/tag33.xml"/><Relationship Id="rId33" Type="http://schemas.openxmlformats.org/officeDocument/2006/relationships/tags" Target="../tags/tag32.xml"/><Relationship Id="rId32" Type="http://schemas.openxmlformats.org/officeDocument/2006/relationships/tags" Target="../tags/tag31.xml"/><Relationship Id="rId31" Type="http://schemas.openxmlformats.org/officeDocument/2006/relationships/tags" Target="../tags/tag30.xml"/><Relationship Id="rId30" Type="http://schemas.openxmlformats.org/officeDocument/2006/relationships/tags" Target="../tags/tag29.xml"/><Relationship Id="rId3" Type="http://schemas.openxmlformats.org/officeDocument/2006/relationships/tags" Target="../tags/tag2.xml"/><Relationship Id="rId29" Type="http://schemas.openxmlformats.org/officeDocument/2006/relationships/tags" Target="../tags/tag28.xml"/><Relationship Id="rId28" Type="http://schemas.openxmlformats.org/officeDocument/2006/relationships/tags" Target="../tags/tag27.xml"/><Relationship Id="rId27" Type="http://schemas.openxmlformats.org/officeDocument/2006/relationships/tags" Target="../tags/tag26.xml"/><Relationship Id="rId26" Type="http://schemas.openxmlformats.org/officeDocument/2006/relationships/tags" Target="../tags/tag25.xml"/><Relationship Id="rId25" Type="http://schemas.openxmlformats.org/officeDocument/2006/relationships/tags" Target="../tags/tag24.xml"/><Relationship Id="rId24" Type="http://schemas.openxmlformats.org/officeDocument/2006/relationships/tags" Target="../tags/tag23.xml"/><Relationship Id="rId23" Type="http://schemas.openxmlformats.org/officeDocument/2006/relationships/tags" Target="../tags/tag22.xml"/><Relationship Id="rId22" Type="http://schemas.openxmlformats.org/officeDocument/2006/relationships/tags" Target="../tags/tag21.xml"/><Relationship Id="rId21" Type="http://schemas.openxmlformats.org/officeDocument/2006/relationships/tags" Target="../tags/tag20.xml"/><Relationship Id="rId20" Type="http://schemas.openxmlformats.org/officeDocument/2006/relationships/tags" Target="../tags/tag19.xml"/><Relationship Id="rId2" Type="http://schemas.openxmlformats.org/officeDocument/2006/relationships/tags" Target="../tags/tag1.xml"/><Relationship Id="rId19" Type="http://schemas.openxmlformats.org/officeDocument/2006/relationships/tags" Target="../tags/tag18.xml"/><Relationship Id="rId18" Type="http://schemas.openxmlformats.org/officeDocument/2006/relationships/tags" Target="../tags/tag17.xml"/><Relationship Id="rId17" Type="http://schemas.openxmlformats.org/officeDocument/2006/relationships/tags" Target="../tags/tag16.xml"/><Relationship Id="rId16" Type="http://schemas.openxmlformats.org/officeDocument/2006/relationships/tags" Target="../tags/tag15.xml"/><Relationship Id="rId15" Type="http://schemas.openxmlformats.org/officeDocument/2006/relationships/tags" Target="../tags/tag14.xml"/><Relationship Id="rId14" Type="http://schemas.openxmlformats.org/officeDocument/2006/relationships/tags" Target="../tags/tag13.xml"/><Relationship Id="rId13" Type="http://schemas.openxmlformats.org/officeDocument/2006/relationships/tags" Target="../tags/tag12.xml"/><Relationship Id="rId12" Type="http://schemas.openxmlformats.org/officeDocument/2006/relationships/tags" Target="../tags/tag11.xml"/><Relationship Id="rId11" Type="http://schemas.openxmlformats.org/officeDocument/2006/relationships/tags" Target="../tags/tag10.xml"/><Relationship Id="rId10" Type="http://schemas.openxmlformats.org/officeDocument/2006/relationships/tags" Target="../tags/tag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9" Type="http://schemas.openxmlformats.org/officeDocument/2006/relationships/tags" Target="../tags/tag60.xml"/><Relationship Id="rId8" Type="http://schemas.openxmlformats.org/officeDocument/2006/relationships/tags" Target="../tags/tag59.xml"/><Relationship Id="rId7" Type="http://schemas.openxmlformats.org/officeDocument/2006/relationships/tags" Target="../tags/tag58.xml"/><Relationship Id="rId6" Type="http://schemas.openxmlformats.org/officeDocument/2006/relationships/tags" Target="../tags/tag57.xml"/><Relationship Id="rId5" Type="http://schemas.openxmlformats.org/officeDocument/2006/relationships/tags" Target="../tags/tag56.xml"/><Relationship Id="rId48" Type="http://schemas.openxmlformats.org/officeDocument/2006/relationships/tags" Target="../tags/tag99.xml"/><Relationship Id="rId47" Type="http://schemas.openxmlformats.org/officeDocument/2006/relationships/tags" Target="../tags/tag98.xml"/><Relationship Id="rId46" Type="http://schemas.openxmlformats.org/officeDocument/2006/relationships/tags" Target="../tags/tag97.xml"/><Relationship Id="rId45" Type="http://schemas.openxmlformats.org/officeDocument/2006/relationships/tags" Target="../tags/tag96.xml"/><Relationship Id="rId44" Type="http://schemas.openxmlformats.org/officeDocument/2006/relationships/tags" Target="../tags/tag95.xml"/><Relationship Id="rId43" Type="http://schemas.openxmlformats.org/officeDocument/2006/relationships/tags" Target="../tags/tag94.xml"/><Relationship Id="rId42" Type="http://schemas.openxmlformats.org/officeDocument/2006/relationships/tags" Target="../tags/tag93.xml"/><Relationship Id="rId41" Type="http://schemas.openxmlformats.org/officeDocument/2006/relationships/tags" Target="../tags/tag92.xml"/><Relationship Id="rId40" Type="http://schemas.openxmlformats.org/officeDocument/2006/relationships/tags" Target="../tags/tag91.xml"/><Relationship Id="rId4" Type="http://schemas.openxmlformats.org/officeDocument/2006/relationships/tags" Target="../tags/tag55.xml"/><Relationship Id="rId39" Type="http://schemas.openxmlformats.org/officeDocument/2006/relationships/tags" Target="../tags/tag90.xml"/><Relationship Id="rId38" Type="http://schemas.openxmlformats.org/officeDocument/2006/relationships/tags" Target="../tags/tag89.xml"/><Relationship Id="rId37" Type="http://schemas.openxmlformats.org/officeDocument/2006/relationships/tags" Target="../tags/tag88.xml"/><Relationship Id="rId36" Type="http://schemas.openxmlformats.org/officeDocument/2006/relationships/tags" Target="../tags/tag87.xml"/><Relationship Id="rId35" Type="http://schemas.openxmlformats.org/officeDocument/2006/relationships/tags" Target="../tags/tag86.xml"/><Relationship Id="rId34" Type="http://schemas.openxmlformats.org/officeDocument/2006/relationships/tags" Target="../tags/tag85.xml"/><Relationship Id="rId33" Type="http://schemas.openxmlformats.org/officeDocument/2006/relationships/tags" Target="../tags/tag84.xml"/><Relationship Id="rId32" Type="http://schemas.openxmlformats.org/officeDocument/2006/relationships/tags" Target="../tags/tag83.xml"/><Relationship Id="rId31" Type="http://schemas.openxmlformats.org/officeDocument/2006/relationships/tags" Target="../tags/tag82.xml"/><Relationship Id="rId30" Type="http://schemas.openxmlformats.org/officeDocument/2006/relationships/tags" Target="../tags/tag81.xml"/><Relationship Id="rId3" Type="http://schemas.openxmlformats.org/officeDocument/2006/relationships/tags" Target="../tags/tag54.xml"/><Relationship Id="rId29" Type="http://schemas.openxmlformats.org/officeDocument/2006/relationships/tags" Target="../tags/tag80.xml"/><Relationship Id="rId28" Type="http://schemas.openxmlformats.org/officeDocument/2006/relationships/tags" Target="../tags/tag79.xml"/><Relationship Id="rId27" Type="http://schemas.openxmlformats.org/officeDocument/2006/relationships/tags" Target="../tags/tag78.xml"/><Relationship Id="rId26" Type="http://schemas.openxmlformats.org/officeDocument/2006/relationships/tags" Target="../tags/tag77.xml"/><Relationship Id="rId25" Type="http://schemas.openxmlformats.org/officeDocument/2006/relationships/tags" Target="../tags/tag76.xml"/><Relationship Id="rId24" Type="http://schemas.openxmlformats.org/officeDocument/2006/relationships/tags" Target="../tags/tag75.xml"/><Relationship Id="rId23" Type="http://schemas.openxmlformats.org/officeDocument/2006/relationships/tags" Target="../tags/tag74.xml"/><Relationship Id="rId22" Type="http://schemas.openxmlformats.org/officeDocument/2006/relationships/tags" Target="../tags/tag73.xml"/><Relationship Id="rId21" Type="http://schemas.openxmlformats.org/officeDocument/2006/relationships/tags" Target="../tags/tag72.xml"/><Relationship Id="rId20" Type="http://schemas.openxmlformats.org/officeDocument/2006/relationships/tags" Target="../tags/tag71.xml"/><Relationship Id="rId2" Type="http://schemas.openxmlformats.org/officeDocument/2006/relationships/tags" Target="../tags/tag53.xml"/><Relationship Id="rId19" Type="http://schemas.openxmlformats.org/officeDocument/2006/relationships/tags" Target="../tags/tag70.xml"/><Relationship Id="rId18" Type="http://schemas.openxmlformats.org/officeDocument/2006/relationships/tags" Target="../tags/tag69.xml"/><Relationship Id="rId17" Type="http://schemas.openxmlformats.org/officeDocument/2006/relationships/tags" Target="../tags/tag68.xml"/><Relationship Id="rId16" Type="http://schemas.openxmlformats.org/officeDocument/2006/relationships/tags" Target="../tags/tag67.xml"/><Relationship Id="rId15" Type="http://schemas.openxmlformats.org/officeDocument/2006/relationships/tags" Target="../tags/tag66.xml"/><Relationship Id="rId14" Type="http://schemas.openxmlformats.org/officeDocument/2006/relationships/tags" Target="../tags/tag65.xml"/><Relationship Id="rId13" Type="http://schemas.openxmlformats.org/officeDocument/2006/relationships/tags" Target="../tags/tag64.xml"/><Relationship Id="rId12" Type="http://schemas.openxmlformats.org/officeDocument/2006/relationships/tags" Target="../tags/tag63.xml"/><Relationship Id="rId11" Type="http://schemas.openxmlformats.org/officeDocument/2006/relationships/tags" Target="../tags/tag62.xml"/><Relationship Id="rId10" Type="http://schemas.openxmlformats.org/officeDocument/2006/relationships/tags" Target="../tags/tag61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9" Type="http://schemas.openxmlformats.org/officeDocument/2006/relationships/tags" Target="../tags/tag106.xml"/><Relationship Id="rId8" Type="http://schemas.openxmlformats.org/officeDocument/2006/relationships/tags" Target="../tags/tag105.xml"/><Relationship Id="rId7" Type="http://schemas.openxmlformats.org/officeDocument/2006/relationships/tags" Target="../tags/tag104.xml"/><Relationship Id="rId6" Type="http://schemas.openxmlformats.org/officeDocument/2006/relationships/tags" Target="../tags/tag103.xml"/><Relationship Id="rId5" Type="http://schemas.openxmlformats.org/officeDocument/2006/relationships/tags" Target="../tags/tag102.xml"/><Relationship Id="rId4" Type="http://schemas.openxmlformats.org/officeDocument/2006/relationships/tags" Target="../tags/tag101.xml"/><Relationship Id="rId36" Type="http://schemas.openxmlformats.org/officeDocument/2006/relationships/tags" Target="../tags/tag133.xml"/><Relationship Id="rId35" Type="http://schemas.openxmlformats.org/officeDocument/2006/relationships/tags" Target="../tags/tag132.xml"/><Relationship Id="rId34" Type="http://schemas.openxmlformats.org/officeDocument/2006/relationships/tags" Target="../tags/tag131.xml"/><Relationship Id="rId33" Type="http://schemas.openxmlformats.org/officeDocument/2006/relationships/tags" Target="../tags/tag130.xml"/><Relationship Id="rId32" Type="http://schemas.openxmlformats.org/officeDocument/2006/relationships/tags" Target="../tags/tag129.xml"/><Relationship Id="rId31" Type="http://schemas.openxmlformats.org/officeDocument/2006/relationships/tags" Target="../tags/tag128.xml"/><Relationship Id="rId30" Type="http://schemas.openxmlformats.org/officeDocument/2006/relationships/tags" Target="../tags/tag127.xml"/><Relationship Id="rId3" Type="http://schemas.openxmlformats.org/officeDocument/2006/relationships/image" Target="../media/image3.png"/><Relationship Id="rId29" Type="http://schemas.openxmlformats.org/officeDocument/2006/relationships/tags" Target="../tags/tag126.xml"/><Relationship Id="rId28" Type="http://schemas.openxmlformats.org/officeDocument/2006/relationships/tags" Target="../tags/tag125.xml"/><Relationship Id="rId27" Type="http://schemas.openxmlformats.org/officeDocument/2006/relationships/tags" Target="../tags/tag124.xml"/><Relationship Id="rId26" Type="http://schemas.openxmlformats.org/officeDocument/2006/relationships/tags" Target="../tags/tag123.xml"/><Relationship Id="rId25" Type="http://schemas.openxmlformats.org/officeDocument/2006/relationships/tags" Target="../tags/tag122.xml"/><Relationship Id="rId24" Type="http://schemas.openxmlformats.org/officeDocument/2006/relationships/tags" Target="../tags/tag121.xml"/><Relationship Id="rId23" Type="http://schemas.openxmlformats.org/officeDocument/2006/relationships/tags" Target="../tags/tag120.xml"/><Relationship Id="rId22" Type="http://schemas.openxmlformats.org/officeDocument/2006/relationships/tags" Target="../tags/tag119.xml"/><Relationship Id="rId21" Type="http://schemas.openxmlformats.org/officeDocument/2006/relationships/tags" Target="../tags/tag118.xml"/><Relationship Id="rId20" Type="http://schemas.openxmlformats.org/officeDocument/2006/relationships/tags" Target="../tags/tag117.xml"/><Relationship Id="rId2" Type="http://schemas.openxmlformats.org/officeDocument/2006/relationships/tags" Target="../tags/tag100.xml"/><Relationship Id="rId19" Type="http://schemas.openxmlformats.org/officeDocument/2006/relationships/tags" Target="../tags/tag116.xml"/><Relationship Id="rId18" Type="http://schemas.openxmlformats.org/officeDocument/2006/relationships/tags" Target="../tags/tag115.xml"/><Relationship Id="rId17" Type="http://schemas.openxmlformats.org/officeDocument/2006/relationships/tags" Target="../tags/tag114.xml"/><Relationship Id="rId16" Type="http://schemas.openxmlformats.org/officeDocument/2006/relationships/tags" Target="../tags/tag113.xml"/><Relationship Id="rId15" Type="http://schemas.openxmlformats.org/officeDocument/2006/relationships/tags" Target="../tags/tag112.xml"/><Relationship Id="rId14" Type="http://schemas.openxmlformats.org/officeDocument/2006/relationships/tags" Target="../tags/tag111.xml"/><Relationship Id="rId13" Type="http://schemas.openxmlformats.org/officeDocument/2006/relationships/tags" Target="../tags/tag110.xml"/><Relationship Id="rId12" Type="http://schemas.openxmlformats.org/officeDocument/2006/relationships/tags" Target="../tags/tag109.xml"/><Relationship Id="rId11" Type="http://schemas.openxmlformats.org/officeDocument/2006/relationships/tags" Target="../tags/tag108.xml"/><Relationship Id="rId10" Type="http://schemas.openxmlformats.org/officeDocument/2006/relationships/tags" Target="../tags/tag10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3887117"/>
            <a:ext cx="10360501" cy="610820"/>
          </a:xfrm>
        </p:spPr>
        <p:txBody>
          <a:bodyPr/>
          <a:lstStyle>
            <a:lvl1pPr algn="ctr">
              <a:defRPr lang="en-US" sz="4000" kern="1200" smtClean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4399020"/>
            <a:ext cx="8532178" cy="764440"/>
          </a:xfrm>
        </p:spPr>
        <p:txBody>
          <a:bodyPr>
            <a:normAutofit/>
          </a:bodyPr>
          <a:lstStyle>
            <a:lvl1pPr marL="0" indent="0" algn="ctr">
              <a:buNone/>
              <a:defRPr lang="en-US" sz="2400" kern="1200" smtClean="0">
                <a:solidFill>
                  <a:schemeClr val="tx1">
                    <a:lumMod val="65000"/>
                    <a:lumOff val="35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55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78D6DB-6798-42D2-B9AD-FC6F1C72FC30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DE275-BE14-4364-AEA2-5F5667C0FD4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model2">
    <p:bg>
      <p:bgPr>
        <a:gradFill flip="none" rotWithShape="1">
          <a:gsLst>
            <a:gs pos="55000">
              <a:srgbClr val="1181AE"/>
            </a:gs>
            <a:gs pos="0">
              <a:srgbClr val="1181AE"/>
            </a:gs>
            <a:gs pos="100000">
              <a:srgbClr val="095474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217834" y="2870633"/>
            <a:ext cx="5930678" cy="711081"/>
          </a:xfrm>
        </p:spPr>
        <p:txBody>
          <a:bodyPr>
            <a:normAutofit/>
          </a:bodyPr>
          <a:lstStyle>
            <a:lvl1pPr algn="ctr">
              <a:defRPr sz="3600" b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  <a:ea typeface="Open Sans" pitchFamily="34" charset="0"/>
                <a:cs typeface="Open Sans" pitchFamily="34" charset="0"/>
              </a:defRPr>
            </a:lvl1pPr>
          </a:lstStyle>
          <a:p>
            <a:r>
              <a:rPr lang="en-US"/>
              <a:t>SlideModel.com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162" y="2130426"/>
            <a:ext cx="10360501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324" y="3886200"/>
            <a:ext cx="8532178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833" y="4406901"/>
            <a:ext cx="10360501" cy="1362075"/>
          </a:xfrm>
        </p:spPr>
        <p:txBody>
          <a:bodyPr anchor="t"/>
          <a:lstStyle>
            <a:lvl1pPr algn="l">
              <a:defRPr sz="5300" b="1" cap="all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833" y="2906713"/>
            <a:ext cx="10360501" cy="1500187"/>
          </a:xfrm>
        </p:spPr>
        <p:txBody>
          <a:bodyPr anchor="b"/>
          <a:lstStyle>
            <a:lvl1pPr marL="0" indent="0">
              <a:buNone/>
              <a:defRPr sz="2700">
                <a:solidFill>
                  <a:schemeClr val="tx1">
                    <a:tint val="75000"/>
                  </a:schemeClr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441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5986" y="1600201"/>
            <a:ext cx="5383398" cy="4525963"/>
          </a:xfrm>
        </p:spPr>
        <p:txBody>
          <a:bodyPr/>
          <a:lstStyle>
            <a:lvl1pPr>
              <a:defRPr sz="3700"/>
            </a:lvl1pPr>
            <a:lvl2pPr>
              <a:defRPr sz="3200"/>
            </a:lvl2pPr>
            <a:lvl3pPr>
              <a:defRPr sz="27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b="0" i="0" dirty="0">
                <a:solidFill>
                  <a:srgbClr val="000000"/>
                </a:solidFill>
                <a:effectLst/>
                <a:highlight>
                  <a:srgbClr val="FFFFFF"/>
                </a:highlight>
              </a:rPr>
              <a:t>{{title}}</a:t>
            </a:r>
            <a:endParaRPr 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grpSp>
        <p:nvGrpSpPr>
          <p:cNvPr id="81" name="Group 80"/>
          <p:cNvGrpSpPr/>
          <p:nvPr userDrawn="1"/>
        </p:nvGrpSpPr>
        <p:grpSpPr>
          <a:xfrm rot="10800000" flipV="1">
            <a:off x="263234" y="4210525"/>
            <a:ext cx="3281989" cy="1694060"/>
            <a:chOff x="263234" y="1745503"/>
            <a:chExt cx="3281989" cy="1694060"/>
          </a:xfrm>
        </p:grpSpPr>
        <p:grpSp>
          <p:nvGrpSpPr>
            <p:cNvPr id="59" name="Group 58"/>
            <p:cNvGrpSpPr/>
            <p:nvPr/>
          </p:nvGrpSpPr>
          <p:grpSpPr>
            <a:xfrm>
              <a:off x="263234" y="1745503"/>
              <a:ext cx="3281989" cy="1694060"/>
              <a:chOff x="180109" y="1967345"/>
              <a:chExt cx="2937164" cy="1394392"/>
            </a:xfrm>
          </p:grpSpPr>
          <p:sp>
            <p:nvSpPr>
              <p:cNvPr id="58" name="Rectangle: Rounded Corners 57"/>
              <p:cNvSpPr/>
              <p:nvPr>
                <p:custDataLst>
                  <p:tags r:id="rId3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6" name="Rectangle: Rounded Corners 55"/>
              <p:cNvSpPr/>
              <p:nvPr>
                <p:custDataLst>
                  <p:tags r:id="rId4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6" name="TextBox 75"/>
            <p:cNvSpPr txBox="1"/>
            <p:nvPr>
              <p:custDataLst>
                <p:tags r:id="rId5"/>
              </p:custDataLst>
            </p:nvPr>
          </p:nvSpPr>
          <p:spPr>
            <a:xfrm>
              <a:off x="823042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5" name="Group 84"/>
          <p:cNvGrpSpPr/>
          <p:nvPr userDrawn="1"/>
        </p:nvGrpSpPr>
        <p:grpSpPr>
          <a:xfrm rot="10800000" flipV="1">
            <a:off x="8661654" y="4210525"/>
            <a:ext cx="3281989" cy="1694060"/>
            <a:chOff x="8661654" y="1745503"/>
            <a:chExt cx="3281989" cy="1694060"/>
          </a:xfrm>
        </p:grpSpPr>
        <p:grpSp>
          <p:nvGrpSpPr>
            <p:cNvPr id="73" name="Group 72"/>
            <p:cNvGrpSpPr/>
            <p:nvPr/>
          </p:nvGrpSpPr>
          <p:grpSpPr>
            <a:xfrm>
              <a:off x="8661654" y="1745503"/>
              <a:ext cx="3281989" cy="1694060"/>
              <a:chOff x="180109" y="1967345"/>
              <a:chExt cx="2937164" cy="1394392"/>
            </a:xfrm>
          </p:grpSpPr>
          <p:sp>
            <p:nvSpPr>
              <p:cNvPr id="74" name="Rectangle: Rounded Corners 73"/>
              <p:cNvSpPr/>
              <p:nvPr>
                <p:custDataLst>
                  <p:tags r:id="rId6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5" name="Rectangle: Rounded Corners 74"/>
              <p:cNvSpPr/>
              <p:nvPr>
                <p:custDataLst>
                  <p:tags r:id="rId7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7" name="TextBox 76"/>
            <p:cNvSpPr txBox="1"/>
            <p:nvPr>
              <p:custDataLst>
                <p:tags r:id="rId8"/>
              </p:custDataLst>
            </p:nvPr>
          </p:nvSpPr>
          <p:spPr>
            <a:xfrm>
              <a:off x="9233264" y="2268341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2" name="Group 81"/>
          <p:cNvGrpSpPr/>
          <p:nvPr userDrawn="1"/>
        </p:nvGrpSpPr>
        <p:grpSpPr>
          <a:xfrm rot="10800000" flipV="1">
            <a:off x="1052943" y="1730561"/>
            <a:ext cx="3281989" cy="1694060"/>
            <a:chOff x="1052943" y="4225467"/>
            <a:chExt cx="3281989" cy="1694060"/>
          </a:xfrm>
        </p:grpSpPr>
        <p:grpSp>
          <p:nvGrpSpPr>
            <p:cNvPr id="62" name="Group 61"/>
            <p:cNvGrpSpPr/>
            <p:nvPr/>
          </p:nvGrpSpPr>
          <p:grpSpPr>
            <a:xfrm>
              <a:off x="1052943" y="4225467"/>
              <a:ext cx="3281989" cy="1694060"/>
              <a:chOff x="180109" y="1967345"/>
              <a:chExt cx="2937164" cy="1394392"/>
            </a:xfrm>
          </p:grpSpPr>
          <p:sp>
            <p:nvSpPr>
              <p:cNvPr id="63" name="Rectangle: Rounded Corners 62"/>
              <p:cNvSpPr/>
              <p:nvPr>
                <p:custDataLst>
                  <p:tags r:id="rId9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4" name="Rectangle: Rounded Corners 63"/>
              <p:cNvSpPr/>
              <p:nvPr>
                <p:custDataLst>
                  <p:tags r:id="rId10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78" name="TextBox 77"/>
            <p:cNvSpPr txBox="1"/>
            <p:nvPr>
              <p:custDataLst>
                <p:tags r:id="rId11"/>
              </p:custDataLst>
            </p:nvPr>
          </p:nvSpPr>
          <p:spPr>
            <a:xfrm>
              <a:off x="1635842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4" name="Group 83"/>
          <p:cNvGrpSpPr/>
          <p:nvPr userDrawn="1"/>
        </p:nvGrpSpPr>
        <p:grpSpPr>
          <a:xfrm rot="10800000" flipV="1">
            <a:off x="7882207" y="1730561"/>
            <a:ext cx="3281989" cy="1694060"/>
            <a:chOff x="7882207" y="4225467"/>
            <a:chExt cx="3281989" cy="1694060"/>
          </a:xfrm>
        </p:grpSpPr>
        <p:grpSp>
          <p:nvGrpSpPr>
            <p:cNvPr id="66" name="Group 65"/>
            <p:cNvGrpSpPr/>
            <p:nvPr/>
          </p:nvGrpSpPr>
          <p:grpSpPr>
            <a:xfrm>
              <a:off x="7882207" y="4225467"/>
              <a:ext cx="3281989" cy="1694060"/>
              <a:chOff x="180109" y="1967345"/>
              <a:chExt cx="2937164" cy="1394392"/>
            </a:xfrm>
          </p:grpSpPr>
          <p:sp>
            <p:nvSpPr>
              <p:cNvPr id="67" name="Rectangle: Rounded Corners 66"/>
              <p:cNvSpPr/>
              <p:nvPr>
                <p:custDataLst>
                  <p:tags r:id="rId12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68" name="Rectangle: Rounded Corners 67"/>
              <p:cNvSpPr/>
              <p:nvPr>
                <p:custDataLst>
                  <p:tags r:id="rId13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dirty="0"/>
              </a:p>
            </p:txBody>
          </p:sp>
        </p:grpSp>
        <p:sp>
          <p:nvSpPr>
            <p:cNvPr id="79" name="TextBox 78"/>
            <p:cNvSpPr txBox="1"/>
            <p:nvPr>
              <p:custDataLst>
                <p:tags r:id="rId14"/>
              </p:custDataLst>
            </p:nvPr>
          </p:nvSpPr>
          <p:spPr>
            <a:xfrm>
              <a:off x="8476908" y="4740608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83" name="Group 82"/>
          <p:cNvGrpSpPr/>
          <p:nvPr userDrawn="1"/>
        </p:nvGrpSpPr>
        <p:grpSpPr>
          <a:xfrm rot="10800000" flipV="1">
            <a:off x="4445207" y="830016"/>
            <a:ext cx="3281989" cy="1694060"/>
            <a:chOff x="4445207" y="5126012"/>
            <a:chExt cx="3281989" cy="1694060"/>
          </a:xfrm>
        </p:grpSpPr>
        <p:grpSp>
          <p:nvGrpSpPr>
            <p:cNvPr id="69" name="Group 68"/>
            <p:cNvGrpSpPr/>
            <p:nvPr/>
          </p:nvGrpSpPr>
          <p:grpSpPr>
            <a:xfrm>
              <a:off x="4445207" y="5126012"/>
              <a:ext cx="3281989" cy="1694060"/>
              <a:chOff x="180109" y="1967345"/>
              <a:chExt cx="2937164" cy="1394392"/>
            </a:xfrm>
          </p:grpSpPr>
          <p:sp>
            <p:nvSpPr>
              <p:cNvPr id="70" name="Rectangle: Rounded Corners 69"/>
              <p:cNvSpPr/>
              <p:nvPr>
                <p:custDataLst>
                  <p:tags r:id="rId15"/>
                </p:custDataLst>
              </p:nvPr>
            </p:nvSpPr>
            <p:spPr>
              <a:xfrm>
                <a:off x="180109" y="1967345"/>
                <a:ext cx="2937164" cy="1394392"/>
              </a:xfrm>
              <a:prstGeom prst="roundRect">
                <a:avLst/>
              </a:prstGeom>
              <a:solidFill>
                <a:schemeClr val="tx1">
                  <a:alpha val="16000"/>
                </a:schemeClr>
              </a:solidFill>
              <a:ln>
                <a:noFill/>
              </a:ln>
              <a:effectLst>
                <a:softEdge rad="381000"/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71" name="Rectangle: Rounded Corners 70"/>
              <p:cNvSpPr/>
              <p:nvPr>
                <p:custDataLst>
                  <p:tags r:id="rId16"/>
                </p:custDataLst>
              </p:nvPr>
            </p:nvSpPr>
            <p:spPr>
              <a:xfrm>
                <a:off x="532567" y="2215817"/>
                <a:ext cx="2232248" cy="720080"/>
              </a:xfrm>
              <a:prstGeom prst="round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80" name="TextBox 79"/>
            <p:cNvSpPr txBox="1"/>
            <p:nvPr>
              <p:custDataLst>
                <p:tags r:id="rId17"/>
              </p:custDataLst>
            </p:nvPr>
          </p:nvSpPr>
          <p:spPr>
            <a:xfrm>
              <a:off x="5022509" y="5643719"/>
              <a:ext cx="2123358" cy="215265"/>
            </a:xfrm>
            <a:prstGeom prst="rect">
              <a:avLst/>
            </a:prstGeom>
            <a:noFill/>
          </p:spPr>
          <p:txBody>
            <a:bodyPr wrap="square" lIns="0" tIns="0" rIns="0" bIns="0" rtlCol="0" anchor="t">
              <a:spAutoFit/>
            </a:bodyPr>
            <a:p>
              <a:pPr algn="ctr">
                <a:defRPr/>
              </a:pPr>
              <a:endParaRPr lang="en-US" sz="1400" kern="0" dirty="0">
                <a:solidFill>
                  <a:schemeClr val="tx1">
                    <a:lumMod val="75000"/>
                    <a:lumOff val="25000"/>
                  </a:schemeClr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8" name="Oval 3"/>
          <p:cNvSpPr/>
          <p:nvPr userDrawn="1">
            <p:custDataLst>
              <p:tags r:id="rId18"/>
            </p:custDataLst>
          </p:nvPr>
        </p:nvSpPr>
        <p:spPr>
          <a:xfrm flipV="1">
            <a:off x="5037465" y="4105882"/>
            <a:ext cx="2099454" cy="2099454"/>
          </a:xfrm>
          <a:prstGeom prst="ellipse">
            <a:avLst/>
          </a:prstGeom>
          <a:solidFill>
            <a:schemeClr val="bg1">
              <a:lumMod val="95000"/>
            </a:schemeClr>
          </a:solidFill>
          <a:ln w="762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9" name="Oval 2"/>
          <p:cNvSpPr/>
          <p:nvPr userDrawn="1">
            <p:custDataLst>
              <p:tags r:id="rId19"/>
            </p:custDataLst>
          </p:nvPr>
        </p:nvSpPr>
        <p:spPr>
          <a:xfrm flipV="1">
            <a:off x="5316385" y="4384801"/>
            <a:ext cx="1541616" cy="1541614"/>
          </a:xfrm>
          <a:prstGeom prst="ellipse">
            <a:avLst/>
          </a:prstGeom>
          <a:solidFill>
            <a:schemeClr val="bg1"/>
          </a:solidFill>
          <a:ln w="1270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Oval 4"/>
          <p:cNvSpPr/>
          <p:nvPr userDrawn="1">
            <p:custDataLst>
              <p:tags r:id="rId20"/>
            </p:custDataLst>
          </p:nvPr>
        </p:nvSpPr>
        <p:spPr>
          <a:xfrm flipV="1">
            <a:off x="4758281" y="3826699"/>
            <a:ext cx="2657820" cy="2657821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 userDrawn="1">
            <p:custDataLst>
              <p:tags r:id="rId21"/>
            </p:custDataLst>
          </p:nvPr>
        </p:nvSpPr>
        <p:spPr>
          <a:xfrm flipV="1">
            <a:off x="4501433" y="3569851"/>
            <a:ext cx="3171517" cy="3171517"/>
          </a:xfrm>
          <a:prstGeom prst="ellipse">
            <a:avLst/>
          </a:prstGeom>
          <a:noFill/>
          <a:ln w="127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Arc 13"/>
          <p:cNvSpPr/>
          <p:nvPr userDrawn="1">
            <p:custDataLst>
              <p:tags r:id="rId22"/>
            </p:custDataLst>
          </p:nvPr>
        </p:nvSpPr>
        <p:spPr>
          <a:xfrm flipV="1">
            <a:off x="4762851" y="3831269"/>
            <a:ext cx="2648681" cy="2648681"/>
          </a:xfrm>
          <a:prstGeom prst="arc">
            <a:avLst>
              <a:gd name="adj1" fmla="val 21572377"/>
              <a:gd name="adj2" fmla="val 10781622"/>
            </a:avLst>
          </a:prstGeom>
          <a:ln w="285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5" name="Oval 14"/>
          <p:cNvSpPr/>
          <p:nvPr userDrawn="1">
            <p:custDataLst>
              <p:tags r:id="rId23"/>
            </p:custDataLst>
          </p:nvPr>
        </p:nvSpPr>
        <p:spPr>
          <a:xfrm flipV="1">
            <a:off x="4671405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6" name="Oval 15"/>
          <p:cNvSpPr/>
          <p:nvPr userDrawn="1">
            <p:custDataLst>
              <p:tags r:id="rId24"/>
            </p:custDataLst>
          </p:nvPr>
        </p:nvSpPr>
        <p:spPr>
          <a:xfrm flipV="1">
            <a:off x="7315696" y="5065153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7" name="Oval 16"/>
          <p:cNvSpPr/>
          <p:nvPr userDrawn="1">
            <p:custDataLst>
              <p:tags r:id="rId25"/>
            </p:custDataLst>
          </p:nvPr>
        </p:nvSpPr>
        <p:spPr>
          <a:xfrm flipV="1">
            <a:off x="5996735" y="3742752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8" name="Oval 17"/>
          <p:cNvSpPr/>
          <p:nvPr userDrawn="1">
            <p:custDataLst>
              <p:tags r:id="rId26"/>
            </p:custDataLst>
          </p:nvPr>
        </p:nvSpPr>
        <p:spPr>
          <a:xfrm flipV="1">
            <a:off x="5056987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4" name="Oval 23"/>
          <p:cNvSpPr/>
          <p:nvPr userDrawn="1">
            <p:custDataLst>
              <p:tags r:id="rId27"/>
            </p:custDataLst>
          </p:nvPr>
        </p:nvSpPr>
        <p:spPr>
          <a:xfrm flipV="1">
            <a:off x="6946481" y="4142646"/>
            <a:ext cx="180913" cy="180913"/>
          </a:xfrm>
          <a:prstGeom prst="ellipse">
            <a:avLst/>
          </a:prstGeom>
          <a:solidFill>
            <a:schemeClr val="bg1"/>
          </a:solidFill>
          <a:ln w="762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9" name="Group 28"/>
          <p:cNvGrpSpPr/>
          <p:nvPr userDrawn="1"/>
        </p:nvGrpSpPr>
        <p:grpSpPr>
          <a:xfrm flipV="1">
            <a:off x="3273834" y="4604064"/>
            <a:ext cx="1223228" cy="1086347"/>
            <a:chOff x="2378283" y="2485829"/>
            <a:chExt cx="1372784" cy="1219168"/>
          </a:xfrm>
        </p:grpSpPr>
        <p:grpSp>
          <p:nvGrpSpPr>
            <p:cNvPr id="27" name="Group 26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25" name="Oval 24"/>
              <p:cNvSpPr/>
              <p:nvPr>
                <p:custDataLst>
                  <p:tags r:id="rId28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26" name="Oval 25"/>
              <p:cNvSpPr/>
              <p:nvPr>
                <p:custDataLst>
                  <p:tags r:id="rId29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28" name="Isosceles Triangle 27"/>
            <p:cNvSpPr/>
            <p:nvPr>
              <p:custDataLst>
                <p:tags r:id="rId30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2" name="Group 31"/>
          <p:cNvGrpSpPr/>
          <p:nvPr userDrawn="1"/>
        </p:nvGrpSpPr>
        <p:grpSpPr>
          <a:xfrm flipH="1" flipV="1">
            <a:off x="7691762" y="4604064"/>
            <a:ext cx="1223228" cy="1086347"/>
            <a:chOff x="2378283" y="2485829"/>
            <a:chExt cx="1372784" cy="1219168"/>
          </a:xfrm>
        </p:grpSpPr>
        <p:grpSp>
          <p:nvGrpSpPr>
            <p:cNvPr id="33" name="Group 32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35" name="Oval 34"/>
              <p:cNvSpPr/>
              <p:nvPr>
                <p:custDataLst>
                  <p:tags r:id="rId31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5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36" name="Oval 35"/>
              <p:cNvSpPr/>
              <p:nvPr>
                <p:custDataLst>
                  <p:tags r:id="rId32"/>
                </p:custDataLst>
              </p:nvPr>
            </p:nvSpPr>
            <p:spPr>
              <a:xfrm>
                <a:off x="2412630" y="2843562"/>
                <a:ext cx="882844" cy="882844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34" name="Isosceles Triangle 33"/>
            <p:cNvSpPr/>
            <p:nvPr>
              <p:custDataLst>
                <p:tags r:id="rId33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39" name="Group 38"/>
          <p:cNvGrpSpPr/>
          <p:nvPr userDrawn="1"/>
        </p:nvGrpSpPr>
        <p:grpSpPr>
          <a:xfrm rot="3010630" flipV="1">
            <a:off x="3967217" y="3018576"/>
            <a:ext cx="1223228" cy="1086347"/>
            <a:chOff x="2378283" y="2485829"/>
            <a:chExt cx="1372784" cy="1219168"/>
          </a:xfrm>
        </p:grpSpPr>
        <p:grpSp>
          <p:nvGrpSpPr>
            <p:cNvPr id="46" name="Group 45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8" name="Oval 47"/>
              <p:cNvSpPr/>
              <p:nvPr>
                <p:custDataLst>
                  <p:tags r:id="rId34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9" name="Oval 48"/>
              <p:cNvSpPr/>
              <p:nvPr>
                <p:custDataLst>
                  <p:tags r:id="rId35"/>
                </p:custDataLst>
              </p:nvPr>
            </p:nvSpPr>
            <p:spPr>
              <a:xfrm rot="3173175">
                <a:off x="2412630" y="2843562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7" name="Isosceles Triangle 46"/>
            <p:cNvSpPr/>
            <p:nvPr>
              <p:custDataLst>
                <p:tags r:id="rId36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41" name="Group 40"/>
          <p:cNvGrpSpPr/>
          <p:nvPr userDrawn="1"/>
        </p:nvGrpSpPr>
        <p:grpSpPr>
          <a:xfrm rot="16200000" flipH="1" flipV="1">
            <a:off x="5475578" y="2401132"/>
            <a:ext cx="1223228" cy="1086347"/>
            <a:chOff x="2378283" y="2485829"/>
            <a:chExt cx="1372784" cy="1219168"/>
          </a:xfrm>
        </p:grpSpPr>
        <p:grpSp>
          <p:nvGrpSpPr>
            <p:cNvPr id="42" name="Group 41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44" name="Oval 43"/>
              <p:cNvSpPr/>
              <p:nvPr>
                <p:custDataLst>
                  <p:tags r:id="rId37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45" name="Oval 44"/>
              <p:cNvSpPr/>
              <p:nvPr>
                <p:custDataLst>
                  <p:tags r:id="rId38"/>
                </p:custDataLst>
              </p:nvPr>
            </p:nvSpPr>
            <p:spPr>
              <a:xfrm rot="5400000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43" name="Isosceles Triangle 42"/>
            <p:cNvSpPr/>
            <p:nvPr>
              <p:custDataLst>
                <p:tags r:id="rId39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grpSp>
        <p:nvGrpSpPr>
          <p:cNvPr id="50" name="Group 49"/>
          <p:cNvGrpSpPr/>
          <p:nvPr userDrawn="1"/>
        </p:nvGrpSpPr>
        <p:grpSpPr>
          <a:xfrm rot="18999469" flipH="1" flipV="1">
            <a:off x="7054336" y="3081948"/>
            <a:ext cx="1223228" cy="1086347"/>
            <a:chOff x="2378283" y="2485829"/>
            <a:chExt cx="1372784" cy="1219168"/>
          </a:xfrm>
        </p:grpSpPr>
        <p:grpSp>
          <p:nvGrpSpPr>
            <p:cNvPr id="51" name="Group 50"/>
            <p:cNvGrpSpPr/>
            <p:nvPr/>
          </p:nvGrpSpPr>
          <p:grpSpPr>
            <a:xfrm>
              <a:off x="2378283" y="2485829"/>
              <a:ext cx="1219168" cy="1219168"/>
              <a:chOff x="2244468" y="2675400"/>
              <a:chExt cx="1219168" cy="1219168"/>
            </a:xfrm>
          </p:grpSpPr>
          <p:sp>
            <p:nvSpPr>
              <p:cNvPr id="53" name="Oval 52"/>
              <p:cNvSpPr/>
              <p:nvPr>
                <p:custDataLst>
                  <p:tags r:id="rId40"/>
                </p:custDataLst>
              </p:nvPr>
            </p:nvSpPr>
            <p:spPr>
              <a:xfrm>
                <a:off x="2244468" y="2675400"/>
                <a:ext cx="1219168" cy="1219168"/>
              </a:xfrm>
              <a:prstGeom prst="ellipse">
                <a:avLst/>
              </a:prstGeom>
              <a:solidFill>
                <a:schemeClr val="accent4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sp>
            <p:nvSpPr>
              <p:cNvPr id="54" name="Oval 53"/>
              <p:cNvSpPr/>
              <p:nvPr>
                <p:custDataLst>
                  <p:tags r:id="rId41"/>
                </p:custDataLst>
              </p:nvPr>
            </p:nvSpPr>
            <p:spPr>
              <a:xfrm rot="2600531">
                <a:off x="2412629" y="2843561"/>
                <a:ext cx="882843" cy="882843"/>
              </a:xfrm>
              <a:prstGeom prst="ellipse">
                <a:avLst/>
              </a:prstGeom>
              <a:gradFill>
                <a:gsLst>
                  <a:gs pos="0">
                    <a:schemeClr val="bg1"/>
                  </a:gs>
                  <a:gs pos="100000">
                    <a:schemeClr val="bg1">
                      <a:lumMod val="95000"/>
                    </a:schemeClr>
                  </a:gs>
                </a:gsLst>
                <a:lin ang="18900000" scaled="1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</p:grpSp>
        <p:sp>
          <p:nvSpPr>
            <p:cNvPr id="52" name="Isosceles Triangle 51"/>
            <p:cNvSpPr/>
            <p:nvPr>
              <p:custDataLst>
                <p:tags r:id="rId42"/>
              </p:custDataLst>
            </p:nvPr>
          </p:nvSpPr>
          <p:spPr>
            <a:xfrm rot="5400000">
              <a:off x="3427491" y="2968088"/>
              <a:ext cx="392501" cy="254651"/>
            </a:xfrm>
            <a:prstGeom prst="triangl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1" name="Graphic 7" descr="Lights On with solid fill"/>
          <p:cNvPicPr>
            <a:picLocks noChangeAspect="1"/>
          </p:cNvPicPr>
          <p:nvPr userDrawn="1">
            <p:custDataLst>
              <p:tags r:id="rId43"/>
            </p:custDataLst>
          </p:nvPr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5"/>
              </a:ext>
            </a:extLst>
          </a:blip>
          <a:stretch>
            <a:fillRect/>
          </a:stretch>
        </p:blipFill>
        <p:spPr>
          <a:xfrm>
            <a:off x="5684338" y="4752753"/>
            <a:ext cx="805710" cy="805710"/>
          </a:xfrm>
          <a:prstGeom prst="rect">
            <a:avLst/>
          </a:prstGeom>
        </p:spPr>
      </p:pic>
      <p:sp>
        <p:nvSpPr>
          <p:cNvPr id="13" name="TextBox 8"/>
          <p:cNvSpPr txBox="1"/>
          <p:nvPr userDrawn="1">
            <p:custDataLst>
              <p:tags r:id="rId46"/>
            </p:custDataLst>
          </p:nvPr>
        </p:nvSpPr>
        <p:spPr>
          <a:xfrm>
            <a:off x="3552306" y="4918318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1"/>
                </a:solidFill>
              </a:rPr>
              <a:t>01</a:t>
            </a:r>
            <a:endParaRPr lang="en-US" b="1" dirty="0">
              <a:solidFill>
                <a:schemeClr val="accent1"/>
              </a:solidFill>
            </a:endParaRPr>
          </a:p>
        </p:txBody>
      </p:sp>
      <p:sp>
        <p:nvSpPr>
          <p:cNvPr id="19" name="TextBox 9"/>
          <p:cNvSpPr txBox="1"/>
          <p:nvPr userDrawn="1">
            <p:custDataLst>
              <p:tags r:id="rId47"/>
            </p:custDataLst>
          </p:nvPr>
        </p:nvSpPr>
        <p:spPr>
          <a:xfrm>
            <a:off x="4267725" y="327786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2"/>
                </a:solidFill>
              </a:rPr>
              <a:t>02</a:t>
            </a:r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20" name="TextBox 10"/>
          <p:cNvSpPr txBox="1"/>
          <p:nvPr userDrawn="1">
            <p:custDataLst>
              <p:tags r:id="rId48"/>
            </p:custDataLst>
          </p:nvPr>
        </p:nvSpPr>
        <p:spPr>
          <a:xfrm>
            <a:off x="5812484" y="265480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3"/>
                </a:solidFill>
              </a:rPr>
              <a:t>03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21" name="TextBox 12"/>
          <p:cNvSpPr txBox="1"/>
          <p:nvPr userDrawn="1">
            <p:custDataLst>
              <p:tags r:id="rId49"/>
            </p:custDataLst>
          </p:nvPr>
        </p:nvSpPr>
        <p:spPr>
          <a:xfrm>
            <a:off x="7446186" y="3356556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4"/>
                </a:solidFill>
              </a:rPr>
              <a:t>04</a:t>
            </a:r>
            <a:endParaRPr lang="en-US" b="1" dirty="0">
              <a:solidFill>
                <a:schemeClr val="accent4"/>
              </a:solidFill>
            </a:endParaRPr>
          </a:p>
        </p:txBody>
      </p:sp>
      <p:sp>
        <p:nvSpPr>
          <p:cNvPr id="22" name="TextBox 18"/>
          <p:cNvSpPr txBox="1"/>
          <p:nvPr userDrawn="1">
            <p:custDataLst>
              <p:tags r:id="rId50"/>
            </p:custDataLst>
          </p:nvPr>
        </p:nvSpPr>
        <p:spPr>
          <a:xfrm>
            <a:off x="8098483" y="4922877"/>
            <a:ext cx="522910" cy="4492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/>
            <a:r>
              <a:rPr lang="en-IN" b="1" dirty="0">
                <a:solidFill>
                  <a:schemeClr val="accent5"/>
                </a:solidFill>
              </a:rPr>
              <a:t>05</a:t>
            </a:r>
            <a:endParaRPr lang="en-US" b="1" dirty="0">
              <a:solidFill>
                <a:schemeClr val="accent5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  <p:custDataLst>
              <p:tags r:id="rId51"/>
            </p:custDataLst>
          </p:nvPr>
        </p:nvSpPr>
        <p:spPr>
          <a:xfrm>
            <a:off x="69342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{{text1}}</a:t>
            </a:r>
            <a:endParaRPr lang="en-US"/>
          </a:p>
        </p:txBody>
      </p:sp>
      <p:sp>
        <p:nvSpPr>
          <p:cNvPr id="2" name="Text Placeholder 2"/>
          <p:cNvSpPr>
            <a:spLocks noGrp="1"/>
          </p:cNvSpPr>
          <p:nvPr>
            <p:ph type="body" idx="13" hasCustomPrompt="1"/>
            <p:custDataLst>
              <p:tags r:id="rId52"/>
            </p:custDataLst>
          </p:nvPr>
        </p:nvSpPr>
        <p:spPr>
          <a:xfrm>
            <a:off x="1485900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{{text2}}</a:t>
            </a:r>
            <a:endParaRPr lang="en-US"/>
          </a:p>
        </p:txBody>
      </p:sp>
      <p:sp>
        <p:nvSpPr>
          <p:cNvPr id="4" name="Text Placeholder 2"/>
          <p:cNvSpPr>
            <a:spLocks noGrp="1"/>
          </p:cNvSpPr>
          <p:nvPr>
            <p:ph type="body" idx="14" hasCustomPrompt="1"/>
            <p:custDataLst>
              <p:tags r:id="rId53"/>
            </p:custDataLst>
          </p:nvPr>
        </p:nvSpPr>
        <p:spPr>
          <a:xfrm>
            <a:off x="4869815" y="137350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{{text3}}</a:t>
            </a:r>
            <a:endParaRPr lang="en-US"/>
          </a:p>
        </p:txBody>
      </p:sp>
      <p:sp>
        <p:nvSpPr>
          <p:cNvPr id="5" name="Text Placeholder 2"/>
          <p:cNvSpPr>
            <a:spLocks noGrp="1"/>
          </p:cNvSpPr>
          <p:nvPr>
            <p:ph type="body" idx="15" hasCustomPrompt="1"/>
            <p:custDataLst>
              <p:tags r:id="rId54"/>
            </p:custDataLst>
          </p:nvPr>
        </p:nvSpPr>
        <p:spPr>
          <a:xfrm>
            <a:off x="8275955" y="2298065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{{text4}}</a:t>
            </a:r>
            <a:endParaRPr lang="en-US"/>
          </a:p>
        </p:txBody>
      </p:sp>
      <p:sp>
        <p:nvSpPr>
          <p:cNvPr id="6" name="Text Placeholder 2"/>
          <p:cNvSpPr>
            <a:spLocks noGrp="1"/>
          </p:cNvSpPr>
          <p:nvPr>
            <p:ph type="body" idx="16" hasCustomPrompt="1"/>
            <p:custDataLst>
              <p:tags r:id="rId55"/>
            </p:custDataLst>
          </p:nvPr>
        </p:nvSpPr>
        <p:spPr>
          <a:xfrm>
            <a:off x="9141460" y="4753610"/>
            <a:ext cx="2408555" cy="356870"/>
          </a:xfrm>
          <a:ln>
            <a:noFill/>
          </a:ln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{{text5}}</a:t>
            </a:r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raphic 5"/>
          <p:cNvSpPr/>
          <p:nvPr userDrawn="1">
            <p:custDataLst>
              <p:tags r:id="rId2"/>
            </p:custDataLst>
          </p:nvPr>
        </p:nvSpPr>
        <p:spPr>
          <a:xfrm>
            <a:off x="421190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3" name="Graphic 5"/>
          <p:cNvSpPr/>
          <p:nvPr userDrawn="1">
            <p:custDataLst>
              <p:tags r:id="rId3"/>
            </p:custDataLst>
          </p:nvPr>
        </p:nvSpPr>
        <p:spPr>
          <a:xfrm>
            <a:off x="2206636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4" name="Graphic 5"/>
          <p:cNvSpPr/>
          <p:nvPr userDrawn="1">
            <p:custDataLst>
              <p:tags r:id="rId4"/>
            </p:custDataLst>
          </p:nvPr>
        </p:nvSpPr>
        <p:spPr>
          <a:xfrm>
            <a:off x="3992082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5" name="Graphic 5"/>
          <p:cNvSpPr/>
          <p:nvPr userDrawn="1">
            <p:custDataLst>
              <p:tags r:id="rId5"/>
            </p:custDataLst>
          </p:nvPr>
        </p:nvSpPr>
        <p:spPr>
          <a:xfrm>
            <a:off x="5777528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6" name="Graphic 5"/>
          <p:cNvSpPr/>
          <p:nvPr userDrawn="1">
            <p:custDataLst>
              <p:tags r:id="rId6"/>
            </p:custDataLst>
          </p:nvPr>
        </p:nvSpPr>
        <p:spPr>
          <a:xfrm>
            <a:off x="7562974" y="2638476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57" name="Graphic 5"/>
          <p:cNvSpPr/>
          <p:nvPr userDrawn="1">
            <p:custDataLst>
              <p:tags r:id="rId7"/>
            </p:custDataLst>
          </p:nvPr>
        </p:nvSpPr>
        <p:spPr>
          <a:xfrm>
            <a:off x="9348419" y="3742180"/>
            <a:ext cx="1970706" cy="1754721"/>
          </a:xfrm>
          <a:custGeom>
            <a:avLst/>
            <a:gdLst>
              <a:gd name="connsiteX0" fmla="*/ 1584793 w 2249492"/>
              <a:gd name="connsiteY0" fmla="*/ 0 h 2002952"/>
              <a:gd name="connsiteX1" fmla="*/ 664699 w 2249492"/>
              <a:gd name="connsiteY1" fmla="*/ 0 h 2002952"/>
              <a:gd name="connsiteX2" fmla="*/ 487456 w 2249492"/>
              <a:gd name="connsiteY2" fmla="*/ 102326 h 2002952"/>
              <a:gd name="connsiteX3" fmla="*/ 27409 w 2249492"/>
              <a:gd name="connsiteY3" fmla="*/ 899150 h 2002952"/>
              <a:gd name="connsiteX4" fmla="*/ 27409 w 2249492"/>
              <a:gd name="connsiteY4" fmla="*/ 1103803 h 2002952"/>
              <a:gd name="connsiteX5" fmla="*/ 487456 w 2249492"/>
              <a:gd name="connsiteY5" fmla="*/ 1900627 h 2002952"/>
              <a:gd name="connsiteX6" fmla="*/ 664699 w 2249492"/>
              <a:gd name="connsiteY6" fmla="*/ 2002953 h 2002952"/>
              <a:gd name="connsiteX7" fmla="*/ 1584793 w 2249492"/>
              <a:gd name="connsiteY7" fmla="*/ 2002953 h 2002952"/>
              <a:gd name="connsiteX8" fmla="*/ 1762037 w 2249492"/>
              <a:gd name="connsiteY8" fmla="*/ 1900627 h 2002952"/>
              <a:gd name="connsiteX9" fmla="*/ 2222083 w 2249492"/>
              <a:gd name="connsiteY9" fmla="*/ 1103803 h 2002952"/>
              <a:gd name="connsiteX10" fmla="*/ 2222083 w 2249492"/>
              <a:gd name="connsiteY10" fmla="*/ 899150 h 2002952"/>
              <a:gd name="connsiteX11" fmla="*/ 1762037 w 2249492"/>
              <a:gd name="connsiteY11" fmla="*/ 102326 h 2002952"/>
              <a:gd name="connsiteX12" fmla="*/ 1584793 w 2249492"/>
              <a:gd name="connsiteY12" fmla="*/ 0 h 2002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249492" h="2002952">
                <a:moveTo>
                  <a:pt x="1584793" y="0"/>
                </a:moveTo>
                <a:lnTo>
                  <a:pt x="664699" y="0"/>
                </a:lnTo>
                <a:cubicBezTo>
                  <a:pt x="591609" y="0"/>
                  <a:pt x="524071" y="39005"/>
                  <a:pt x="487456" y="102326"/>
                </a:cubicBezTo>
                <a:lnTo>
                  <a:pt x="27409" y="899150"/>
                </a:lnTo>
                <a:cubicBezTo>
                  <a:pt x="-9136" y="962472"/>
                  <a:pt x="-9136" y="1040481"/>
                  <a:pt x="27409" y="1103803"/>
                </a:cubicBezTo>
                <a:lnTo>
                  <a:pt x="487456" y="1900627"/>
                </a:lnTo>
                <a:cubicBezTo>
                  <a:pt x="524001" y="1963948"/>
                  <a:pt x="591539" y="2002953"/>
                  <a:pt x="664699" y="2002953"/>
                </a:cubicBezTo>
                <a:lnTo>
                  <a:pt x="1584793" y="2002953"/>
                </a:lnTo>
                <a:cubicBezTo>
                  <a:pt x="1657883" y="2002953"/>
                  <a:pt x="1725421" y="1963948"/>
                  <a:pt x="1762037" y="1900627"/>
                </a:cubicBezTo>
                <a:lnTo>
                  <a:pt x="2222083" y="1103803"/>
                </a:lnTo>
                <a:cubicBezTo>
                  <a:pt x="2258629" y="1040481"/>
                  <a:pt x="2258629" y="962472"/>
                  <a:pt x="2222083" y="899150"/>
                </a:cubicBezTo>
                <a:lnTo>
                  <a:pt x="1762037" y="102326"/>
                </a:lnTo>
                <a:cubicBezTo>
                  <a:pt x="1725492" y="39005"/>
                  <a:pt x="1657883" y="0"/>
                  <a:pt x="1584793" y="0"/>
                </a:cubicBezTo>
                <a:close/>
              </a:path>
            </a:pathLst>
          </a:custGeom>
          <a:solidFill>
            <a:schemeClr val="tx1">
              <a:alpha val="22000"/>
            </a:schemeClr>
          </a:solidFill>
          <a:ln w="7025" cap="flat">
            <a:noFill/>
            <a:prstDash val="solid"/>
            <a:miter/>
          </a:ln>
          <a:effectLst>
            <a:softEdge rad="330200"/>
          </a:effectLst>
        </p:spPr>
        <p:txBody>
          <a:bodyPr rtlCol="0" anchor="ctr"/>
          <a:p>
            <a:endParaRPr lang="en-US"/>
          </a:p>
        </p:txBody>
      </p:sp>
      <p:sp>
        <p:nvSpPr>
          <p:cNvPr id="7" name="Title 3"/>
          <p:cNvSpPr>
            <a:spLocks noGrp="1"/>
          </p:cNvSpPr>
          <p:nvPr>
            <p:ph type="title" hasCustomPrompt="1"/>
            <p:custDataLst>
              <p:tags r:id="rId8"/>
            </p:custDataLst>
          </p:nvPr>
        </p:nvSpPr>
        <p:spPr>
          <a:xfrm>
            <a:off x="609441" y="274639"/>
            <a:ext cx="10969943" cy="711081"/>
          </a:xfrm>
        </p:spPr>
        <p:txBody>
          <a:bodyPr/>
          <a:p>
            <a:r>
              <a:rPr lang="en-US" dirty="0"/>
              <a:t>{{title}}</a:t>
            </a:r>
            <a:endParaRPr lang="en-US" dirty="0"/>
          </a:p>
        </p:txBody>
      </p:sp>
      <p:grpSp>
        <p:nvGrpSpPr>
          <p:cNvPr id="18" name="Group 17"/>
          <p:cNvGrpSpPr/>
          <p:nvPr userDrawn="1"/>
        </p:nvGrpSpPr>
        <p:grpSpPr>
          <a:xfrm>
            <a:off x="646365" y="2171700"/>
            <a:ext cx="1970706" cy="1754721"/>
            <a:chOff x="621804" y="2636912"/>
            <a:chExt cx="2249492" cy="2002952"/>
          </a:xfrm>
        </p:grpSpPr>
        <p:sp>
          <p:nvSpPr>
            <p:cNvPr id="12" name="Graphic 5"/>
            <p:cNvSpPr/>
            <p:nvPr>
              <p:custDataLst>
                <p:tags r:id="rId9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10" name="Straight Connector 9"/>
            <p:cNvCxnSpPr/>
            <p:nvPr>
              <p:custDataLst>
                <p:tags r:id="rId10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>
              <p:custDataLst>
                <p:tags r:id="rId11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01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14" name="Rectangle 13"/>
            <p:cNvSpPr/>
            <p:nvPr>
              <p:custDataLst>
                <p:tags r:id="rId12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US" alt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17" name="Arc 16"/>
          <p:cNvSpPr/>
          <p:nvPr userDrawn="1">
            <p:custDataLst>
              <p:tags r:id="rId13"/>
            </p:custDataLst>
          </p:nvPr>
        </p:nvSpPr>
        <p:spPr>
          <a:xfrm>
            <a:off x="2059808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9" name="Group 18"/>
          <p:cNvGrpSpPr/>
          <p:nvPr userDrawn="1"/>
        </p:nvGrpSpPr>
        <p:grpSpPr>
          <a:xfrm>
            <a:off x="2431811" y="3275404"/>
            <a:ext cx="1970706" cy="1754721"/>
            <a:chOff x="621804" y="2636912"/>
            <a:chExt cx="2249492" cy="2002952"/>
          </a:xfrm>
        </p:grpSpPr>
        <p:sp>
          <p:nvSpPr>
            <p:cNvPr id="20" name="Graphic 5"/>
            <p:cNvSpPr/>
            <p:nvPr>
              <p:custDataLst>
                <p:tags r:id="rId14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1" name="Straight Connector 20"/>
            <p:cNvCxnSpPr/>
            <p:nvPr>
              <p:custDataLst>
                <p:tags r:id="rId15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>
              <p:custDataLst>
                <p:tags r:id="rId16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02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3" name="Rectangle 22"/>
            <p:cNvSpPr/>
            <p:nvPr>
              <p:custDataLst>
                <p:tags r:id="rId17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grpSp>
        <p:nvGrpSpPr>
          <p:cNvPr id="24" name="Group 23"/>
          <p:cNvGrpSpPr/>
          <p:nvPr userDrawn="1"/>
        </p:nvGrpSpPr>
        <p:grpSpPr>
          <a:xfrm>
            <a:off x="4217257" y="2171700"/>
            <a:ext cx="1970706" cy="1754721"/>
            <a:chOff x="621804" y="2636912"/>
            <a:chExt cx="2249492" cy="2002952"/>
          </a:xfrm>
        </p:grpSpPr>
        <p:sp>
          <p:nvSpPr>
            <p:cNvPr id="25" name="Graphic 5"/>
            <p:cNvSpPr/>
            <p:nvPr>
              <p:custDataLst>
                <p:tags r:id="rId1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26" name="Straight Connector 25"/>
            <p:cNvCxnSpPr/>
            <p:nvPr>
              <p:custDataLst>
                <p:tags r:id="rId1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>
              <p:custDataLst>
                <p:tags r:id="rId2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03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28" name="Rectangle 27"/>
            <p:cNvSpPr/>
            <p:nvPr>
              <p:custDataLst>
                <p:tags r:id="rId2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29" name="Arc 28"/>
          <p:cNvSpPr/>
          <p:nvPr userDrawn="1">
            <p:custDataLst>
              <p:tags r:id="rId22"/>
            </p:custDataLst>
          </p:nvPr>
        </p:nvSpPr>
        <p:spPr>
          <a:xfrm>
            <a:off x="3937886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0" name="Group 29"/>
          <p:cNvGrpSpPr/>
          <p:nvPr userDrawn="1"/>
        </p:nvGrpSpPr>
        <p:grpSpPr>
          <a:xfrm>
            <a:off x="6002703" y="3275404"/>
            <a:ext cx="1970706" cy="1754721"/>
            <a:chOff x="621804" y="2636912"/>
            <a:chExt cx="2249492" cy="2002952"/>
          </a:xfrm>
        </p:grpSpPr>
        <p:sp>
          <p:nvSpPr>
            <p:cNvPr id="31" name="Graphic 5"/>
            <p:cNvSpPr/>
            <p:nvPr>
              <p:custDataLst>
                <p:tags r:id="rId2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2" name="Straight Connector 31"/>
            <p:cNvCxnSpPr/>
            <p:nvPr>
              <p:custDataLst>
                <p:tags r:id="rId2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>
              <p:custDataLst>
                <p:tags r:id="rId2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04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34" name="Rectangle 33"/>
            <p:cNvSpPr/>
            <p:nvPr>
              <p:custDataLst>
                <p:tags r:id="rId2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35" name="Arc 34"/>
          <p:cNvSpPr/>
          <p:nvPr userDrawn="1">
            <p:custDataLst>
              <p:tags r:id="rId27"/>
            </p:custDataLst>
          </p:nvPr>
        </p:nvSpPr>
        <p:spPr>
          <a:xfrm>
            <a:off x="5607430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36" name="Group 35"/>
          <p:cNvGrpSpPr/>
          <p:nvPr userDrawn="1"/>
        </p:nvGrpSpPr>
        <p:grpSpPr>
          <a:xfrm>
            <a:off x="7788149" y="2171700"/>
            <a:ext cx="1970706" cy="1754721"/>
            <a:chOff x="621804" y="2636912"/>
            <a:chExt cx="2249492" cy="2002952"/>
          </a:xfrm>
        </p:grpSpPr>
        <p:sp>
          <p:nvSpPr>
            <p:cNvPr id="37" name="Graphic 5"/>
            <p:cNvSpPr/>
            <p:nvPr>
              <p:custDataLst>
                <p:tags r:id="rId28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38" name="Straight Connector 37"/>
            <p:cNvCxnSpPr/>
            <p:nvPr>
              <p:custDataLst>
                <p:tags r:id="rId29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/>
            <p:cNvSpPr txBox="1"/>
            <p:nvPr>
              <p:custDataLst>
                <p:tags r:id="rId30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05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0" name="Rectangle 39"/>
            <p:cNvSpPr/>
            <p:nvPr>
              <p:custDataLst>
                <p:tags r:id="rId31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1" name="Arc 40"/>
          <p:cNvSpPr/>
          <p:nvPr userDrawn="1">
            <p:custDataLst>
              <p:tags r:id="rId32"/>
            </p:custDataLst>
          </p:nvPr>
        </p:nvSpPr>
        <p:spPr>
          <a:xfrm>
            <a:off x="7528423" y="3537636"/>
            <a:ext cx="1263920" cy="1263920"/>
          </a:xfrm>
          <a:prstGeom prst="arc">
            <a:avLst>
              <a:gd name="adj1" fmla="val 20910495"/>
              <a:gd name="adj2" fmla="val 7462728"/>
            </a:avLst>
          </a:prstGeom>
          <a:ln w="25400">
            <a:solidFill>
              <a:schemeClr val="bg1">
                <a:lumMod val="65000"/>
              </a:schemeClr>
            </a:solidFill>
            <a:head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42" name="Group 41"/>
          <p:cNvGrpSpPr/>
          <p:nvPr userDrawn="1"/>
        </p:nvGrpSpPr>
        <p:grpSpPr>
          <a:xfrm>
            <a:off x="9573594" y="3275404"/>
            <a:ext cx="1970706" cy="1754721"/>
            <a:chOff x="621804" y="2636912"/>
            <a:chExt cx="2249492" cy="2002952"/>
          </a:xfrm>
        </p:grpSpPr>
        <p:sp>
          <p:nvSpPr>
            <p:cNvPr id="43" name="Graphic 5"/>
            <p:cNvSpPr/>
            <p:nvPr>
              <p:custDataLst>
                <p:tags r:id="rId33"/>
              </p:custDataLst>
            </p:nvPr>
          </p:nvSpPr>
          <p:spPr>
            <a:xfrm>
              <a:off x="621804" y="2636912"/>
              <a:ext cx="2249492" cy="2002952"/>
            </a:xfrm>
            <a:custGeom>
              <a:avLst/>
              <a:gdLst>
                <a:gd name="connsiteX0" fmla="*/ 1584793 w 2249492"/>
                <a:gd name="connsiteY0" fmla="*/ 0 h 2002952"/>
                <a:gd name="connsiteX1" fmla="*/ 664699 w 2249492"/>
                <a:gd name="connsiteY1" fmla="*/ 0 h 2002952"/>
                <a:gd name="connsiteX2" fmla="*/ 487456 w 2249492"/>
                <a:gd name="connsiteY2" fmla="*/ 102326 h 2002952"/>
                <a:gd name="connsiteX3" fmla="*/ 27409 w 2249492"/>
                <a:gd name="connsiteY3" fmla="*/ 899150 h 2002952"/>
                <a:gd name="connsiteX4" fmla="*/ 27409 w 2249492"/>
                <a:gd name="connsiteY4" fmla="*/ 1103803 h 2002952"/>
                <a:gd name="connsiteX5" fmla="*/ 487456 w 2249492"/>
                <a:gd name="connsiteY5" fmla="*/ 1900627 h 2002952"/>
                <a:gd name="connsiteX6" fmla="*/ 664699 w 2249492"/>
                <a:gd name="connsiteY6" fmla="*/ 2002953 h 2002952"/>
                <a:gd name="connsiteX7" fmla="*/ 1584793 w 2249492"/>
                <a:gd name="connsiteY7" fmla="*/ 2002953 h 2002952"/>
                <a:gd name="connsiteX8" fmla="*/ 1762037 w 2249492"/>
                <a:gd name="connsiteY8" fmla="*/ 1900627 h 2002952"/>
                <a:gd name="connsiteX9" fmla="*/ 2222083 w 2249492"/>
                <a:gd name="connsiteY9" fmla="*/ 1103803 h 2002952"/>
                <a:gd name="connsiteX10" fmla="*/ 2222083 w 2249492"/>
                <a:gd name="connsiteY10" fmla="*/ 899150 h 2002952"/>
                <a:gd name="connsiteX11" fmla="*/ 1762037 w 2249492"/>
                <a:gd name="connsiteY11" fmla="*/ 102326 h 2002952"/>
                <a:gd name="connsiteX12" fmla="*/ 1584793 w 2249492"/>
                <a:gd name="connsiteY12" fmla="*/ 0 h 2002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249492" h="2002952">
                  <a:moveTo>
                    <a:pt x="1584793" y="0"/>
                  </a:moveTo>
                  <a:lnTo>
                    <a:pt x="664699" y="0"/>
                  </a:lnTo>
                  <a:cubicBezTo>
                    <a:pt x="591609" y="0"/>
                    <a:pt x="524071" y="39005"/>
                    <a:pt x="487456" y="102326"/>
                  </a:cubicBezTo>
                  <a:lnTo>
                    <a:pt x="27409" y="899150"/>
                  </a:lnTo>
                  <a:cubicBezTo>
                    <a:pt x="-9136" y="962472"/>
                    <a:pt x="-9136" y="1040481"/>
                    <a:pt x="27409" y="1103803"/>
                  </a:cubicBezTo>
                  <a:lnTo>
                    <a:pt x="487456" y="1900627"/>
                  </a:lnTo>
                  <a:cubicBezTo>
                    <a:pt x="524001" y="1963948"/>
                    <a:pt x="591539" y="2002953"/>
                    <a:pt x="664699" y="2002953"/>
                  </a:cubicBezTo>
                  <a:lnTo>
                    <a:pt x="1584793" y="2002953"/>
                  </a:lnTo>
                  <a:cubicBezTo>
                    <a:pt x="1657883" y="2002953"/>
                    <a:pt x="1725421" y="1963948"/>
                    <a:pt x="1762037" y="1900627"/>
                  </a:cubicBezTo>
                  <a:lnTo>
                    <a:pt x="2222083" y="1103803"/>
                  </a:lnTo>
                  <a:cubicBezTo>
                    <a:pt x="2258629" y="1040481"/>
                    <a:pt x="2258629" y="962472"/>
                    <a:pt x="2222083" y="899150"/>
                  </a:cubicBezTo>
                  <a:lnTo>
                    <a:pt x="1762037" y="102326"/>
                  </a:lnTo>
                  <a:cubicBezTo>
                    <a:pt x="1725492" y="39005"/>
                    <a:pt x="1657883" y="0"/>
                    <a:pt x="1584793" y="0"/>
                  </a:cubicBezTo>
                  <a:close/>
                </a:path>
              </a:pathLst>
            </a:custGeom>
            <a:gradFill flip="none" rotWithShape="1">
              <a:gsLst>
                <a:gs pos="0">
                  <a:schemeClr val="accent1"/>
                </a:gs>
                <a:gs pos="100000">
                  <a:schemeClr val="accent2">
                    <a:lumMod val="75000"/>
                  </a:schemeClr>
                </a:gs>
              </a:gsLst>
              <a:lin ang="2700000" scaled="1"/>
              <a:tileRect/>
            </a:gradFill>
            <a:ln w="7025" cap="flat">
              <a:noFill/>
              <a:prstDash val="solid"/>
              <a:miter/>
            </a:ln>
          </p:spPr>
          <p:txBody>
            <a:bodyPr rtlCol="0" anchor="ctr"/>
            <a:p>
              <a:endParaRPr lang="en-US"/>
            </a:p>
          </p:txBody>
        </p:sp>
        <p:cxnSp>
          <p:nvCxnSpPr>
            <p:cNvPr id="44" name="Straight Connector 43"/>
            <p:cNvCxnSpPr/>
            <p:nvPr>
              <p:custDataLst>
                <p:tags r:id="rId34"/>
              </p:custDataLst>
            </p:nvPr>
          </p:nvCxnSpPr>
          <p:spPr>
            <a:xfrm>
              <a:off x="979470" y="3513032"/>
              <a:ext cx="1534160" cy="0"/>
            </a:xfrm>
            <a:prstGeom prst="line">
              <a:avLst/>
            </a:prstGeom>
            <a:ln w="19050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>
              <p:custDataLst>
                <p:tags r:id="rId35"/>
              </p:custDataLst>
            </p:nvPr>
          </p:nvSpPr>
          <p:spPr>
            <a:xfrm>
              <a:off x="1246676" y="2836544"/>
              <a:ext cx="999748" cy="546735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noAutofit/>
            </a:bodyPr>
            <a:p>
              <a:pPr algn="ctr"/>
              <a:r>
                <a:rPr lang="en-IN" sz="3600" b="1" dirty="0">
                  <a:solidFill>
                    <a:schemeClr val="bg1"/>
                  </a:solidFill>
                  <a:ea typeface="Segoe UI Black" panose="020B0A02040204020203" pitchFamily="34" charset="0"/>
                </a:rPr>
                <a:t>06</a:t>
              </a:r>
              <a:endParaRPr lang="en-US" sz="3600" b="1" dirty="0">
                <a:solidFill>
                  <a:schemeClr val="bg1"/>
                </a:solidFill>
                <a:ea typeface="Segoe UI Black" panose="020B0A02040204020203" pitchFamily="34" charset="0"/>
              </a:endParaRPr>
            </a:p>
          </p:txBody>
        </p:sp>
        <p:sp>
          <p:nvSpPr>
            <p:cNvPr id="46" name="Rectangle 45"/>
            <p:cNvSpPr/>
            <p:nvPr>
              <p:custDataLst>
                <p:tags r:id="rId36"/>
              </p:custDataLst>
            </p:nvPr>
          </p:nvSpPr>
          <p:spPr>
            <a:xfrm flipH="1">
              <a:off x="1133274" y="3664409"/>
              <a:ext cx="1226552" cy="800438"/>
            </a:xfrm>
            <a:prstGeom prst="rect">
              <a:avLst/>
            </a:prstGeom>
          </p:spPr>
          <p:txBody>
            <a:bodyPr wrap="square" lIns="0" tIns="0" rIns="0" bIns="0" anchor="ctr">
              <a:noAutofit/>
            </a:bodyPr>
            <a:p>
              <a:pPr algn="ctr"/>
              <a:endParaRPr lang="en-IN" sz="1400" dirty="0">
                <a:solidFill>
                  <a:schemeClr val="bg1"/>
                </a:solidFill>
                <a:ea typeface="Open Sans" pitchFamily="34" charset="0"/>
                <a:cs typeface="Open Sans" pitchFamily="34" charset="0"/>
              </a:endParaRPr>
            </a:p>
          </p:txBody>
        </p:sp>
      </p:grpSp>
      <p:sp>
        <p:nvSpPr>
          <p:cNvPr id="47" name="Arc 46"/>
          <p:cNvSpPr/>
          <p:nvPr userDrawn="1">
            <p:custDataLst>
              <p:tags r:id="rId37"/>
            </p:custDataLst>
          </p:nvPr>
        </p:nvSpPr>
        <p:spPr>
          <a:xfrm>
            <a:off x="9212272" y="2442832"/>
            <a:ext cx="1263920" cy="1263920"/>
          </a:xfrm>
          <a:prstGeom prst="arc">
            <a:avLst>
              <a:gd name="adj1" fmla="val 15297731"/>
              <a:gd name="adj2" fmla="val 0"/>
            </a:avLst>
          </a:prstGeom>
          <a:ln w="25400">
            <a:solidFill>
              <a:schemeClr val="bg1">
                <a:lumMod val="6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  <p:custDataLst>
              <p:tags r:id="rId38"/>
            </p:custDataLst>
          </p:nvPr>
        </p:nvSpPr>
        <p:spPr>
          <a:xfrm>
            <a:off x="902335" y="3140710"/>
            <a:ext cx="1455420" cy="437515"/>
          </a:xfrm>
        </p:spPr>
        <p:txBody>
          <a:bodyPr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text</a:t>
            </a:r>
            <a:endParaRPr lang="en-US"/>
          </a:p>
        </p:txBody>
      </p:sp>
      <p:sp>
        <p:nvSpPr>
          <p:cNvPr id="2" name="Subtitle 2"/>
          <p:cNvSpPr>
            <a:spLocks noGrp="1"/>
          </p:cNvSpPr>
          <p:nvPr userDrawn="1">
            <p:custDataLst>
              <p:tags r:id="rId39"/>
            </p:custDataLst>
          </p:nvPr>
        </p:nvSpPr>
        <p:spPr>
          <a:xfrm>
            <a:off x="270954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4" name="Subtitle 2"/>
          <p:cNvSpPr>
            <a:spLocks noGrp="1"/>
          </p:cNvSpPr>
          <p:nvPr userDrawn="1">
            <p:custDataLst>
              <p:tags r:id="rId40"/>
            </p:custDataLst>
          </p:nvPr>
        </p:nvSpPr>
        <p:spPr>
          <a:xfrm>
            <a:off x="447484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5" name="Subtitle 2"/>
          <p:cNvSpPr>
            <a:spLocks noGrp="1"/>
          </p:cNvSpPr>
          <p:nvPr userDrawn="1">
            <p:custDataLst>
              <p:tags r:id="rId41"/>
            </p:custDataLst>
          </p:nvPr>
        </p:nvSpPr>
        <p:spPr>
          <a:xfrm>
            <a:off x="6287135" y="429323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6" name="Subtitle 2"/>
          <p:cNvSpPr>
            <a:spLocks noGrp="1"/>
          </p:cNvSpPr>
          <p:nvPr userDrawn="1">
            <p:custDataLst>
              <p:tags r:id="rId42"/>
            </p:custDataLst>
          </p:nvPr>
        </p:nvSpPr>
        <p:spPr>
          <a:xfrm>
            <a:off x="8076565" y="3145790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8" name="Subtitle 2"/>
          <p:cNvSpPr>
            <a:spLocks noGrp="1"/>
          </p:cNvSpPr>
          <p:nvPr userDrawn="1">
            <p:custDataLst>
              <p:tags r:id="rId43"/>
            </p:custDataLst>
          </p:nvPr>
        </p:nvSpPr>
        <p:spPr>
          <a:xfrm>
            <a:off x="9863455" y="4247515"/>
            <a:ext cx="1455420" cy="437515"/>
          </a:xfrm>
          <a:prstGeom prst="rect">
            <a:avLst/>
          </a:prstGeom>
        </p:spPr>
        <p:txBody>
          <a:bodyPr vert="horz" lIns="0" tIns="60949" rIns="0" bIns="60949" rtlCol="0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77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3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69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65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16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endParaRPr lang="en-US"/>
          </a:p>
        </p:txBody>
      </p:sp>
      <p:sp>
        <p:nvSpPr>
          <p:cNvPr id="16" name="Text Placeholder 2"/>
          <p:cNvSpPr>
            <a:spLocks noGrp="1"/>
          </p:cNvSpPr>
          <p:nvPr>
            <p:ph type="body" idx="13" hasCustomPrompt="1"/>
            <p:custDataLst>
              <p:tags r:id="rId44"/>
            </p:custDataLst>
          </p:nvPr>
        </p:nvSpPr>
        <p:spPr>
          <a:xfrm>
            <a:off x="2709545" y="42221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8" name="Text Placeholder 2"/>
          <p:cNvSpPr>
            <a:spLocks noGrp="1"/>
          </p:cNvSpPr>
          <p:nvPr>
            <p:ph type="body" idx="23" hasCustomPrompt="1"/>
            <p:custDataLst>
              <p:tags r:id="rId45"/>
            </p:custDataLst>
          </p:nvPr>
        </p:nvSpPr>
        <p:spPr>
          <a:xfrm>
            <a:off x="4474845" y="314071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49" name="Text Placeholder 2"/>
          <p:cNvSpPr>
            <a:spLocks noGrp="1"/>
          </p:cNvSpPr>
          <p:nvPr>
            <p:ph type="body" idx="14" hasCustomPrompt="1"/>
            <p:custDataLst>
              <p:tags r:id="rId46"/>
            </p:custDataLst>
          </p:nvPr>
        </p:nvSpPr>
        <p:spPr>
          <a:xfrm>
            <a:off x="6286500" y="424751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0" name="Text Placeholder 2"/>
          <p:cNvSpPr>
            <a:spLocks noGrp="1"/>
          </p:cNvSpPr>
          <p:nvPr>
            <p:ph type="body" idx="15" hasCustomPrompt="1"/>
            <p:custDataLst>
              <p:tags r:id="rId47"/>
            </p:custDataLst>
          </p:nvPr>
        </p:nvSpPr>
        <p:spPr>
          <a:xfrm>
            <a:off x="8077835" y="3145790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  <p:sp>
        <p:nvSpPr>
          <p:cNvPr id="51" name="Text Placeholder 2"/>
          <p:cNvSpPr>
            <a:spLocks noGrp="1"/>
          </p:cNvSpPr>
          <p:nvPr>
            <p:ph type="body" idx="16" hasCustomPrompt="1"/>
            <p:custDataLst>
              <p:tags r:id="rId48"/>
            </p:custDataLst>
          </p:nvPr>
        </p:nvSpPr>
        <p:spPr>
          <a:xfrm>
            <a:off x="9863455" y="4293235"/>
            <a:ext cx="1456055" cy="391795"/>
          </a:xfrm>
        </p:spPr>
        <p:txBody>
          <a:bodyPr anchor="b">
            <a:noAutofit/>
          </a:bodyPr>
          <a:lstStyle>
            <a:lvl1pPr marL="0" indent="0" algn="ctr">
              <a:buNone/>
              <a:defRPr sz="1600">
                <a:solidFill>
                  <a:schemeClr val="bg1"/>
                </a:solidFill>
              </a:defRPr>
            </a:lvl1pPr>
            <a:lvl2pPr marL="60960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200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28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377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473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569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665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7616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text</a:t>
            </a:r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未标题-3.3_画板 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lum contrast="48000"/>
          </a:blip>
          <a:stretch>
            <a:fillRect/>
          </a:stretch>
        </p:blipFill>
        <p:spPr>
          <a:xfrm>
            <a:off x="0" y="893"/>
            <a:ext cx="12188825" cy="6856214"/>
          </a:xfrm>
          <a:prstGeom prst="rect">
            <a:avLst/>
          </a:prstGeom>
        </p:spPr>
      </p:pic>
      <p:sp>
        <p:nvSpPr>
          <p:cNvPr id="20" name="矩形 19"/>
          <p:cNvSpPr/>
          <p:nvPr userDrawn="1">
            <p:custDataLst>
              <p:tags r:id="rId4"/>
            </p:custDataLst>
          </p:nvPr>
        </p:nvSpPr>
        <p:spPr>
          <a:xfrm>
            <a:off x="616424" y="1774621"/>
            <a:ext cx="104113" cy="135791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cxnSp>
        <p:nvCxnSpPr>
          <p:cNvPr id="26" name="直接箭头连接符 25"/>
          <p:cNvCxnSpPr/>
          <p:nvPr userDrawn="1">
            <p:custDataLst>
              <p:tags r:id="rId5"/>
            </p:custDataLst>
          </p:nvPr>
        </p:nvCxnSpPr>
        <p:spPr>
          <a:xfrm>
            <a:off x="668164" y="3700709"/>
            <a:ext cx="0" cy="473587"/>
          </a:xfrm>
          <a:prstGeom prst="straightConnector1">
            <a:avLst/>
          </a:prstGeom>
          <a:ln w="60325">
            <a:solidFill>
              <a:schemeClr val="bg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7" name="组合 26"/>
          <p:cNvGrpSpPr/>
          <p:nvPr userDrawn="1">
            <p:custDataLst>
              <p:tags r:id="rId6"/>
            </p:custDataLst>
          </p:nvPr>
        </p:nvGrpSpPr>
        <p:grpSpPr>
          <a:xfrm>
            <a:off x="0" y="893"/>
            <a:ext cx="12188190" cy="626582"/>
            <a:chOff x="0" y="0"/>
            <a:chExt cx="19199" cy="987"/>
          </a:xfrm>
        </p:grpSpPr>
        <p:sp>
          <p:nvSpPr>
            <p:cNvPr id="28" name="矩形 27"/>
            <p:cNvSpPr/>
            <p:nvPr>
              <p:custDataLst>
                <p:tags r:id="rId7"/>
              </p:custDataLst>
            </p:nvPr>
          </p:nvSpPr>
          <p:spPr>
            <a:xfrm>
              <a:off x="0" y="0"/>
              <a:ext cx="19199" cy="9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00"/>
            </a:p>
          </p:txBody>
        </p:sp>
        <p:grpSp>
          <p:nvGrpSpPr>
            <p:cNvPr id="29" name="组合 28"/>
            <p:cNvGrpSpPr/>
            <p:nvPr/>
          </p:nvGrpSpPr>
          <p:grpSpPr>
            <a:xfrm>
              <a:off x="747" y="349"/>
              <a:ext cx="1058" cy="252"/>
              <a:chOff x="571" y="350"/>
              <a:chExt cx="1058" cy="252"/>
            </a:xfrm>
          </p:grpSpPr>
          <p:sp>
            <p:nvSpPr>
              <p:cNvPr id="30" name="椭圆 29"/>
              <p:cNvSpPr/>
              <p:nvPr>
                <p:custDataLst>
                  <p:tags r:id="rId8"/>
                </p:custDataLst>
              </p:nvPr>
            </p:nvSpPr>
            <p:spPr>
              <a:xfrm>
                <a:off x="571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1" name="椭圆 30"/>
              <p:cNvSpPr/>
              <p:nvPr>
                <p:custDataLst>
                  <p:tags r:id="rId9"/>
                </p:custDataLst>
              </p:nvPr>
            </p:nvSpPr>
            <p:spPr>
              <a:xfrm>
                <a:off x="959" y="350"/>
                <a:ext cx="252" cy="252"/>
              </a:xfrm>
              <a:prstGeom prst="ellipse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  <p:sp>
            <p:nvSpPr>
              <p:cNvPr id="32" name="椭圆 31"/>
              <p:cNvSpPr/>
              <p:nvPr>
                <p:custDataLst>
                  <p:tags r:id="rId10"/>
                </p:custDataLst>
              </p:nvPr>
            </p:nvSpPr>
            <p:spPr>
              <a:xfrm>
                <a:off x="1377" y="350"/>
                <a:ext cx="252" cy="252"/>
              </a:xfrm>
              <a:prstGeom prst="ellipse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sz="1800"/>
              </a:p>
            </p:txBody>
          </p:sp>
        </p:grpSp>
        <p:cxnSp>
          <p:nvCxnSpPr>
            <p:cNvPr id="33" name="直接箭头连接符 32"/>
            <p:cNvCxnSpPr/>
            <p:nvPr>
              <p:custDataLst>
                <p:tags r:id="rId11"/>
              </p:custDataLst>
            </p:nvPr>
          </p:nvCxnSpPr>
          <p:spPr>
            <a:xfrm>
              <a:off x="18016" y="0"/>
              <a:ext cx="0" cy="746"/>
            </a:xfrm>
            <a:prstGeom prst="straightConnector1">
              <a:avLst/>
            </a:prstGeom>
            <a:ln w="60325"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圆角矩形 37"/>
          <p:cNvSpPr/>
          <p:nvPr userDrawn="1">
            <p:custDataLst>
              <p:tags r:id="rId12"/>
            </p:custDataLst>
          </p:nvPr>
        </p:nvSpPr>
        <p:spPr>
          <a:xfrm>
            <a:off x="5306843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3" name="圆角矩形 42"/>
          <p:cNvSpPr/>
          <p:nvPr userDrawn="1">
            <p:custDataLst>
              <p:tags r:id="rId13"/>
            </p:custDataLst>
          </p:nvPr>
        </p:nvSpPr>
        <p:spPr>
          <a:xfrm>
            <a:off x="5793199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>
                <a:solidFill>
                  <a:schemeClr val="bg1"/>
                </a:solidFill>
              </a:rPr>
              <a:t>1</a:t>
            </a:r>
            <a:endParaRPr lang="en-US" altLang="zh-CN" sz="1800" b="1">
              <a:solidFill>
                <a:schemeClr val="bg1"/>
              </a:solidFill>
            </a:endParaRPr>
          </a:p>
        </p:txBody>
      </p:sp>
      <p:sp>
        <p:nvSpPr>
          <p:cNvPr id="44" name="文本框 43"/>
          <p:cNvSpPr txBox="1"/>
          <p:nvPr userDrawn="1">
            <p:custDataLst>
              <p:tags r:id="rId14"/>
            </p:custDataLst>
          </p:nvPr>
        </p:nvSpPr>
        <p:spPr>
          <a:xfrm>
            <a:off x="5717008" y="2181535"/>
            <a:ext cx="1302241" cy="118858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</a:rPr>
              <a:t>{{text1}}</a:t>
            </a:r>
            <a:endParaRPr lang="en-US" altLang="zh-CN" sz="2000" b="1" dirty="0">
              <a:solidFill>
                <a:schemeClr val="accent1"/>
              </a:solidFill>
            </a:endParaRPr>
          </a:p>
        </p:txBody>
      </p:sp>
      <p:sp>
        <p:nvSpPr>
          <p:cNvPr id="45" name="圆角矩形 44"/>
          <p:cNvSpPr/>
          <p:nvPr userDrawn="1">
            <p:custDataLst>
              <p:tags r:id="rId15"/>
            </p:custDataLst>
          </p:nvPr>
        </p:nvSpPr>
        <p:spPr>
          <a:xfrm>
            <a:off x="5435734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46" name="圆角矩形 45"/>
          <p:cNvSpPr/>
          <p:nvPr userDrawn="1">
            <p:custDataLst>
              <p:tags r:id="rId16"/>
            </p:custDataLst>
          </p:nvPr>
        </p:nvSpPr>
        <p:spPr>
          <a:xfrm>
            <a:off x="7491002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47" name="圆角矩形 46"/>
          <p:cNvSpPr/>
          <p:nvPr userDrawn="1">
            <p:custDataLst>
              <p:tags r:id="rId17"/>
            </p:custDataLst>
          </p:nvPr>
        </p:nvSpPr>
        <p:spPr>
          <a:xfrm>
            <a:off x="7977358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2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48" name="文本框 47"/>
          <p:cNvSpPr txBox="1"/>
          <p:nvPr userDrawn="1">
            <p:custDataLst>
              <p:tags r:id="rId18"/>
            </p:custDataLst>
          </p:nvPr>
        </p:nvSpPr>
        <p:spPr>
          <a:xfrm>
            <a:off x="7901166" y="2181535"/>
            <a:ext cx="1302241" cy="118858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  <a:sym typeface="+mn-ea"/>
              </a:rPr>
              <a:t>{{text2}}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 algn="l"/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49" name="圆角矩形 48"/>
          <p:cNvSpPr/>
          <p:nvPr userDrawn="1">
            <p:custDataLst>
              <p:tags r:id="rId19"/>
            </p:custDataLst>
          </p:nvPr>
        </p:nvSpPr>
        <p:spPr>
          <a:xfrm>
            <a:off x="7619892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0" name="圆角矩形 49"/>
          <p:cNvSpPr/>
          <p:nvPr userDrawn="1">
            <p:custDataLst>
              <p:tags r:id="rId20"/>
            </p:custDataLst>
          </p:nvPr>
        </p:nvSpPr>
        <p:spPr>
          <a:xfrm>
            <a:off x="9675160" y="1469143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1" name="圆角矩形 50"/>
          <p:cNvSpPr/>
          <p:nvPr userDrawn="1">
            <p:custDataLst>
              <p:tags r:id="rId21"/>
            </p:custDataLst>
          </p:nvPr>
        </p:nvSpPr>
        <p:spPr>
          <a:xfrm>
            <a:off x="10161517" y="1621527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3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2" name="文本框 51"/>
          <p:cNvSpPr txBox="1"/>
          <p:nvPr userDrawn="1">
            <p:custDataLst>
              <p:tags r:id="rId22"/>
            </p:custDataLst>
          </p:nvPr>
        </p:nvSpPr>
        <p:spPr>
          <a:xfrm>
            <a:off x="10085325" y="2181535"/>
            <a:ext cx="1302241" cy="118858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  <a:sym typeface="+mn-ea"/>
              </a:rPr>
              <a:t>{{text3}}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 algn="l"/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3" name="圆角矩形 52"/>
          <p:cNvSpPr/>
          <p:nvPr userDrawn="1">
            <p:custDataLst>
              <p:tags r:id="rId23"/>
            </p:custDataLst>
          </p:nvPr>
        </p:nvSpPr>
        <p:spPr>
          <a:xfrm>
            <a:off x="9804051" y="1439302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4" name="圆角矩形 53"/>
          <p:cNvSpPr/>
          <p:nvPr userDrawn="1">
            <p:custDataLst>
              <p:tags r:id="rId24"/>
            </p:custDataLst>
          </p:nvPr>
        </p:nvSpPr>
        <p:spPr>
          <a:xfrm>
            <a:off x="5306843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5" name="圆角矩形 54"/>
          <p:cNvSpPr/>
          <p:nvPr userDrawn="1">
            <p:custDataLst>
              <p:tags r:id="rId25"/>
            </p:custDataLst>
          </p:nvPr>
        </p:nvSpPr>
        <p:spPr>
          <a:xfrm>
            <a:off x="5793199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4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56" name="文本框 55"/>
          <p:cNvSpPr txBox="1"/>
          <p:nvPr userDrawn="1">
            <p:custDataLst>
              <p:tags r:id="rId26"/>
            </p:custDataLst>
          </p:nvPr>
        </p:nvSpPr>
        <p:spPr>
          <a:xfrm>
            <a:off x="5717008" y="4525061"/>
            <a:ext cx="1302241" cy="118858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  <a:sym typeface="+mn-ea"/>
              </a:rPr>
              <a:t>{{text4}}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 algn="l"/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57" name="圆角矩形 56"/>
          <p:cNvSpPr/>
          <p:nvPr userDrawn="1">
            <p:custDataLst>
              <p:tags r:id="rId27"/>
            </p:custDataLst>
          </p:nvPr>
        </p:nvSpPr>
        <p:spPr>
          <a:xfrm>
            <a:off x="5435734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58" name="圆角矩形 57"/>
          <p:cNvSpPr/>
          <p:nvPr userDrawn="1">
            <p:custDataLst>
              <p:tags r:id="rId28"/>
            </p:custDataLst>
          </p:nvPr>
        </p:nvSpPr>
        <p:spPr>
          <a:xfrm>
            <a:off x="7491002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59" name="圆角矩形 58"/>
          <p:cNvSpPr/>
          <p:nvPr userDrawn="1">
            <p:custDataLst>
              <p:tags r:id="rId29"/>
            </p:custDataLst>
          </p:nvPr>
        </p:nvSpPr>
        <p:spPr>
          <a:xfrm>
            <a:off x="7977358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5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0" name="文本框 59"/>
          <p:cNvSpPr txBox="1"/>
          <p:nvPr userDrawn="1">
            <p:custDataLst>
              <p:tags r:id="rId30"/>
            </p:custDataLst>
          </p:nvPr>
        </p:nvSpPr>
        <p:spPr>
          <a:xfrm>
            <a:off x="7901166" y="4525061"/>
            <a:ext cx="1302241" cy="118858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  <a:sym typeface="+mn-ea"/>
              </a:rPr>
              <a:t>{{text5}}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 algn="l"/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1" name="圆角矩形 60"/>
          <p:cNvSpPr/>
          <p:nvPr userDrawn="1">
            <p:custDataLst>
              <p:tags r:id="rId31"/>
            </p:custDataLst>
          </p:nvPr>
        </p:nvSpPr>
        <p:spPr>
          <a:xfrm>
            <a:off x="7619892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62" name="圆角矩形 61"/>
          <p:cNvSpPr/>
          <p:nvPr userDrawn="1">
            <p:custDataLst>
              <p:tags r:id="rId32"/>
            </p:custDataLst>
          </p:nvPr>
        </p:nvSpPr>
        <p:spPr>
          <a:xfrm>
            <a:off x="9675160" y="3812669"/>
            <a:ext cx="1820979" cy="2011458"/>
          </a:xfrm>
          <a:prstGeom prst="roundRect">
            <a:avLst>
              <a:gd name="adj" fmla="val 9112"/>
            </a:avLst>
          </a:prstGeom>
          <a:solidFill>
            <a:schemeClr val="bg1"/>
          </a:solidFill>
          <a:ln w="22225" cap="rnd">
            <a:noFill/>
            <a:prstDash val="solid"/>
            <a:round/>
          </a:ln>
          <a:effectLst>
            <a:outerShdw blurRad="279400" dist="165100" dir="4200000" sx="95000" sy="95000" algn="ctr" rotWithShape="0">
              <a:schemeClr val="accent1">
                <a:lumMod val="75000"/>
                <a:alpha val="1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 algn="ctr"/>
            <a:endParaRPr lang="zh-CN" altLang="en-US" sz="1800"/>
          </a:p>
        </p:txBody>
      </p:sp>
      <p:sp>
        <p:nvSpPr>
          <p:cNvPr id="63" name="圆角矩形 62"/>
          <p:cNvSpPr/>
          <p:nvPr userDrawn="1">
            <p:custDataLst>
              <p:tags r:id="rId33"/>
            </p:custDataLst>
          </p:nvPr>
        </p:nvSpPr>
        <p:spPr>
          <a:xfrm>
            <a:off x="10161517" y="3965053"/>
            <a:ext cx="380323" cy="380958"/>
          </a:xfrm>
          <a:prstGeom prst="roundRect">
            <a:avLst/>
          </a:prstGeom>
          <a:solidFill>
            <a:schemeClr val="accent1"/>
          </a:solidFill>
          <a:ln>
            <a:noFill/>
          </a:ln>
          <a:effectLst>
            <a:outerShdw blurRad="254000" dist="114300" dir="4020000" sx="79000" sy="79000" algn="t" rotWithShape="0">
              <a:schemeClr val="accent1">
                <a:alpha val="52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80000"/>
          </a:bodyPr>
          <a:p>
            <a:pPr algn="ctr"/>
            <a:r>
              <a:rPr lang="en-US" altLang="zh-CN" sz="1800" b="1" dirty="0">
                <a:solidFill>
                  <a:schemeClr val="bg1"/>
                </a:solidFill>
              </a:rPr>
              <a:t>6</a:t>
            </a:r>
            <a:endParaRPr lang="en-US" altLang="zh-CN" sz="1800" b="1" dirty="0">
              <a:solidFill>
                <a:schemeClr val="bg1"/>
              </a:solidFill>
            </a:endParaRPr>
          </a:p>
        </p:txBody>
      </p:sp>
      <p:sp>
        <p:nvSpPr>
          <p:cNvPr id="64" name="文本框 63"/>
          <p:cNvSpPr txBox="1"/>
          <p:nvPr userDrawn="1">
            <p:custDataLst>
              <p:tags r:id="rId34"/>
            </p:custDataLst>
          </p:nvPr>
        </p:nvSpPr>
        <p:spPr>
          <a:xfrm>
            <a:off x="10085325" y="4525061"/>
            <a:ext cx="1302241" cy="1188589"/>
          </a:xfrm>
          <a:prstGeom prst="rect">
            <a:avLst/>
          </a:prstGeom>
          <a:noFill/>
        </p:spPr>
        <p:txBody>
          <a:bodyPr wrap="square" rtlCol="0">
            <a:normAutofit/>
          </a:bodyPr>
          <a:p>
            <a:pPr algn="l"/>
            <a:r>
              <a:rPr lang="en-US" altLang="zh-CN" sz="2000" b="1" dirty="0">
                <a:solidFill>
                  <a:schemeClr val="accent1"/>
                </a:solidFill>
                <a:sym typeface="+mn-ea"/>
              </a:rPr>
              <a:t>{{text6}</a:t>
            </a:r>
            <a:endParaRPr lang="en-US" altLang="zh-CN" sz="2000" b="1" dirty="0">
              <a:solidFill>
                <a:schemeClr val="accent1"/>
              </a:solidFill>
            </a:endParaRPr>
          </a:p>
          <a:p>
            <a:pPr algn="l"/>
            <a:endParaRPr lang="zh-CN" altLang="en-US" sz="2000" b="1" dirty="0">
              <a:solidFill>
                <a:schemeClr val="accent1"/>
              </a:solidFill>
            </a:endParaRPr>
          </a:p>
        </p:txBody>
      </p:sp>
      <p:sp>
        <p:nvSpPr>
          <p:cNvPr id="65" name="圆角矩形 64"/>
          <p:cNvSpPr/>
          <p:nvPr userDrawn="1">
            <p:custDataLst>
              <p:tags r:id="rId35"/>
            </p:custDataLst>
          </p:nvPr>
        </p:nvSpPr>
        <p:spPr>
          <a:xfrm>
            <a:off x="9804051" y="3782828"/>
            <a:ext cx="175241" cy="2067332"/>
          </a:xfrm>
          <a:prstGeom prst="roundRect">
            <a:avLst>
              <a:gd name="adj" fmla="val 11261"/>
            </a:avLst>
          </a:prstGeom>
          <a:solidFill>
            <a:schemeClr val="accent1"/>
          </a:solidFill>
          <a:ln>
            <a:noFill/>
          </a:ln>
          <a:effectLst>
            <a:outerShdw blurRad="114300" dist="38100" sx="88000" sy="88000" algn="l" rotWithShape="0">
              <a:schemeClr val="accent1">
                <a:alpha val="4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  <p:custDataLst>
              <p:tags r:id="rId36"/>
            </p:custDataLst>
          </p:nvPr>
        </p:nvSpPr>
        <p:spPr>
          <a:xfrm>
            <a:off x="981710" y="2061210"/>
            <a:ext cx="3582035" cy="711200"/>
          </a:xfrm>
        </p:spPr>
        <p:txBody>
          <a:bodyPr>
            <a:no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{{title}}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441" y="274639"/>
            <a:ext cx="10969943" cy="711081"/>
          </a:xfrm>
          <a:prstGeom prst="rect">
            <a:avLst/>
          </a:prstGeom>
        </p:spPr>
        <p:txBody>
          <a:bodyPr vert="horz" lIns="0" tIns="60949" rIns="0" bIns="60949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441" y="1138425"/>
            <a:ext cx="10969943" cy="4987739"/>
          </a:xfrm>
          <a:prstGeom prst="rect">
            <a:avLst/>
          </a:prstGeom>
        </p:spPr>
        <p:txBody>
          <a:bodyPr vert="horz" lIns="0" tIns="60949" rIns="0" bIns="60949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441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5404F2-BE9A-4460-8815-8F645183555F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4515" y="6356351"/>
            <a:ext cx="3859795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5325" y="6356351"/>
            <a:ext cx="2844059" cy="365125"/>
          </a:xfrm>
          <a:prstGeom prst="rect">
            <a:avLst/>
          </a:prstGeom>
        </p:spPr>
        <p:txBody>
          <a:bodyPr vert="horz" lIns="0" tIns="60949" rIns="0" bIns="60949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69268-9C8B-4EBF-A9EE-DC5DC2D48DC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2192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3600" kern="1200">
          <a:solidFill>
            <a:schemeClr val="tx1"/>
          </a:solidFill>
          <a:latin typeface="+mj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3200" kern="1200">
          <a:solidFill>
            <a:schemeClr val="tx1"/>
          </a:solidFill>
          <a:latin typeface="+mj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j-lt"/>
          <a:ea typeface="+mn-ea"/>
          <a:cs typeface="+mn-cs"/>
        </a:defRPr>
      </a:lvl3pPr>
      <a:lvl4pPr marL="2132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–"/>
        <a:defRPr sz="2000" kern="1200">
          <a:solidFill>
            <a:schemeClr val="tx1"/>
          </a:solidFill>
          <a:latin typeface="+mj-lt"/>
          <a:ea typeface="+mn-ea"/>
          <a:cs typeface="+mn-cs"/>
        </a:defRPr>
      </a:lvl4pPr>
      <a:lvl5pPr marL="27425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»"/>
        <a:defRPr sz="2000" kern="1200">
          <a:solidFill>
            <a:schemeClr val="tx1"/>
          </a:solidFill>
          <a:latin typeface="+mj-lt"/>
          <a:ea typeface="+mn-ea"/>
          <a:cs typeface="+mn-cs"/>
        </a:defRPr>
      </a:lvl5pPr>
      <a:lvl6pPr marL="33521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17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3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0965" indent="-304800" algn="l" defTabSz="1219200" rtl="0" eaLnBrk="1" latinLnBrk="0" hangingPunct="1">
        <a:spcBef>
          <a:spcPct val="20000"/>
        </a:spcBef>
        <a:buFont typeface="Arial" panose="020B060402020209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3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69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5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165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{{title}}</a:t>
            </a:r>
            <a:endParaRPr lang="en-US" altLang="zh-CN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/>
        <p:txBody>
          <a:bodyPr/>
          <a:p>
            <a:r>
              <a:rPr lang="en-US" altLang="zh-CN"/>
              <a:t>{{text1}}</a:t>
            </a:r>
            <a:endParaRPr lang="en-US" altLang="zh-CN"/>
          </a:p>
        </p:txBody>
      </p:sp>
      <p:sp>
        <p:nvSpPr>
          <p:cNvPr id="4" name="文本占位符 3"/>
          <p:cNvSpPr>
            <a:spLocks noGrp="1"/>
          </p:cNvSpPr>
          <p:nvPr>
            <p:ph type="body" idx="13"/>
          </p:nvPr>
        </p:nvSpPr>
        <p:spPr/>
        <p:txBody>
          <a:bodyPr/>
          <a:p>
            <a:r>
              <a:rPr lang="en-US" altLang="zh-CN">
                <a:sym typeface="+mn-ea"/>
              </a:rPr>
              <a:t>{{text2}}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idx="14"/>
          </p:nvPr>
        </p:nvSpPr>
        <p:spPr/>
        <p:txBody>
          <a:bodyPr/>
          <a:p>
            <a:r>
              <a:rPr lang="en-US" altLang="zh-CN">
                <a:sym typeface="+mn-ea"/>
              </a:rPr>
              <a:t>{{text3}}</a:t>
            </a:r>
            <a:endParaRPr lang="zh-CN" altLang="en-US"/>
          </a:p>
        </p:txBody>
      </p:sp>
      <p:sp>
        <p:nvSpPr>
          <p:cNvPr id="6" name="文本占位符 5"/>
          <p:cNvSpPr>
            <a:spLocks noGrp="1"/>
          </p:cNvSpPr>
          <p:nvPr>
            <p:ph type="body" idx="15"/>
          </p:nvPr>
        </p:nvSpPr>
        <p:spPr/>
        <p:txBody>
          <a:bodyPr/>
          <a:p>
            <a:r>
              <a:rPr lang="en-US" altLang="zh-CN">
                <a:sym typeface="+mn-ea"/>
              </a:rPr>
              <a:t>{{text4}}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idx="16"/>
          </p:nvPr>
        </p:nvSpPr>
        <p:spPr/>
        <p:txBody>
          <a:bodyPr/>
          <a:p>
            <a:r>
              <a:rPr lang="en-US" altLang="zh-CN">
                <a:sym typeface="+mn-ea"/>
              </a:rPr>
              <a:t>{{text5}}</a:t>
            </a:r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1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1"/>
  <p:tag name="KSO_WM_UNIT_USESOURCEFORMAT_APPLY" val="1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2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2"/>
  <p:tag name="KSO_WM_UNIT_FILL_FORE_SCHEMECOLOR_INDEX" val="14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3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3"/>
  <p:tag name="KSO_WM_UNIT_LINE_FORE_SCHEMECOLOR_INDEX" val="14"/>
  <p:tag name="KSO_WM_UNIT_LINE_FILL_TYPE" val="2"/>
  <p:tag name="KSO_WM_UNIT_USESOURCEFORMAT_APPLY" val="1"/>
</p:tagLst>
</file>

<file path=ppt/tags/tag1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4"/>
  <p:tag name="KSO_WM_TEMPLATE_CATEGORY" val="custom"/>
  <p:tag name="KSO_WM_TEMPLATE_INDEX" val="20229153"/>
  <p:tag name="KSO_WM_UNIT_LAYERLEVEL" val="1"/>
  <p:tag name="KSO_WM_TAG_VERSION" val="1.0"/>
  <p:tag name="KSO_WM_BEAUTIFY_FLAG" val="#wm#"/>
  <p:tag name="KSO_WM_DIAGRAM_GROUP_CODE" val="l1-1"/>
  <p:tag name="KSO_WM_UNIT_TYPE" val="i"/>
  <p:tag name="KSO_WM_UNIT_INDEX" val="4"/>
  <p:tag name="KSO_WM_UNIT_TEXT_FILL_FORE_SCHEMECOLOR_INDEX" val="2"/>
  <p:tag name="KSO_WM_UNIT_TEXT_FILL_TYPE" val="1"/>
  <p:tag name="KSO_WM_UNIT_USESOURCEFORMAT_APPLY" val="1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5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5"/>
  <p:tag name="KSO_WM_UNIT_FILL_FORE_SCHEMECOLOR_INDEX" val="16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6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6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7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7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8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8"/>
  <p:tag name="KSO_WM_UNIT_FILL_FORE_SCHEMECOLOR_INDEX" val="5"/>
  <p:tag name="KSO_WM_UNIT_FILL_TYPE" val="1"/>
  <p:tag name="KSO_WM_UNIT_TEXT_FILL_FORE_SCHEMECOLOR_INDEX" val="2"/>
  <p:tag name="KSO_WM_UNIT_TEXT_FILL_TYPE" val="1"/>
  <p:tag name="KSO_WM_UNIT_USESOURCEFORMAT_APPLY" val="1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2*i*9"/>
  <p:tag name="KSO_WM_TEMPLATE_CATEGORY" val="custom"/>
  <p:tag name="KSO_WM_TEMPLATE_INDEX" val="20229153"/>
  <p:tag name="KSO_WM_UNIT_LAYERLEVEL" val="1"/>
  <p:tag name="KSO_WM_TAG_VERSION" val="1.0"/>
  <p:tag name="KSO_WM_BEAUTIFY_FLAG" val=""/>
  <p:tag name="KSO_WM_DIAGRAM_GROUP_CODE" val="l1-1"/>
  <p:tag name="KSO_WM_UNIT_TYPE" val="i"/>
  <p:tag name="KSO_WM_UNIT_INDEX" val="9"/>
  <p:tag name="KSO_WM_UNIT_LINE_FORE_SCHEMECOLOR_INDEX" val="5"/>
  <p:tag name="KSO_WM_UNIT_LINE_FILL_TYPE" val="2"/>
  <p:tag name="KSO_WM_UNIT_USESOURCEFORMAT_APPLY" val="1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1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.xml><?xml version="1.0" encoding="utf-8"?>
<p:tagLst xmlns:p="http://schemas.openxmlformats.org/presentationml/2006/main">
  <p:tag name="KSO_WM_BEAUTIFY_FLAG" val="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1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f*1_1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UNIT_SUBTYPE" val="a"/>
  <p:tag name="KSO_WM_UNIT_PRESET_TEXT" val="添加文本内容"/>
  <p:tag name="KSO_WM_UNIT_NOCLEAR" val="0"/>
  <p:tag name="KSO_WM_DIAGRAM_GROUP_CODE" val="l1-1"/>
  <p:tag name="KSO_WM_UNIT_TYPE" val="l_h_f"/>
  <p:tag name="KSO_WM_UNIT_INDEX" val="1_1_1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1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1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2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2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f*1_2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UNIT_SUBTYPE" val="a"/>
  <p:tag name="KSO_WM_UNIT_PRESET_TEXT" val="添加文本内容"/>
  <p:tag name="KSO_WM_UNIT_NOCLEAR" val="0"/>
  <p:tag name="KSO_WM_DIAGRAM_GROUP_CODE" val="l1-1"/>
  <p:tag name="KSO_WM_UNIT_TYPE" val="l_h_f"/>
  <p:tag name="KSO_WM_UNIT_INDEX" val="1_2_1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2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2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3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3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f*1_3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UNIT_SUBTYPE" val="a"/>
  <p:tag name="KSO_WM_UNIT_PRESET_TEXT" val="添加文本内容"/>
  <p:tag name="KSO_WM_UNIT_NOCLEAR" val="0"/>
  <p:tag name="KSO_WM_DIAGRAM_GROUP_CODE" val="l1-1"/>
  <p:tag name="KSO_WM_UNIT_TYPE" val="l_h_f"/>
  <p:tag name="KSO_WM_UNIT_INDEX" val="1_3_1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.xml><?xml version="1.0" encoding="utf-8"?>
<p:tagLst xmlns:p="http://schemas.openxmlformats.org/presentationml/2006/main">
  <p:tag name="KSO_WM_BEAUTIFY_FLAG" val="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3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3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4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4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f*1_4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UNIT_SUBTYPE" val="a"/>
  <p:tag name="KSO_WM_UNIT_PRESET_TEXT" val="添加文本内容"/>
  <p:tag name="KSO_WM_UNIT_NOCLEAR" val="0"/>
  <p:tag name="KSO_WM_DIAGRAM_GROUP_CODE" val="l1-1"/>
  <p:tag name="KSO_WM_UNIT_TYPE" val="l_h_f"/>
  <p:tag name="KSO_WM_UNIT_INDEX" val="1_4_1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4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4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5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5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f*1_5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UNIT_SUBTYPE" val="a"/>
  <p:tag name="KSO_WM_UNIT_PRESET_TEXT" val="添加文本内容"/>
  <p:tag name="KSO_WM_UNIT_NOCLEAR" val="0"/>
  <p:tag name="KSO_WM_DIAGRAM_GROUP_CODE" val="l1-1"/>
  <p:tag name="KSO_WM_UNIT_TYPE" val="l_h_f"/>
  <p:tag name="KSO_WM_UNIT_INDEX" val="1_5_1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5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5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6_1"/>
  <p:tag name="KSO_WM_UNIT_FILL_FORE_SCHEMECOLOR_INDEX_BRIGHTNESS" val="0"/>
  <p:tag name="KSO_WM_UNIT_FILL_FORE_SCHEMECOLOR_INDEX" val="14"/>
  <p:tag name="KSO_WM_UNIT_FILL_TYPE" val="1"/>
  <p:tag name="KSO_WM_UNIT_SHADOW_SCHEMECOLOR_INDEX_BRIGHTNESS" val="-0.25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3.xml><?xml version="1.0" encoding="utf-8"?>
<p:tagLst xmlns:p="http://schemas.openxmlformats.org/presentationml/2006/main">
  <p:tag name="KSO_WM_BEAUTIFY_FLAG" val="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2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SUBTYPE" val="d"/>
  <p:tag name="KSO_WM_UNIT_TYPE" val="l_h_i"/>
  <p:tag name="KSO_WM_UNIT_INDEX" val="1_6_2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14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f*1_6_1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UNIT_SUBTYPE" val="a"/>
  <p:tag name="KSO_WM_UNIT_PRESET_TEXT" val="添加文本内容"/>
  <p:tag name="KSO_WM_UNIT_NOCLEAR" val="0"/>
  <p:tag name="KSO_WM_DIAGRAM_GROUP_CODE" val="l1-1"/>
  <p:tag name="KSO_WM_UNIT_TYPE" val="l_h_f"/>
  <p:tag name="KSO_WM_UNIT_INDEX" val="1_6_1"/>
  <p:tag name="KSO_WM_UNIT_TEXT_FILL_FORE_SCHEMECOLOR_INDEX_BRIGHTNESS" val="0"/>
  <p:tag name="KSO_WM_UNIT_TEXT_FILL_FORE_SCHEMECOLOR_INDEX" val="5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custom20229153_6*l_h_i*1_6_3"/>
  <p:tag name="KSO_WM_TEMPLATE_CATEGORY" val="custom"/>
  <p:tag name="KSO_WM_TEMPLATE_INDEX" val="20229153"/>
  <p:tag name="KSO_WM_UNIT_LAYERLEVEL" val="1_1_1"/>
  <p:tag name="KSO_WM_TAG_VERSION" val="1.0"/>
  <p:tag name="KSO_WM_BEAUTIFY_FLAG" val=""/>
  <p:tag name="KSO_WM_DIAGRAM_GROUP_CODE" val="l1-1"/>
  <p:tag name="KSO_WM_UNIT_TYPE" val="l_h_i"/>
  <p:tag name="KSO_WM_UNIT_INDEX" val="1_6_3"/>
  <p:tag name="KSO_WM_UNIT_FILL_FORE_SCHEMECOLOR_INDEX_BRIGHTNESS" val="0"/>
  <p:tag name="KSO_WM_UNIT_FILL_FORE_SCHEMECOLOR_INDEX" val="5"/>
  <p:tag name="KSO_WM_UNIT_FILL_TYPE" val="1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USESOURCEFORMAT_APPLY" val="1"/>
  <p:tag name="KSO_WM_DIAGRAM_VIRTUALLY_FRAME" val="{&quot;height&quot;:347.31165354330716,&quot;left&quot;:417.86165354330706,&quot;top&quot;:113.33086614173229,&quot;width&quot;:487.3461417322834}"/>
</p:tagLst>
</file>

<file path=ppt/tags/tag13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KSO_WM_BEAUTIFY_FLAG" val=""/>
</p:tagLst>
</file>

<file path=ppt/tags/tag38.xml><?xml version="1.0" encoding="utf-8"?>
<p:tagLst xmlns:p="http://schemas.openxmlformats.org/presentationml/2006/main">
  <p:tag name="KSO_WM_BEAUTIFY_FLAG" val=""/>
</p:tagLst>
</file>

<file path=ppt/tags/tag39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40.xml><?xml version="1.0" encoding="utf-8"?>
<p:tagLst xmlns:p="http://schemas.openxmlformats.org/presentationml/2006/main">
  <p:tag name="KSO_WM_BEAUTIFY_FLAG" val=""/>
</p:tagLst>
</file>

<file path=ppt/tags/tag41.xml><?xml version="1.0" encoding="utf-8"?>
<p:tagLst xmlns:p="http://schemas.openxmlformats.org/presentationml/2006/main">
  <p:tag name="KSO_WM_BEAUTIFY_FLAG" val=""/>
</p:tagLst>
</file>

<file path=ppt/tags/tag42.xml><?xml version="1.0" encoding="utf-8"?>
<p:tagLst xmlns:p="http://schemas.openxmlformats.org/presentationml/2006/main">
  <p:tag name="KSO_WM_BEAUTIFY_FLAG" val=""/>
</p:tagLst>
</file>

<file path=ppt/tags/tag43.xml><?xml version="1.0" encoding="utf-8"?>
<p:tagLst xmlns:p="http://schemas.openxmlformats.org/presentationml/2006/main">
  <p:tag name="KSO_WM_BEAUTIFY_FLAG" val=""/>
</p:tagLst>
</file>

<file path=ppt/tags/tag44.xml><?xml version="1.0" encoding="utf-8"?>
<p:tagLst xmlns:p="http://schemas.openxmlformats.org/presentationml/2006/main">
  <p:tag name="KSO_WM_BEAUTIFY_FLAG" val=""/>
</p:tagLst>
</file>

<file path=ppt/tags/tag45.xml><?xml version="1.0" encoding="utf-8"?>
<p:tagLst xmlns:p="http://schemas.openxmlformats.org/presentationml/2006/main">
  <p:tag name="KSO_WM_BEAUTIFY_FLAG" val=""/>
</p:tagLst>
</file>

<file path=ppt/tags/tag46.xml><?xml version="1.0" encoding="utf-8"?>
<p:tagLst xmlns:p="http://schemas.openxmlformats.org/presentationml/2006/main">
  <p:tag name="KSO_WM_BEAUTIFY_FLAG" val=""/>
</p:tagLst>
</file>

<file path=ppt/tags/tag47.xml><?xml version="1.0" encoding="utf-8"?>
<p:tagLst xmlns:p="http://schemas.openxmlformats.org/presentationml/2006/main">
  <p:tag name="KSO_WM_BEAUTIFY_FLAG" val=""/>
</p:tagLst>
</file>

<file path=ppt/tags/tag48.xml><?xml version="1.0" encoding="utf-8"?>
<p:tagLst xmlns:p="http://schemas.openxmlformats.org/presentationml/2006/main">
  <p:tag name="KSO_WM_BEAUTIFY_FLAG" val=""/>
</p:tagLst>
</file>

<file path=ppt/tags/tag49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50.xml><?xml version="1.0" encoding="utf-8"?>
<p:tagLst xmlns:p="http://schemas.openxmlformats.org/presentationml/2006/main">
  <p:tag name="KSO_WM_BEAUTIFY_FLAG" val=""/>
</p:tagLst>
</file>

<file path=ppt/tags/tag51.xml><?xml version="1.0" encoding="utf-8"?>
<p:tagLst xmlns:p="http://schemas.openxmlformats.org/presentationml/2006/main">
  <p:tag name="KSO_WM_BEAUTIFY_FLAG" val=""/>
</p:tagLst>
</file>

<file path=ppt/tags/tag52.xml><?xml version="1.0" encoding="utf-8"?>
<p:tagLst xmlns:p="http://schemas.openxmlformats.org/presentationml/2006/main">
  <p:tag name="KSO_WM_BEAUTIFY_FLAG" val=""/>
</p:tagLst>
</file>

<file path=ppt/tags/tag53.xml><?xml version="1.0" encoding="utf-8"?>
<p:tagLst xmlns:p="http://schemas.openxmlformats.org/presentationml/2006/main">
  <p:tag name="KSO_WM_BEAUTIFY_FLAG" val=""/>
</p:tagLst>
</file>

<file path=ppt/tags/tag54.xml><?xml version="1.0" encoding="utf-8"?>
<p:tagLst xmlns:p="http://schemas.openxmlformats.org/presentationml/2006/main">
  <p:tag name="KSO_WM_BEAUTIFY_FLAG" val=""/>
</p:tagLst>
</file>

<file path=ppt/tags/tag55.xml><?xml version="1.0" encoding="utf-8"?>
<p:tagLst xmlns:p="http://schemas.openxmlformats.org/presentationml/2006/main">
  <p:tag name="KSO_WM_BEAUTIFY_FLAG" val=""/>
</p:tagLst>
</file>

<file path=ppt/tags/tag56.xml><?xml version="1.0" encoding="utf-8"?>
<p:tagLst xmlns:p="http://schemas.openxmlformats.org/presentationml/2006/main">
  <p:tag name="KSO_WM_BEAUTIFY_FLAG" val=""/>
</p:tagLst>
</file>

<file path=ppt/tags/tag57.xml><?xml version="1.0" encoding="utf-8"?>
<p:tagLst xmlns:p="http://schemas.openxmlformats.org/presentationml/2006/main">
  <p:tag name="KSO_WM_BEAUTIFY_FLAG" val=""/>
</p:tagLst>
</file>

<file path=ppt/tags/tag58.xml><?xml version="1.0" encoding="utf-8"?>
<p:tagLst xmlns:p="http://schemas.openxmlformats.org/presentationml/2006/main">
  <p:tag name="KSO_WM_BEAUTIFY_FLAG" val=""/>
</p:tagLst>
</file>

<file path=ppt/tags/tag59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60.xml><?xml version="1.0" encoding="utf-8"?>
<p:tagLst xmlns:p="http://schemas.openxmlformats.org/presentationml/2006/main">
  <p:tag name="KSO_WM_BEAUTIFY_FLAG" val=""/>
</p:tagLst>
</file>

<file path=ppt/tags/tag61.xml><?xml version="1.0" encoding="utf-8"?>
<p:tagLst xmlns:p="http://schemas.openxmlformats.org/presentationml/2006/main">
  <p:tag name="KSO_WM_BEAUTIFY_FLAG" val=""/>
</p:tagLst>
</file>

<file path=ppt/tags/tag62.xml><?xml version="1.0" encoding="utf-8"?>
<p:tagLst xmlns:p="http://schemas.openxmlformats.org/presentationml/2006/main">
  <p:tag name="KSO_WM_BEAUTIFY_FLAG" val=""/>
</p:tagLst>
</file>

<file path=ppt/tags/tag63.xml><?xml version="1.0" encoding="utf-8"?>
<p:tagLst xmlns:p="http://schemas.openxmlformats.org/presentationml/2006/main">
  <p:tag name="KSO_WM_BEAUTIFY_FLAG" val=""/>
</p:tagLst>
</file>

<file path=ppt/tags/tag64.xml><?xml version="1.0" encoding="utf-8"?>
<p:tagLst xmlns:p="http://schemas.openxmlformats.org/presentationml/2006/main">
  <p:tag name="KSO_WM_BEAUTIFY_FLAG" val=""/>
</p:tagLst>
</file>

<file path=ppt/tags/tag65.xml><?xml version="1.0" encoding="utf-8"?>
<p:tagLst xmlns:p="http://schemas.openxmlformats.org/presentationml/2006/main">
  <p:tag name="KSO_WM_BEAUTIFY_FLAG" val=""/>
</p:tagLst>
</file>

<file path=ppt/tags/tag66.xml><?xml version="1.0" encoding="utf-8"?>
<p:tagLst xmlns:p="http://schemas.openxmlformats.org/presentationml/2006/main">
  <p:tag name="KSO_WM_BEAUTIFY_FLAG" val=""/>
</p:tagLst>
</file>

<file path=ppt/tags/tag67.xml><?xml version="1.0" encoding="utf-8"?>
<p:tagLst xmlns:p="http://schemas.openxmlformats.org/presentationml/2006/main">
  <p:tag name="KSO_WM_BEAUTIFY_FLAG" val=""/>
</p:tagLst>
</file>

<file path=ppt/tags/tag68.xml><?xml version="1.0" encoding="utf-8"?>
<p:tagLst xmlns:p="http://schemas.openxmlformats.org/presentationml/2006/main">
  <p:tag name="KSO_WM_BEAUTIFY_FLAG" val=""/>
</p:tagLst>
</file>

<file path=ppt/tags/tag69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70.xml><?xml version="1.0" encoding="utf-8"?>
<p:tagLst xmlns:p="http://schemas.openxmlformats.org/presentationml/2006/main">
  <p:tag name="KSO_WM_BEAUTIFY_FLAG" val=""/>
</p:tagLst>
</file>

<file path=ppt/tags/tag71.xml><?xml version="1.0" encoding="utf-8"?>
<p:tagLst xmlns:p="http://schemas.openxmlformats.org/presentationml/2006/main">
  <p:tag name="KSO_WM_BEAUTIFY_FLAG" val=""/>
</p:tagLst>
</file>

<file path=ppt/tags/tag72.xml><?xml version="1.0" encoding="utf-8"?>
<p:tagLst xmlns:p="http://schemas.openxmlformats.org/presentationml/2006/main">
  <p:tag name="KSO_WM_BEAUTIFY_FLAG" val=""/>
</p:tagLst>
</file>

<file path=ppt/tags/tag73.xml><?xml version="1.0" encoding="utf-8"?>
<p:tagLst xmlns:p="http://schemas.openxmlformats.org/presentationml/2006/main">
  <p:tag name="KSO_WM_BEAUTIFY_FLAG" val=""/>
</p:tagLst>
</file>

<file path=ppt/tags/tag74.xml><?xml version="1.0" encoding="utf-8"?>
<p:tagLst xmlns:p="http://schemas.openxmlformats.org/presentationml/2006/main">
  <p:tag name="KSO_WM_BEAUTIFY_FLAG" val=""/>
</p:tagLst>
</file>

<file path=ppt/tags/tag75.xml><?xml version="1.0" encoding="utf-8"?>
<p:tagLst xmlns:p="http://schemas.openxmlformats.org/presentationml/2006/main">
  <p:tag name="KSO_WM_BEAUTIFY_FLAG" val=""/>
</p:tagLst>
</file>

<file path=ppt/tags/tag76.xml><?xml version="1.0" encoding="utf-8"?>
<p:tagLst xmlns:p="http://schemas.openxmlformats.org/presentationml/2006/main">
  <p:tag name="KSO_WM_BEAUTIFY_FLAG" val=""/>
</p:tagLst>
</file>

<file path=ppt/tags/tag77.xml><?xml version="1.0" encoding="utf-8"?>
<p:tagLst xmlns:p="http://schemas.openxmlformats.org/presentationml/2006/main">
  <p:tag name="KSO_WM_BEAUTIFY_FLAG" val=""/>
</p:tagLst>
</file>

<file path=ppt/tags/tag78.xml><?xml version="1.0" encoding="utf-8"?>
<p:tagLst xmlns:p="http://schemas.openxmlformats.org/presentationml/2006/main">
  <p:tag name="KSO_WM_BEAUTIFY_FLAG" val=""/>
</p:tagLst>
</file>

<file path=ppt/tags/tag79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80.xml><?xml version="1.0" encoding="utf-8"?>
<p:tagLst xmlns:p="http://schemas.openxmlformats.org/presentationml/2006/main">
  <p:tag name="KSO_WM_BEAUTIFY_FLAG" val=""/>
</p:tagLst>
</file>

<file path=ppt/tags/tag81.xml><?xml version="1.0" encoding="utf-8"?>
<p:tagLst xmlns:p="http://schemas.openxmlformats.org/presentationml/2006/main">
  <p:tag name="KSO_WM_BEAUTIFY_FLAG" val=""/>
</p:tagLst>
</file>

<file path=ppt/tags/tag82.xml><?xml version="1.0" encoding="utf-8"?>
<p:tagLst xmlns:p="http://schemas.openxmlformats.org/presentationml/2006/main">
  <p:tag name="KSO_WM_BEAUTIFY_FLAG" val=""/>
</p:tagLst>
</file>

<file path=ppt/tags/tag83.xml><?xml version="1.0" encoding="utf-8"?>
<p:tagLst xmlns:p="http://schemas.openxmlformats.org/presentationml/2006/main">
  <p:tag name="KSO_WM_BEAUTIFY_FLAG" val=""/>
</p:tagLst>
</file>

<file path=ppt/tags/tag84.xml><?xml version="1.0" encoding="utf-8"?>
<p:tagLst xmlns:p="http://schemas.openxmlformats.org/presentationml/2006/main">
  <p:tag name="KSO_WM_BEAUTIFY_FLAG" val=""/>
</p:tagLst>
</file>

<file path=ppt/tags/tag85.xml><?xml version="1.0" encoding="utf-8"?>
<p:tagLst xmlns:p="http://schemas.openxmlformats.org/presentationml/2006/main">
  <p:tag name="KSO_WM_BEAUTIFY_FLAG" val=""/>
</p:tagLst>
</file>

<file path=ppt/tags/tag86.xml><?xml version="1.0" encoding="utf-8"?>
<p:tagLst xmlns:p="http://schemas.openxmlformats.org/presentationml/2006/main">
  <p:tag name="KSO_WM_BEAUTIFY_FLAG" val=""/>
</p:tagLst>
</file>

<file path=ppt/tags/tag87.xml><?xml version="1.0" encoding="utf-8"?>
<p:tagLst xmlns:p="http://schemas.openxmlformats.org/presentationml/2006/main">
  <p:tag name="KSO_WM_BEAUTIFY_FLAG" val=""/>
</p:tagLst>
</file>

<file path=ppt/tags/tag88.xml><?xml version="1.0" encoding="utf-8"?>
<p:tagLst xmlns:p="http://schemas.openxmlformats.org/presentationml/2006/main">
  <p:tag name="KSO_WM_BEAUTIFY_FLAG" val=""/>
</p:tagLst>
</file>

<file path=ppt/tags/tag89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ags/tag90.xml><?xml version="1.0" encoding="utf-8"?>
<p:tagLst xmlns:p="http://schemas.openxmlformats.org/presentationml/2006/main">
  <p:tag name="KSO_WM_BEAUTIFY_FLAG" val=""/>
</p:tagLst>
</file>

<file path=ppt/tags/tag91.xml><?xml version="1.0" encoding="utf-8"?>
<p:tagLst xmlns:p="http://schemas.openxmlformats.org/presentationml/2006/main">
  <p:tag name="KSO_WM_BEAUTIFY_FLAG" val=""/>
</p:tagLst>
</file>

<file path=ppt/tags/tag92.xml><?xml version="1.0" encoding="utf-8"?>
<p:tagLst xmlns:p="http://schemas.openxmlformats.org/presentationml/2006/main">
  <p:tag name="KSO_WM_BEAUTIFY_FLAG" val=""/>
</p:tagLst>
</file>

<file path=ppt/tags/tag93.xml><?xml version="1.0" encoding="utf-8"?>
<p:tagLst xmlns:p="http://schemas.openxmlformats.org/presentationml/2006/main">
  <p:tag name="KSO_WM_BEAUTIFY_FLAG" val=""/>
</p:tagLst>
</file>

<file path=ppt/tags/tag94.xml><?xml version="1.0" encoding="utf-8"?>
<p:tagLst xmlns:p="http://schemas.openxmlformats.org/presentationml/2006/main">
  <p:tag name="KSO_WM_BEAUTIFY_FLAG" val=""/>
</p:tagLst>
</file>

<file path=ppt/tags/tag95.xml><?xml version="1.0" encoding="utf-8"?>
<p:tagLst xmlns:p="http://schemas.openxmlformats.org/presentationml/2006/main">
  <p:tag name="KSO_WM_BEAUTIFY_FLAG" val=""/>
</p:tagLst>
</file>

<file path=ppt/tags/tag96.xml><?xml version="1.0" encoding="utf-8"?>
<p:tagLst xmlns:p="http://schemas.openxmlformats.org/presentationml/2006/main">
  <p:tag name="KSO_WM_BEAUTIFY_FLAG" val=""/>
</p:tagLst>
</file>

<file path=ppt/tags/tag97.xml><?xml version="1.0" encoding="utf-8"?>
<p:tagLst xmlns:p="http://schemas.openxmlformats.org/presentationml/2006/main">
  <p:tag name="KSO_WM_BEAUTIFY_FLAG" val=""/>
</p:tagLst>
</file>

<file path=ppt/tags/tag98.xml><?xml version="1.0" encoding="utf-8"?>
<p:tagLst xmlns:p="http://schemas.openxmlformats.org/presentationml/2006/main">
  <p:tag name="KSO_WM_BEAUTIFY_FLAG" val=""/>
</p:tagLst>
</file>

<file path=ppt/tags/tag9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Custom 758">
      <a:dk1>
        <a:sysClr val="windowText" lastClr="000000"/>
      </a:dk1>
      <a:lt1>
        <a:sysClr val="window" lastClr="FFFFFF"/>
      </a:lt1>
      <a:dk2>
        <a:srgbClr val="153153"/>
      </a:dk2>
      <a:lt2>
        <a:srgbClr val="EEECE1"/>
      </a:lt2>
      <a:accent1>
        <a:srgbClr val="FBA54A"/>
      </a:accent1>
      <a:accent2>
        <a:srgbClr val="E9644D"/>
      </a:accent2>
      <a:accent3>
        <a:srgbClr val="48BEB5"/>
      </a:accent3>
      <a:accent4>
        <a:srgbClr val="49BDEA"/>
      </a:accent4>
      <a:accent5>
        <a:srgbClr val="5D7BE8"/>
      </a:accent5>
      <a:accent6>
        <a:srgbClr val="7159D3"/>
      </a:accent6>
      <a:hlink>
        <a:srgbClr val="0000FF"/>
      </a:hlink>
      <a:folHlink>
        <a:srgbClr val="800080"/>
      </a:folHlink>
    </a:clrScheme>
    <a:fontScheme name="slidemodel">
      <a:majorFont>
        <a:latin typeface="Calibr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WPS 演示</Application>
  <PresentationFormat>Custom</PresentationFormat>
  <Paragraphs>12</Paragraphs>
  <Slides>1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6" baseType="lpstr">
      <vt:lpstr>Arial</vt:lpstr>
      <vt:lpstr>宋体</vt:lpstr>
      <vt:lpstr>Wingdings</vt:lpstr>
      <vt:lpstr>Open Sans</vt:lpstr>
      <vt:lpstr>Segoe UI Black</vt:lpstr>
      <vt:lpstr>苹方-简</vt:lpstr>
      <vt:lpstr>Segoe UI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Office Theme</vt:lpstr>
      <vt:lpstr>{{title}}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Opportunities for Improvement PowerPoint Template</dc:title>
  <dc:creator>Julian</dc:creator>
  <cp:lastModifiedBy>企业用户_631957797</cp:lastModifiedBy>
  <cp:revision>153</cp:revision>
  <dcterms:created xsi:type="dcterms:W3CDTF">2025-04-10T09:34:04Z</dcterms:created>
  <dcterms:modified xsi:type="dcterms:W3CDTF">2025-04-10T09:34:04Z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64B69B2CA28039D03F71F76781D8E23F_43</vt:lpwstr>
  </property>
  <property fmtid="{D5CDD505-2E9C-101B-9397-08002B2CF9AE}" pid="3" name="KSOProductBuildVer">
    <vt:lpwstr>2052-6.8.2.8850</vt:lpwstr>
  </property>
</Properties>
</file>