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9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54A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howGuides="1">
      <p:cViewPr varScale="1">
        <p:scale>
          <a:sx n="82" d="100"/>
          <a:sy n="82" d="100"/>
        </p:scale>
        <p:origin x="504" y="62"/>
      </p:cViewPr>
      <p:guideLst>
        <p:guide orient="horz" pos="2209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image" Target="../media/image2.svg"/><Relationship Id="rId44" Type="http://schemas.openxmlformats.org/officeDocument/2006/relationships/image" Target="../media/image1.png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image" Target="../media/image3.png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3" hasCustomPrompt="1"/>
            <p:custDataLst>
              <p:tags r:id="rId31"/>
            </p:custDataLst>
          </p:nvPr>
        </p:nvSpPr>
        <p:spPr>
          <a:xfrm>
            <a:off x="5782310" y="206057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23" hasCustomPrompt="1"/>
            <p:custDataLst>
              <p:tags r:id="rId32"/>
            </p:custDataLst>
          </p:nvPr>
        </p:nvSpPr>
        <p:spPr>
          <a:xfrm>
            <a:off x="793369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4" hasCustomPrompt="1"/>
            <p:custDataLst>
              <p:tags r:id="rId33"/>
            </p:custDataLst>
          </p:nvPr>
        </p:nvSpPr>
        <p:spPr>
          <a:xfrm>
            <a:off x="10128250" y="20612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5" hasCustomPrompt="1"/>
            <p:custDataLst>
              <p:tags r:id="rId34"/>
            </p:custDataLst>
          </p:nvPr>
        </p:nvSpPr>
        <p:spPr>
          <a:xfrm>
            <a:off x="5794375" y="4423410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6" hasCustomPrompt="1"/>
            <p:custDataLst>
              <p:tags r:id="rId35"/>
            </p:custDataLst>
          </p:nvPr>
        </p:nvSpPr>
        <p:spPr>
          <a:xfrm>
            <a:off x="792353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7" hasCustomPrompt="1"/>
            <p:custDataLst>
              <p:tags r:id="rId36"/>
            </p:custDataLst>
          </p:nvPr>
        </p:nvSpPr>
        <p:spPr>
          <a:xfrm>
            <a:off x="10129520" y="4387215"/>
            <a:ext cx="1388745" cy="493395"/>
          </a:xfrm>
          <a:ln>
            <a:noFill/>
          </a:ln>
        </p:spPr>
        <p:txBody>
          <a:bodyPr anchor="ctr" anchorCtr="0">
            <a:noAutofit/>
          </a:bodyPr>
          <a:lstStyle>
            <a:lvl1pPr marL="0" indent="0" algn="l">
              <a:buNone/>
              <a:defRPr sz="2000" b="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2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7"/>
          </p:nvPr>
        </p:nvSpPr>
        <p:spPr/>
        <p:txBody>
          <a:bodyPr/>
          <a:p>
            <a:r>
              <a:rPr lang="en-US" altLang="zh-CN">
                <a:sym typeface="+mn-ea"/>
              </a:rPr>
              <a:t>{{text6}}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</Words>
  <Application>WPS 演示</Application>
  <PresentationFormat>Custom</PresentationFormat>
  <Paragraphs>14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Open Sans</vt:lpstr>
      <vt:lpstr>Segoe UI Black</vt:lpstr>
      <vt:lpstr>苹方-简</vt:lpstr>
      <vt:lpstr>Segoe UI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for Improvement PowerPoint Template</dc:title>
  <dc:creator>Julian</dc:creator>
  <cp:lastModifiedBy>企业用户_631957797</cp:lastModifiedBy>
  <cp:revision>155</cp:revision>
  <dcterms:created xsi:type="dcterms:W3CDTF">2025-04-10T09:50:28Z</dcterms:created>
  <dcterms:modified xsi:type="dcterms:W3CDTF">2025-04-10T09:50:28Z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64B69B2CA28039D03F71F76781D8E23F_43</vt:lpwstr>
  </property>
  <property fmtid="{D5CDD505-2E9C-101B-9397-08002B2CF9AE}" pid="3" name="KSOProductBuildVer">
    <vt:lpwstr>2052-6.8.2.8850</vt:lpwstr>
  </property>
</Properties>
</file>