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操作系统概述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操作系统的地位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2A3CA-5C05-4F45-873D-2E5DF08F051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操作系统的结构</a:t>
          </a:r>
        </a:p>
      </dgm:t>
    </dgm:pt>
    <dgm:pt modelId="{94D09C8E-D977-4AE4-8ED5-1A419C0A9C98}" type="par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B38D28-2011-408E-B8C8-F13E417BF05F}" type="sib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BF81D-3DD3-4C49-87D4-9DFD1A4E323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发展历程</a:t>
          </a:r>
        </a:p>
      </dgm:t>
    </dgm:pt>
    <dgm:pt modelId="{C31A4A4D-09EB-41D2-B96C-B589400A06BF}" type="par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F2A6D9-FCB2-4789-8297-5E0059A11358}" type="sib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操作系统的目标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操作系统的发展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BB14E-3630-4CE9-B932-2E161EB78E2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推动力</a:t>
          </a:r>
        </a:p>
      </dgm:t>
    </dgm:pt>
    <dgm:pt modelId="{AA63E1F2-7E1D-458B-B715-DA6D4D7946DA}" type="par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8E82C-D35F-451E-82CA-BDDBDDBFAC3C}" type="sib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871D18-ADB0-4182-807E-6059EFDB56D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无操作系统</a:t>
          </a:r>
        </a:p>
      </dgm:t>
    </dgm:pt>
    <dgm:pt modelId="{D3AD8559-26CE-4462-8FD2-B8A2AA86CFD4}" type="par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FF3C5-AF4B-477D-AB06-7A3BDE4BE023}" type="sib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02A7F5-DEEE-4A5C-9DE0-7BB5022630A1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单道批处理</a:t>
          </a:r>
        </a:p>
      </dgm:t>
    </dgm:pt>
    <dgm:pt modelId="{0A109684-BE6D-495F-8A27-63CC646A350C}" type="parTrans" cxnId="{200CED69-EA63-4013-9889-9CDC9140039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03E2D-8724-45E6-8424-5552225BD909}" type="sibTrans" cxnId="{200CED69-EA63-4013-9889-9CDC9140039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AA7B60-6A0E-44BD-976D-E7FAEFA17154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多道批处理</a:t>
          </a:r>
        </a:p>
      </dgm:t>
    </dgm:pt>
    <dgm:pt modelId="{388B41B2-1B03-472D-956A-C458516A8E8E}" type="parTrans" cxnId="{E91DECCA-FEE1-414B-9467-6A508F5DDEE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EA956D-BCFB-4D3A-97EA-0A8801DB8B3F}" type="sibTrans" cxnId="{E91DECCA-FEE1-414B-9467-6A508F5DDEE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0E6B5D-7282-47A1-93AB-299054D43E9C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分时系统</a:t>
          </a:r>
        </a:p>
      </dgm:t>
    </dgm:pt>
    <dgm:pt modelId="{543D4494-E24B-415B-82BF-D6A26D8EAD42}" type="parTrans" cxnId="{0DE3B6CE-2E8B-4DCF-B15B-8B0FB64E70C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994F4-0616-4A38-86B6-D31EF06BFF13}" type="sibTrans" cxnId="{0DE3B6CE-2E8B-4DCF-B15B-8B0FB64E70C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2DBC72-75A1-4315-BBAF-661CF763BA45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实时系统</a:t>
          </a:r>
        </a:p>
      </dgm:t>
    </dgm:pt>
    <dgm:pt modelId="{436B95D8-22E0-4516-B0FB-AC081D157859}" type="parTrans" cxnId="{0CDC9E4A-F0B1-4C53-A289-BB402C91D65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E962C-67C8-44AD-8E66-A7B434469302}" type="sibTrans" cxnId="{0CDC9E4A-F0B1-4C53-A289-BB402C91D65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B585A-A1F6-470A-A73C-0E41AB68D56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无结构、模块化、层次化、微内核</a:t>
          </a:r>
        </a:p>
      </dgm:t>
    </dgm:pt>
    <dgm:pt modelId="{5AA2D04F-051A-484D-9AFE-4AED2B289DA7}" type="par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43779-AA19-4FDB-95E3-59FCB57D620A}" type="sib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方便性、有效性、扩展性</a:t>
          </a: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5D7949-21C7-481E-8BCF-F2D4D976B7A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硬件升级和新型硬件的出现、新型服务、错误纠正</a:t>
          </a:r>
        </a:p>
      </dgm:t>
    </dgm:pt>
    <dgm:pt modelId="{336EE5BB-1195-40A6-896D-5CA5290E4814}" type="par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A932C-541C-41FE-905D-F7D1487C410D}" type="sib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4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4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4"/>
      <dgm:spPr/>
    </dgm:pt>
    <dgm:pt modelId="{C7F8B268-0BEC-404B-98EA-39ADB5973EB0}" type="pres">
      <dgm:prSet presAssocID="{80B24285-F3B5-438C-B216-CCF343695E29}" presName="hierChild4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4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4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4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0" presStyleCnt="4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0" presStyleCnt="4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0" presStyleCnt="4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EDEA326-3CB1-4A8E-92E4-24B983375ECD}" type="pres">
      <dgm:prSet presAssocID="{7664E593-93C2-44A4-8777-35420C3A82C5}" presName="Name64" presStyleLbl="parChTrans1D2" presStyleIdx="2" presStyleCnt="4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2" presStyleIdx="2" presStyleCnt="4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2" presStyleIdx="2" presStyleCnt="4"/>
      <dgm:spPr/>
    </dgm:pt>
    <dgm:pt modelId="{3483AF97-04BC-4ADE-809D-C235567DAFE8}" type="pres">
      <dgm:prSet presAssocID="{55AC9BC8-9D98-444D-802A-0A89109D6555}" presName="hierChild4" presStyleCnt="0"/>
      <dgm:spPr/>
    </dgm:pt>
    <dgm:pt modelId="{562EE79D-49A8-4583-9CF6-DB9A7D5FFE13}" type="pres">
      <dgm:prSet presAssocID="{AA63E1F2-7E1D-458B-B715-DA6D4D7946DA}" presName="Name64" presStyleLbl="parChTrans1D3" presStyleIdx="1" presStyleCnt="4"/>
      <dgm:spPr/>
    </dgm:pt>
    <dgm:pt modelId="{2D2D93E8-B7D3-4C18-AE9A-61460155D8E0}" type="pres">
      <dgm:prSet presAssocID="{19ABB14E-3630-4CE9-B932-2E161EB78E28}" presName="hierRoot2" presStyleCnt="0">
        <dgm:presLayoutVars>
          <dgm:hierBranch val="init"/>
        </dgm:presLayoutVars>
      </dgm:prSet>
      <dgm:spPr/>
    </dgm:pt>
    <dgm:pt modelId="{28C6DAB0-670B-45DE-A8FC-90D9D423AFF9}" type="pres">
      <dgm:prSet presAssocID="{19ABB14E-3630-4CE9-B932-2E161EB78E28}" presName="rootComposite" presStyleCnt="0"/>
      <dgm:spPr/>
    </dgm:pt>
    <dgm:pt modelId="{17D0697B-09F8-49BF-93E3-F1D0928B56F7}" type="pres">
      <dgm:prSet presAssocID="{19ABB14E-3630-4CE9-B932-2E161EB78E28}" presName="rootText" presStyleLbl="node3" presStyleIdx="1" presStyleCnt="4">
        <dgm:presLayoutVars>
          <dgm:chPref val="3"/>
        </dgm:presLayoutVars>
      </dgm:prSet>
      <dgm:spPr/>
    </dgm:pt>
    <dgm:pt modelId="{17AE3C75-668A-4DB5-ABF5-254E6C9CF8C2}" type="pres">
      <dgm:prSet presAssocID="{19ABB14E-3630-4CE9-B932-2E161EB78E28}" presName="rootConnector" presStyleLbl="node3" presStyleIdx="1" presStyleCnt="4"/>
      <dgm:spPr/>
    </dgm:pt>
    <dgm:pt modelId="{9D514434-8E9F-4774-A49A-37C231DE8AED}" type="pres">
      <dgm:prSet presAssocID="{19ABB14E-3630-4CE9-B932-2E161EB78E28}" presName="hierChild4" presStyleCnt="0"/>
      <dgm:spPr/>
    </dgm:pt>
    <dgm:pt modelId="{555FCAEA-85BF-49A5-BB3E-99A03F6E6B18}" type="pres">
      <dgm:prSet presAssocID="{336EE5BB-1195-40A6-896D-5CA5290E4814}" presName="Name64" presStyleLbl="parChTrans1D4" presStyleIdx="0" presStyleCnt="6"/>
      <dgm:spPr/>
    </dgm:pt>
    <dgm:pt modelId="{AA537377-2EF5-458B-B701-BC5B27AFCB62}" type="pres">
      <dgm:prSet presAssocID="{995D7949-21C7-481E-8BCF-F2D4D976B7A4}" presName="hierRoot2" presStyleCnt="0">
        <dgm:presLayoutVars>
          <dgm:hierBranch val="init"/>
        </dgm:presLayoutVars>
      </dgm:prSet>
      <dgm:spPr/>
    </dgm:pt>
    <dgm:pt modelId="{42A4FC95-4111-45B3-85F8-3817C0875E26}" type="pres">
      <dgm:prSet presAssocID="{995D7949-21C7-481E-8BCF-F2D4D976B7A4}" presName="rootComposite" presStyleCnt="0"/>
      <dgm:spPr/>
    </dgm:pt>
    <dgm:pt modelId="{E357721A-99CE-4A68-92BF-8CFA2807BB7C}" type="pres">
      <dgm:prSet presAssocID="{995D7949-21C7-481E-8BCF-F2D4D976B7A4}" presName="rootText" presStyleLbl="node4" presStyleIdx="0" presStyleCnt="6">
        <dgm:presLayoutVars>
          <dgm:chPref val="3"/>
        </dgm:presLayoutVars>
      </dgm:prSet>
      <dgm:spPr/>
    </dgm:pt>
    <dgm:pt modelId="{204D7EF7-4110-4B72-9DD5-1E39C4EC7EBA}" type="pres">
      <dgm:prSet presAssocID="{995D7949-21C7-481E-8BCF-F2D4D976B7A4}" presName="rootConnector" presStyleLbl="node4" presStyleIdx="0" presStyleCnt="6"/>
      <dgm:spPr/>
    </dgm:pt>
    <dgm:pt modelId="{9B7F96F6-81FD-4E02-B081-AE2A906D8674}" type="pres">
      <dgm:prSet presAssocID="{995D7949-21C7-481E-8BCF-F2D4D976B7A4}" presName="hierChild4" presStyleCnt="0"/>
      <dgm:spPr/>
    </dgm:pt>
    <dgm:pt modelId="{BE9F157C-DA18-4CB7-BF52-A27570D1806E}" type="pres">
      <dgm:prSet presAssocID="{995D7949-21C7-481E-8BCF-F2D4D976B7A4}" presName="hierChild5" presStyleCnt="0"/>
      <dgm:spPr/>
    </dgm:pt>
    <dgm:pt modelId="{9584DE6D-7DFC-4F7B-B5F9-574FB04D86CE}" type="pres">
      <dgm:prSet presAssocID="{19ABB14E-3630-4CE9-B932-2E161EB78E28}" presName="hierChild5" presStyleCnt="0"/>
      <dgm:spPr/>
    </dgm:pt>
    <dgm:pt modelId="{DF70897F-6D81-4179-B086-1E8691A4FD47}" type="pres">
      <dgm:prSet presAssocID="{C31A4A4D-09EB-41D2-B96C-B589400A06BF}" presName="Name64" presStyleLbl="parChTrans1D3" presStyleIdx="2" presStyleCnt="4"/>
      <dgm:spPr/>
    </dgm:pt>
    <dgm:pt modelId="{CC3780FD-0F9C-40C1-9574-A41648B9DDA1}" type="pres">
      <dgm:prSet presAssocID="{464BF81D-3DD3-4C49-87D4-9DFD1A4E3239}" presName="hierRoot2" presStyleCnt="0">
        <dgm:presLayoutVars>
          <dgm:hierBranch/>
        </dgm:presLayoutVars>
      </dgm:prSet>
      <dgm:spPr/>
    </dgm:pt>
    <dgm:pt modelId="{55C356A0-3CDD-4155-9A27-8A0724C09FCE}" type="pres">
      <dgm:prSet presAssocID="{464BF81D-3DD3-4C49-87D4-9DFD1A4E3239}" presName="rootComposite" presStyleCnt="0"/>
      <dgm:spPr/>
    </dgm:pt>
    <dgm:pt modelId="{F43E6F6A-1513-46D4-B03B-2B8D0B00DF1E}" type="pres">
      <dgm:prSet presAssocID="{464BF81D-3DD3-4C49-87D4-9DFD1A4E3239}" presName="rootText" presStyleLbl="node3" presStyleIdx="2" presStyleCnt="4">
        <dgm:presLayoutVars>
          <dgm:chPref val="3"/>
        </dgm:presLayoutVars>
      </dgm:prSet>
      <dgm:spPr/>
    </dgm:pt>
    <dgm:pt modelId="{80913270-EF05-4048-A057-CC704CC6279A}" type="pres">
      <dgm:prSet presAssocID="{464BF81D-3DD3-4C49-87D4-9DFD1A4E3239}" presName="rootConnector" presStyleLbl="node3" presStyleIdx="2" presStyleCnt="4"/>
      <dgm:spPr/>
    </dgm:pt>
    <dgm:pt modelId="{97C8B59F-234B-4D59-A301-5DEE3B6E8A6D}" type="pres">
      <dgm:prSet presAssocID="{464BF81D-3DD3-4C49-87D4-9DFD1A4E3239}" presName="hierChild4" presStyleCnt="0"/>
      <dgm:spPr/>
    </dgm:pt>
    <dgm:pt modelId="{59C2D42B-E3A6-4E86-BCC6-51C618BAA1F6}" type="pres">
      <dgm:prSet presAssocID="{D3AD8559-26CE-4462-8FD2-B8A2AA86CFD4}" presName="Name64" presStyleLbl="parChTrans1D4" presStyleIdx="1" presStyleCnt="6"/>
      <dgm:spPr/>
    </dgm:pt>
    <dgm:pt modelId="{3E10A500-C555-4506-A880-3B216652B556}" type="pres">
      <dgm:prSet presAssocID="{BE871D18-ADB0-4182-807E-6059EFDB56DB}" presName="hierRoot2" presStyleCnt="0">
        <dgm:presLayoutVars>
          <dgm:hierBranch val="init"/>
        </dgm:presLayoutVars>
      </dgm:prSet>
      <dgm:spPr/>
    </dgm:pt>
    <dgm:pt modelId="{C13BE6E8-36B6-4880-8CC5-C4E61E17BC33}" type="pres">
      <dgm:prSet presAssocID="{BE871D18-ADB0-4182-807E-6059EFDB56DB}" presName="rootComposite" presStyleCnt="0"/>
      <dgm:spPr/>
    </dgm:pt>
    <dgm:pt modelId="{44B833BF-5240-418C-BEB9-C8471E89EA70}" type="pres">
      <dgm:prSet presAssocID="{BE871D18-ADB0-4182-807E-6059EFDB56DB}" presName="rootText" presStyleLbl="node4" presStyleIdx="1" presStyleCnt="6">
        <dgm:presLayoutVars>
          <dgm:chPref val="3"/>
        </dgm:presLayoutVars>
      </dgm:prSet>
      <dgm:spPr/>
    </dgm:pt>
    <dgm:pt modelId="{276419AD-3BA1-47DA-A617-7F70E508516A}" type="pres">
      <dgm:prSet presAssocID="{BE871D18-ADB0-4182-807E-6059EFDB56DB}" presName="rootConnector" presStyleLbl="node4" presStyleIdx="1" presStyleCnt="6"/>
      <dgm:spPr/>
    </dgm:pt>
    <dgm:pt modelId="{AE33AF14-EE7B-428B-A7C7-2E53F75B9489}" type="pres">
      <dgm:prSet presAssocID="{BE871D18-ADB0-4182-807E-6059EFDB56DB}" presName="hierChild4" presStyleCnt="0"/>
      <dgm:spPr/>
    </dgm:pt>
    <dgm:pt modelId="{89737CEE-3244-4098-9E56-01A9399334EA}" type="pres">
      <dgm:prSet presAssocID="{BE871D18-ADB0-4182-807E-6059EFDB56DB}" presName="hierChild5" presStyleCnt="0"/>
      <dgm:spPr/>
    </dgm:pt>
    <dgm:pt modelId="{D4E29319-5C1C-4A92-BA2D-DEFCEE3A33AF}" type="pres">
      <dgm:prSet presAssocID="{0A109684-BE6D-495F-8A27-63CC646A350C}" presName="Name64" presStyleLbl="parChTrans1D4" presStyleIdx="2" presStyleCnt="6"/>
      <dgm:spPr/>
    </dgm:pt>
    <dgm:pt modelId="{B45FA878-EED2-43E8-AD6C-FEE7C22B5FC8}" type="pres">
      <dgm:prSet presAssocID="{3902A7F5-DEEE-4A5C-9DE0-7BB5022630A1}" presName="hierRoot2" presStyleCnt="0">
        <dgm:presLayoutVars>
          <dgm:hierBranch val="init"/>
        </dgm:presLayoutVars>
      </dgm:prSet>
      <dgm:spPr/>
    </dgm:pt>
    <dgm:pt modelId="{40C57679-5FE0-419B-9D65-5B3BE0FB0B5D}" type="pres">
      <dgm:prSet presAssocID="{3902A7F5-DEEE-4A5C-9DE0-7BB5022630A1}" presName="rootComposite" presStyleCnt="0"/>
      <dgm:spPr/>
    </dgm:pt>
    <dgm:pt modelId="{12F99AF2-1C6C-4B2A-8DB2-72E6576B6706}" type="pres">
      <dgm:prSet presAssocID="{3902A7F5-DEEE-4A5C-9DE0-7BB5022630A1}" presName="rootText" presStyleLbl="node4" presStyleIdx="2" presStyleCnt="6">
        <dgm:presLayoutVars>
          <dgm:chPref val="3"/>
        </dgm:presLayoutVars>
      </dgm:prSet>
      <dgm:spPr/>
    </dgm:pt>
    <dgm:pt modelId="{11112C2D-6AB3-4A20-80D8-A28481E7066E}" type="pres">
      <dgm:prSet presAssocID="{3902A7F5-DEEE-4A5C-9DE0-7BB5022630A1}" presName="rootConnector" presStyleLbl="node4" presStyleIdx="2" presStyleCnt="6"/>
      <dgm:spPr/>
    </dgm:pt>
    <dgm:pt modelId="{BF86C38C-89C0-4CFC-A89A-199F09DDAA6B}" type="pres">
      <dgm:prSet presAssocID="{3902A7F5-DEEE-4A5C-9DE0-7BB5022630A1}" presName="hierChild4" presStyleCnt="0"/>
      <dgm:spPr/>
    </dgm:pt>
    <dgm:pt modelId="{5D1DAE5A-F075-488E-8E51-DB04B63A1D8F}" type="pres">
      <dgm:prSet presAssocID="{3902A7F5-DEEE-4A5C-9DE0-7BB5022630A1}" presName="hierChild5" presStyleCnt="0"/>
      <dgm:spPr/>
    </dgm:pt>
    <dgm:pt modelId="{8673F9A1-698E-45A4-9798-B50710652BB9}" type="pres">
      <dgm:prSet presAssocID="{388B41B2-1B03-472D-956A-C458516A8E8E}" presName="Name64" presStyleLbl="parChTrans1D4" presStyleIdx="3" presStyleCnt="6"/>
      <dgm:spPr/>
    </dgm:pt>
    <dgm:pt modelId="{3034539F-4B26-4E71-B85F-BB9C01337D1F}" type="pres">
      <dgm:prSet presAssocID="{BAAA7B60-6A0E-44BD-976D-E7FAEFA17154}" presName="hierRoot2" presStyleCnt="0">
        <dgm:presLayoutVars>
          <dgm:hierBranch val="init"/>
        </dgm:presLayoutVars>
      </dgm:prSet>
      <dgm:spPr/>
    </dgm:pt>
    <dgm:pt modelId="{1F41E62F-6146-4FE2-8C3C-C91C66E2237D}" type="pres">
      <dgm:prSet presAssocID="{BAAA7B60-6A0E-44BD-976D-E7FAEFA17154}" presName="rootComposite" presStyleCnt="0"/>
      <dgm:spPr/>
    </dgm:pt>
    <dgm:pt modelId="{89C5FE38-1893-43F9-8148-AA278A566181}" type="pres">
      <dgm:prSet presAssocID="{BAAA7B60-6A0E-44BD-976D-E7FAEFA17154}" presName="rootText" presStyleLbl="node4" presStyleIdx="3" presStyleCnt="6">
        <dgm:presLayoutVars>
          <dgm:chPref val="3"/>
        </dgm:presLayoutVars>
      </dgm:prSet>
      <dgm:spPr/>
    </dgm:pt>
    <dgm:pt modelId="{B15FCF60-FDD1-40A1-BA58-C076FACDF282}" type="pres">
      <dgm:prSet presAssocID="{BAAA7B60-6A0E-44BD-976D-E7FAEFA17154}" presName="rootConnector" presStyleLbl="node4" presStyleIdx="3" presStyleCnt="6"/>
      <dgm:spPr/>
    </dgm:pt>
    <dgm:pt modelId="{253B72FD-DE1B-4A2F-8D28-39AD10B2BD6D}" type="pres">
      <dgm:prSet presAssocID="{BAAA7B60-6A0E-44BD-976D-E7FAEFA17154}" presName="hierChild4" presStyleCnt="0"/>
      <dgm:spPr/>
    </dgm:pt>
    <dgm:pt modelId="{E591C56A-46BB-4F09-820A-8D14E8BEA123}" type="pres">
      <dgm:prSet presAssocID="{BAAA7B60-6A0E-44BD-976D-E7FAEFA17154}" presName="hierChild5" presStyleCnt="0"/>
      <dgm:spPr/>
    </dgm:pt>
    <dgm:pt modelId="{54212796-CC2A-4E82-8C06-6E1DDAEC0080}" type="pres">
      <dgm:prSet presAssocID="{543D4494-E24B-415B-82BF-D6A26D8EAD42}" presName="Name64" presStyleLbl="parChTrans1D4" presStyleIdx="4" presStyleCnt="6"/>
      <dgm:spPr/>
    </dgm:pt>
    <dgm:pt modelId="{4B8CF8BA-2B02-4251-8352-9E0AEBC1B6E0}" type="pres">
      <dgm:prSet presAssocID="{3F0E6B5D-7282-47A1-93AB-299054D43E9C}" presName="hierRoot2" presStyleCnt="0">
        <dgm:presLayoutVars>
          <dgm:hierBranch val="init"/>
        </dgm:presLayoutVars>
      </dgm:prSet>
      <dgm:spPr/>
    </dgm:pt>
    <dgm:pt modelId="{171EA8CB-B06A-4168-81E6-7DF3413CD365}" type="pres">
      <dgm:prSet presAssocID="{3F0E6B5D-7282-47A1-93AB-299054D43E9C}" presName="rootComposite" presStyleCnt="0"/>
      <dgm:spPr/>
    </dgm:pt>
    <dgm:pt modelId="{9DE63C5B-852D-48BE-BC4F-41FC22CD5695}" type="pres">
      <dgm:prSet presAssocID="{3F0E6B5D-7282-47A1-93AB-299054D43E9C}" presName="rootText" presStyleLbl="node4" presStyleIdx="4" presStyleCnt="6">
        <dgm:presLayoutVars>
          <dgm:chPref val="3"/>
        </dgm:presLayoutVars>
      </dgm:prSet>
      <dgm:spPr/>
    </dgm:pt>
    <dgm:pt modelId="{052096C1-7C56-4D54-A97D-DC54B6D33740}" type="pres">
      <dgm:prSet presAssocID="{3F0E6B5D-7282-47A1-93AB-299054D43E9C}" presName="rootConnector" presStyleLbl="node4" presStyleIdx="4" presStyleCnt="6"/>
      <dgm:spPr/>
    </dgm:pt>
    <dgm:pt modelId="{075BFF80-C3E4-416C-9E1A-8CD518618BDD}" type="pres">
      <dgm:prSet presAssocID="{3F0E6B5D-7282-47A1-93AB-299054D43E9C}" presName="hierChild4" presStyleCnt="0"/>
      <dgm:spPr/>
    </dgm:pt>
    <dgm:pt modelId="{3AC10A85-700E-4993-BDF9-611EEB5C729F}" type="pres">
      <dgm:prSet presAssocID="{3F0E6B5D-7282-47A1-93AB-299054D43E9C}" presName="hierChild5" presStyleCnt="0"/>
      <dgm:spPr/>
    </dgm:pt>
    <dgm:pt modelId="{CE90CF04-C335-44E9-8696-4E719D2CF705}" type="pres">
      <dgm:prSet presAssocID="{436B95D8-22E0-4516-B0FB-AC081D157859}" presName="Name64" presStyleLbl="parChTrans1D4" presStyleIdx="5" presStyleCnt="6"/>
      <dgm:spPr/>
    </dgm:pt>
    <dgm:pt modelId="{F04A3121-DEA6-46E8-AE46-10EEFD0D4643}" type="pres">
      <dgm:prSet presAssocID="{802DBC72-75A1-4315-BBAF-661CF763BA45}" presName="hierRoot2" presStyleCnt="0">
        <dgm:presLayoutVars>
          <dgm:hierBranch val="init"/>
        </dgm:presLayoutVars>
      </dgm:prSet>
      <dgm:spPr/>
    </dgm:pt>
    <dgm:pt modelId="{9FEFE362-C972-477A-9CEA-6DC6B6B65529}" type="pres">
      <dgm:prSet presAssocID="{802DBC72-75A1-4315-BBAF-661CF763BA45}" presName="rootComposite" presStyleCnt="0"/>
      <dgm:spPr/>
    </dgm:pt>
    <dgm:pt modelId="{61453AFE-07A3-4FC1-A5BC-D227C3485E05}" type="pres">
      <dgm:prSet presAssocID="{802DBC72-75A1-4315-BBAF-661CF763BA45}" presName="rootText" presStyleLbl="node4" presStyleIdx="5" presStyleCnt="6">
        <dgm:presLayoutVars>
          <dgm:chPref val="3"/>
        </dgm:presLayoutVars>
      </dgm:prSet>
      <dgm:spPr/>
    </dgm:pt>
    <dgm:pt modelId="{C2C942A9-B60C-42F7-9D80-CF7C92F3845C}" type="pres">
      <dgm:prSet presAssocID="{802DBC72-75A1-4315-BBAF-661CF763BA45}" presName="rootConnector" presStyleLbl="node4" presStyleIdx="5" presStyleCnt="6"/>
      <dgm:spPr/>
    </dgm:pt>
    <dgm:pt modelId="{17874AB0-8194-473E-BA30-F3C96BEEEB3A}" type="pres">
      <dgm:prSet presAssocID="{802DBC72-75A1-4315-BBAF-661CF763BA45}" presName="hierChild4" presStyleCnt="0"/>
      <dgm:spPr/>
    </dgm:pt>
    <dgm:pt modelId="{FBE909BD-96CD-46EE-AEC8-275CAFFE1105}" type="pres">
      <dgm:prSet presAssocID="{802DBC72-75A1-4315-BBAF-661CF763BA45}" presName="hierChild5" presStyleCnt="0"/>
      <dgm:spPr/>
    </dgm:pt>
    <dgm:pt modelId="{C210A625-D44A-40F9-8E19-F9AE6EA792DB}" type="pres">
      <dgm:prSet presAssocID="{464BF81D-3DD3-4C49-87D4-9DFD1A4E3239}" presName="hierChild5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43DE2842-7101-49F2-83EC-E38FFD817571}" type="pres">
      <dgm:prSet presAssocID="{94D09C8E-D977-4AE4-8ED5-1A419C0A9C98}" presName="Name64" presStyleLbl="parChTrans1D2" presStyleIdx="3" presStyleCnt="4"/>
      <dgm:spPr/>
    </dgm:pt>
    <dgm:pt modelId="{0BCEDD59-AAA1-47B1-8585-A447E9532399}" type="pres">
      <dgm:prSet presAssocID="{D4D2A3CA-5C05-4F45-873D-2E5DF08F051F}" presName="hierRoot2" presStyleCnt="0">
        <dgm:presLayoutVars>
          <dgm:hierBranch val="init"/>
        </dgm:presLayoutVars>
      </dgm:prSet>
      <dgm:spPr/>
    </dgm:pt>
    <dgm:pt modelId="{CD07C089-55CF-41F9-B5BF-F365BB910A4A}" type="pres">
      <dgm:prSet presAssocID="{D4D2A3CA-5C05-4F45-873D-2E5DF08F051F}" presName="rootComposite" presStyleCnt="0"/>
      <dgm:spPr/>
    </dgm:pt>
    <dgm:pt modelId="{6FF06C69-E5A5-44F8-A1C7-869E62115236}" type="pres">
      <dgm:prSet presAssocID="{D4D2A3CA-5C05-4F45-873D-2E5DF08F051F}" presName="rootText" presStyleLbl="node2" presStyleIdx="3" presStyleCnt="4">
        <dgm:presLayoutVars>
          <dgm:chPref val="3"/>
        </dgm:presLayoutVars>
      </dgm:prSet>
      <dgm:spPr/>
    </dgm:pt>
    <dgm:pt modelId="{5A335978-4104-4429-8C3A-A0EB4A1BCFBA}" type="pres">
      <dgm:prSet presAssocID="{D4D2A3CA-5C05-4F45-873D-2E5DF08F051F}" presName="rootConnector" presStyleLbl="node2" presStyleIdx="3" presStyleCnt="4"/>
      <dgm:spPr/>
    </dgm:pt>
    <dgm:pt modelId="{4E456744-F07D-4727-960D-CAE5117EA357}" type="pres">
      <dgm:prSet presAssocID="{D4D2A3CA-5C05-4F45-873D-2E5DF08F051F}" presName="hierChild4" presStyleCnt="0"/>
      <dgm:spPr/>
    </dgm:pt>
    <dgm:pt modelId="{B5FC33C1-B5AA-48C0-9F4D-6174A076E1A4}" type="pres">
      <dgm:prSet presAssocID="{5AA2D04F-051A-484D-9AFE-4AED2B289DA7}" presName="Name64" presStyleLbl="parChTrans1D3" presStyleIdx="3" presStyleCnt="4"/>
      <dgm:spPr/>
    </dgm:pt>
    <dgm:pt modelId="{CAE35E50-77A6-41C3-A8D4-56F5A6B3A81A}" type="pres">
      <dgm:prSet presAssocID="{C27B585A-A1F6-470A-A73C-0E41AB68D565}" presName="hierRoot2" presStyleCnt="0">
        <dgm:presLayoutVars>
          <dgm:hierBranch val="init"/>
        </dgm:presLayoutVars>
      </dgm:prSet>
      <dgm:spPr/>
    </dgm:pt>
    <dgm:pt modelId="{7D184974-2609-40C3-9D50-3DED5E8D1D80}" type="pres">
      <dgm:prSet presAssocID="{C27B585A-A1F6-470A-A73C-0E41AB68D565}" presName="rootComposite" presStyleCnt="0"/>
      <dgm:spPr/>
    </dgm:pt>
    <dgm:pt modelId="{F1EF0867-1C28-4192-8423-20C33D42514B}" type="pres">
      <dgm:prSet presAssocID="{C27B585A-A1F6-470A-A73C-0E41AB68D565}" presName="rootText" presStyleLbl="node3" presStyleIdx="3" presStyleCnt="4">
        <dgm:presLayoutVars>
          <dgm:chPref val="3"/>
        </dgm:presLayoutVars>
      </dgm:prSet>
      <dgm:spPr/>
    </dgm:pt>
    <dgm:pt modelId="{5FEE21E8-B12E-495C-B355-47D5CEC797D0}" type="pres">
      <dgm:prSet presAssocID="{C27B585A-A1F6-470A-A73C-0E41AB68D565}" presName="rootConnector" presStyleLbl="node3" presStyleIdx="3" presStyleCnt="4"/>
      <dgm:spPr/>
    </dgm:pt>
    <dgm:pt modelId="{833CD210-A381-4E88-8635-EE275FC9FBCE}" type="pres">
      <dgm:prSet presAssocID="{C27B585A-A1F6-470A-A73C-0E41AB68D565}" presName="hierChild4" presStyleCnt="0"/>
      <dgm:spPr/>
    </dgm:pt>
    <dgm:pt modelId="{2E9C6EC7-43AE-4875-BB17-989B18D05689}" type="pres">
      <dgm:prSet presAssocID="{C27B585A-A1F6-470A-A73C-0E41AB68D565}" presName="hierChild5" presStyleCnt="0"/>
      <dgm:spPr/>
    </dgm:pt>
    <dgm:pt modelId="{67A60FCA-DEE6-4DF1-997D-09473E054C4C}" type="pres">
      <dgm:prSet presAssocID="{D4D2A3CA-5C05-4F45-873D-2E5DF08F051F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8CB2CB04-3889-4C99-A4B0-806A730D5FCA}" type="presOf" srcId="{AA63E1F2-7E1D-458B-B715-DA6D4D7946DA}" destId="{562EE79D-49A8-4583-9CF6-DB9A7D5FFE13}" srcOrd="0" destOrd="0" presId="urn:microsoft.com/office/officeart/2009/3/layout/HorizontalOrganizationChart"/>
    <dgm:cxn modelId="{CCC10F0D-F0D2-498F-9014-4D13EE126F13}" type="presOf" srcId="{BE871D18-ADB0-4182-807E-6059EFDB56DB}" destId="{276419AD-3BA1-47DA-A617-7F70E508516A}" srcOrd="1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7B35491A-A148-4BAE-99AC-50DFA3EBFB3F}" type="presOf" srcId="{C27B585A-A1F6-470A-A73C-0E41AB68D565}" destId="{5FEE21E8-B12E-495C-B355-47D5CEC797D0}" srcOrd="1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1324B81F-C9ED-4F9C-AD5E-0F6400E47666}" type="presOf" srcId="{BAAA7B60-6A0E-44BD-976D-E7FAEFA17154}" destId="{89C5FE38-1893-43F9-8148-AA278A566181}" srcOrd="0" destOrd="0" presId="urn:microsoft.com/office/officeart/2009/3/layout/HorizontalOrganizationChart"/>
    <dgm:cxn modelId="{09972323-9E88-47BD-B29F-DD0012F00853}" type="presOf" srcId="{19ABB14E-3630-4CE9-B932-2E161EB78E28}" destId="{17AE3C75-668A-4DB5-ABF5-254E6C9CF8C2}" srcOrd="1" destOrd="0" presId="urn:microsoft.com/office/officeart/2009/3/layout/HorizontalOrganizationChart"/>
    <dgm:cxn modelId="{DB3F2526-2749-490A-BF74-ABAF8605CC8F}" type="presOf" srcId="{3F0E6B5D-7282-47A1-93AB-299054D43E9C}" destId="{052096C1-7C56-4D54-A97D-DC54B6D33740}" srcOrd="1" destOrd="0" presId="urn:microsoft.com/office/officeart/2009/3/layout/HorizontalOrganizationChart"/>
    <dgm:cxn modelId="{4A549E30-F215-4764-B8D2-58BF68C04D26}" type="presOf" srcId="{C31A4A4D-09EB-41D2-B96C-B589400A06BF}" destId="{DF70897F-6D81-4179-B086-1E8691A4FD47}" srcOrd="0" destOrd="0" presId="urn:microsoft.com/office/officeart/2009/3/layout/HorizontalOrganizationChart"/>
    <dgm:cxn modelId="{A163A434-73FE-43FA-907B-6CD4593E8680}" type="presOf" srcId="{464BF81D-3DD3-4C49-87D4-9DFD1A4E3239}" destId="{80913270-EF05-4048-A057-CC704CC6279A}" srcOrd="1" destOrd="0" presId="urn:microsoft.com/office/officeart/2009/3/layout/HorizontalOrganizationChart"/>
    <dgm:cxn modelId="{4D836D36-14A9-4C62-962B-ED918E8C29D7}" srcId="{55AC9BC8-9D98-444D-802A-0A89109D6555}" destId="{464BF81D-3DD3-4C49-87D4-9DFD1A4E3239}" srcOrd="1" destOrd="0" parTransId="{C31A4A4D-09EB-41D2-B96C-B589400A06BF}" sibTransId="{FEF2A6D9-FCB2-4789-8297-5E0059A11358}"/>
    <dgm:cxn modelId="{AD1BC938-33BE-463B-B09C-FCFA62E7D206}" srcId="{19ABB14E-3630-4CE9-B932-2E161EB78E28}" destId="{995D7949-21C7-481E-8BCF-F2D4D976B7A4}" srcOrd="0" destOrd="0" parTransId="{336EE5BB-1195-40A6-896D-5CA5290E4814}" sibTransId="{78BA932C-541C-41FE-905D-F7D1487C410D}"/>
    <dgm:cxn modelId="{94A51A39-5FCE-4D34-8F96-1607CF60F62B}" type="presOf" srcId="{336EE5BB-1195-40A6-896D-5CA5290E4814}" destId="{555FCAEA-85BF-49A5-BB3E-99A03F6E6B18}" srcOrd="0" destOrd="0" presId="urn:microsoft.com/office/officeart/2009/3/layout/HorizontalOrganizationChart"/>
    <dgm:cxn modelId="{2F747D5B-071C-489F-93C9-4624A3D7CED4}" type="presOf" srcId="{BE871D18-ADB0-4182-807E-6059EFDB56DB}" destId="{44B833BF-5240-418C-BEB9-C8471E89EA70}" srcOrd="0" destOrd="0" presId="urn:microsoft.com/office/officeart/2009/3/layout/HorizontalOrganizationChart"/>
    <dgm:cxn modelId="{40774C5F-93DB-4814-9374-B691A0874FD7}" srcId="{D5956D96-5E49-4FC9-BD52-04743C4653DA}" destId="{D4D2A3CA-5C05-4F45-873D-2E5DF08F051F}" srcOrd="3" destOrd="0" parTransId="{94D09C8E-D977-4AE4-8ED5-1A419C0A9C98}" sibTransId="{ADB38D28-2011-408E-B8C8-F13E417BF05F}"/>
    <dgm:cxn modelId="{BFD95F60-2219-4A77-9217-20E9296D9357}" type="presOf" srcId="{55AC9BC8-9D98-444D-802A-0A89109D6555}" destId="{81E4BD08-86BF-4D7F-88EE-16CD75FCB8A6}" srcOrd="1" destOrd="0" presId="urn:microsoft.com/office/officeart/2009/3/layout/HorizontalOrganizationChart"/>
    <dgm:cxn modelId="{7B4DAC41-6795-4CF3-AC67-18FB5C38912F}" type="presOf" srcId="{BAAA7B60-6A0E-44BD-976D-E7FAEFA17154}" destId="{B15FCF60-FDD1-40A1-BA58-C076FACDF282}" srcOrd="1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D6B86E65-94B7-4D1A-B9D4-49DF952E3F15}" type="presOf" srcId="{543D4494-E24B-415B-82BF-D6A26D8EAD42}" destId="{54212796-CC2A-4E82-8C06-6E1DDAEC0080}" srcOrd="0" destOrd="0" presId="urn:microsoft.com/office/officeart/2009/3/layout/HorizontalOrganizationChart"/>
    <dgm:cxn modelId="{200CED69-EA63-4013-9889-9CDC91400398}" srcId="{464BF81D-3DD3-4C49-87D4-9DFD1A4E3239}" destId="{3902A7F5-DEEE-4A5C-9DE0-7BB5022630A1}" srcOrd="1" destOrd="0" parTransId="{0A109684-BE6D-495F-8A27-63CC646A350C}" sibTransId="{3EC03E2D-8724-45E6-8424-5552225BD909}"/>
    <dgm:cxn modelId="{0CDC9E4A-F0B1-4C53-A289-BB402C91D655}" srcId="{464BF81D-3DD3-4C49-87D4-9DFD1A4E3239}" destId="{802DBC72-75A1-4315-BBAF-661CF763BA45}" srcOrd="4" destOrd="0" parTransId="{436B95D8-22E0-4516-B0FB-AC081D157859}" sibTransId="{332E962C-67C8-44AD-8E66-A7B434469302}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15F48E71-5167-44D6-AD6F-284802547ADB}" type="presOf" srcId="{995D7949-21C7-481E-8BCF-F2D4D976B7A4}" destId="{E357721A-99CE-4A68-92BF-8CFA2807BB7C}" srcOrd="0" destOrd="0" presId="urn:microsoft.com/office/officeart/2009/3/layout/HorizontalOrganizationChart"/>
    <dgm:cxn modelId="{E5BB8F74-7FB9-4BDF-BC44-547CB064738C}" type="presOf" srcId="{94D09C8E-D977-4AE4-8ED5-1A419C0A9C98}" destId="{43DE2842-7101-49F2-83EC-E38FFD817571}" srcOrd="0" destOrd="0" presId="urn:microsoft.com/office/officeart/2009/3/layout/HorizontalOrganizationChart"/>
    <dgm:cxn modelId="{6CC0BA54-6BBA-4393-82CE-9EBEB5AEF666}" type="presOf" srcId="{436B95D8-22E0-4516-B0FB-AC081D157859}" destId="{CE90CF04-C335-44E9-8696-4E719D2CF705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8A0B5D7D-1DEB-496C-A80D-1FE11FD9D874}" srcId="{D5956D96-5E49-4FC9-BD52-04743C4653DA}" destId="{55AC9BC8-9D98-444D-802A-0A89109D6555}" srcOrd="2" destOrd="0" parTransId="{7664E593-93C2-44A4-8777-35420C3A82C5}" sibTransId="{E5FE2234-8F96-41A7-A1B0-620F75D55A13}"/>
    <dgm:cxn modelId="{0529587E-FBB6-49BF-B205-D0D98DB2FC4C}" type="presOf" srcId="{5AA2D04F-051A-484D-9AFE-4AED2B289DA7}" destId="{B5FC33C1-B5AA-48C0-9F4D-6174A076E1A4}" srcOrd="0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D3A8AB86-9068-4525-BF40-762909B653BC}" type="presOf" srcId="{3902A7F5-DEEE-4A5C-9DE0-7BB5022630A1}" destId="{11112C2D-6AB3-4A20-80D8-A28481E7066E}" srcOrd="1" destOrd="0" presId="urn:microsoft.com/office/officeart/2009/3/layout/HorizontalOrganizationChart"/>
    <dgm:cxn modelId="{E320EB87-69DD-4BF6-9273-01FDE4A44859}" type="presOf" srcId="{464BF81D-3DD3-4C49-87D4-9DFD1A4E3239}" destId="{F43E6F6A-1513-46D4-B03B-2B8D0B00DF1E}" srcOrd="0" destOrd="0" presId="urn:microsoft.com/office/officeart/2009/3/layout/HorizontalOrganizationChart"/>
    <dgm:cxn modelId="{07FA288B-E62C-4BC2-A622-29637F316686}" type="presOf" srcId="{D4D2A3CA-5C05-4F45-873D-2E5DF08F051F}" destId="{5A335978-4104-4429-8C3A-A0EB4A1BCFBA}" srcOrd="1" destOrd="0" presId="urn:microsoft.com/office/officeart/2009/3/layout/HorizontalOrganizationChart"/>
    <dgm:cxn modelId="{67EAF88B-2087-4DBF-B7C8-4E1F6A34F06E}" type="presOf" srcId="{D3AD8559-26CE-4462-8FD2-B8A2AA86CFD4}" destId="{59C2D42B-E3A6-4E86-BCC6-51C618BAA1F6}" srcOrd="0" destOrd="0" presId="urn:microsoft.com/office/officeart/2009/3/layout/HorizontalOrganizationChart"/>
    <dgm:cxn modelId="{3102AD8F-15EA-4BF0-9E98-E6F29C89FAED}" srcId="{55AC9BC8-9D98-444D-802A-0A89109D6555}" destId="{19ABB14E-3630-4CE9-B932-2E161EB78E28}" srcOrd="0" destOrd="0" parTransId="{AA63E1F2-7E1D-458B-B715-DA6D4D7946DA}" sibTransId="{CE78E82C-D35F-451E-82CA-BDDBDDBFAC3C}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036E0F9D-2BC7-4412-A38D-70C099079C1B}" type="presOf" srcId="{3902A7F5-DEEE-4A5C-9DE0-7BB5022630A1}" destId="{12F99AF2-1C6C-4B2A-8DB2-72E6576B6706}" srcOrd="0" destOrd="0" presId="urn:microsoft.com/office/officeart/2009/3/layout/HorizontalOrganizationChart"/>
    <dgm:cxn modelId="{787B1EA8-C11B-4BE7-9E1B-FF4302908B04}" type="presOf" srcId="{C27B585A-A1F6-470A-A73C-0E41AB68D565}" destId="{F1EF0867-1C28-4192-8423-20C33D42514B}" srcOrd="0" destOrd="0" presId="urn:microsoft.com/office/officeart/2009/3/layout/HorizontalOrganizationChart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19383CB0-5360-4828-AAC0-57AA69F95D3C}" srcId="{D4D2A3CA-5C05-4F45-873D-2E5DF08F051F}" destId="{C27B585A-A1F6-470A-A73C-0E41AB68D565}" srcOrd="0" destOrd="0" parTransId="{5AA2D04F-051A-484D-9AFE-4AED2B289DA7}" sibTransId="{55943779-AA19-4FDB-95E3-59FCB57D620A}"/>
    <dgm:cxn modelId="{2F3464B2-F90C-4DA7-A422-C66776C9205C}" type="presOf" srcId="{388B41B2-1B03-472D-956A-C458516A8E8E}" destId="{8673F9A1-698E-45A4-9798-B50710652BB9}" srcOrd="0" destOrd="0" presId="urn:microsoft.com/office/officeart/2009/3/layout/HorizontalOrganizationChart"/>
    <dgm:cxn modelId="{484709BE-D72C-4DC0-97FB-8E59F11C4599}" type="presOf" srcId="{3F0E6B5D-7282-47A1-93AB-299054D43E9C}" destId="{9DE63C5B-852D-48BE-BC4F-41FC22CD5695}" srcOrd="0" destOrd="0" presId="urn:microsoft.com/office/officeart/2009/3/layout/HorizontalOrganizationChart"/>
    <dgm:cxn modelId="{925D43C3-3955-4898-96BA-E97E2A1B5627}" type="presOf" srcId="{19ABB14E-3630-4CE9-B932-2E161EB78E28}" destId="{17D0697B-09F8-49BF-93E3-F1D0928B56F7}" srcOrd="0" destOrd="0" presId="urn:microsoft.com/office/officeart/2009/3/layout/HorizontalOrganizationChart"/>
    <dgm:cxn modelId="{4E7249C3-AC85-4092-BE69-1C18A687D0FF}" type="presOf" srcId="{0A109684-BE6D-495F-8A27-63CC646A350C}" destId="{D4E29319-5C1C-4A92-BA2D-DEFCEE3A33AF}" srcOrd="0" destOrd="0" presId="urn:microsoft.com/office/officeart/2009/3/layout/HorizontalOrganizationChart"/>
    <dgm:cxn modelId="{3D8B5DC5-BE3C-435A-9CA5-02FED3878001}" type="presOf" srcId="{55AC9BC8-9D98-444D-802A-0A89109D6555}" destId="{179F7C4D-45E7-4E88-B3FD-1EE1FA08D1FE}" srcOrd="0" destOrd="0" presId="urn:microsoft.com/office/officeart/2009/3/layout/HorizontalOrganizationChart"/>
    <dgm:cxn modelId="{931395C8-C209-4013-A8BC-BF0015FAEFF8}" type="presOf" srcId="{7664E593-93C2-44A4-8777-35420C3A82C5}" destId="{1EDEA326-3CB1-4A8E-92E4-24B983375ECD}" srcOrd="0" destOrd="0" presId="urn:microsoft.com/office/officeart/2009/3/layout/HorizontalOrganizationChart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E91DECCA-FEE1-414B-9467-6A508F5DDEE9}" srcId="{464BF81D-3DD3-4C49-87D4-9DFD1A4E3239}" destId="{BAAA7B60-6A0E-44BD-976D-E7FAEFA17154}" srcOrd="2" destOrd="0" parTransId="{388B41B2-1B03-472D-956A-C458516A8E8E}" sibTransId="{56EA956D-BCFB-4D3A-97EA-0A8801DB8B3F}"/>
    <dgm:cxn modelId="{10C05DCE-860D-4AA3-854B-81C16A67102C}" type="presOf" srcId="{995D7949-21C7-481E-8BCF-F2D4D976B7A4}" destId="{204D7EF7-4110-4B72-9DD5-1E39C4EC7EBA}" srcOrd="1" destOrd="0" presId="urn:microsoft.com/office/officeart/2009/3/layout/HorizontalOrganizationChart"/>
    <dgm:cxn modelId="{0DE3B6CE-2E8B-4DCF-B15B-8B0FB64E70C3}" srcId="{464BF81D-3DD3-4C49-87D4-9DFD1A4E3239}" destId="{3F0E6B5D-7282-47A1-93AB-299054D43E9C}" srcOrd="3" destOrd="0" parTransId="{543D4494-E24B-415B-82BF-D6A26D8EAD42}" sibTransId="{231994F4-0616-4A38-86B6-D31EF06BFF13}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0B8FC0DF-153C-4732-BBF3-4E268E47E73E}" type="presOf" srcId="{802DBC72-75A1-4315-BBAF-661CF763BA45}" destId="{C2C942A9-B60C-42F7-9D80-CF7C92F3845C}" srcOrd="1" destOrd="0" presId="urn:microsoft.com/office/officeart/2009/3/layout/HorizontalOrganizationChart"/>
    <dgm:cxn modelId="{874896E2-96CE-40EC-BCDD-4E3B1F27821A}" type="presOf" srcId="{802DBC72-75A1-4315-BBAF-661CF763BA45}" destId="{61453AFE-07A3-4FC1-A5BC-D227C3485E05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F467F7FC-E98C-428E-ACD9-86FB5F42F185}" type="presOf" srcId="{D4D2A3CA-5C05-4F45-873D-2E5DF08F051F}" destId="{6FF06C69-E5A5-44F8-A1C7-869E62115236}" srcOrd="0" destOrd="0" presId="urn:microsoft.com/office/officeart/2009/3/layout/HorizontalOrganizationChart"/>
    <dgm:cxn modelId="{C70731FE-6678-404B-ABBA-9C6494AB7D99}" srcId="{464BF81D-3DD3-4C49-87D4-9DFD1A4E3239}" destId="{BE871D18-ADB0-4182-807E-6059EFDB56DB}" srcOrd="0" destOrd="0" parTransId="{D3AD8559-26CE-4462-8FD2-B8A2AA86CFD4}" sibTransId="{096FF3C5-AF4B-477D-AB06-7A3BDE4BE023}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D05B5E4C-7D77-4A7A-A631-84BBD7002A92}" type="presParOf" srcId="{095BE53D-55BD-4790-B61F-8D33C2F0FFF6}" destId="{1EDEA326-3CB1-4A8E-92E4-24B983375ECD}" srcOrd="4" destOrd="0" presId="urn:microsoft.com/office/officeart/2009/3/layout/HorizontalOrganizationChart"/>
    <dgm:cxn modelId="{5262C3D5-9878-4CAF-9B46-4D61849A7ED0}" type="presParOf" srcId="{095BE53D-55BD-4790-B61F-8D33C2F0FFF6}" destId="{6C4A771C-58FF-4C22-8C20-8BB96A86C50B}" srcOrd="5" destOrd="0" presId="urn:microsoft.com/office/officeart/2009/3/layout/HorizontalOrganizationChart"/>
    <dgm:cxn modelId="{4EA2DA28-1A09-472F-9575-2CE7DB62D8A0}" type="presParOf" srcId="{6C4A771C-58FF-4C22-8C20-8BB96A86C50B}" destId="{34B94E28-8E73-4703-97A0-685EA49D58FE}" srcOrd="0" destOrd="0" presId="urn:microsoft.com/office/officeart/2009/3/layout/HorizontalOrganizationChart"/>
    <dgm:cxn modelId="{99E68705-05F8-4B34-8E26-254F5CBF86AC}" type="presParOf" srcId="{34B94E28-8E73-4703-97A0-685EA49D58FE}" destId="{179F7C4D-45E7-4E88-B3FD-1EE1FA08D1FE}" srcOrd="0" destOrd="0" presId="urn:microsoft.com/office/officeart/2009/3/layout/HorizontalOrganizationChart"/>
    <dgm:cxn modelId="{5962C4DE-C0D6-4031-9D51-2C06F695AA59}" type="presParOf" srcId="{34B94E28-8E73-4703-97A0-685EA49D58FE}" destId="{81E4BD08-86BF-4D7F-88EE-16CD75FCB8A6}" srcOrd="1" destOrd="0" presId="urn:microsoft.com/office/officeart/2009/3/layout/HorizontalOrganizationChart"/>
    <dgm:cxn modelId="{4F4FAA9B-2A7F-4611-874E-AA5D4DE5FA21}" type="presParOf" srcId="{6C4A771C-58FF-4C22-8C20-8BB96A86C50B}" destId="{3483AF97-04BC-4ADE-809D-C235567DAFE8}" srcOrd="1" destOrd="0" presId="urn:microsoft.com/office/officeart/2009/3/layout/HorizontalOrganizationChart"/>
    <dgm:cxn modelId="{584EC923-430A-4FDD-B0BA-1141EBCB78B2}" type="presParOf" srcId="{3483AF97-04BC-4ADE-809D-C235567DAFE8}" destId="{562EE79D-49A8-4583-9CF6-DB9A7D5FFE13}" srcOrd="0" destOrd="0" presId="urn:microsoft.com/office/officeart/2009/3/layout/HorizontalOrganizationChart"/>
    <dgm:cxn modelId="{CEB5F186-84DB-4C41-8B11-29D00C42A17F}" type="presParOf" srcId="{3483AF97-04BC-4ADE-809D-C235567DAFE8}" destId="{2D2D93E8-B7D3-4C18-AE9A-61460155D8E0}" srcOrd="1" destOrd="0" presId="urn:microsoft.com/office/officeart/2009/3/layout/HorizontalOrganizationChart"/>
    <dgm:cxn modelId="{3CC15B32-1395-4813-8619-E233E3AE7990}" type="presParOf" srcId="{2D2D93E8-B7D3-4C18-AE9A-61460155D8E0}" destId="{28C6DAB0-670B-45DE-A8FC-90D9D423AFF9}" srcOrd="0" destOrd="0" presId="urn:microsoft.com/office/officeart/2009/3/layout/HorizontalOrganizationChart"/>
    <dgm:cxn modelId="{2DADAD66-4551-4BF0-B796-5E78EE1E3D1F}" type="presParOf" srcId="{28C6DAB0-670B-45DE-A8FC-90D9D423AFF9}" destId="{17D0697B-09F8-49BF-93E3-F1D0928B56F7}" srcOrd="0" destOrd="0" presId="urn:microsoft.com/office/officeart/2009/3/layout/HorizontalOrganizationChart"/>
    <dgm:cxn modelId="{F0AC8AF2-4860-4A5E-BE21-156927D8B43E}" type="presParOf" srcId="{28C6DAB0-670B-45DE-A8FC-90D9D423AFF9}" destId="{17AE3C75-668A-4DB5-ABF5-254E6C9CF8C2}" srcOrd="1" destOrd="0" presId="urn:microsoft.com/office/officeart/2009/3/layout/HorizontalOrganizationChart"/>
    <dgm:cxn modelId="{60A12601-C8CC-4394-B3CE-BE9C0D6F9D56}" type="presParOf" srcId="{2D2D93E8-B7D3-4C18-AE9A-61460155D8E0}" destId="{9D514434-8E9F-4774-A49A-37C231DE8AED}" srcOrd="1" destOrd="0" presId="urn:microsoft.com/office/officeart/2009/3/layout/HorizontalOrganizationChart"/>
    <dgm:cxn modelId="{92AED4C8-4550-4AED-8BEA-613ACD4CE4CF}" type="presParOf" srcId="{9D514434-8E9F-4774-A49A-37C231DE8AED}" destId="{555FCAEA-85BF-49A5-BB3E-99A03F6E6B18}" srcOrd="0" destOrd="0" presId="urn:microsoft.com/office/officeart/2009/3/layout/HorizontalOrganizationChart"/>
    <dgm:cxn modelId="{50464D4B-B9E2-48D2-A7FB-0B6A6E47DBA4}" type="presParOf" srcId="{9D514434-8E9F-4774-A49A-37C231DE8AED}" destId="{AA537377-2EF5-458B-B701-BC5B27AFCB62}" srcOrd="1" destOrd="0" presId="urn:microsoft.com/office/officeart/2009/3/layout/HorizontalOrganizationChart"/>
    <dgm:cxn modelId="{A2A985C1-9CD3-499D-80BC-27E5940D97A1}" type="presParOf" srcId="{AA537377-2EF5-458B-B701-BC5B27AFCB62}" destId="{42A4FC95-4111-45B3-85F8-3817C0875E26}" srcOrd="0" destOrd="0" presId="urn:microsoft.com/office/officeart/2009/3/layout/HorizontalOrganizationChart"/>
    <dgm:cxn modelId="{A5F28508-FD4F-4776-AF1C-40753598D36A}" type="presParOf" srcId="{42A4FC95-4111-45B3-85F8-3817C0875E26}" destId="{E357721A-99CE-4A68-92BF-8CFA2807BB7C}" srcOrd="0" destOrd="0" presId="urn:microsoft.com/office/officeart/2009/3/layout/HorizontalOrganizationChart"/>
    <dgm:cxn modelId="{2D6E95BC-4C7C-411B-ADC4-59E73A0A2764}" type="presParOf" srcId="{42A4FC95-4111-45B3-85F8-3817C0875E26}" destId="{204D7EF7-4110-4B72-9DD5-1E39C4EC7EBA}" srcOrd="1" destOrd="0" presId="urn:microsoft.com/office/officeart/2009/3/layout/HorizontalOrganizationChart"/>
    <dgm:cxn modelId="{1CFAD874-3B53-4478-947C-2B5C73628F26}" type="presParOf" srcId="{AA537377-2EF5-458B-B701-BC5B27AFCB62}" destId="{9B7F96F6-81FD-4E02-B081-AE2A906D8674}" srcOrd="1" destOrd="0" presId="urn:microsoft.com/office/officeart/2009/3/layout/HorizontalOrganizationChart"/>
    <dgm:cxn modelId="{7E111EA9-A202-4BE2-BC72-5F027EA784A7}" type="presParOf" srcId="{AA537377-2EF5-458B-B701-BC5B27AFCB62}" destId="{BE9F157C-DA18-4CB7-BF52-A27570D1806E}" srcOrd="2" destOrd="0" presId="urn:microsoft.com/office/officeart/2009/3/layout/HorizontalOrganizationChart"/>
    <dgm:cxn modelId="{6209F9CC-46FC-4EA0-8776-9AD7755A2447}" type="presParOf" srcId="{2D2D93E8-B7D3-4C18-AE9A-61460155D8E0}" destId="{9584DE6D-7DFC-4F7B-B5F9-574FB04D86CE}" srcOrd="2" destOrd="0" presId="urn:microsoft.com/office/officeart/2009/3/layout/HorizontalOrganizationChart"/>
    <dgm:cxn modelId="{5F7FFCD7-6F29-496B-847E-6140AD7D1893}" type="presParOf" srcId="{3483AF97-04BC-4ADE-809D-C235567DAFE8}" destId="{DF70897F-6D81-4179-B086-1E8691A4FD47}" srcOrd="2" destOrd="0" presId="urn:microsoft.com/office/officeart/2009/3/layout/HorizontalOrganizationChart"/>
    <dgm:cxn modelId="{D1E88DAE-8020-4B39-B8AF-E7BD7FED7F8F}" type="presParOf" srcId="{3483AF97-04BC-4ADE-809D-C235567DAFE8}" destId="{CC3780FD-0F9C-40C1-9574-A41648B9DDA1}" srcOrd="3" destOrd="0" presId="urn:microsoft.com/office/officeart/2009/3/layout/HorizontalOrganizationChart"/>
    <dgm:cxn modelId="{4592A847-0D98-4C1C-8EF3-CDCDC48B778B}" type="presParOf" srcId="{CC3780FD-0F9C-40C1-9574-A41648B9DDA1}" destId="{55C356A0-3CDD-4155-9A27-8A0724C09FCE}" srcOrd="0" destOrd="0" presId="urn:microsoft.com/office/officeart/2009/3/layout/HorizontalOrganizationChart"/>
    <dgm:cxn modelId="{65962EB4-B7F3-4A87-A413-58D1FEC95B9F}" type="presParOf" srcId="{55C356A0-3CDD-4155-9A27-8A0724C09FCE}" destId="{F43E6F6A-1513-46D4-B03B-2B8D0B00DF1E}" srcOrd="0" destOrd="0" presId="urn:microsoft.com/office/officeart/2009/3/layout/HorizontalOrganizationChart"/>
    <dgm:cxn modelId="{E6D6C001-506B-43FB-ABAB-76C262F05129}" type="presParOf" srcId="{55C356A0-3CDD-4155-9A27-8A0724C09FCE}" destId="{80913270-EF05-4048-A057-CC704CC6279A}" srcOrd="1" destOrd="0" presId="urn:microsoft.com/office/officeart/2009/3/layout/HorizontalOrganizationChart"/>
    <dgm:cxn modelId="{936543C2-5BA6-48D1-A58E-5A8277D7875F}" type="presParOf" srcId="{CC3780FD-0F9C-40C1-9574-A41648B9DDA1}" destId="{97C8B59F-234B-4D59-A301-5DEE3B6E8A6D}" srcOrd="1" destOrd="0" presId="urn:microsoft.com/office/officeart/2009/3/layout/HorizontalOrganizationChart"/>
    <dgm:cxn modelId="{1671BAE4-29A8-479D-A2A1-B4C2B3ECC672}" type="presParOf" srcId="{97C8B59F-234B-4D59-A301-5DEE3B6E8A6D}" destId="{59C2D42B-E3A6-4E86-BCC6-51C618BAA1F6}" srcOrd="0" destOrd="0" presId="urn:microsoft.com/office/officeart/2009/3/layout/HorizontalOrganizationChart"/>
    <dgm:cxn modelId="{B6E63333-5C68-4A56-AFDD-61B8A54A2FB8}" type="presParOf" srcId="{97C8B59F-234B-4D59-A301-5DEE3B6E8A6D}" destId="{3E10A500-C555-4506-A880-3B216652B556}" srcOrd="1" destOrd="0" presId="urn:microsoft.com/office/officeart/2009/3/layout/HorizontalOrganizationChart"/>
    <dgm:cxn modelId="{E9BC252B-0A42-4DDC-90C0-4C2B6371466B}" type="presParOf" srcId="{3E10A500-C555-4506-A880-3B216652B556}" destId="{C13BE6E8-36B6-4880-8CC5-C4E61E17BC33}" srcOrd="0" destOrd="0" presId="urn:microsoft.com/office/officeart/2009/3/layout/HorizontalOrganizationChart"/>
    <dgm:cxn modelId="{DA31DE2B-11D3-46B1-B8E6-57DD581E54A0}" type="presParOf" srcId="{C13BE6E8-36B6-4880-8CC5-C4E61E17BC33}" destId="{44B833BF-5240-418C-BEB9-C8471E89EA70}" srcOrd="0" destOrd="0" presId="urn:microsoft.com/office/officeart/2009/3/layout/HorizontalOrganizationChart"/>
    <dgm:cxn modelId="{962B6860-6453-4D32-ADC8-BCCA77D71868}" type="presParOf" srcId="{C13BE6E8-36B6-4880-8CC5-C4E61E17BC33}" destId="{276419AD-3BA1-47DA-A617-7F70E508516A}" srcOrd="1" destOrd="0" presId="urn:microsoft.com/office/officeart/2009/3/layout/HorizontalOrganizationChart"/>
    <dgm:cxn modelId="{EC346469-4C4C-41D4-8971-A54493F5D3ED}" type="presParOf" srcId="{3E10A500-C555-4506-A880-3B216652B556}" destId="{AE33AF14-EE7B-428B-A7C7-2E53F75B9489}" srcOrd="1" destOrd="0" presId="urn:microsoft.com/office/officeart/2009/3/layout/HorizontalOrganizationChart"/>
    <dgm:cxn modelId="{3843A0A5-82FF-4622-8F48-73AE8AE5EC02}" type="presParOf" srcId="{3E10A500-C555-4506-A880-3B216652B556}" destId="{89737CEE-3244-4098-9E56-01A9399334EA}" srcOrd="2" destOrd="0" presId="urn:microsoft.com/office/officeart/2009/3/layout/HorizontalOrganizationChart"/>
    <dgm:cxn modelId="{AFEB228D-2C62-495D-AB2B-39B74DAD5876}" type="presParOf" srcId="{97C8B59F-234B-4D59-A301-5DEE3B6E8A6D}" destId="{D4E29319-5C1C-4A92-BA2D-DEFCEE3A33AF}" srcOrd="2" destOrd="0" presId="urn:microsoft.com/office/officeart/2009/3/layout/HorizontalOrganizationChart"/>
    <dgm:cxn modelId="{A69CF8E9-0236-47FC-816D-FA7C65517DB6}" type="presParOf" srcId="{97C8B59F-234B-4D59-A301-5DEE3B6E8A6D}" destId="{B45FA878-EED2-43E8-AD6C-FEE7C22B5FC8}" srcOrd="3" destOrd="0" presId="urn:microsoft.com/office/officeart/2009/3/layout/HorizontalOrganizationChart"/>
    <dgm:cxn modelId="{ACFF42BC-F96C-4A82-BC6D-E21FA25C1684}" type="presParOf" srcId="{B45FA878-EED2-43E8-AD6C-FEE7C22B5FC8}" destId="{40C57679-5FE0-419B-9D65-5B3BE0FB0B5D}" srcOrd="0" destOrd="0" presId="urn:microsoft.com/office/officeart/2009/3/layout/HorizontalOrganizationChart"/>
    <dgm:cxn modelId="{3C05286A-1523-445B-AE6C-6396F096E7AC}" type="presParOf" srcId="{40C57679-5FE0-419B-9D65-5B3BE0FB0B5D}" destId="{12F99AF2-1C6C-4B2A-8DB2-72E6576B6706}" srcOrd="0" destOrd="0" presId="urn:microsoft.com/office/officeart/2009/3/layout/HorizontalOrganizationChart"/>
    <dgm:cxn modelId="{C46CD92D-C07C-4589-8105-79E8F7511CCC}" type="presParOf" srcId="{40C57679-5FE0-419B-9D65-5B3BE0FB0B5D}" destId="{11112C2D-6AB3-4A20-80D8-A28481E7066E}" srcOrd="1" destOrd="0" presId="urn:microsoft.com/office/officeart/2009/3/layout/HorizontalOrganizationChart"/>
    <dgm:cxn modelId="{13C01A3E-6B79-436C-A904-2A948336F9EB}" type="presParOf" srcId="{B45FA878-EED2-43E8-AD6C-FEE7C22B5FC8}" destId="{BF86C38C-89C0-4CFC-A89A-199F09DDAA6B}" srcOrd="1" destOrd="0" presId="urn:microsoft.com/office/officeart/2009/3/layout/HorizontalOrganizationChart"/>
    <dgm:cxn modelId="{6AE51571-74C2-491D-8F12-FDD85B852CF2}" type="presParOf" srcId="{B45FA878-EED2-43E8-AD6C-FEE7C22B5FC8}" destId="{5D1DAE5A-F075-488E-8E51-DB04B63A1D8F}" srcOrd="2" destOrd="0" presId="urn:microsoft.com/office/officeart/2009/3/layout/HorizontalOrganizationChart"/>
    <dgm:cxn modelId="{B4D75524-E27E-47F2-9890-62AFB6DA9AED}" type="presParOf" srcId="{97C8B59F-234B-4D59-A301-5DEE3B6E8A6D}" destId="{8673F9A1-698E-45A4-9798-B50710652BB9}" srcOrd="4" destOrd="0" presId="urn:microsoft.com/office/officeart/2009/3/layout/HorizontalOrganizationChart"/>
    <dgm:cxn modelId="{7C5C5C54-0C8A-45F9-8993-01913806B3BB}" type="presParOf" srcId="{97C8B59F-234B-4D59-A301-5DEE3B6E8A6D}" destId="{3034539F-4B26-4E71-B85F-BB9C01337D1F}" srcOrd="5" destOrd="0" presId="urn:microsoft.com/office/officeart/2009/3/layout/HorizontalOrganizationChart"/>
    <dgm:cxn modelId="{8CE276D0-B271-4DCF-93D8-A10A5C9B4A6E}" type="presParOf" srcId="{3034539F-4B26-4E71-B85F-BB9C01337D1F}" destId="{1F41E62F-6146-4FE2-8C3C-C91C66E2237D}" srcOrd="0" destOrd="0" presId="urn:microsoft.com/office/officeart/2009/3/layout/HorizontalOrganizationChart"/>
    <dgm:cxn modelId="{DEE7D0F6-17F2-42B5-BE3F-54F0892A7E70}" type="presParOf" srcId="{1F41E62F-6146-4FE2-8C3C-C91C66E2237D}" destId="{89C5FE38-1893-43F9-8148-AA278A566181}" srcOrd="0" destOrd="0" presId="urn:microsoft.com/office/officeart/2009/3/layout/HorizontalOrganizationChart"/>
    <dgm:cxn modelId="{564A445C-DEF9-4533-9B63-BE0BC2FE6DFB}" type="presParOf" srcId="{1F41E62F-6146-4FE2-8C3C-C91C66E2237D}" destId="{B15FCF60-FDD1-40A1-BA58-C076FACDF282}" srcOrd="1" destOrd="0" presId="urn:microsoft.com/office/officeart/2009/3/layout/HorizontalOrganizationChart"/>
    <dgm:cxn modelId="{2F297293-4F01-4BF1-AB3A-5EDD6BEC9EF1}" type="presParOf" srcId="{3034539F-4B26-4E71-B85F-BB9C01337D1F}" destId="{253B72FD-DE1B-4A2F-8D28-39AD10B2BD6D}" srcOrd="1" destOrd="0" presId="urn:microsoft.com/office/officeart/2009/3/layout/HorizontalOrganizationChart"/>
    <dgm:cxn modelId="{89BD40C6-099C-4001-9D32-F3314C9CF535}" type="presParOf" srcId="{3034539F-4B26-4E71-B85F-BB9C01337D1F}" destId="{E591C56A-46BB-4F09-820A-8D14E8BEA123}" srcOrd="2" destOrd="0" presId="urn:microsoft.com/office/officeart/2009/3/layout/HorizontalOrganizationChart"/>
    <dgm:cxn modelId="{03189DF6-FF53-452F-8D06-186F384C029A}" type="presParOf" srcId="{97C8B59F-234B-4D59-A301-5DEE3B6E8A6D}" destId="{54212796-CC2A-4E82-8C06-6E1DDAEC0080}" srcOrd="6" destOrd="0" presId="urn:microsoft.com/office/officeart/2009/3/layout/HorizontalOrganizationChart"/>
    <dgm:cxn modelId="{50F29E3A-DA2C-48B2-8F62-7280E85BE2EC}" type="presParOf" srcId="{97C8B59F-234B-4D59-A301-5DEE3B6E8A6D}" destId="{4B8CF8BA-2B02-4251-8352-9E0AEBC1B6E0}" srcOrd="7" destOrd="0" presId="urn:microsoft.com/office/officeart/2009/3/layout/HorizontalOrganizationChart"/>
    <dgm:cxn modelId="{5EA07A14-C000-410E-B70A-D29D3026A91A}" type="presParOf" srcId="{4B8CF8BA-2B02-4251-8352-9E0AEBC1B6E0}" destId="{171EA8CB-B06A-4168-81E6-7DF3413CD365}" srcOrd="0" destOrd="0" presId="urn:microsoft.com/office/officeart/2009/3/layout/HorizontalOrganizationChart"/>
    <dgm:cxn modelId="{876C8A36-6D2D-4B44-8398-79391C087DCC}" type="presParOf" srcId="{171EA8CB-B06A-4168-81E6-7DF3413CD365}" destId="{9DE63C5B-852D-48BE-BC4F-41FC22CD5695}" srcOrd="0" destOrd="0" presId="urn:microsoft.com/office/officeart/2009/3/layout/HorizontalOrganizationChart"/>
    <dgm:cxn modelId="{76925CFA-4E98-46E3-95AF-40AF88B5378A}" type="presParOf" srcId="{171EA8CB-B06A-4168-81E6-7DF3413CD365}" destId="{052096C1-7C56-4D54-A97D-DC54B6D33740}" srcOrd="1" destOrd="0" presId="urn:microsoft.com/office/officeart/2009/3/layout/HorizontalOrganizationChart"/>
    <dgm:cxn modelId="{13562AA3-51EA-492A-8D6D-2FAFC60222CD}" type="presParOf" srcId="{4B8CF8BA-2B02-4251-8352-9E0AEBC1B6E0}" destId="{075BFF80-C3E4-416C-9E1A-8CD518618BDD}" srcOrd="1" destOrd="0" presId="urn:microsoft.com/office/officeart/2009/3/layout/HorizontalOrganizationChart"/>
    <dgm:cxn modelId="{D10700A3-AD8A-4290-B39B-6E2A9B6F1810}" type="presParOf" srcId="{4B8CF8BA-2B02-4251-8352-9E0AEBC1B6E0}" destId="{3AC10A85-700E-4993-BDF9-611EEB5C729F}" srcOrd="2" destOrd="0" presId="urn:microsoft.com/office/officeart/2009/3/layout/HorizontalOrganizationChart"/>
    <dgm:cxn modelId="{2F864360-2F21-4577-B21C-83BA8B10C9E1}" type="presParOf" srcId="{97C8B59F-234B-4D59-A301-5DEE3B6E8A6D}" destId="{CE90CF04-C335-44E9-8696-4E719D2CF705}" srcOrd="8" destOrd="0" presId="urn:microsoft.com/office/officeart/2009/3/layout/HorizontalOrganizationChart"/>
    <dgm:cxn modelId="{5139CB14-B4DE-467D-B0E8-7ECE02304005}" type="presParOf" srcId="{97C8B59F-234B-4D59-A301-5DEE3B6E8A6D}" destId="{F04A3121-DEA6-46E8-AE46-10EEFD0D4643}" srcOrd="9" destOrd="0" presId="urn:microsoft.com/office/officeart/2009/3/layout/HorizontalOrganizationChart"/>
    <dgm:cxn modelId="{92EC160C-8D98-4F91-BEA4-F43621ADF02D}" type="presParOf" srcId="{F04A3121-DEA6-46E8-AE46-10EEFD0D4643}" destId="{9FEFE362-C972-477A-9CEA-6DC6B6B65529}" srcOrd="0" destOrd="0" presId="urn:microsoft.com/office/officeart/2009/3/layout/HorizontalOrganizationChart"/>
    <dgm:cxn modelId="{A91B4FD3-9ED3-411A-AAFA-81C76859AD0C}" type="presParOf" srcId="{9FEFE362-C972-477A-9CEA-6DC6B6B65529}" destId="{61453AFE-07A3-4FC1-A5BC-D227C3485E05}" srcOrd="0" destOrd="0" presId="urn:microsoft.com/office/officeart/2009/3/layout/HorizontalOrganizationChart"/>
    <dgm:cxn modelId="{5205DF11-01A9-40F6-BAB1-81BDD7902A4E}" type="presParOf" srcId="{9FEFE362-C972-477A-9CEA-6DC6B6B65529}" destId="{C2C942A9-B60C-42F7-9D80-CF7C92F3845C}" srcOrd="1" destOrd="0" presId="urn:microsoft.com/office/officeart/2009/3/layout/HorizontalOrganizationChart"/>
    <dgm:cxn modelId="{425F805F-5366-4E32-9BAE-DFDCE196EF0A}" type="presParOf" srcId="{F04A3121-DEA6-46E8-AE46-10EEFD0D4643}" destId="{17874AB0-8194-473E-BA30-F3C96BEEEB3A}" srcOrd="1" destOrd="0" presId="urn:microsoft.com/office/officeart/2009/3/layout/HorizontalOrganizationChart"/>
    <dgm:cxn modelId="{826F7CFA-43F8-481F-95B5-935D2580259B}" type="presParOf" srcId="{F04A3121-DEA6-46E8-AE46-10EEFD0D4643}" destId="{FBE909BD-96CD-46EE-AEC8-275CAFFE1105}" srcOrd="2" destOrd="0" presId="urn:microsoft.com/office/officeart/2009/3/layout/HorizontalOrganizationChart"/>
    <dgm:cxn modelId="{ABA919D9-374F-4B2B-9B5B-D6FC69A7A60D}" type="presParOf" srcId="{CC3780FD-0F9C-40C1-9574-A41648B9DDA1}" destId="{C210A625-D44A-40F9-8E19-F9AE6EA792DB}" srcOrd="2" destOrd="0" presId="urn:microsoft.com/office/officeart/2009/3/layout/HorizontalOrganizationChart"/>
    <dgm:cxn modelId="{9500D980-A3F4-4489-98DE-64265A15916C}" type="presParOf" srcId="{6C4A771C-58FF-4C22-8C20-8BB96A86C50B}" destId="{FE7BC473-27C7-4036-9293-052CBDB456DE}" srcOrd="2" destOrd="0" presId="urn:microsoft.com/office/officeart/2009/3/layout/HorizontalOrganizationChart"/>
    <dgm:cxn modelId="{F6749816-7A37-4107-AD43-CAC701801DED}" type="presParOf" srcId="{095BE53D-55BD-4790-B61F-8D33C2F0FFF6}" destId="{43DE2842-7101-49F2-83EC-E38FFD817571}" srcOrd="6" destOrd="0" presId="urn:microsoft.com/office/officeart/2009/3/layout/HorizontalOrganizationChart"/>
    <dgm:cxn modelId="{9F4FC4D5-629A-47D1-9634-CC2D403E1EB0}" type="presParOf" srcId="{095BE53D-55BD-4790-B61F-8D33C2F0FFF6}" destId="{0BCEDD59-AAA1-47B1-8585-A447E9532399}" srcOrd="7" destOrd="0" presId="urn:microsoft.com/office/officeart/2009/3/layout/HorizontalOrganizationChart"/>
    <dgm:cxn modelId="{1A83189F-2B24-47EB-90FF-EFF950BAC328}" type="presParOf" srcId="{0BCEDD59-AAA1-47B1-8585-A447E9532399}" destId="{CD07C089-55CF-41F9-B5BF-F365BB910A4A}" srcOrd="0" destOrd="0" presId="urn:microsoft.com/office/officeart/2009/3/layout/HorizontalOrganizationChart"/>
    <dgm:cxn modelId="{E68301C4-6F81-46EE-BEDE-239F15E56926}" type="presParOf" srcId="{CD07C089-55CF-41F9-B5BF-F365BB910A4A}" destId="{6FF06C69-E5A5-44F8-A1C7-869E62115236}" srcOrd="0" destOrd="0" presId="urn:microsoft.com/office/officeart/2009/3/layout/HorizontalOrganizationChart"/>
    <dgm:cxn modelId="{2FF36A5D-A539-4D51-AD46-1281EC225154}" type="presParOf" srcId="{CD07C089-55CF-41F9-B5BF-F365BB910A4A}" destId="{5A335978-4104-4429-8C3A-A0EB4A1BCFBA}" srcOrd="1" destOrd="0" presId="urn:microsoft.com/office/officeart/2009/3/layout/HorizontalOrganizationChart"/>
    <dgm:cxn modelId="{933B0DF0-8E63-40B5-B3E0-E5341AD73690}" type="presParOf" srcId="{0BCEDD59-AAA1-47B1-8585-A447E9532399}" destId="{4E456744-F07D-4727-960D-CAE5117EA357}" srcOrd="1" destOrd="0" presId="urn:microsoft.com/office/officeart/2009/3/layout/HorizontalOrganizationChart"/>
    <dgm:cxn modelId="{CB4826D7-E458-4AC2-965F-D601252CED32}" type="presParOf" srcId="{4E456744-F07D-4727-960D-CAE5117EA357}" destId="{B5FC33C1-B5AA-48C0-9F4D-6174A076E1A4}" srcOrd="0" destOrd="0" presId="urn:microsoft.com/office/officeart/2009/3/layout/HorizontalOrganizationChart"/>
    <dgm:cxn modelId="{31E1669A-FED1-43A5-8662-337F9237D39A}" type="presParOf" srcId="{4E456744-F07D-4727-960D-CAE5117EA357}" destId="{CAE35E50-77A6-41C3-A8D4-56F5A6B3A81A}" srcOrd="1" destOrd="0" presId="urn:microsoft.com/office/officeart/2009/3/layout/HorizontalOrganizationChart"/>
    <dgm:cxn modelId="{566A0CD1-DA83-45AF-8DCD-621437CFF511}" type="presParOf" srcId="{CAE35E50-77A6-41C3-A8D4-56F5A6B3A81A}" destId="{7D184974-2609-40C3-9D50-3DED5E8D1D80}" srcOrd="0" destOrd="0" presId="urn:microsoft.com/office/officeart/2009/3/layout/HorizontalOrganizationChart"/>
    <dgm:cxn modelId="{8E002380-147C-4A1E-8117-2C9F44F09603}" type="presParOf" srcId="{7D184974-2609-40C3-9D50-3DED5E8D1D80}" destId="{F1EF0867-1C28-4192-8423-20C33D42514B}" srcOrd="0" destOrd="0" presId="urn:microsoft.com/office/officeart/2009/3/layout/HorizontalOrganizationChart"/>
    <dgm:cxn modelId="{B8A47DCC-A404-494A-B644-E63AFF4B5B85}" type="presParOf" srcId="{7D184974-2609-40C3-9D50-3DED5E8D1D80}" destId="{5FEE21E8-B12E-495C-B355-47D5CEC797D0}" srcOrd="1" destOrd="0" presId="urn:microsoft.com/office/officeart/2009/3/layout/HorizontalOrganizationChart"/>
    <dgm:cxn modelId="{01295C09-917F-4C0A-9257-1DB2EB4D2B90}" type="presParOf" srcId="{CAE35E50-77A6-41C3-A8D4-56F5A6B3A81A}" destId="{833CD210-A381-4E88-8635-EE275FC9FBCE}" srcOrd="1" destOrd="0" presId="urn:microsoft.com/office/officeart/2009/3/layout/HorizontalOrganizationChart"/>
    <dgm:cxn modelId="{EC07BA42-6A2A-459F-9E66-DB43FD5B5236}" type="presParOf" srcId="{CAE35E50-77A6-41C3-A8D4-56F5A6B3A81A}" destId="{2E9C6EC7-43AE-4875-BB17-989B18D05689}" srcOrd="2" destOrd="0" presId="urn:microsoft.com/office/officeart/2009/3/layout/HorizontalOrganizationChart"/>
    <dgm:cxn modelId="{7CD62F64-AE3C-4D75-B21A-06B9D18EBA9B}" type="presParOf" srcId="{0BCEDD59-AAA1-47B1-8585-A447E9532399}" destId="{67A60FCA-DEE6-4DF1-997D-09473E054C4C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进程与线程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什么是进程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2A3CA-5C05-4F45-873D-2E5DF08F051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进程控制块</a:t>
          </a:r>
        </a:p>
      </dgm:t>
    </dgm:pt>
    <dgm:pt modelId="{94D09C8E-D977-4AE4-8ED5-1A419C0A9C98}" type="par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B38D28-2011-408E-B8C8-F13E417BF05F}" type="sib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进程的状态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进程控制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BB14E-3630-4CE9-B932-2E161EB78E2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创建、撤销、切换</a:t>
          </a:r>
        </a:p>
      </dgm:t>
    </dgm:pt>
    <dgm:pt modelId="{AA63E1F2-7E1D-458B-B715-DA6D4D7946DA}" type="par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8E82C-D35F-451E-82CA-BDDBDDBFAC3C}" type="sib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五状态模型</a:t>
          </a: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进程与程序</a:t>
          </a: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/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/>
        </a:p>
      </dgm:t>
    </dgm:pt>
    <dgm:pt modelId="{063588DC-DD30-438C-BAF9-57C360FB7B9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挂起、六状态、七状态</a:t>
          </a:r>
        </a:p>
      </dgm:t>
    </dgm:pt>
    <dgm:pt modelId="{43591A75-092B-4CC2-BA3F-F28D76D8E7EB}" type="parTrans" cxnId="{6AE10DC8-08F6-4BB3-BD5E-4494C2F67E1E}">
      <dgm:prSet/>
      <dgm:spPr/>
      <dgm:t>
        <a:bodyPr/>
        <a:lstStyle/>
        <a:p>
          <a:endParaRPr lang="zh-CN" altLang="en-US"/>
        </a:p>
      </dgm:t>
    </dgm:pt>
    <dgm:pt modelId="{BDC0129B-3F9D-4BA5-B0B4-DF6C008E903A}" type="sibTrans" cxnId="{6AE10DC8-08F6-4BB3-BD5E-4494C2F67E1E}">
      <dgm:prSet/>
      <dgm:spPr/>
      <dgm:t>
        <a:bodyPr/>
        <a:lstStyle/>
        <a:p>
          <a:endParaRPr lang="zh-CN" altLang="en-US"/>
        </a:p>
      </dgm:t>
    </dgm:pt>
    <dgm:pt modelId="{76726140-8AD8-49FB-89AD-5A149071D066}">
      <dgm:prSet phldrT="[文本]"/>
      <dgm:spPr/>
      <dgm:t>
        <a:bodyPr/>
        <a:lstStyle/>
        <a:p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</a:rPr>
            <a:t>线程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F9525-A5EC-4496-BC95-B39068787DED}" type="parTrans" cxnId="{40285340-EA68-47BC-9F2F-70E48E7033AE}">
      <dgm:prSet/>
      <dgm:spPr/>
    </dgm:pt>
    <dgm:pt modelId="{C6D5919D-024A-4768-80D0-CB16FB50AAEA}" type="sibTrans" cxnId="{40285340-EA68-47BC-9F2F-70E48E7033AE}">
      <dgm:prSet/>
      <dgm:spPr/>
    </dgm:pt>
    <dgm:pt modelId="{8F0CB39B-9C0B-44C6-97FC-B1C416AD465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</a:p>
      </dgm:t>
    </dgm:pt>
    <dgm:pt modelId="{D7C88B1B-D9BF-4392-840F-E26D190593F8}" type="parTrans" cxnId="{34ED713B-B8F6-47B6-8210-0403FE90864C}">
      <dgm:prSet/>
      <dgm:spPr/>
      <dgm:t>
        <a:bodyPr/>
        <a:lstStyle/>
        <a:p>
          <a:endParaRPr lang="zh-CN" altLang="en-US"/>
        </a:p>
      </dgm:t>
    </dgm:pt>
    <dgm:pt modelId="{07A20601-09F0-44DB-A9F8-6ABF86FA542F}" type="sibTrans" cxnId="{34ED713B-B8F6-47B6-8210-0403FE90864C}">
      <dgm:prSet/>
      <dgm:spPr/>
      <dgm:t>
        <a:bodyPr/>
        <a:lstStyle/>
        <a:p>
          <a:endParaRPr lang="zh-CN" altLang="en-US"/>
        </a:p>
      </dgm:t>
    </dgm:pt>
    <dgm:pt modelId="{C29D70A3-13DD-4D57-B8EB-0E435DAB72C3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线程的引入、线程与进程的分工</a:t>
          </a:r>
        </a:p>
      </dgm:t>
    </dgm:pt>
    <dgm:pt modelId="{FFEA9807-12D1-4530-AECC-75A7424718CE}" type="parTrans" cxnId="{B354EA8C-AA08-49FB-981E-5312786BA293}">
      <dgm:prSet/>
      <dgm:spPr/>
      <dgm:t>
        <a:bodyPr/>
        <a:lstStyle/>
        <a:p>
          <a:endParaRPr lang="zh-CN" altLang="en-US"/>
        </a:p>
      </dgm:t>
    </dgm:pt>
    <dgm:pt modelId="{63C71764-9B54-4974-BFF1-092CBD1B3204}" type="sibTrans" cxnId="{B354EA8C-AA08-49FB-981E-5312786BA293}">
      <dgm:prSet/>
      <dgm:spPr/>
      <dgm:t>
        <a:bodyPr/>
        <a:lstStyle/>
        <a:p>
          <a:endParaRPr lang="zh-CN" altLang="en-US"/>
        </a:p>
      </dgm:t>
    </dgm:pt>
    <dgm:pt modelId="{C420076C-C95F-45A0-B8AC-09C0E4E7EE9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线程的实现</a:t>
          </a:r>
        </a:p>
      </dgm:t>
    </dgm:pt>
    <dgm:pt modelId="{958BC9EA-F4E5-425A-B0E9-34E3CDA63D0A}" type="parTrans" cxnId="{F348191E-CDCA-4036-91D4-B3346F527A03}">
      <dgm:prSet/>
      <dgm:spPr/>
      <dgm:t>
        <a:bodyPr/>
        <a:lstStyle/>
        <a:p>
          <a:endParaRPr lang="zh-CN" altLang="en-US"/>
        </a:p>
      </dgm:t>
    </dgm:pt>
    <dgm:pt modelId="{AFCCACD7-54D4-40EB-9789-984916938A53}" type="sibTrans" cxnId="{F348191E-CDCA-4036-91D4-B3346F527A03}">
      <dgm:prSet/>
      <dgm:spPr/>
      <dgm:t>
        <a:bodyPr/>
        <a:lstStyle/>
        <a:p>
          <a:endParaRPr lang="zh-CN" altLang="en-US"/>
        </a:p>
      </dgm:t>
    </dgm:pt>
    <dgm:pt modelId="{747F9A0C-3CAE-4E8F-A8F7-A2F37AF3A2B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用户级</a:t>
          </a:r>
        </a:p>
      </dgm:t>
    </dgm:pt>
    <dgm:pt modelId="{2AD52435-345A-479B-B8D0-8F84F7AA5EFF}" type="parTrans" cxnId="{54D1CA04-744D-4952-A75F-95E5A67D899E}">
      <dgm:prSet/>
      <dgm:spPr/>
      <dgm:t>
        <a:bodyPr/>
        <a:lstStyle/>
        <a:p>
          <a:endParaRPr lang="zh-CN" altLang="en-US"/>
        </a:p>
      </dgm:t>
    </dgm:pt>
    <dgm:pt modelId="{FDD1342F-EDC1-48F0-8685-4DFBD0011EA3}" type="sibTrans" cxnId="{54D1CA04-744D-4952-A75F-95E5A67D899E}">
      <dgm:prSet/>
      <dgm:spPr/>
      <dgm:t>
        <a:bodyPr/>
        <a:lstStyle/>
        <a:p>
          <a:endParaRPr lang="zh-CN" altLang="en-US"/>
        </a:p>
      </dgm:t>
    </dgm:pt>
    <dgm:pt modelId="{E4371F99-E5CE-4307-94F0-7859621A91C3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内核级</a:t>
          </a:r>
        </a:p>
      </dgm:t>
    </dgm:pt>
    <dgm:pt modelId="{79BEBF78-3D74-4F14-85FF-5181E38ED1A6}" type="parTrans" cxnId="{CFF15253-4FA8-4F04-902B-A91BD40C20AE}">
      <dgm:prSet/>
      <dgm:spPr/>
      <dgm:t>
        <a:bodyPr/>
        <a:lstStyle/>
        <a:p>
          <a:endParaRPr lang="zh-CN" altLang="en-US"/>
        </a:p>
      </dgm:t>
    </dgm:pt>
    <dgm:pt modelId="{3BB3D158-4BBF-49E8-97AD-201EFD7D3B3F}" type="sibTrans" cxnId="{CFF15253-4FA8-4F04-902B-A91BD40C20AE}">
      <dgm:prSet/>
      <dgm:spPr/>
      <dgm:t>
        <a:bodyPr/>
        <a:lstStyle/>
        <a:p>
          <a:endParaRPr lang="zh-CN" altLang="en-US"/>
        </a:p>
      </dgm:t>
    </dgm:pt>
    <dgm:pt modelId="{69CFB38D-1CDA-4B88-9076-86C7E6D4EBC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组合方式</a:t>
          </a:r>
          <a:endParaRPr lang="zh-CN" altLang="en-US"/>
        </a:p>
      </dgm:t>
    </dgm:pt>
    <dgm:pt modelId="{14ABEB96-2D98-4D50-B0CC-27EBF6056FFB}" type="parTrans" cxnId="{92503608-BD7C-4724-9150-8C8CE38F15EE}">
      <dgm:prSet/>
      <dgm:spPr/>
      <dgm:t>
        <a:bodyPr/>
        <a:lstStyle/>
        <a:p>
          <a:endParaRPr lang="zh-CN" altLang="en-US"/>
        </a:p>
      </dgm:t>
    </dgm:pt>
    <dgm:pt modelId="{50D5CB1B-BED6-404E-91A2-C2B529C639AF}" type="sibTrans" cxnId="{92503608-BD7C-4724-9150-8C8CE38F15EE}">
      <dgm:prSet/>
      <dgm:spPr/>
      <dgm:t>
        <a:bodyPr/>
        <a:lstStyle/>
        <a:p>
          <a:endParaRPr lang="zh-CN" altLang="en-US"/>
        </a:p>
      </dgm:t>
    </dgm:pt>
    <dgm:pt modelId="{099041F6-87BB-4DB5-8F2B-C012EE5697F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进程描述与控制</a:t>
          </a:r>
        </a:p>
      </dgm:t>
    </dgm:pt>
    <dgm:pt modelId="{165D387A-105D-40BF-8748-8AF126C605A0}" type="parTrans" cxnId="{0CBAEA42-2291-4D88-9B1D-AB2D45710B49}">
      <dgm:prSet/>
      <dgm:spPr/>
    </dgm:pt>
    <dgm:pt modelId="{193F8EC5-CB96-4278-9F36-69830F6E8AD7}" type="sibTrans" cxnId="{0CBAEA42-2291-4D88-9B1D-AB2D45710B49}">
      <dgm:prSet/>
      <dgm:spPr/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640E354A-60D6-4C9C-B8D4-5D3B3633B629}" type="pres">
      <dgm:prSet presAssocID="{165D387A-105D-40BF-8748-8AF126C605A0}" presName="Name64" presStyleLbl="parChTrans1D2" presStyleIdx="0" presStyleCnt="2"/>
      <dgm:spPr/>
    </dgm:pt>
    <dgm:pt modelId="{C10753CD-A3A1-43B3-90D9-B7BCC7123D53}" type="pres">
      <dgm:prSet presAssocID="{099041F6-87BB-4DB5-8F2B-C012EE5697F8}" presName="hierRoot2" presStyleCnt="0">
        <dgm:presLayoutVars>
          <dgm:hierBranch val="init"/>
        </dgm:presLayoutVars>
      </dgm:prSet>
      <dgm:spPr/>
    </dgm:pt>
    <dgm:pt modelId="{CC22DA23-0CCF-4263-A3DF-F6B221D32C42}" type="pres">
      <dgm:prSet presAssocID="{099041F6-87BB-4DB5-8F2B-C012EE5697F8}" presName="rootComposite" presStyleCnt="0"/>
      <dgm:spPr/>
    </dgm:pt>
    <dgm:pt modelId="{C63C12EC-1DDC-4ABD-9FF6-ADFC55442DCA}" type="pres">
      <dgm:prSet presAssocID="{099041F6-87BB-4DB5-8F2B-C012EE5697F8}" presName="rootText" presStyleLbl="node2" presStyleIdx="0" presStyleCnt="2">
        <dgm:presLayoutVars>
          <dgm:chPref val="3"/>
        </dgm:presLayoutVars>
      </dgm:prSet>
      <dgm:spPr/>
    </dgm:pt>
    <dgm:pt modelId="{0E5D80F5-5D84-49E5-A2EA-4512CAC507FA}" type="pres">
      <dgm:prSet presAssocID="{099041F6-87BB-4DB5-8F2B-C012EE5697F8}" presName="rootConnector" presStyleLbl="node2" presStyleIdx="0" presStyleCnt="2"/>
      <dgm:spPr/>
    </dgm:pt>
    <dgm:pt modelId="{BD271128-B5ED-48BA-8380-1B82D643FD67}" type="pres">
      <dgm:prSet presAssocID="{099041F6-87BB-4DB5-8F2B-C012EE5697F8}" presName="hierChild4" presStyleCnt="0"/>
      <dgm:spPr/>
    </dgm:pt>
    <dgm:pt modelId="{5932AB9A-1E0E-4FD5-AD99-DC1D73B8924C}" type="pres">
      <dgm:prSet presAssocID="{CAE244FD-02A3-45E2-96DF-EB32E6D4D8F0}" presName="Name64" presStyleLbl="parChTrans1D3" presStyleIdx="0" presStyleCnt="6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3" presStyleIdx="0" presStyleCnt="6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3" presStyleIdx="0" presStyleCnt="6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4" presStyleIdx="0" presStyleCnt="8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4" presStyleIdx="0" presStyleCnt="8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4" presStyleIdx="0" presStyleCnt="8"/>
      <dgm:spPr/>
    </dgm:pt>
    <dgm:pt modelId="{FE524794-E2B1-4098-8F4F-814B6EA5CF9A}" type="pres">
      <dgm:prSet presAssocID="{669F0181-1215-48C6-AC24-86ACCBA199AF}" presName="hierChild4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3" presStyleIdx="1" presStyleCnt="6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3" presStyleIdx="1" presStyleCnt="6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3" presStyleIdx="1" presStyleCnt="6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4" presStyleIdx="1" presStyleCnt="8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4" presStyleIdx="1" presStyleCnt="8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4" presStyleIdx="1" presStyleCnt="8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B417E140-2E21-4CDB-B937-384C66DDB1BA}" type="pres">
      <dgm:prSet presAssocID="{43591A75-092B-4CC2-BA3F-F28D76D8E7EB}" presName="Name64" presStyleLbl="parChTrans1D4" presStyleIdx="2" presStyleCnt="8"/>
      <dgm:spPr/>
    </dgm:pt>
    <dgm:pt modelId="{9D643479-26B7-473F-8CBC-451596C84FCB}" type="pres">
      <dgm:prSet presAssocID="{063588DC-DD30-438C-BAF9-57C360FB7B9C}" presName="hierRoot2" presStyleCnt="0">
        <dgm:presLayoutVars>
          <dgm:hierBranch val="init"/>
        </dgm:presLayoutVars>
      </dgm:prSet>
      <dgm:spPr/>
    </dgm:pt>
    <dgm:pt modelId="{52A45344-DB37-48E5-BC6B-3669404BCFBF}" type="pres">
      <dgm:prSet presAssocID="{063588DC-DD30-438C-BAF9-57C360FB7B9C}" presName="rootComposite" presStyleCnt="0"/>
      <dgm:spPr/>
    </dgm:pt>
    <dgm:pt modelId="{27A6D381-E181-4BB4-B059-56EE86275669}" type="pres">
      <dgm:prSet presAssocID="{063588DC-DD30-438C-BAF9-57C360FB7B9C}" presName="rootText" presStyleLbl="node4" presStyleIdx="2" presStyleCnt="8">
        <dgm:presLayoutVars>
          <dgm:chPref val="3"/>
        </dgm:presLayoutVars>
      </dgm:prSet>
      <dgm:spPr/>
    </dgm:pt>
    <dgm:pt modelId="{A4107415-A6F2-48BB-A2AA-D390D52ABEAD}" type="pres">
      <dgm:prSet presAssocID="{063588DC-DD30-438C-BAF9-57C360FB7B9C}" presName="rootConnector" presStyleLbl="node4" presStyleIdx="2" presStyleCnt="8"/>
      <dgm:spPr/>
    </dgm:pt>
    <dgm:pt modelId="{00F2FEA9-8E63-4070-8B61-5CB347555DD9}" type="pres">
      <dgm:prSet presAssocID="{063588DC-DD30-438C-BAF9-57C360FB7B9C}" presName="hierChild4" presStyleCnt="0"/>
      <dgm:spPr/>
    </dgm:pt>
    <dgm:pt modelId="{3A960EF2-6463-407F-9A4F-D63294E15D6D}" type="pres">
      <dgm:prSet presAssocID="{063588DC-DD30-438C-BAF9-57C360FB7B9C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EDEA326-3CB1-4A8E-92E4-24B983375ECD}" type="pres">
      <dgm:prSet presAssocID="{7664E593-93C2-44A4-8777-35420C3A82C5}" presName="Name64" presStyleLbl="parChTrans1D3" presStyleIdx="2" presStyleCnt="6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3" presStyleIdx="2" presStyleCnt="6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3" presStyleIdx="2" presStyleCnt="6"/>
      <dgm:spPr/>
    </dgm:pt>
    <dgm:pt modelId="{3483AF97-04BC-4ADE-809D-C235567DAFE8}" type="pres">
      <dgm:prSet presAssocID="{55AC9BC8-9D98-444D-802A-0A89109D6555}" presName="hierChild4" presStyleCnt="0"/>
      <dgm:spPr/>
    </dgm:pt>
    <dgm:pt modelId="{562EE79D-49A8-4583-9CF6-DB9A7D5FFE13}" type="pres">
      <dgm:prSet presAssocID="{AA63E1F2-7E1D-458B-B715-DA6D4D7946DA}" presName="Name64" presStyleLbl="parChTrans1D4" presStyleIdx="3" presStyleCnt="8"/>
      <dgm:spPr/>
    </dgm:pt>
    <dgm:pt modelId="{2D2D93E8-B7D3-4C18-AE9A-61460155D8E0}" type="pres">
      <dgm:prSet presAssocID="{19ABB14E-3630-4CE9-B932-2E161EB78E28}" presName="hierRoot2" presStyleCnt="0">
        <dgm:presLayoutVars>
          <dgm:hierBranch val="init"/>
        </dgm:presLayoutVars>
      </dgm:prSet>
      <dgm:spPr/>
    </dgm:pt>
    <dgm:pt modelId="{28C6DAB0-670B-45DE-A8FC-90D9D423AFF9}" type="pres">
      <dgm:prSet presAssocID="{19ABB14E-3630-4CE9-B932-2E161EB78E28}" presName="rootComposite" presStyleCnt="0"/>
      <dgm:spPr/>
    </dgm:pt>
    <dgm:pt modelId="{17D0697B-09F8-49BF-93E3-F1D0928B56F7}" type="pres">
      <dgm:prSet presAssocID="{19ABB14E-3630-4CE9-B932-2E161EB78E28}" presName="rootText" presStyleLbl="node4" presStyleIdx="3" presStyleCnt="8">
        <dgm:presLayoutVars>
          <dgm:chPref val="3"/>
        </dgm:presLayoutVars>
      </dgm:prSet>
      <dgm:spPr/>
    </dgm:pt>
    <dgm:pt modelId="{17AE3C75-668A-4DB5-ABF5-254E6C9CF8C2}" type="pres">
      <dgm:prSet presAssocID="{19ABB14E-3630-4CE9-B932-2E161EB78E28}" presName="rootConnector" presStyleLbl="node4" presStyleIdx="3" presStyleCnt="8"/>
      <dgm:spPr/>
    </dgm:pt>
    <dgm:pt modelId="{9D514434-8E9F-4774-A49A-37C231DE8AED}" type="pres">
      <dgm:prSet presAssocID="{19ABB14E-3630-4CE9-B932-2E161EB78E28}" presName="hierChild4" presStyleCnt="0"/>
      <dgm:spPr/>
    </dgm:pt>
    <dgm:pt modelId="{9584DE6D-7DFC-4F7B-B5F9-574FB04D86CE}" type="pres">
      <dgm:prSet presAssocID="{19ABB14E-3630-4CE9-B932-2E161EB78E28}" presName="hierChild5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43DE2842-7101-49F2-83EC-E38FFD817571}" type="pres">
      <dgm:prSet presAssocID="{94D09C8E-D977-4AE4-8ED5-1A419C0A9C98}" presName="Name64" presStyleLbl="parChTrans1D3" presStyleIdx="3" presStyleCnt="6"/>
      <dgm:spPr/>
    </dgm:pt>
    <dgm:pt modelId="{0BCEDD59-AAA1-47B1-8585-A447E9532399}" type="pres">
      <dgm:prSet presAssocID="{D4D2A3CA-5C05-4F45-873D-2E5DF08F051F}" presName="hierRoot2" presStyleCnt="0">
        <dgm:presLayoutVars>
          <dgm:hierBranch val="init"/>
        </dgm:presLayoutVars>
      </dgm:prSet>
      <dgm:spPr/>
    </dgm:pt>
    <dgm:pt modelId="{CD07C089-55CF-41F9-B5BF-F365BB910A4A}" type="pres">
      <dgm:prSet presAssocID="{D4D2A3CA-5C05-4F45-873D-2E5DF08F051F}" presName="rootComposite" presStyleCnt="0"/>
      <dgm:spPr/>
    </dgm:pt>
    <dgm:pt modelId="{6FF06C69-E5A5-44F8-A1C7-869E62115236}" type="pres">
      <dgm:prSet presAssocID="{D4D2A3CA-5C05-4F45-873D-2E5DF08F051F}" presName="rootText" presStyleLbl="node3" presStyleIdx="3" presStyleCnt="6">
        <dgm:presLayoutVars>
          <dgm:chPref val="3"/>
        </dgm:presLayoutVars>
      </dgm:prSet>
      <dgm:spPr/>
    </dgm:pt>
    <dgm:pt modelId="{5A335978-4104-4429-8C3A-A0EB4A1BCFBA}" type="pres">
      <dgm:prSet presAssocID="{D4D2A3CA-5C05-4F45-873D-2E5DF08F051F}" presName="rootConnector" presStyleLbl="node3" presStyleIdx="3" presStyleCnt="6"/>
      <dgm:spPr/>
    </dgm:pt>
    <dgm:pt modelId="{4E456744-F07D-4727-960D-CAE5117EA357}" type="pres">
      <dgm:prSet presAssocID="{D4D2A3CA-5C05-4F45-873D-2E5DF08F051F}" presName="hierChild4" presStyleCnt="0"/>
      <dgm:spPr/>
    </dgm:pt>
    <dgm:pt modelId="{67A60FCA-DEE6-4DF1-997D-09473E054C4C}" type="pres">
      <dgm:prSet presAssocID="{D4D2A3CA-5C05-4F45-873D-2E5DF08F051F}" presName="hierChild5" presStyleCnt="0"/>
      <dgm:spPr/>
    </dgm:pt>
    <dgm:pt modelId="{C9494B0D-1C9F-4D78-B5C8-E6C616B8C803}" type="pres">
      <dgm:prSet presAssocID="{099041F6-87BB-4DB5-8F2B-C012EE5697F8}" presName="hierChild5" presStyleCnt="0"/>
      <dgm:spPr/>
    </dgm:pt>
    <dgm:pt modelId="{09AE53AD-CC7F-4288-A55B-102A06868222}" type="pres">
      <dgm:prSet presAssocID="{213F9525-A5EC-4496-BC95-B39068787DED}" presName="Name64" presStyleLbl="parChTrans1D2" presStyleIdx="1" presStyleCnt="2"/>
      <dgm:spPr/>
    </dgm:pt>
    <dgm:pt modelId="{89E4F2FF-DEAF-4B8B-8D16-673B9974F488}" type="pres">
      <dgm:prSet presAssocID="{76726140-8AD8-49FB-89AD-5A149071D066}" presName="hierRoot2" presStyleCnt="0">
        <dgm:presLayoutVars>
          <dgm:hierBranch val="init"/>
        </dgm:presLayoutVars>
      </dgm:prSet>
      <dgm:spPr/>
    </dgm:pt>
    <dgm:pt modelId="{6E5C4263-248B-4CE4-A50C-2A65F3085B60}" type="pres">
      <dgm:prSet presAssocID="{76726140-8AD8-49FB-89AD-5A149071D066}" presName="rootComposite" presStyleCnt="0"/>
      <dgm:spPr/>
    </dgm:pt>
    <dgm:pt modelId="{22560703-E3DE-4A24-BBC5-A80D9BE4A3A0}" type="pres">
      <dgm:prSet presAssocID="{76726140-8AD8-49FB-89AD-5A149071D066}" presName="rootText" presStyleLbl="node2" presStyleIdx="1" presStyleCnt="2">
        <dgm:presLayoutVars>
          <dgm:chPref val="3"/>
        </dgm:presLayoutVars>
      </dgm:prSet>
      <dgm:spPr/>
    </dgm:pt>
    <dgm:pt modelId="{98DE4D9D-95A3-41DE-9938-8E5736F3ED9B}" type="pres">
      <dgm:prSet presAssocID="{76726140-8AD8-49FB-89AD-5A149071D066}" presName="rootConnector" presStyleLbl="node2" presStyleIdx="1" presStyleCnt="2"/>
      <dgm:spPr/>
    </dgm:pt>
    <dgm:pt modelId="{66FA1C60-2EF8-48E8-8EFC-6B9103532A81}" type="pres">
      <dgm:prSet presAssocID="{76726140-8AD8-49FB-89AD-5A149071D066}" presName="hierChild4" presStyleCnt="0"/>
      <dgm:spPr/>
    </dgm:pt>
    <dgm:pt modelId="{E1EC715B-AB6D-41AE-8725-31BE6FAEAEC3}" type="pres">
      <dgm:prSet presAssocID="{D7C88B1B-D9BF-4392-840F-E26D190593F8}" presName="Name64" presStyleLbl="parChTrans1D3" presStyleIdx="4" presStyleCnt="6"/>
      <dgm:spPr/>
    </dgm:pt>
    <dgm:pt modelId="{73067C42-EC17-4666-B0F7-BB0F4CB89A64}" type="pres">
      <dgm:prSet presAssocID="{8F0CB39B-9C0B-44C6-97FC-B1C416AD465C}" presName="hierRoot2" presStyleCnt="0">
        <dgm:presLayoutVars>
          <dgm:hierBranch val="init"/>
        </dgm:presLayoutVars>
      </dgm:prSet>
      <dgm:spPr/>
    </dgm:pt>
    <dgm:pt modelId="{15E28FC2-A2D1-49BC-8028-94702D5235B1}" type="pres">
      <dgm:prSet presAssocID="{8F0CB39B-9C0B-44C6-97FC-B1C416AD465C}" presName="rootComposite" presStyleCnt="0"/>
      <dgm:spPr/>
    </dgm:pt>
    <dgm:pt modelId="{D77A7241-F721-4AE5-87DD-1FB021CECBB5}" type="pres">
      <dgm:prSet presAssocID="{8F0CB39B-9C0B-44C6-97FC-B1C416AD465C}" presName="rootText" presStyleLbl="node3" presStyleIdx="4" presStyleCnt="6">
        <dgm:presLayoutVars>
          <dgm:chPref val="3"/>
        </dgm:presLayoutVars>
      </dgm:prSet>
      <dgm:spPr/>
    </dgm:pt>
    <dgm:pt modelId="{A6DADC1D-1DE1-4CA1-B5A3-0760B53E40C1}" type="pres">
      <dgm:prSet presAssocID="{8F0CB39B-9C0B-44C6-97FC-B1C416AD465C}" presName="rootConnector" presStyleLbl="node3" presStyleIdx="4" presStyleCnt="6"/>
      <dgm:spPr/>
    </dgm:pt>
    <dgm:pt modelId="{5A8E87E2-0DCB-4C4D-98BF-E9AE610FD208}" type="pres">
      <dgm:prSet presAssocID="{8F0CB39B-9C0B-44C6-97FC-B1C416AD465C}" presName="hierChild4" presStyleCnt="0"/>
      <dgm:spPr/>
    </dgm:pt>
    <dgm:pt modelId="{82374C49-CE56-49A6-AF8B-D8B710F18797}" type="pres">
      <dgm:prSet presAssocID="{FFEA9807-12D1-4530-AECC-75A7424718CE}" presName="Name64" presStyleLbl="parChTrans1D4" presStyleIdx="4" presStyleCnt="8"/>
      <dgm:spPr/>
    </dgm:pt>
    <dgm:pt modelId="{CBAE2990-3787-4566-87AE-B5150D8F16F4}" type="pres">
      <dgm:prSet presAssocID="{C29D70A3-13DD-4D57-B8EB-0E435DAB72C3}" presName="hierRoot2" presStyleCnt="0">
        <dgm:presLayoutVars>
          <dgm:hierBranch val="init"/>
        </dgm:presLayoutVars>
      </dgm:prSet>
      <dgm:spPr/>
    </dgm:pt>
    <dgm:pt modelId="{4A8CD809-E5EC-452A-9FE1-BCF65EF9D933}" type="pres">
      <dgm:prSet presAssocID="{C29D70A3-13DD-4D57-B8EB-0E435DAB72C3}" presName="rootComposite" presStyleCnt="0"/>
      <dgm:spPr/>
    </dgm:pt>
    <dgm:pt modelId="{58512017-6A96-4E57-AB49-ECD437AB7511}" type="pres">
      <dgm:prSet presAssocID="{C29D70A3-13DD-4D57-B8EB-0E435DAB72C3}" presName="rootText" presStyleLbl="node4" presStyleIdx="4" presStyleCnt="8">
        <dgm:presLayoutVars>
          <dgm:chPref val="3"/>
        </dgm:presLayoutVars>
      </dgm:prSet>
      <dgm:spPr/>
    </dgm:pt>
    <dgm:pt modelId="{7BC25E46-2739-4549-9BED-13C771812910}" type="pres">
      <dgm:prSet presAssocID="{C29D70A3-13DD-4D57-B8EB-0E435DAB72C3}" presName="rootConnector" presStyleLbl="node4" presStyleIdx="4" presStyleCnt="8"/>
      <dgm:spPr/>
    </dgm:pt>
    <dgm:pt modelId="{04F8632D-81C1-49C3-B3EB-DECAE5A979C5}" type="pres">
      <dgm:prSet presAssocID="{C29D70A3-13DD-4D57-B8EB-0E435DAB72C3}" presName="hierChild4" presStyleCnt="0"/>
      <dgm:spPr/>
    </dgm:pt>
    <dgm:pt modelId="{D5294857-9BB7-4ADA-AF80-8B762D255240}" type="pres">
      <dgm:prSet presAssocID="{C29D70A3-13DD-4D57-B8EB-0E435DAB72C3}" presName="hierChild5" presStyleCnt="0"/>
      <dgm:spPr/>
    </dgm:pt>
    <dgm:pt modelId="{868A9899-F67D-4CDC-B65E-120AA0A6086E}" type="pres">
      <dgm:prSet presAssocID="{8F0CB39B-9C0B-44C6-97FC-B1C416AD465C}" presName="hierChild5" presStyleCnt="0"/>
      <dgm:spPr/>
    </dgm:pt>
    <dgm:pt modelId="{7918F521-D0DA-468D-8130-79B5363B425F}" type="pres">
      <dgm:prSet presAssocID="{958BC9EA-F4E5-425A-B0E9-34E3CDA63D0A}" presName="Name64" presStyleLbl="parChTrans1D3" presStyleIdx="5" presStyleCnt="6"/>
      <dgm:spPr/>
    </dgm:pt>
    <dgm:pt modelId="{B8C93630-68BA-400F-90F6-10BDB0C525DF}" type="pres">
      <dgm:prSet presAssocID="{C420076C-C95F-45A0-B8AC-09C0E4E7EE97}" presName="hierRoot2" presStyleCnt="0">
        <dgm:presLayoutVars>
          <dgm:hierBranch val="init"/>
        </dgm:presLayoutVars>
      </dgm:prSet>
      <dgm:spPr/>
    </dgm:pt>
    <dgm:pt modelId="{3E13B902-7B14-49F9-9E2C-53B575CA75BF}" type="pres">
      <dgm:prSet presAssocID="{C420076C-C95F-45A0-B8AC-09C0E4E7EE97}" presName="rootComposite" presStyleCnt="0"/>
      <dgm:spPr/>
    </dgm:pt>
    <dgm:pt modelId="{FBF820F3-13F8-4BFA-AE56-54F0A4E6F180}" type="pres">
      <dgm:prSet presAssocID="{C420076C-C95F-45A0-B8AC-09C0E4E7EE97}" presName="rootText" presStyleLbl="node3" presStyleIdx="5" presStyleCnt="6">
        <dgm:presLayoutVars>
          <dgm:chPref val="3"/>
        </dgm:presLayoutVars>
      </dgm:prSet>
      <dgm:spPr/>
    </dgm:pt>
    <dgm:pt modelId="{297E6941-6BCB-45C2-930E-E70BD30E061A}" type="pres">
      <dgm:prSet presAssocID="{C420076C-C95F-45A0-B8AC-09C0E4E7EE97}" presName="rootConnector" presStyleLbl="node3" presStyleIdx="5" presStyleCnt="6"/>
      <dgm:spPr/>
    </dgm:pt>
    <dgm:pt modelId="{4FE3B5A7-85E6-4D28-BDE0-442F9786C8A9}" type="pres">
      <dgm:prSet presAssocID="{C420076C-C95F-45A0-B8AC-09C0E4E7EE97}" presName="hierChild4" presStyleCnt="0"/>
      <dgm:spPr/>
    </dgm:pt>
    <dgm:pt modelId="{2601DB45-B758-4403-A969-7AB12E43911F}" type="pres">
      <dgm:prSet presAssocID="{2AD52435-345A-479B-B8D0-8F84F7AA5EFF}" presName="Name64" presStyleLbl="parChTrans1D4" presStyleIdx="5" presStyleCnt="8"/>
      <dgm:spPr/>
    </dgm:pt>
    <dgm:pt modelId="{39261CC4-BE6F-4B25-BC4E-F3BAD62166DE}" type="pres">
      <dgm:prSet presAssocID="{747F9A0C-3CAE-4E8F-A8F7-A2F37AF3A2B1}" presName="hierRoot2" presStyleCnt="0">
        <dgm:presLayoutVars>
          <dgm:hierBranch val="init"/>
        </dgm:presLayoutVars>
      </dgm:prSet>
      <dgm:spPr/>
    </dgm:pt>
    <dgm:pt modelId="{0517070E-4745-4E29-909F-0E8E0A2EE74A}" type="pres">
      <dgm:prSet presAssocID="{747F9A0C-3CAE-4E8F-A8F7-A2F37AF3A2B1}" presName="rootComposite" presStyleCnt="0"/>
      <dgm:spPr/>
    </dgm:pt>
    <dgm:pt modelId="{936F0B05-A769-47E1-AD5C-3F3E5653921F}" type="pres">
      <dgm:prSet presAssocID="{747F9A0C-3CAE-4E8F-A8F7-A2F37AF3A2B1}" presName="rootText" presStyleLbl="node4" presStyleIdx="5" presStyleCnt="8">
        <dgm:presLayoutVars>
          <dgm:chPref val="3"/>
        </dgm:presLayoutVars>
      </dgm:prSet>
      <dgm:spPr/>
    </dgm:pt>
    <dgm:pt modelId="{A6E9B6C9-CBC1-4D80-BC6F-61C0B0CFBA67}" type="pres">
      <dgm:prSet presAssocID="{747F9A0C-3CAE-4E8F-A8F7-A2F37AF3A2B1}" presName="rootConnector" presStyleLbl="node4" presStyleIdx="5" presStyleCnt="8"/>
      <dgm:spPr/>
    </dgm:pt>
    <dgm:pt modelId="{E4D9EB08-BD3F-4E4D-885D-780026C5E4DB}" type="pres">
      <dgm:prSet presAssocID="{747F9A0C-3CAE-4E8F-A8F7-A2F37AF3A2B1}" presName="hierChild4" presStyleCnt="0"/>
      <dgm:spPr/>
    </dgm:pt>
    <dgm:pt modelId="{74D1C501-0543-43A6-A45B-049334B702A1}" type="pres">
      <dgm:prSet presAssocID="{747F9A0C-3CAE-4E8F-A8F7-A2F37AF3A2B1}" presName="hierChild5" presStyleCnt="0"/>
      <dgm:spPr/>
    </dgm:pt>
    <dgm:pt modelId="{ECADAC3B-9F5E-4D30-8A66-505CDDD99E12}" type="pres">
      <dgm:prSet presAssocID="{79BEBF78-3D74-4F14-85FF-5181E38ED1A6}" presName="Name64" presStyleLbl="parChTrans1D4" presStyleIdx="6" presStyleCnt="8"/>
      <dgm:spPr/>
    </dgm:pt>
    <dgm:pt modelId="{22274B94-7AD1-45BA-9DB4-6A2C6EF38BA4}" type="pres">
      <dgm:prSet presAssocID="{E4371F99-E5CE-4307-94F0-7859621A91C3}" presName="hierRoot2" presStyleCnt="0">
        <dgm:presLayoutVars>
          <dgm:hierBranch val="init"/>
        </dgm:presLayoutVars>
      </dgm:prSet>
      <dgm:spPr/>
    </dgm:pt>
    <dgm:pt modelId="{17022B69-1BDE-4EE9-A486-D68990B54822}" type="pres">
      <dgm:prSet presAssocID="{E4371F99-E5CE-4307-94F0-7859621A91C3}" presName="rootComposite" presStyleCnt="0"/>
      <dgm:spPr/>
    </dgm:pt>
    <dgm:pt modelId="{3FA0B789-7B34-43CC-87DE-DA5D168DD34F}" type="pres">
      <dgm:prSet presAssocID="{E4371F99-E5CE-4307-94F0-7859621A91C3}" presName="rootText" presStyleLbl="node4" presStyleIdx="6" presStyleCnt="8">
        <dgm:presLayoutVars>
          <dgm:chPref val="3"/>
        </dgm:presLayoutVars>
      </dgm:prSet>
      <dgm:spPr/>
    </dgm:pt>
    <dgm:pt modelId="{72DC2E1C-6183-4B4A-9F04-CE449E3F6CE3}" type="pres">
      <dgm:prSet presAssocID="{E4371F99-E5CE-4307-94F0-7859621A91C3}" presName="rootConnector" presStyleLbl="node4" presStyleIdx="6" presStyleCnt="8"/>
      <dgm:spPr/>
    </dgm:pt>
    <dgm:pt modelId="{FA0893DD-0536-4CCD-9DDA-EEC12D88CA96}" type="pres">
      <dgm:prSet presAssocID="{E4371F99-E5CE-4307-94F0-7859621A91C3}" presName="hierChild4" presStyleCnt="0"/>
      <dgm:spPr/>
    </dgm:pt>
    <dgm:pt modelId="{7F45B596-6827-45B3-8565-50055A89F3B4}" type="pres">
      <dgm:prSet presAssocID="{E4371F99-E5CE-4307-94F0-7859621A91C3}" presName="hierChild5" presStyleCnt="0"/>
      <dgm:spPr/>
    </dgm:pt>
    <dgm:pt modelId="{F65CD63D-9ADD-4ADA-B491-1C23F969DEA8}" type="pres">
      <dgm:prSet presAssocID="{14ABEB96-2D98-4D50-B0CC-27EBF6056FFB}" presName="Name64" presStyleLbl="parChTrans1D4" presStyleIdx="7" presStyleCnt="8"/>
      <dgm:spPr/>
    </dgm:pt>
    <dgm:pt modelId="{84FD577C-ADDA-41B0-90D0-261A79822A44}" type="pres">
      <dgm:prSet presAssocID="{69CFB38D-1CDA-4B88-9076-86C7E6D4EBC4}" presName="hierRoot2" presStyleCnt="0">
        <dgm:presLayoutVars>
          <dgm:hierBranch val="init"/>
        </dgm:presLayoutVars>
      </dgm:prSet>
      <dgm:spPr/>
    </dgm:pt>
    <dgm:pt modelId="{5C851155-B6BE-4D01-BE08-7E9036581175}" type="pres">
      <dgm:prSet presAssocID="{69CFB38D-1CDA-4B88-9076-86C7E6D4EBC4}" presName="rootComposite" presStyleCnt="0"/>
      <dgm:spPr/>
    </dgm:pt>
    <dgm:pt modelId="{B9798257-8DE6-4C61-9420-41030C1DDA6F}" type="pres">
      <dgm:prSet presAssocID="{69CFB38D-1CDA-4B88-9076-86C7E6D4EBC4}" presName="rootText" presStyleLbl="node4" presStyleIdx="7" presStyleCnt="8">
        <dgm:presLayoutVars>
          <dgm:chPref val="3"/>
        </dgm:presLayoutVars>
      </dgm:prSet>
      <dgm:spPr/>
    </dgm:pt>
    <dgm:pt modelId="{C4C5C708-A1AD-4494-8D74-DD7C3E8036E4}" type="pres">
      <dgm:prSet presAssocID="{69CFB38D-1CDA-4B88-9076-86C7E6D4EBC4}" presName="rootConnector" presStyleLbl="node4" presStyleIdx="7" presStyleCnt="8"/>
      <dgm:spPr/>
    </dgm:pt>
    <dgm:pt modelId="{98606A30-AF88-4CB0-9707-7ED854E2C39B}" type="pres">
      <dgm:prSet presAssocID="{69CFB38D-1CDA-4B88-9076-86C7E6D4EBC4}" presName="hierChild4" presStyleCnt="0"/>
      <dgm:spPr/>
    </dgm:pt>
    <dgm:pt modelId="{CEF38001-4F8C-4011-BB72-1D1989B11C65}" type="pres">
      <dgm:prSet presAssocID="{69CFB38D-1CDA-4B88-9076-86C7E6D4EBC4}" presName="hierChild5" presStyleCnt="0"/>
      <dgm:spPr/>
    </dgm:pt>
    <dgm:pt modelId="{DC48A227-BFE2-4FDF-AD09-57DC77D87D3C}" type="pres">
      <dgm:prSet presAssocID="{C420076C-C95F-45A0-B8AC-09C0E4E7EE97}" presName="hierChild5" presStyleCnt="0"/>
      <dgm:spPr/>
    </dgm:pt>
    <dgm:pt modelId="{A5749D7E-B771-4254-A273-1212AAE9F9B2}" type="pres">
      <dgm:prSet presAssocID="{76726140-8AD8-49FB-89AD-5A149071D066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FAE68901-6C3D-430C-B92B-49661A5EF74B}" type="presOf" srcId="{FFEA9807-12D1-4530-AECC-75A7424718CE}" destId="{82374C49-CE56-49A6-AF8B-D8B710F18797}" srcOrd="0" destOrd="0" presId="urn:microsoft.com/office/officeart/2009/3/layout/HorizontalOrganizationChart"/>
    <dgm:cxn modelId="{5FE75302-8A2F-4BF2-986B-B307A77F7D8D}" type="presOf" srcId="{747F9A0C-3CAE-4E8F-A8F7-A2F37AF3A2B1}" destId="{A6E9B6C9-CBC1-4D80-BC6F-61C0B0CFBA67}" srcOrd="1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54D1CA04-744D-4952-A75F-95E5A67D899E}" srcId="{C420076C-C95F-45A0-B8AC-09C0E4E7EE97}" destId="{747F9A0C-3CAE-4E8F-A8F7-A2F37AF3A2B1}" srcOrd="0" destOrd="0" parTransId="{2AD52435-345A-479B-B8D0-8F84F7AA5EFF}" sibTransId="{FDD1342F-EDC1-48F0-8685-4DFBD0011EA3}"/>
    <dgm:cxn modelId="{92503608-BD7C-4724-9150-8C8CE38F15EE}" srcId="{C420076C-C95F-45A0-B8AC-09C0E4E7EE97}" destId="{69CFB38D-1CDA-4B88-9076-86C7E6D4EBC4}" srcOrd="2" destOrd="0" parTransId="{14ABEB96-2D98-4D50-B0CC-27EBF6056FFB}" sibTransId="{50D5CB1B-BED6-404E-91A2-C2B529C639AF}"/>
    <dgm:cxn modelId="{C7701B0A-086A-4899-BFFB-230138189845}" type="presOf" srcId="{063588DC-DD30-438C-BAF9-57C360FB7B9C}" destId="{A4107415-A6F2-48BB-A2AA-D390D52ABEAD}" srcOrd="1" destOrd="0" presId="urn:microsoft.com/office/officeart/2009/3/layout/HorizontalOrganizationChart"/>
    <dgm:cxn modelId="{45300A1A-72C8-4D05-868E-D86C6E91B41D}" type="presOf" srcId="{69CFB38D-1CDA-4B88-9076-86C7E6D4EBC4}" destId="{C4C5C708-A1AD-4494-8D74-DD7C3E8036E4}" srcOrd="1" destOrd="0" presId="urn:microsoft.com/office/officeart/2009/3/layout/HorizontalOrganizationChart"/>
    <dgm:cxn modelId="{DC78241C-E354-427F-BC46-C1FBEE19615C}" type="presOf" srcId="{099041F6-87BB-4DB5-8F2B-C012EE5697F8}" destId="{0E5D80F5-5D84-49E5-A2EA-4512CAC507FA}" srcOrd="1" destOrd="0" presId="urn:microsoft.com/office/officeart/2009/3/layout/HorizontalOrganizationChart"/>
    <dgm:cxn modelId="{BBADD61C-F677-4AA3-9B03-D40A76804ADD}" type="presOf" srcId="{76726140-8AD8-49FB-89AD-5A149071D066}" destId="{98DE4D9D-95A3-41DE-9938-8E5736F3ED9B}" srcOrd="1" destOrd="0" presId="urn:microsoft.com/office/officeart/2009/3/layout/HorizontalOrganizationChart"/>
    <dgm:cxn modelId="{F348191E-CDCA-4036-91D4-B3346F527A03}" srcId="{76726140-8AD8-49FB-89AD-5A149071D066}" destId="{C420076C-C95F-45A0-B8AC-09C0E4E7EE97}" srcOrd="1" destOrd="0" parTransId="{958BC9EA-F4E5-425A-B0E9-34E3CDA63D0A}" sibTransId="{AFCCACD7-54D4-40EB-9789-984916938A53}"/>
    <dgm:cxn modelId="{A700912C-B5A6-4CA4-9400-1D722A3E4C53}" type="presOf" srcId="{C29D70A3-13DD-4D57-B8EB-0E435DAB72C3}" destId="{7BC25E46-2739-4549-9BED-13C771812910}" srcOrd="1" destOrd="0" presId="urn:microsoft.com/office/officeart/2009/3/layout/HorizontalOrganizationChart"/>
    <dgm:cxn modelId="{CF42A42C-891A-4482-BFAB-903A49A78719}" type="presOf" srcId="{80B24285-F3B5-438C-B216-CCF343695E29}" destId="{660EA550-2EFE-4635-ADDF-13FDA6753477}" srcOrd="0" destOrd="0" presId="urn:microsoft.com/office/officeart/2009/3/layout/HorizontalOrganizationChart"/>
    <dgm:cxn modelId="{035ADA2D-3570-47DC-84E4-2301CB1FF0B3}" type="presOf" srcId="{AA63E1F2-7E1D-458B-B715-DA6D4D7946DA}" destId="{562EE79D-49A8-4583-9CF6-DB9A7D5FFE13}" srcOrd="0" destOrd="0" presId="urn:microsoft.com/office/officeart/2009/3/layout/HorizontalOrganizationChart"/>
    <dgm:cxn modelId="{E9523C35-4945-4AAC-BD9D-4A58DA0911F7}" type="presOf" srcId="{669F0181-1215-48C6-AC24-86ACCBA199AF}" destId="{2763AE0C-6940-4503-8D5A-9C6117EFBB3E}" srcOrd="0" destOrd="0" presId="urn:microsoft.com/office/officeart/2009/3/layout/HorizontalOrganizationChart"/>
    <dgm:cxn modelId="{38B37635-03FB-407F-ADED-4FDFFBA75773}" type="presOf" srcId="{76726140-8AD8-49FB-89AD-5A149071D066}" destId="{22560703-E3DE-4A24-BBC5-A80D9BE4A3A0}" srcOrd="0" destOrd="0" presId="urn:microsoft.com/office/officeart/2009/3/layout/HorizontalOrganizationChart"/>
    <dgm:cxn modelId="{34ED713B-B8F6-47B6-8210-0403FE90864C}" srcId="{76726140-8AD8-49FB-89AD-5A149071D066}" destId="{8F0CB39B-9C0B-44C6-97FC-B1C416AD465C}" srcOrd="0" destOrd="0" parTransId="{D7C88B1B-D9BF-4392-840F-E26D190593F8}" sibTransId="{07A20601-09F0-44DB-A9F8-6ABF86FA542F}"/>
    <dgm:cxn modelId="{D01A243E-F48D-4197-AF4E-4416436E2990}" type="presOf" srcId="{69CFB38D-1CDA-4B88-9076-86C7E6D4EBC4}" destId="{B9798257-8DE6-4C61-9420-41030C1DDA6F}" srcOrd="0" destOrd="0" presId="urn:microsoft.com/office/officeart/2009/3/layout/HorizontalOrganizationChart"/>
    <dgm:cxn modelId="{40285340-EA68-47BC-9F2F-70E48E7033AE}" srcId="{D5956D96-5E49-4FC9-BD52-04743C4653DA}" destId="{76726140-8AD8-49FB-89AD-5A149071D066}" srcOrd="1" destOrd="0" parTransId="{213F9525-A5EC-4496-BC95-B39068787DED}" sibTransId="{C6D5919D-024A-4768-80D0-CB16FB50AAEA}"/>
    <dgm:cxn modelId="{93EF575C-3FE9-4DF4-925E-FE544CE42B00}" type="presOf" srcId="{063588DC-DD30-438C-BAF9-57C360FB7B9C}" destId="{27A6D381-E181-4BB4-B059-56EE86275669}" srcOrd="0" destOrd="0" presId="urn:microsoft.com/office/officeart/2009/3/layout/HorizontalOrganizationChart"/>
    <dgm:cxn modelId="{40774C5F-93DB-4814-9374-B691A0874FD7}" srcId="{099041F6-87BB-4DB5-8F2B-C012EE5697F8}" destId="{D4D2A3CA-5C05-4F45-873D-2E5DF08F051F}" srcOrd="3" destOrd="0" parTransId="{94D09C8E-D977-4AE4-8ED5-1A419C0A9C98}" sibTransId="{ADB38D28-2011-408E-B8C8-F13E417BF05F}"/>
    <dgm:cxn modelId="{3412AF62-C36D-4280-BB36-5BA7018A9CAD}" type="presOf" srcId="{213F9525-A5EC-4496-BC95-B39068787DED}" destId="{09AE53AD-CC7F-4288-A55B-102A06868222}" srcOrd="0" destOrd="0" presId="urn:microsoft.com/office/officeart/2009/3/layout/HorizontalOrganizationChart"/>
    <dgm:cxn modelId="{0CBAEA42-2291-4D88-9B1D-AB2D45710B49}" srcId="{D5956D96-5E49-4FC9-BD52-04743C4653DA}" destId="{099041F6-87BB-4DB5-8F2B-C012EE5697F8}" srcOrd="0" destOrd="0" parTransId="{165D387A-105D-40BF-8748-8AF126C605A0}" sibTransId="{193F8EC5-CB96-4278-9F36-69830F6E8AD7}"/>
    <dgm:cxn modelId="{65FD6743-2309-49EA-8495-3FA3E90FA161}" srcId="{099041F6-87BB-4DB5-8F2B-C012EE5697F8}" destId="{34015BDF-43A2-4C0C-9771-253E0802EBE7}" srcOrd="1" destOrd="0" parTransId="{84508284-A472-40AB-9FCC-13B335AF73DB}" sibTransId="{BFA53C5E-86A1-44B2-A213-3E9B38F2F0D9}"/>
    <dgm:cxn modelId="{21004948-8ADF-44B3-9B76-E9CEF588F549}" type="presOf" srcId="{7664E593-93C2-44A4-8777-35420C3A82C5}" destId="{1EDEA326-3CB1-4A8E-92E4-24B983375ECD}" srcOrd="0" destOrd="0" presId="urn:microsoft.com/office/officeart/2009/3/layout/HorizontalOrganizationChart"/>
    <dgm:cxn modelId="{B2B1D868-4739-42D5-8A31-D05CAEB06429}" type="presOf" srcId="{84508284-A472-40AB-9FCC-13B335AF73DB}" destId="{8D4BD935-B8BD-45A8-8065-2439DB727D64}" srcOrd="0" destOrd="0" presId="urn:microsoft.com/office/officeart/2009/3/layout/HorizontalOrganizationChart"/>
    <dgm:cxn modelId="{A5A99E4C-7758-44DB-A748-4BB9DBA92107}" type="presOf" srcId="{D4D2A3CA-5C05-4F45-873D-2E5DF08F051F}" destId="{6FF06C69-E5A5-44F8-A1C7-869E62115236}" srcOrd="0" destOrd="0" presId="urn:microsoft.com/office/officeart/2009/3/layout/HorizontalOrganizationChart"/>
    <dgm:cxn modelId="{1C81104D-8D74-4CF1-A218-C96F64522B68}" srcId="{099041F6-87BB-4DB5-8F2B-C012EE5697F8}" destId="{80B24285-F3B5-438C-B216-CCF343695E29}" srcOrd="0" destOrd="0" parTransId="{CAE244FD-02A3-45E2-96DF-EB32E6D4D8F0}" sibTransId="{5649873F-C80F-4209-830D-84214B9D60B4}"/>
    <dgm:cxn modelId="{66C2904E-8DE9-49CE-9A8E-68A38BFA423C}" type="presOf" srcId="{55AC9BC8-9D98-444D-802A-0A89109D6555}" destId="{179F7C4D-45E7-4E88-B3FD-1EE1FA08D1FE}" srcOrd="0" destOrd="0" presId="urn:microsoft.com/office/officeart/2009/3/layout/HorizontalOrganizationChart"/>
    <dgm:cxn modelId="{4A0C5770-7959-4F73-B2D2-2FB7AD70D450}" type="presOf" srcId="{34015BDF-43A2-4C0C-9771-253E0802EBE7}" destId="{A7B0B9C6-C297-46E6-8B01-29D66E1422F6}" srcOrd="1" destOrd="0" presId="urn:microsoft.com/office/officeart/2009/3/layout/HorizontalOrganizationChart"/>
    <dgm:cxn modelId="{56738452-D9D4-493D-9297-31EC6F7FAC31}" type="presOf" srcId="{19ABB14E-3630-4CE9-B932-2E161EB78E28}" destId="{17D0697B-09F8-49BF-93E3-F1D0928B56F7}" srcOrd="0" destOrd="0" presId="urn:microsoft.com/office/officeart/2009/3/layout/HorizontalOrganizationChart"/>
    <dgm:cxn modelId="{A130BE52-5C5B-413C-AF69-73D69AAD593A}" type="presOf" srcId="{19ABB14E-3630-4CE9-B932-2E161EB78E28}" destId="{17AE3C75-668A-4DB5-ABF5-254E6C9CF8C2}" srcOrd="1" destOrd="0" presId="urn:microsoft.com/office/officeart/2009/3/layout/HorizontalOrganizationChart"/>
    <dgm:cxn modelId="{CFF15253-4FA8-4F04-902B-A91BD40C20AE}" srcId="{C420076C-C95F-45A0-B8AC-09C0E4E7EE97}" destId="{E4371F99-E5CE-4307-94F0-7859621A91C3}" srcOrd="1" destOrd="0" parTransId="{79BEBF78-3D74-4F14-85FF-5181E38ED1A6}" sibTransId="{3BB3D158-4BBF-49E8-97AD-201EFD7D3B3F}"/>
    <dgm:cxn modelId="{83615A77-00DB-4E4D-88B2-0C85312CEBD5}" type="presOf" srcId="{D7C88B1B-D9BF-4392-840F-E26D190593F8}" destId="{E1EC715B-AB6D-41AE-8725-31BE6FAEAEC3}" srcOrd="0" destOrd="0" presId="urn:microsoft.com/office/officeart/2009/3/layout/HorizontalOrganizationChart"/>
    <dgm:cxn modelId="{C065CD57-3BE4-4827-B05E-0833096B2AEF}" type="presOf" srcId="{55AC9BC8-9D98-444D-802A-0A89109D6555}" destId="{81E4BD08-86BF-4D7F-88EE-16CD75FCB8A6}" srcOrd="1" destOrd="0" presId="urn:microsoft.com/office/officeart/2009/3/layout/HorizontalOrganizationChart"/>
    <dgm:cxn modelId="{E852467C-FF5A-4D63-8D01-E174982AE12F}" type="presOf" srcId="{C420076C-C95F-45A0-B8AC-09C0E4E7EE97}" destId="{297E6941-6BCB-45C2-930E-E70BD30E061A}" srcOrd="1" destOrd="0" presId="urn:microsoft.com/office/officeart/2009/3/layout/HorizontalOrganizationChart"/>
    <dgm:cxn modelId="{8A0B5D7D-1DEB-496C-A80D-1FE11FD9D874}" srcId="{099041F6-87BB-4DB5-8F2B-C012EE5697F8}" destId="{55AC9BC8-9D98-444D-802A-0A89109D6555}" srcOrd="2" destOrd="0" parTransId="{7664E593-93C2-44A4-8777-35420C3A82C5}" sibTransId="{E5FE2234-8F96-41A7-A1B0-620F75D55A13}"/>
    <dgm:cxn modelId="{206C0E81-5025-45F5-90A1-3BBA0D3C85A5}" type="presOf" srcId="{D4D2A3CA-5C05-4F45-873D-2E5DF08F051F}" destId="{5A335978-4104-4429-8C3A-A0EB4A1BCFBA}" srcOrd="1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B8840A86-CAE5-4D79-B85B-838B88EE38C5}" type="presOf" srcId="{4D307881-0A69-47F2-B4A2-7BFC3C25B273}" destId="{73BDFD17-FB28-4C4D-93D5-04079A2F74FC}" srcOrd="0" destOrd="0" presId="urn:microsoft.com/office/officeart/2009/3/layout/HorizontalOrganizationChart"/>
    <dgm:cxn modelId="{34EF0D87-F4B5-492B-A89F-6F3350955EE0}" type="presOf" srcId="{099041F6-87BB-4DB5-8F2B-C012EE5697F8}" destId="{C63C12EC-1DDC-4ABD-9FF6-ADFC55442DCA}" srcOrd="0" destOrd="0" presId="urn:microsoft.com/office/officeart/2009/3/layout/HorizontalOrganizationChart"/>
    <dgm:cxn modelId="{B354EA8C-AA08-49FB-981E-5312786BA293}" srcId="{8F0CB39B-9C0B-44C6-97FC-B1C416AD465C}" destId="{C29D70A3-13DD-4D57-B8EB-0E435DAB72C3}" srcOrd="0" destOrd="0" parTransId="{FFEA9807-12D1-4530-AECC-75A7424718CE}" sibTransId="{63C71764-9B54-4974-BFF1-092CBD1B3204}"/>
    <dgm:cxn modelId="{613F648F-0B98-4CE8-95CD-A464C7EA575E}" type="presOf" srcId="{FBA0D0CF-0199-4D0D-9756-4FF476BC1D4A}" destId="{31B8F60D-C4FA-449C-AC63-7EDF48E3998A}" srcOrd="0" destOrd="0" presId="urn:microsoft.com/office/officeart/2009/3/layout/HorizontalOrganizationChart"/>
    <dgm:cxn modelId="{3102AD8F-15EA-4BF0-9E98-E6F29C89FAED}" srcId="{55AC9BC8-9D98-444D-802A-0A89109D6555}" destId="{19ABB14E-3630-4CE9-B932-2E161EB78E28}" srcOrd="0" destOrd="0" parTransId="{AA63E1F2-7E1D-458B-B715-DA6D4D7946DA}" sibTransId="{CE78E82C-D35F-451E-82CA-BDDBDDBFAC3C}"/>
    <dgm:cxn modelId="{14C3C294-F32F-4102-8DB3-041981A40644}" type="presOf" srcId="{80B24285-F3B5-438C-B216-CCF343695E29}" destId="{72014E75-7E38-496C-A29D-CBFC3557AB16}" srcOrd="1" destOrd="0" presId="urn:microsoft.com/office/officeart/2009/3/layout/HorizontalOrganizationChart"/>
    <dgm:cxn modelId="{1E1F9196-550B-4CF5-BBC2-90F127D1C13D}" type="presOf" srcId="{958BC9EA-F4E5-425A-B0E9-34E3CDA63D0A}" destId="{7918F521-D0DA-468D-8130-79B5363B425F}" srcOrd="0" destOrd="0" presId="urn:microsoft.com/office/officeart/2009/3/layout/HorizontalOrganizationChart"/>
    <dgm:cxn modelId="{EA093EB3-97A9-4ED0-BD7F-8FBC3DD1EB70}" type="presOf" srcId="{E4371F99-E5CE-4307-94F0-7859621A91C3}" destId="{72DC2E1C-6183-4B4A-9F04-CE449E3F6CE3}" srcOrd="1" destOrd="0" presId="urn:microsoft.com/office/officeart/2009/3/layout/HorizontalOrganizationChart"/>
    <dgm:cxn modelId="{76D4E4BE-54C5-48CB-8715-41D97BDF446B}" type="presOf" srcId="{CAE244FD-02A3-45E2-96DF-EB32E6D4D8F0}" destId="{5932AB9A-1E0E-4FD5-AD99-DC1D73B8924C}" srcOrd="0" destOrd="0" presId="urn:microsoft.com/office/officeart/2009/3/layout/HorizontalOrganizationChart"/>
    <dgm:cxn modelId="{CA5E57C2-FB54-423B-99E1-182B59C85546}" type="presOf" srcId="{79BEBF78-3D74-4F14-85FF-5181E38ED1A6}" destId="{ECADAC3B-9F5E-4D30-8A66-505CDDD99E12}" srcOrd="0" destOrd="0" presId="urn:microsoft.com/office/officeart/2009/3/layout/HorizontalOrganizationChart"/>
    <dgm:cxn modelId="{ABA7C4C3-5342-46D3-97B0-FC13F8A167C5}" type="presOf" srcId="{669F0181-1215-48C6-AC24-86ACCBA199AF}" destId="{FD486260-E8F7-4449-B096-A100F3569CAB}" srcOrd="1" destOrd="0" presId="urn:microsoft.com/office/officeart/2009/3/layout/HorizontalOrganizationChart"/>
    <dgm:cxn modelId="{4DF48AC7-4CAE-481A-918E-A754CFC827E0}" type="presOf" srcId="{C420076C-C95F-45A0-B8AC-09C0E4E7EE97}" destId="{FBF820F3-13F8-4BFA-AE56-54F0A4E6F180}" srcOrd="0" destOrd="0" presId="urn:microsoft.com/office/officeart/2009/3/layout/HorizontalOrganizationChart"/>
    <dgm:cxn modelId="{6AE10DC8-08F6-4BB3-BD5E-4494C2F67E1E}" srcId="{34015BDF-43A2-4C0C-9771-253E0802EBE7}" destId="{063588DC-DD30-438C-BAF9-57C360FB7B9C}" srcOrd="1" destOrd="0" parTransId="{43591A75-092B-4CC2-BA3F-F28D76D8E7EB}" sibTransId="{BDC0129B-3F9D-4BA5-B0B4-DF6C008E903A}"/>
    <dgm:cxn modelId="{4AF3D5C8-D90A-46FA-867A-7FE43859907D}" type="presOf" srcId="{43591A75-092B-4CC2-BA3F-F28D76D8E7EB}" destId="{B417E140-2E21-4CDB-B937-384C66DDB1BA}" srcOrd="0" destOrd="0" presId="urn:microsoft.com/office/officeart/2009/3/layout/HorizontalOrganizationChart"/>
    <dgm:cxn modelId="{7247D7C9-D30B-41AD-829F-960426280AF7}" type="presOf" srcId="{C29D70A3-13DD-4D57-B8EB-0E435DAB72C3}" destId="{58512017-6A96-4E57-AB49-ECD437AB7511}" srcOrd="0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1AFDA4DC-36D6-4EC9-9218-71F5BA712871}" type="presOf" srcId="{747F9A0C-3CAE-4E8F-A8F7-A2F37AF3A2B1}" destId="{936F0B05-A769-47E1-AD5C-3F3E5653921F}" srcOrd="0" destOrd="0" presId="urn:microsoft.com/office/officeart/2009/3/layout/HorizontalOrganizationChart"/>
    <dgm:cxn modelId="{4B184BE0-2363-4440-9456-0DC9966F8C6F}" type="presOf" srcId="{E4371F99-E5CE-4307-94F0-7859621A91C3}" destId="{3FA0B789-7B34-43CC-87DE-DA5D168DD34F}" srcOrd="0" destOrd="0" presId="urn:microsoft.com/office/officeart/2009/3/layout/HorizontalOrganizationChart"/>
    <dgm:cxn modelId="{C212F8E3-00AD-40E0-875F-7F29C4EF5C16}" type="presOf" srcId="{34015BDF-43A2-4C0C-9771-253E0802EBE7}" destId="{684CFECE-B9BF-4928-8FA7-4EDFE7225F79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9E0E0EE6-517D-404D-B0F9-1E66A4BE0362}" type="presOf" srcId="{2AD52435-345A-479B-B8D0-8F84F7AA5EFF}" destId="{2601DB45-B758-4403-A969-7AB12E43911F}" srcOrd="0" destOrd="0" presId="urn:microsoft.com/office/officeart/2009/3/layout/HorizontalOrganizationChart"/>
    <dgm:cxn modelId="{94B642E8-201B-4517-B263-47BA6757EE9D}" type="presOf" srcId="{14ABEB96-2D98-4D50-B0CC-27EBF6056FFB}" destId="{F65CD63D-9ADD-4ADA-B491-1C23F969DEA8}" srcOrd="0" destOrd="0" presId="urn:microsoft.com/office/officeart/2009/3/layout/HorizontalOrganizationChart"/>
    <dgm:cxn modelId="{6051F9E9-F392-4C15-BDD4-0C9B3969E14A}" type="presOf" srcId="{8F0CB39B-9C0B-44C6-97FC-B1C416AD465C}" destId="{A6DADC1D-1DE1-4CA1-B5A3-0760B53E40C1}" srcOrd="1" destOrd="0" presId="urn:microsoft.com/office/officeart/2009/3/layout/HorizontalOrganizationChart"/>
    <dgm:cxn modelId="{B20F50F1-670D-4B75-9F0C-CDB9B3FBB7D8}" type="presOf" srcId="{94D09C8E-D977-4AE4-8ED5-1A419C0A9C98}" destId="{43DE2842-7101-49F2-83EC-E38FFD817571}" srcOrd="0" destOrd="0" presId="urn:microsoft.com/office/officeart/2009/3/layout/HorizontalOrganizationChart"/>
    <dgm:cxn modelId="{E49E08F4-06FE-4454-803C-AB3D5CD08776}" type="presOf" srcId="{440D70A0-DCB8-4162-BD5D-818CA9F88ED2}" destId="{EF93468B-5428-424F-89B1-7498417AB996}" srcOrd="0" destOrd="0" presId="urn:microsoft.com/office/officeart/2009/3/layout/HorizontalOrganizationChart"/>
    <dgm:cxn modelId="{FE7F1CF6-2445-4478-A735-507A415B4208}" type="presOf" srcId="{165D387A-105D-40BF-8748-8AF126C605A0}" destId="{640E354A-60D6-4C9C-B8D4-5D3B3633B629}" srcOrd="0" destOrd="0" presId="urn:microsoft.com/office/officeart/2009/3/layout/HorizontalOrganizationChart"/>
    <dgm:cxn modelId="{B6CF37FA-C052-47C3-BC6D-177567821E44}" type="presOf" srcId="{440D70A0-DCB8-4162-BD5D-818CA9F88ED2}" destId="{59E1A31C-9EF9-4341-91EE-E83BFD603E9F}" srcOrd="1" destOrd="0" presId="urn:microsoft.com/office/officeart/2009/3/layout/HorizontalOrganizationChart"/>
    <dgm:cxn modelId="{53EEFEFB-CBC4-4FF5-9735-F48EE82CCFD6}" type="presOf" srcId="{8F0CB39B-9C0B-44C6-97FC-B1C416AD465C}" destId="{D77A7241-F721-4AE5-87DD-1FB021CECBB5}" srcOrd="0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1923A208-0ADA-4E82-BE11-20065877C0EC}" type="presParOf" srcId="{095BE53D-55BD-4790-B61F-8D33C2F0FFF6}" destId="{640E354A-60D6-4C9C-B8D4-5D3B3633B629}" srcOrd="0" destOrd="0" presId="urn:microsoft.com/office/officeart/2009/3/layout/HorizontalOrganizationChart"/>
    <dgm:cxn modelId="{A3AAE1B0-E292-43D4-AB3E-4056163D9BCE}" type="presParOf" srcId="{095BE53D-55BD-4790-B61F-8D33C2F0FFF6}" destId="{C10753CD-A3A1-43B3-90D9-B7BCC7123D53}" srcOrd="1" destOrd="0" presId="urn:microsoft.com/office/officeart/2009/3/layout/HorizontalOrganizationChart"/>
    <dgm:cxn modelId="{7037E7B1-9AF4-47B7-AC6B-8906C5D87EBC}" type="presParOf" srcId="{C10753CD-A3A1-43B3-90D9-B7BCC7123D53}" destId="{CC22DA23-0CCF-4263-A3DF-F6B221D32C42}" srcOrd="0" destOrd="0" presId="urn:microsoft.com/office/officeart/2009/3/layout/HorizontalOrganizationChart"/>
    <dgm:cxn modelId="{B3D1E208-B526-4231-A0FA-478D025ACEF7}" type="presParOf" srcId="{CC22DA23-0CCF-4263-A3DF-F6B221D32C42}" destId="{C63C12EC-1DDC-4ABD-9FF6-ADFC55442DCA}" srcOrd="0" destOrd="0" presId="urn:microsoft.com/office/officeart/2009/3/layout/HorizontalOrganizationChart"/>
    <dgm:cxn modelId="{837D35FF-11EF-4046-9598-89A03BD0EDCA}" type="presParOf" srcId="{CC22DA23-0CCF-4263-A3DF-F6B221D32C42}" destId="{0E5D80F5-5D84-49E5-A2EA-4512CAC507FA}" srcOrd="1" destOrd="0" presId="urn:microsoft.com/office/officeart/2009/3/layout/HorizontalOrganizationChart"/>
    <dgm:cxn modelId="{7EA6770E-2D50-477D-AF26-087E3FC90803}" type="presParOf" srcId="{C10753CD-A3A1-43B3-90D9-B7BCC7123D53}" destId="{BD271128-B5ED-48BA-8380-1B82D643FD67}" srcOrd="1" destOrd="0" presId="urn:microsoft.com/office/officeart/2009/3/layout/HorizontalOrganizationChart"/>
    <dgm:cxn modelId="{5025B53E-F8C2-4EE9-8333-425D976A0C27}" type="presParOf" srcId="{BD271128-B5ED-48BA-8380-1B82D643FD67}" destId="{5932AB9A-1E0E-4FD5-AD99-DC1D73B8924C}" srcOrd="0" destOrd="0" presId="urn:microsoft.com/office/officeart/2009/3/layout/HorizontalOrganizationChart"/>
    <dgm:cxn modelId="{1E939A18-2D01-406E-9AF5-059A4F8D25DF}" type="presParOf" srcId="{BD271128-B5ED-48BA-8380-1B82D643FD67}" destId="{84157710-0A19-4AAB-829B-D3D71BC61372}" srcOrd="1" destOrd="0" presId="urn:microsoft.com/office/officeart/2009/3/layout/HorizontalOrganizationChart"/>
    <dgm:cxn modelId="{CE65257A-6858-467E-8419-2071307C9E49}" type="presParOf" srcId="{84157710-0A19-4AAB-829B-D3D71BC61372}" destId="{4DAC2C1A-C1E4-44BD-AE00-B5FE602E5903}" srcOrd="0" destOrd="0" presId="urn:microsoft.com/office/officeart/2009/3/layout/HorizontalOrganizationChart"/>
    <dgm:cxn modelId="{927F981F-CF50-4E15-92AB-34063D127388}" type="presParOf" srcId="{4DAC2C1A-C1E4-44BD-AE00-B5FE602E5903}" destId="{660EA550-2EFE-4635-ADDF-13FDA6753477}" srcOrd="0" destOrd="0" presId="urn:microsoft.com/office/officeart/2009/3/layout/HorizontalOrganizationChart"/>
    <dgm:cxn modelId="{4475C54A-0ED4-4BD2-9D30-F9DBE1F5CEDF}" type="presParOf" srcId="{4DAC2C1A-C1E4-44BD-AE00-B5FE602E5903}" destId="{72014E75-7E38-496C-A29D-CBFC3557AB16}" srcOrd="1" destOrd="0" presId="urn:microsoft.com/office/officeart/2009/3/layout/HorizontalOrganizationChart"/>
    <dgm:cxn modelId="{D30B7BC8-8B1D-4062-BA17-3C63627B539D}" type="presParOf" srcId="{84157710-0A19-4AAB-829B-D3D71BC61372}" destId="{C7F8B268-0BEC-404B-98EA-39ADB5973EB0}" srcOrd="1" destOrd="0" presId="urn:microsoft.com/office/officeart/2009/3/layout/HorizontalOrganizationChart"/>
    <dgm:cxn modelId="{0B8A18CF-7503-43CF-846B-6E3990775FED}" type="presParOf" srcId="{C7F8B268-0BEC-404B-98EA-39ADB5973EB0}" destId="{73BDFD17-FB28-4C4D-93D5-04079A2F74FC}" srcOrd="0" destOrd="0" presId="urn:microsoft.com/office/officeart/2009/3/layout/HorizontalOrganizationChart"/>
    <dgm:cxn modelId="{D7FFBF37-8535-4602-B67A-CCA6FA5A75E2}" type="presParOf" srcId="{C7F8B268-0BEC-404B-98EA-39ADB5973EB0}" destId="{5D6023BD-C206-4365-A927-F1056E46E592}" srcOrd="1" destOrd="0" presId="urn:microsoft.com/office/officeart/2009/3/layout/HorizontalOrganizationChart"/>
    <dgm:cxn modelId="{D446ADB9-CBE1-49CD-AA10-9C2EFD38D0A7}" type="presParOf" srcId="{5D6023BD-C206-4365-A927-F1056E46E592}" destId="{39BDDB50-9D9B-4B32-ABAF-862CE0EC9153}" srcOrd="0" destOrd="0" presId="urn:microsoft.com/office/officeart/2009/3/layout/HorizontalOrganizationChart"/>
    <dgm:cxn modelId="{5FE5E637-1592-4BF9-94BF-ABAE945DA4AF}" type="presParOf" srcId="{39BDDB50-9D9B-4B32-ABAF-862CE0EC9153}" destId="{2763AE0C-6940-4503-8D5A-9C6117EFBB3E}" srcOrd="0" destOrd="0" presId="urn:microsoft.com/office/officeart/2009/3/layout/HorizontalOrganizationChart"/>
    <dgm:cxn modelId="{50F3EDB8-5C07-40D8-8B09-46FC0FACD883}" type="presParOf" srcId="{39BDDB50-9D9B-4B32-ABAF-862CE0EC9153}" destId="{FD486260-E8F7-4449-B096-A100F3569CAB}" srcOrd="1" destOrd="0" presId="urn:microsoft.com/office/officeart/2009/3/layout/HorizontalOrganizationChart"/>
    <dgm:cxn modelId="{DA75EA38-BC8E-46FC-B74C-9309ABF510E6}" type="presParOf" srcId="{5D6023BD-C206-4365-A927-F1056E46E592}" destId="{FE524794-E2B1-4098-8F4F-814B6EA5CF9A}" srcOrd="1" destOrd="0" presId="urn:microsoft.com/office/officeart/2009/3/layout/HorizontalOrganizationChart"/>
    <dgm:cxn modelId="{CA357910-B745-48DB-9D67-E8C33E62CA30}" type="presParOf" srcId="{5D6023BD-C206-4365-A927-F1056E46E592}" destId="{D46D0856-EA3F-4AD6-9B9D-5B1F26F03E20}" srcOrd="2" destOrd="0" presId="urn:microsoft.com/office/officeart/2009/3/layout/HorizontalOrganizationChart"/>
    <dgm:cxn modelId="{487A9B0A-FD53-4F73-9F2F-BC714DA098DD}" type="presParOf" srcId="{84157710-0A19-4AAB-829B-D3D71BC61372}" destId="{66B16F77-36E7-4ED6-9686-35C783C5F7BE}" srcOrd="2" destOrd="0" presId="urn:microsoft.com/office/officeart/2009/3/layout/HorizontalOrganizationChart"/>
    <dgm:cxn modelId="{1F24301B-9DFA-44C7-90EA-0E7743388F92}" type="presParOf" srcId="{BD271128-B5ED-48BA-8380-1B82D643FD67}" destId="{8D4BD935-B8BD-45A8-8065-2439DB727D64}" srcOrd="2" destOrd="0" presId="urn:microsoft.com/office/officeart/2009/3/layout/HorizontalOrganizationChart"/>
    <dgm:cxn modelId="{61554413-A0B7-4172-8D1C-29941C2AD9CE}" type="presParOf" srcId="{BD271128-B5ED-48BA-8380-1B82D643FD67}" destId="{3844D808-D207-46D3-9E30-CA31E9BBF12B}" srcOrd="3" destOrd="0" presId="urn:microsoft.com/office/officeart/2009/3/layout/HorizontalOrganizationChart"/>
    <dgm:cxn modelId="{831E9F16-D4D8-4510-95CF-0CBE2BA5E8BD}" type="presParOf" srcId="{3844D808-D207-46D3-9E30-CA31E9BBF12B}" destId="{0753BF51-7752-4AA8-B471-F1557BBBDB6D}" srcOrd="0" destOrd="0" presId="urn:microsoft.com/office/officeart/2009/3/layout/HorizontalOrganizationChart"/>
    <dgm:cxn modelId="{9B85FDBB-AF51-4DFF-8211-6EC7447D8823}" type="presParOf" srcId="{0753BF51-7752-4AA8-B471-F1557BBBDB6D}" destId="{684CFECE-B9BF-4928-8FA7-4EDFE7225F79}" srcOrd="0" destOrd="0" presId="urn:microsoft.com/office/officeart/2009/3/layout/HorizontalOrganizationChart"/>
    <dgm:cxn modelId="{5929E875-1004-4075-BADD-5870CBC754A4}" type="presParOf" srcId="{0753BF51-7752-4AA8-B471-F1557BBBDB6D}" destId="{A7B0B9C6-C297-46E6-8B01-29D66E1422F6}" srcOrd="1" destOrd="0" presId="urn:microsoft.com/office/officeart/2009/3/layout/HorizontalOrganizationChart"/>
    <dgm:cxn modelId="{F09C0828-2CFF-491F-AEAB-B8B9F6F415CF}" type="presParOf" srcId="{3844D808-D207-46D3-9E30-CA31E9BBF12B}" destId="{F62BABD4-0294-45EB-8942-EBC42F2AFEEC}" srcOrd="1" destOrd="0" presId="urn:microsoft.com/office/officeart/2009/3/layout/HorizontalOrganizationChart"/>
    <dgm:cxn modelId="{AB5F82F1-D598-4FC9-96C5-391113C5F326}" type="presParOf" srcId="{F62BABD4-0294-45EB-8942-EBC42F2AFEEC}" destId="{31B8F60D-C4FA-449C-AC63-7EDF48E3998A}" srcOrd="0" destOrd="0" presId="urn:microsoft.com/office/officeart/2009/3/layout/HorizontalOrganizationChart"/>
    <dgm:cxn modelId="{A1519D36-9FEE-44F9-A8D2-B848DC688B1D}" type="presParOf" srcId="{F62BABD4-0294-45EB-8942-EBC42F2AFEEC}" destId="{8AFB6E69-2368-4357-9BF0-3DEA5EA34E21}" srcOrd="1" destOrd="0" presId="urn:microsoft.com/office/officeart/2009/3/layout/HorizontalOrganizationChart"/>
    <dgm:cxn modelId="{B122112F-5B2A-4872-A4D1-466F415CB1DA}" type="presParOf" srcId="{8AFB6E69-2368-4357-9BF0-3DEA5EA34E21}" destId="{68A2AE4D-C671-4165-8959-DB3114BAF3F3}" srcOrd="0" destOrd="0" presId="urn:microsoft.com/office/officeart/2009/3/layout/HorizontalOrganizationChart"/>
    <dgm:cxn modelId="{A267861A-028B-44A2-9092-4BCDC351C037}" type="presParOf" srcId="{68A2AE4D-C671-4165-8959-DB3114BAF3F3}" destId="{EF93468B-5428-424F-89B1-7498417AB996}" srcOrd="0" destOrd="0" presId="urn:microsoft.com/office/officeart/2009/3/layout/HorizontalOrganizationChart"/>
    <dgm:cxn modelId="{8CD8AABF-F63B-4D54-B87A-D818F4F2575B}" type="presParOf" srcId="{68A2AE4D-C671-4165-8959-DB3114BAF3F3}" destId="{59E1A31C-9EF9-4341-91EE-E83BFD603E9F}" srcOrd="1" destOrd="0" presId="urn:microsoft.com/office/officeart/2009/3/layout/HorizontalOrganizationChart"/>
    <dgm:cxn modelId="{AE64052E-3334-4ABB-AFE0-D0886D5451FC}" type="presParOf" srcId="{8AFB6E69-2368-4357-9BF0-3DEA5EA34E21}" destId="{7342078A-E097-49CB-8C35-95616201982A}" srcOrd="1" destOrd="0" presId="urn:microsoft.com/office/officeart/2009/3/layout/HorizontalOrganizationChart"/>
    <dgm:cxn modelId="{89E8BA9A-CFC8-457E-9011-87426637F7E1}" type="presParOf" srcId="{8AFB6E69-2368-4357-9BF0-3DEA5EA34E21}" destId="{90B06709-E605-47EC-9811-330EE6433480}" srcOrd="2" destOrd="0" presId="urn:microsoft.com/office/officeart/2009/3/layout/HorizontalOrganizationChart"/>
    <dgm:cxn modelId="{55FE26B8-1F6A-4495-8A2E-72BD4911D878}" type="presParOf" srcId="{F62BABD4-0294-45EB-8942-EBC42F2AFEEC}" destId="{B417E140-2E21-4CDB-B937-384C66DDB1BA}" srcOrd="2" destOrd="0" presId="urn:microsoft.com/office/officeart/2009/3/layout/HorizontalOrganizationChart"/>
    <dgm:cxn modelId="{FE36F0B9-09AF-410A-9EEE-39FB89FFDD48}" type="presParOf" srcId="{F62BABD4-0294-45EB-8942-EBC42F2AFEEC}" destId="{9D643479-26B7-473F-8CBC-451596C84FCB}" srcOrd="3" destOrd="0" presId="urn:microsoft.com/office/officeart/2009/3/layout/HorizontalOrganizationChart"/>
    <dgm:cxn modelId="{5030C119-65B0-47D6-B6F4-23B2D9F5B41C}" type="presParOf" srcId="{9D643479-26B7-473F-8CBC-451596C84FCB}" destId="{52A45344-DB37-48E5-BC6B-3669404BCFBF}" srcOrd="0" destOrd="0" presId="urn:microsoft.com/office/officeart/2009/3/layout/HorizontalOrganizationChart"/>
    <dgm:cxn modelId="{8D4C233C-B23D-4C8F-BAD7-950BDCACCE35}" type="presParOf" srcId="{52A45344-DB37-48E5-BC6B-3669404BCFBF}" destId="{27A6D381-E181-4BB4-B059-56EE86275669}" srcOrd="0" destOrd="0" presId="urn:microsoft.com/office/officeart/2009/3/layout/HorizontalOrganizationChart"/>
    <dgm:cxn modelId="{7CFA0CB7-7D88-4A4C-A0F6-27AEFC6E5A87}" type="presParOf" srcId="{52A45344-DB37-48E5-BC6B-3669404BCFBF}" destId="{A4107415-A6F2-48BB-A2AA-D390D52ABEAD}" srcOrd="1" destOrd="0" presId="urn:microsoft.com/office/officeart/2009/3/layout/HorizontalOrganizationChart"/>
    <dgm:cxn modelId="{B66D60C7-FB7E-4E44-88F7-FE7913932746}" type="presParOf" srcId="{9D643479-26B7-473F-8CBC-451596C84FCB}" destId="{00F2FEA9-8E63-4070-8B61-5CB347555DD9}" srcOrd="1" destOrd="0" presId="urn:microsoft.com/office/officeart/2009/3/layout/HorizontalOrganizationChart"/>
    <dgm:cxn modelId="{DA87EF81-F9A9-4EAF-818C-14CBDA278C24}" type="presParOf" srcId="{9D643479-26B7-473F-8CBC-451596C84FCB}" destId="{3A960EF2-6463-407F-9A4F-D63294E15D6D}" srcOrd="2" destOrd="0" presId="urn:microsoft.com/office/officeart/2009/3/layout/HorizontalOrganizationChart"/>
    <dgm:cxn modelId="{47D82544-EF91-4FF0-8A56-9CA59E541C68}" type="presParOf" srcId="{3844D808-D207-46D3-9E30-CA31E9BBF12B}" destId="{20713413-20AC-4CC3-BDAF-E7D1AF1E0B12}" srcOrd="2" destOrd="0" presId="urn:microsoft.com/office/officeart/2009/3/layout/HorizontalOrganizationChart"/>
    <dgm:cxn modelId="{0AED94D9-7642-4141-8251-D98974128DFB}" type="presParOf" srcId="{BD271128-B5ED-48BA-8380-1B82D643FD67}" destId="{1EDEA326-3CB1-4A8E-92E4-24B983375ECD}" srcOrd="4" destOrd="0" presId="urn:microsoft.com/office/officeart/2009/3/layout/HorizontalOrganizationChart"/>
    <dgm:cxn modelId="{8026FB0E-BE8C-4488-B644-DEADF6AD03A8}" type="presParOf" srcId="{BD271128-B5ED-48BA-8380-1B82D643FD67}" destId="{6C4A771C-58FF-4C22-8C20-8BB96A86C50B}" srcOrd="5" destOrd="0" presId="urn:microsoft.com/office/officeart/2009/3/layout/HorizontalOrganizationChart"/>
    <dgm:cxn modelId="{92440682-C257-4835-8920-7022146D3A60}" type="presParOf" srcId="{6C4A771C-58FF-4C22-8C20-8BB96A86C50B}" destId="{34B94E28-8E73-4703-97A0-685EA49D58FE}" srcOrd="0" destOrd="0" presId="urn:microsoft.com/office/officeart/2009/3/layout/HorizontalOrganizationChart"/>
    <dgm:cxn modelId="{CFC57029-9814-42FA-B93F-E4FB9868A0DD}" type="presParOf" srcId="{34B94E28-8E73-4703-97A0-685EA49D58FE}" destId="{179F7C4D-45E7-4E88-B3FD-1EE1FA08D1FE}" srcOrd="0" destOrd="0" presId="urn:microsoft.com/office/officeart/2009/3/layout/HorizontalOrganizationChart"/>
    <dgm:cxn modelId="{7BF7E8CE-0C18-4448-9C2D-AE08854903C1}" type="presParOf" srcId="{34B94E28-8E73-4703-97A0-685EA49D58FE}" destId="{81E4BD08-86BF-4D7F-88EE-16CD75FCB8A6}" srcOrd="1" destOrd="0" presId="urn:microsoft.com/office/officeart/2009/3/layout/HorizontalOrganizationChart"/>
    <dgm:cxn modelId="{DDC786B2-A6BB-47D7-BD3D-DB51D77B8C4B}" type="presParOf" srcId="{6C4A771C-58FF-4C22-8C20-8BB96A86C50B}" destId="{3483AF97-04BC-4ADE-809D-C235567DAFE8}" srcOrd="1" destOrd="0" presId="urn:microsoft.com/office/officeart/2009/3/layout/HorizontalOrganizationChart"/>
    <dgm:cxn modelId="{8F922A1A-D86D-4FDC-848A-BD14F2945AB9}" type="presParOf" srcId="{3483AF97-04BC-4ADE-809D-C235567DAFE8}" destId="{562EE79D-49A8-4583-9CF6-DB9A7D5FFE13}" srcOrd="0" destOrd="0" presId="urn:microsoft.com/office/officeart/2009/3/layout/HorizontalOrganizationChart"/>
    <dgm:cxn modelId="{AA57431E-92EF-4E0A-8164-43A1980670C3}" type="presParOf" srcId="{3483AF97-04BC-4ADE-809D-C235567DAFE8}" destId="{2D2D93E8-B7D3-4C18-AE9A-61460155D8E0}" srcOrd="1" destOrd="0" presId="urn:microsoft.com/office/officeart/2009/3/layout/HorizontalOrganizationChart"/>
    <dgm:cxn modelId="{D694C5C2-3AED-4F43-A1CC-E8405CDC2CBE}" type="presParOf" srcId="{2D2D93E8-B7D3-4C18-AE9A-61460155D8E0}" destId="{28C6DAB0-670B-45DE-A8FC-90D9D423AFF9}" srcOrd="0" destOrd="0" presId="urn:microsoft.com/office/officeart/2009/3/layout/HorizontalOrganizationChart"/>
    <dgm:cxn modelId="{91901A8C-0FBE-4599-90BD-31493D483184}" type="presParOf" srcId="{28C6DAB0-670B-45DE-A8FC-90D9D423AFF9}" destId="{17D0697B-09F8-49BF-93E3-F1D0928B56F7}" srcOrd="0" destOrd="0" presId="urn:microsoft.com/office/officeart/2009/3/layout/HorizontalOrganizationChart"/>
    <dgm:cxn modelId="{BD3BAEA2-3528-4BE3-95FF-2265A5AFAAAC}" type="presParOf" srcId="{28C6DAB0-670B-45DE-A8FC-90D9D423AFF9}" destId="{17AE3C75-668A-4DB5-ABF5-254E6C9CF8C2}" srcOrd="1" destOrd="0" presId="urn:microsoft.com/office/officeart/2009/3/layout/HorizontalOrganizationChart"/>
    <dgm:cxn modelId="{5C0C08D3-49EE-4826-977F-D83B7A758356}" type="presParOf" srcId="{2D2D93E8-B7D3-4C18-AE9A-61460155D8E0}" destId="{9D514434-8E9F-4774-A49A-37C231DE8AED}" srcOrd="1" destOrd="0" presId="urn:microsoft.com/office/officeart/2009/3/layout/HorizontalOrganizationChart"/>
    <dgm:cxn modelId="{4E101A65-4942-4DBD-B78B-278699CEAD99}" type="presParOf" srcId="{2D2D93E8-B7D3-4C18-AE9A-61460155D8E0}" destId="{9584DE6D-7DFC-4F7B-B5F9-574FB04D86CE}" srcOrd="2" destOrd="0" presId="urn:microsoft.com/office/officeart/2009/3/layout/HorizontalOrganizationChart"/>
    <dgm:cxn modelId="{6122A699-EF16-48ED-8609-D177327684CC}" type="presParOf" srcId="{6C4A771C-58FF-4C22-8C20-8BB96A86C50B}" destId="{FE7BC473-27C7-4036-9293-052CBDB456DE}" srcOrd="2" destOrd="0" presId="urn:microsoft.com/office/officeart/2009/3/layout/HorizontalOrganizationChart"/>
    <dgm:cxn modelId="{734829E8-700B-42E3-9037-E6A7E958B850}" type="presParOf" srcId="{BD271128-B5ED-48BA-8380-1B82D643FD67}" destId="{43DE2842-7101-49F2-83EC-E38FFD817571}" srcOrd="6" destOrd="0" presId="urn:microsoft.com/office/officeart/2009/3/layout/HorizontalOrganizationChart"/>
    <dgm:cxn modelId="{8E6C6F92-B0C3-4AE6-B17A-F321E337F241}" type="presParOf" srcId="{BD271128-B5ED-48BA-8380-1B82D643FD67}" destId="{0BCEDD59-AAA1-47B1-8585-A447E9532399}" srcOrd="7" destOrd="0" presId="urn:microsoft.com/office/officeart/2009/3/layout/HorizontalOrganizationChart"/>
    <dgm:cxn modelId="{2D108EC6-5659-4782-9663-2AD5364D909C}" type="presParOf" srcId="{0BCEDD59-AAA1-47B1-8585-A447E9532399}" destId="{CD07C089-55CF-41F9-B5BF-F365BB910A4A}" srcOrd="0" destOrd="0" presId="urn:microsoft.com/office/officeart/2009/3/layout/HorizontalOrganizationChart"/>
    <dgm:cxn modelId="{45B92E37-151A-4440-952C-9D88ED77B3A8}" type="presParOf" srcId="{CD07C089-55CF-41F9-B5BF-F365BB910A4A}" destId="{6FF06C69-E5A5-44F8-A1C7-869E62115236}" srcOrd="0" destOrd="0" presId="urn:microsoft.com/office/officeart/2009/3/layout/HorizontalOrganizationChart"/>
    <dgm:cxn modelId="{3810FC8D-0EF1-4F49-8562-1ACC0E7C8B3D}" type="presParOf" srcId="{CD07C089-55CF-41F9-B5BF-F365BB910A4A}" destId="{5A335978-4104-4429-8C3A-A0EB4A1BCFBA}" srcOrd="1" destOrd="0" presId="urn:microsoft.com/office/officeart/2009/3/layout/HorizontalOrganizationChart"/>
    <dgm:cxn modelId="{091128D1-A783-4905-972C-DBEFAD7A1C66}" type="presParOf" srcId="{0BCEDD59-AAA1-47B1-8585-A447E9532399}" destId="{4E456744-F07D-4727-960D-CAE5117EA357}" srcOrd="1" destOrd="0" presId="urn:microsoft.com/office/officeart/2009/3/layout/HorizontalOrganizationChart"/>
    <dgm:cxn modelId="{1FADA623-0D2D-4009-8CA9-FEF48EDF39C4}" type="presParOf" srcId="{0BCEDD59-AAA1-47B1-8585-A447E9532399}" destId="{67A60FCA-DEE6-4DF1-997D-09473E054C4C}" srcOrd="2" destOrd="0" presId="urn:microsoft.com/office/officeart/2009/3/layout/HorizontalOrganizationChart"/>
    <dgm:cxn modelId="{76028004-D3E8-436E-874D-680130D5AADE}" type="presParOf" srcId="{C10753CD-A3A1-43B3-90D9-B7BCC7123D53}" destId="{C9494B0D-1C9F-4D78-B5C8-E6C616B8C803}" srcOrd="2" destOrd="0" presId="urn:microsoft.com/office/officeart/2009/3/layout/HorizontalOrganizationChart"/>
    <dgm:cxn modelId="{74DD3B34-FC95-4F8A-B06F-CC07E8752AED}" type="presParOf" srcId="{095BE53D-55BD-4790-B61F-8D33C2F0FFF6}" destId="{09AE53AD-CC7F-4288-A55B-102A06868222}" srcOrd="2" destOrd="0" presId="urn:microsoft.com/office/officeart/2009/3/layout/HorizontalOrganizationChart"/>
    <dgm:cxn modelId="{7AC2C226-97DA-4B7D-A904-1EA385F7DAAC}" type="presParOf" srcId="{095BE53D-55BD-4790-B61F-8D33C2F0FFF6}" destId="{89E4F2FF-DEAF-4B8B-8D16-673B9974F488}" srcOrd="3" destOrd="0" presId="urn:microsoft.com/office/officeart/2009/3/layout/HorizontalOrganizationChart"/>
    <dgm:cxn modelId="{C1ABD0E6-5C58-4A10-A1B9-4C57AAACC834}" type="presParOf" srcId="{89E4F2FF-DEAF-4B8B-8D16-673B9974F488}" destId="{6E5C4263-248B-4CE4-A50C-2A65F3085B60}" srcOrd="0" destOrd="0" presId="urn:microsoft.com/office/officeart/2009/3/layout/HorizontalOrganizationChart"/>
    <dgm:cxn modelId="{AD66B42D-FFBF-49A5-BBB3-2D423BB19ADE}" type="presParOf" srcId="{6E5C4263-248B-4CE4-A50C-2A65F3085B60}" destId="{22560703-E3DE-4A24-BBC5-A80D9BE4A3A0}" srcOrd="0" destOrd="0" presId="urn:microsoft.com/office/officeart/2009/3/layout/HorizontalOrganizationChart"/>
    <dgm:cxn modelId="{6C467CBC-F689-410E-A18F-D62EFF722EBE}" type="presParOf" srcId="{6E5C4263-248B-4CE4-A50C-2A65F3085B60}" destId="{98DE4D9D-95A3-41DE-9938-8E5736F3ED9B}" srcOrd="1" destOrd="0" presId="urn:microsoft.com/office/officeart/2009/3/layout/HorizontalOrganizationChart"/>
    <dgm:cxn modelId="{483F460B-6295-45E5-8EAA-EF2508DED88E}" type="presParOf" srcId="{89E4F2FF-DEAF-4B8B-8D16-673B9974F488}" destId="{66FA1C60-2EF8-48E8-8EFC-6B9103532A81}" srcOrd="1" destOrd="0" presId="urn:microsoft.com/office/officeart/2009/3/layout/HorizontalOrganizationChart"/>
    <dgm:cxn modelId="{57FFF676-897D-45A1-9AD8-57A5B7D6DBAF}" type="presParOf" srcId="{66FA1C60-2EF8-48E8-8EFC-6B9103532A81}" destId="{E1EC715B-AB6D-41AE-8725-31BE6FAEAEC3}" srcOrd="0" destOrd="0" presId="urn:microsoft.com/office/officeart/2009/3/layout/HorizontalOrganizationChart"/>
    <dgm:cxn modelId="{FF40C1A9-E8F1-4865-B3AC-D8FA03F69937}" type="presParOf" srcId="{66FA1C60-2EF8-48E8-8EFC-6B9103532A81}" destId="{73067C42-EC17-4666-B0F7-BB0F4CB89A64}" srcOrd="1" destOrd="0" presId="urn:microsoft.com/office/officeart/2009/3/layout/HorizontalOrganizationChart"/>
    <dgm:cxn modelId="{1232EC9C-5E1D-46E1-8CFA-52FAD2FDE863}" type="presParOf" srcId="{73067C42-EC17-4666-B0F7-BB0F4CB89A64}" destId="{15E28FC2-A2D1-49BC-8028-94702D5235B1}" srcOrd="0" destOrd="0" presId="urn:microsoft.com/office/officeart/2009/3/layout/HorizontalOrganizationChart"/>
    <dgm:cxn modelId="{B7DAE53F-14F2-435E-9575-24930C44290E}" type="presParOf" srcId="{15E28FC2-A2D1-49BC-8028-94702D5235B1}" destId="{D77A7241-F721-4AE5-87DD-1FB021CECBB5}" srcOrd="0" destOrd="0" presId="urn:microsoft.com/office/officeart/2009/3/layout/HorizontalOrganizationChart"/>
    <dgm:cxn modelId="{08C8E02B-F589-45CF-86A2-FBF10087A909}" type="presParOf" srcId="{15E28FC2-A2D1-49BC-8028-94702D5235B1}" destId="{A6DADC1D-1DE1-4CA1-B5A3-0760B53E40C1}" srcOrd="1" destOrd="0" presId="urn:microsoft.com/office/officeart/2009/3/layout/HorizontalOrganizationChart"/>
    <dgm:cxn modelId="{DDF138FB-F3CF-4241-93BD-409CC7423734}" type="presParOf" srcId="{73067C42-EC17-4666-B0F7-BB0F4CB89A64}" destId="{5A8E87E2-0DCB-4C4D-98BF-E9AE610FD208}" srcOrd="1" destOrd="0" presId="urn:microsoft.com/office/officeart/2009/3/layout/HorizontalOrganizationChart"/>
    <dgm:cxn modelId="{39C33DEC-1ACB-49D6-9D9B-60910198FBC1}" type="presParOf" srcId="{5A8E87E2-0DCB-4C4D-98BF-E9AE610FD208}" destId="{82374C49-CE56-49A6-AF8B-D8B710F18797}" srcOrd="0" destOrd="0" presId="urn:microsoft.com/office/officeart/2009/3/layout/HorizontalOrganizationChart"/>
    <dgm:cxn modelId="{72A7EEB2-2A03-4F55-82BF-3ABD75180EFE}" type="presParOf" srcId="{5A8E87E2-0DCB-4C4D-98BF-E9AE610FD208}" destId="{CBAE2990-3787-4566-87AE-B5150D8F16F4}" srcOrd="1" destOrd="0" presId="urn:microsoft.com/office/officeart/2009/3/layout/HorizontalOrganizationChart"/>
    <dgm:cxn modelId="{5B0DA028-3C59-45F3-BFB9-482D99896731}" type="presParOf" srcId="{CBAE2990-3787-4566-87AE-B5150D8F16F4}" destId="{4A8CD809-E5EC-452A-9FE1-BCF65EF9D933}" srcOrd="0" destOrd="0" presId="urn:microsoft.com/office/officeart/2009/3/layout/HorizontalOrganizationChart"/>
    <dgm:cxn modelId="{6604181D-AAA6-4C67-A6EB-2A0DB2B63DAE}" type="presParOf" srcId="{4A8CD809-E5EC-452A-9FE1-BCF65EF9D933}" destId="{58512017-6A96-4E57-AB49-ECD437AB7511}" srcOrd="0" destOrd="0" presId="urn:microsoft.com/office/officeart/2009/3/layout/HorizontalOrganizationChart"/>
    <dgm:cxn modelId="{4C2488B4-C511-43D9-9798-119B2862E39A}" type="presParOf" srcId="{4A8CD809-E5EC-452A-9FE1-BCF65EF9D933}" destId="{7BC25E46-2739-4549-9BED-13C771812910}" srcOrd="1" destOrd="0" presId="urn:microsoft.com/office/officeart/2009/3/layout/HorizontalOrganizationChart"/>
    <dgm:cxn modelId="{6E3EEBAE-0CCF-41D8-B777-15A13139B17B}" type="presParOf" srcId="{CBAE2990-3787-4566-87AE-B5150D8F16F4}" destId="{04F8632D-81C1-49C3-B3EB-DECAE5A979C5}" srcOrd="1" destOrd="0" presId="urn:microsoft.com/office/officeart/2009/3/layout/HorizontalOrganizationChart"/>
    <dgm:cxn modelId="{8CF14DD7-4105-44E3-9429-290152652BA6}" type="presParOf" srcId="{CBAE2990-3787-4566-87AE-B5150D8F16F4}" destId="{D5294857-9BB7-4ADA-AF80-8B762D255240}" srcOrd="2" destOrd="0" presId="urn:microsoft.com/office/officeart/2009/3/layout/HorizontalOrganizationChart"/>
    <dgm:cxn modelId="{E6A5BFD0-F4BC-4548-9986-12305DF46828}" type="presParOf" srcId="{73067C42-EC17-4666-B0F7-BB0F4CB89A64}" destId="{868A9899-F67D-4CDC-B65E-120AA0A6086E}" srcOrd="2" destOrd="0" presId="urn:microsoft.com/office/officeart/2009/3/layout/HorizontalOrganizationChart"/>
    <dgm:cxn modelId="{2CCAF979-857B-4B9F-9901-2134759CD286}" type="presParOf" srcId="{66FA1C60-2EF8-48E8-8EFC-6B9103532A81}" destId="{7918F521-D0DA-468D-8130-79B5363B425F}" srcOrd="2" destOrd="0" presId="urn:microsoft.com/office/officeart/2009/3/layout/HorizontalOrganizationChart"/>
    <dgm:cxn modelId="{4CC7E140-18DC-4D9E-AFDF-DD3A0963916A}" type="presParOf" srcId="{66FA1C60-2EF8-48E8-8EFC-6B9103532A81}" destId="{B8C93630-68BA-400F-90F6-10BDB0C525DF}" srcOrd="3" destOrd="0" presId="urn:microsoft.com/office/officeart/2009/3/layout/HorizontalOrganizationChart"/>
    <dgm:cxn modelId="{9837C2B0-AB4C-47B0-8A64-7E0F025FBEF1}" type="presParOf" srcId="{B8C93630-68BA-400F-90F6-10BDB0C525DF}" destId="{3E13B902-7B14-49F9-9E2C-53B575CA75BF}" srcOrd="0" destOrd="0" presId="urn:microsoft.com/office/officeart/2009/3/layout/HorizontalOrganizationChart"/>
    <dgm:cxn modelId="{8EB69BCF-CB42-420A-ACB9-AAC5D97E6A17}" type="presParOf" srcId="{3E13B902-7B14-49F9-9E2C-53B575CA75BF}" destId="{FBF820F3-13F8-4BFA-AE56-54F0A4E6F180}" srcOrd="0" destOrd="0" presId="urn:microsoft.com/office/officeart/2009/3/layout/HorizontalOrganizationChart"/>
    <dgm:cxn modelId="{8F7F7E18-45C7-4299-BFD3-72E2A53D6BA8}" type="presParOf" srcId="{3E13B902-7B14-49F9-9E2C-53B575CA75BF}" destId="{297E6941-6BCB-45C2-930E-E70BD30E061A}" srcOrd="1" destOrd="0" presId="urn:microsoft.com/office/officeart/2009/3/layout/HorizontalOrganizationChart"/>
    <dgm:cxn modelId="{B6DA7162-3AFB-4290-8F2F-4A573D67C8E8}" type="presParOf" srcId="{B8C93630-68BA-400F-90F6-10BDB0C525DF}" destId="{4FE3B5A7-85E6-4D28-BDE0-442F9786C8A9}" srcOrd="1" destOrd="0" presId="urn:microsoft.com/office/officeart/2009/3/layout/HorizontalOrganizationChart"/>
    <dgm:cxn modelId="{14FA4725-6FEB-434C-84F0-9F1C26FE39F8}" type="presParOf" srcId="{4FE3B5A7-85E6-4D28-BDE0-442F9786C8A9}" destId="{2601DB45-B758-4403-A969-7AB12E43911F}" srcOrd="0" destOrd="0" presId="urn:microsoft.com/office/officeart/2009/3/layout/HorizontalOrganizationChart"/>
    <dgm:cxn modelId="{0481D20B-0E5F-41B7-9659-736D627B896F}" type="presParOf" srcId="{4FE3B5A7-85E6-4D28-BDE0-442F9786C8A9}" destId="{39261CC4-BE6F-4B25-BC4E-F3BAD62166DE}" srcOrd="1" destOrd="0" presId="urn:microsoft.com/office/officeart/2009/3/layout/HorizontalOrganizationChart"/>
    <dgm:cxn modelId="{E1262F08-B57A-4D08-ABEA-3587BC53F62C}" type="presParOf" srcId="{39261CC4-BE6F-4B25-BC4E-F3BAD62166DE}" destId="{0517070E-4745-4E29-909F-0E8E0A2EE74A}" srcOrd="0" destOrd="0" presId="urn:microsoft.com/office/officeart/2009/3/layout/HorizontalOrganizationChart"/>
    <dgm:cxn modelId="{F3281B0E-0D64-4C4E-8698-1F1F0869B8B9}" type="presParOf" srcId="{0517070E-4745-4E29-909F-0E8E0A2EE74A}" destId="{936F0B05-A769-47E1-AD5C-3F3E5653921F}" srcOrd="0" destOrd="0" presId="urn:microsoft.com/office/officeart/2009/3/layout/HorizontalOrganizationChart"/>
    <dgm:cxn modelId="{0FDE2D3E-C9DD-46B7-BA59-CD1E976D71D1}" type="presParOf" srcId="{0517070E-4745-4E29-909F-0E8E0A2EE74A}" destId="{A6E9B6C9-CBC1-4D80-BC6F-61C0B0CFBA67}" srcOrd="1" destOrd="0" presId="urn:microsoft.com/office/officeart/2009/3/layout/HorizontalOrganizationChart"/>
    <dgm:cxn modelId="{0CC46C38-5064-4939-ACD4-962D8AD51B36}" type="presParOf" srcId="{39261CC4-BE6F-4B25-BC4E-F3BAD62166DE}" destId="{E4D9EB08-BD3F-4E4D-885D-780026C5E4DB}" srcOrd="1" destOrd="0" presId="urn:microsoft.com/office/officeart/2009/3/layout/HorizontalOrganizationChart"/>
    <dgm:cxn modelId="{0AEE5877-FDDE-4553-99E1-8698EEB53893}" type="presParOf" srcId="{39261CC4-BE6F-4B25-BC4E-F3BAD62166DE}" destId="{74D1C501-0543-43A6-A45B-049334B702A1}" srcOrd="2" destOrd="0" presId="urn:microsoft.com/office/officeart/2009/3/layout/HorizontalOrganizationChart"/>
    <dgm:cxn modelId="{5C0F1DD4-B292-462B-B759-9E36BC6F3CFE}" type="presParOf" srcId="{4FE3B5A7-85E6-4D28-BDE0-442F9786C8A9}" destId="{ECADAC3B-9F5E-4D30-8A66-505CDDD99E12}" srcOrd="2" destOrd="0" presId="urn:microsoft.com/office/officeart/2009/3/layout/HorizontalOrganizationChart"/>
    <dgm:cxn modelId="{99724A13-8FD8-4A1D-8BFD-E67F29E42171}" type="presParOf" srcId="{4FE3B5A7-85E6-4D28-BDE0-442F9786C8A9}" destId="{22274B94-7AD1-45BA-9DB4-6A2C6EF38BA4}" srcOrd="3" destOrd="0" presId="urn:microsoft.com/office/officeart/2009/3/layout/HorizontalOrganizationChart"/>
    <dgm:cxn modelId="{DA2CE986-6C69-4123-884A-BE46C454399F}" type="presParOf" srcId="{22274B94-7AD1-45BA-9DB4-6A2C6EF38BA4}" destId="{17022B69-1BDE-4EE9-A486-D68990B54822}" srcOrd="0" destOrd="0" presId="urn:microsoft.com/office/officeart/2009/3/layout/HorizontalOrganizationChart"/>
    <dgm:cxn modelId="{6B831318-EFE7-4EE5-B468-1246EA538D60}" type="presParOf" srcId="{17022B69-1BDE-4EE9-A486-D68990B54822}" destId="{3FA0B789-7B34-43CC-87DE-DA5D168DD34F}" srcOrd="0" destOrd="0" presId="urn:microsoft.com/office/officeart/2009/3/layout/HorizontalOrganizationChart"/>
    <dgm:cxn modelId="{CB7ED089-ABC9-4EE6-B5AE-0C977C80D4C4}" type="presParOf" srcId="{17022B69-1BDE-4EE9-A486-D68990B54822}" destId="{72DC2E1C-6183-4B4A-9F04-CE449E3F6CE3}" srcOrd="1" destOrd="0" presId="urn:microsoft.com/office/officeart/2009/3/layout/HorizontalOrganizationChart"/>
    <dgm:cxn modelId="{A37B31CB-3AC7-4F49-ACE0-2DEF21FFE407}" type="presParOf" srcId="{22274B94-7AD1-45BA-9DB4-6A2C6EF38BA4}" destId="{FA0893DD-0536-4CCD-9DDA-EEC12D88CA96}" srcOrd="1" destOrd="0" presId="urn:microsoft.com/office/officeart/2009/3/layout/HorizontalOrganizationChart"/>
    <dgm:cxn modelId="{9F3B5A2A-C313-4945-891A-7182E0A20357}" type="presParOf" srcId="{22274B94-7AD1-45BA-9DB4-6A2C6EF38BA4}" destId="{7F45B596-6827-45B3-8565-50055A89F3B4}" srcOrd="2" destOrd="0" presId="urn:microsoft.com/office/officeart/2009/3/layout/HorizontalOrganizationChart"/>
    <dgm:cxn modelId="{124FACD8-815E-4DC2-B68E-93A245178DC4}" type="presParOf" srcId="{4FE3B5A7-85E6-4D28-BDE0-442F9786C8A9}" destId="{F65CD63D-9ADD-4ADA-B491-1C23F969DEA8}" srcOrd="4" destOrd="0" presId="urn:microsoft.com/office/officeart/2009/3/layout/HorizontalOrganizationChart"/>
    <dgm:cxn modelId="{A8AC52F4-FDD3-4527-8182-6DEC833E4249}" type="presParOf" srcId="{4FE3B5A7-85E6-4D28-BDE0-442F9786C8A9}" destId="{84FD577C-ADDA-41B0-90D0-261A79822A44}" srcOrd="5" destOrd="0" presId="urn:microsoft.com/office/officeart/2009/3/layout/HorizontalOrganizationChart"/>
    <dgm:cxn modelId="{3045F245-4561-49FC-9EE3-603C7285C7FD}" type="presParOf" srcId="{84FD577C-ADDA-41B0-90D0-261A79822A44}" destId="{5C851155-B6BE-4D01-BE08-7E9036581175}" srcOrd="0" destOrd="0" presId="urn:microsoft.com/office/officeart/2009/3/layout/HorizontalOrganizationChart"/>
    <dgm:cxn modelId="{9638BC55-CC59-4C04-90AC-F8ED6253440F}" type="presParOf" srcId="{5C851155-B6BE-4D01-BE08-7E9036581175}" destId="{B9798257-8DE6-4C61-9420-41030C1DDA6F}" srcOrd="0" destOrd="0" presId="urn:microsoft.com/office/officeart/2009/3/layout/HorizontalOrganizationChart"/>
    <dgm:cxn modelId="{49D062D0-F53A-4B27-A747-F4F18C7F35D2}" type="presParOf" srcId="{5C851155-B6BE-4D01-BE08-7E9036581175}" destId="{C4C5C708-A1AD-4494-8D74-DD7C3E8036E4}" srcOrd="1" destOrd="0" presId="urn:microsoft.com/office/officeart/2009/3/layout/HorizontalOrganizationChart"/>
    <dgm:cxn modelId="{1FC25944-A398-413C-B2F8-18F3106C249D}" type="presParOf" srcId="{84FD577C-ADDA-41B0-90D0-261A79822A44}" destId="{98606A30-AF88-4CB0-9707-7ED854E2C39B}" srcOrd="1" destOrd="0" presId="urn:microsoft.com/office/officeart/2009/3/layout/HorizontalOrganizationChart"/>
    <dgm:cxn modelId="{ECA1FF2B-66E8-4183-B388-4A51A64514F4}" type="presParOf" srcId="{84FD577C-ADDA-41B0-90D0-261A79822A44}" destId="{CEF38001-4F8C-4011-BB72-1D1989B11C65}" srcOrd="2" destOrd="0" presId="urn:microsoft.com/office/officeart/2009/3/layout/HorizontalOrganizationChart"/>
    <dgm:cxn modelId="{784C5512-3393-4972-9DE2-E6B95C0E1273}" type="presParOf" srcId="{B8C93630-68BA-400F-90F6-10BDB0C525DF}" destId="{DC48A227-BFE2-4FDF-AD09-57DC77D87D3C}" srcOrd="2" destOrd="0" presId="urn:microsoft.com/office/officeart/2009/3/layout/HorizontalOrganizationChart"/>
    <dgm:cxn modelId="{40D14BB7-5CFC-4425-9C79-507868A02882}" type="presParOf" srcId="{89E4F2FF-DEAF-4B8B-8D16-673B9974F488}" destId="{A5749D7E-B771-4254-A273-1212AAE9F9B2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同步与通讯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2A3CA-5C05-4F45-873D-2E5DF08F051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管程</a:t>
          </a:r>
        </a:p>
      </dgm:t>
    </dgm:pt>
    <dgm:pt modelId="{94D09C8E-D977-4AE4-8ED5-1A419C0A9C98}" type="par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B38D28-2011-408E-B8C8-F13E417BF05F}" type="sib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信号量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BB14E-3630-4CE9-B932-2E161EB78E2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用信号量解决生产者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gm:t>
    </dgm:pt>
    <dgm:pt modelId="{AA63E1F2-7E1D-458B-B715-DA6D4D7946DA}" type="par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8E82C-D35F-451E-82CA-BDDBDDBFAC3C}" type="sib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B585A-A1F6-470A-A73C-0E41AB68D56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概念、用管程解决生产者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gm:t>
    </dgm:pt>
    <dgm:pt modelId="{5AA2D04F-051A-484D-9AFE-4AED2B289DA7}" type="par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43779-AA19-4FDB-95E3-59FCB57D620A}" type="sib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5D7949-21C7-481E-8BCF-F2D4D976B7A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问题描述、单缓冲区的情况、多缓冲区的情况、不正确的方法分析</a:t>
          </a:r>
        </a:p>
      </dgm:t>
    </dgm:pt>
    <dgm:pt modelId="{336EE5BB-1195-40A6-896D-5CA5290E4814}" type="par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A932C-541C-41FE-905D-F7D1487C410D}" type="sib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竞争条件、临界资源、临界区、制约关系、专用指令</a:t>
          </a: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29FE64-49DE-40D8-9010-F51F41F896C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原语、两个操作的流程</a:t>
          </a:r>
        </a:p>
      </dgm:t>
    </dgm:pt>
    <dgm:pt modelId="{8E168623-6EF1-4B68-ABEB-516A8C9C6501}" type="parTrans" cxnId="{559F710E-802B-4DA3-BCC3-71BA9FD18037}">
      <dgm:prSet/>
      <dgm:spPr/>
      <dgm:t>
        <a:bodyPr/>
        <a:lstStyle/>
        <a:p>
          <a:endParaRPr lang="zh-CN" altLang="en-US"/>
        </a:p>
      </dgm:t>
    </dgm:pt>
    <dgm:pt modelId="{A9C7934D-8DF6-481A-A1E9-1A2329297BF6}" type="sibTrans" cxnId="{559F710E-802B-4DA3-BCC3-71BA9FD18037}">
      <dgm:prSet/>
      <dgm:spPr/>
      <dgm:t>
        <a:bodyPr/>
        <a:lstStyle/>
        <a:p>
          <a:endParaRPr lang="zh-CN" altLang="en-US"/>
        </a:p>
      </dgm:t>
    </dgm:pt>
    <dgm:pt modelId="{97E938D1-67B8-4289-B1D7-04C3248565C0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消息通信</a:t>
          </a:r>
        </a:p>
      </dgm:t>
    </dgm:pt>
    <dgm:pt modelId="{8B92E100-DD8D-46E9-9C95-0F6A4942B510}" type="parTrans" cxnId="{3939258A-9DC7-45D6-A788-31AC14DE77AD}">
      <dgm:prSet/>
      <dgm:spPr/>
      <dgm:t>
        <a:bodyPr/>
        <a:lstStyle/>
        <a:p>
          <a:endParaRPr lang="zh-CN" altLang="en-US"/>
        </a:p>
      </dgm:t>
    </dgm:pt>
    <dgm:pt modelId="{F90262A9-35FE-4A91-9775-65AADE2D5FCF}" type="sibTrans" cxnId="{3939258A-9DC7-45D6-A788-31AC14DE77AD}">
      <dgm:prSet/>
      <dgm:spPr/>
      <dgm:t>
        <a:bodyPr/>
        <a:lstStyle/>
        <a:p>
          <a:endParaRPr lang="zh-CN" altLang="en-US"/>
        </a:p>
      </dgm:t>
    </dgm:pt>
    <dgm:pt modelId="{757374EC-EAFC-44EF-9125-0E2C645AFDA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基本操作、用消息通信解决生产者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gm:t>
    </dgm:pt>
    <dgm:pt modelId="{192DA5ED-6887-42C6-805E-AE413969F7BA}" type="parTrans" cxnId="{91450CA8-0C61-44A4-AB91-2A208A1B4AB7}">
      <dgm:prSet/>
      <dgm:spPr/>
      <dgm:t>
        <a:bodyPr/>
        <a:lstStyle/>
        <a:p>
          <a:endParaRPr lang="zh-CN" altLang="en-US"/>
        </a:p>
      </dgm:t>
    </dgm:pt>
    <dgm:pt modelId="{9C18EF5F-BE97-4A61-8147-C9B4A1AC6A9A}" type="sibTrans" cxnId="{91450CA8-0C61-44A4-AB91-2A208A1B4AB7}">
      <dgm:prSet/>
      <dgm:spPr/>
      <dgm:t>
        <a:bodyPr/>
        <a:lstStyle/>
        <a:p>
          <a:endParaRPr lang="zh-CN" altLang="en-US"/>
        </a:p>
      </dgm:t>
    </dgm:pt>
    <dgm:pt modelId="{08F30034-98AB-4EAF-99A4-B8AF79597DF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读者写者问题</a:t>
          </a:r>
        </a:p>
      </dgm:t>
    </dgm:pt>
    <dgm:pt modelId="{CE0CBD5F-8216-4881-A5DA-F217DE06E0F6}" type="parTrans" cxnId="{FC3DE7C9-9E35-4A6D-88E1-D27970C5C01A}">
      <dgm:prSet/>
      <dgm:spPr/>
      <dgm:t>
        <a:bodyPr/>
        <a:lstStyle/>
        <a:p>
          <a:endParaRPr lang="zh-CN" altLang="en-US"/>
        </a:p>
      </dgm:t>
    </dgm:pt>
    <dgm:pt modelId="{E5DA3CA5-41F8-4950-8E7E-DF23D36D293C}" type="sibTrans" cxnId="{FC3DE7C9-9E35-4A6D-88E1-D27970C5C01A}">
      <dgm:prSet/>
      <dgm:spPr/>
      <dgm:t>
        <a:bodyPr/>
        <a:lstStyle/>
        <a:p>
          <a:endParaRPr lang="zh-CN" altLang="en-US"/>
        </a:p>
      </dgm:t>
    </dgm:pt>
    <dgm:pt modelId="{D4F2270B-488F-4506-A264-321E6AA31BD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问题、读者优先、写者优先</a:t>
          </a:r>
        </a:p>
      </dgm:t>
    </dgm:pt>
    <dgm:pt modelId="{C49EE305-DE65-4D8E-92B5-B1F02AF31865}" type="parTrans" cxnId="{59F0578E-78F0-4A19-85FB-BB2B3AEB98EE}">
      <dgm:prSet/>
      <dgm:spPr/>
      <dgm:t>
        <a:bodyPr/>
        <a:lstStyle/>
        <a:p>
          <a:endParaRPr lang="zh-CN" altLang="en-US"/>
        </a:p>
      </dgm:t>
    </dgm:pt>
    <dgm:pt modelId="{5E2AE6A1-FC2D-4E3E-A7A4-504B7E9DF5CA}" type="sibTrans" cxnId="{59F0578E-78F0-4A19-85FB-BB2B3AEB98EE}">
      <dgm:prSet/>
      <dgm:spPr/>
      <dgm:t>
        <a:bodyPr/>
        <a:lstStyle/>
        <a:p>
          <a:endParaRPr lang="zh-CN" altLang="en-US"/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6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6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6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3" presStyleIdx="0" presStyleCnt="6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3" presStyleIdx="0" presStyleCnt="6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3" presStyleIdx="0" presStyleCnt="6"/>
      <dgm:spPr/>
    </dgm:pt>
    <dgm:pt modelId="{FE524794-E2B1-4098-8F4F-814B6EA5CF9A}" type="pres">
      <dgm:prSet presAssocID="{669F0181-1215-48C6-AC24-86ACCBA199AF}" presName="hierChild4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1EDEA326-3CB1-4A8E-92E4-24B983375ECD}" type="pres">
      <dgm:prSet presAssocID="{7664E593-93C2-44A4-8777-35420C3A82C5}" presName="Name64" presStyleLbl="parChTrans1D2" presStyleIdx="1" presStyleCnt="6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2" presStyleIdx="1" presStyleCnt="6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2" presStyleIdx="1" presStyleCnt="6"/>
      <dgm:spPr/>
    </dgm:pt>
    <dgm:pt modelId="{3483AF97-04BC-4ADE-809D-C235567DAFE8}" type="pres">
      <dgm:prSet presAssocID="{55AC9BC8-9D98-444D-802A-0A89109D6555}" presName="hierChild4" presStyleCnt="0"/>
      <dgm:spPr/>
    </dgm:pt>
    <dgm:pt modelId="{E33F5CAA-725C-4173-8B9E-B1769EDA3F2B}" type="pres">
      <dgm:prSet presAssocID="{8E168623-6EF1-4B68-ABEB-516A8C9C6501}" presName="Name64" presStyleLbl="parChTrans1D3" presStyleIdx="1" presStyleCnt="6"/>
      <dgm:spPr/>
    </dgm:pt>
    <dgm:pt modelId="{24062A83-DBF8-45C4-A888-9D3F0A2047BF}" type="pres">
      <dgm:prSet presAssocID="{BC29FE64-49DE-40D8-9010-F51F41F896C2}" presName="hierRoot2" presStyleCnt="0">
        <dgm:presLayoutVars>
          <dgm:hierBranch val="init"/>
        </dgm:presLayoutVars>
      </dgm:prSet>
      <dgm:spPr/>
    </dgm:pt>
    <dgm:pt modelId="{0D1C8D8F-1162-4112-BD92-AE51F6EDE3ED}" type="pres">
      <dgm:prSet presAssocID="{BC29FE64-49DE-40D8-9010-F51F41F896C2}" presName="rootComposite" presStyleCnt="0"/>
      <dgm:spPr/>
    </dgm:pt>
    <dgm:pt modelId="{F7DC7B93-8030-483B-A164-930D75841A39}" type="pres">
      <dgm:prSet presAssocID="{BC29FE64-49DE-40D8-9010-F51F41F896C2}" presName="rootText" presStyleLbl="node3" presStyleIdx="1" presStyleCnt="6">
        <dgm:presLayoutVars>
          <dgm:chPref val="3"/>
        </dgm:presLayoutVars>
      </dgm:prSet>
      <dgm:spPr/>
    </dgm:pt>
    <dgm:pt modelId="{4F560179-B8D8-4B2F-B337-1B3375B6D8E9}" type="pres">
      <dgm:prSet presAssocID="{BC29FE64-49DE-40D8-9010-F51F41F896C2}" presName="rootConnector" presStyleLbl="node3" presStyleIdx="1" presStyleCnt="6"/>
      <dgm:spPr/>
    </dgm:pt>
    <dgm:pt modelId="{F5B89BCC-963A-44C6-B7CB-CDFEF3CAD059}" type="pres">
      <dgm:prSet presAssocID="{BC29FE64-49DE-40D8-9010-F51F41F896C2}" presName="hierChild4" presStyleCnt="0"/>
      <dgm:spPr/>
    </dgm:pt>
    <dgm:pt modelId="{82A0629E-BC55-446B-95E3-4E1EB248565A}" type="pres">
      <dgm:prSet presAssocID="{BC29FE64-49DE-40D8-9010-F51F41F896C2}" presName="hierChild5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562EE79D-49A8-4583-9CF6-DB9A7D5FFE13}" type="pres">
      <dgm:prSet presAssocID="{AA63E1F2-7E1D-458B-B715-DA6D4D7946DA}" presName="Name64" presStyleLbl="parChTrans1D2" presStyleIdx="2" presStyleCnt="6"/>
      <dgm:spPr/>
    </dgm:pt>
    <dgm:pt modelId="{2D2D93E8-B7D3-4C18-AE9A-61460155D8E0}" type="pres">
      <dgm:prSet presAssocID="{19ABB14E-3630-4CE9-B932-2E161EB78E28}" presName="hierRoot2" presStyleCnt="0">
        <dgm:presLayoutVars>
          <dgm:hierBranch val="init"/>
        </dgm:presLayoutVars>
      </dgm:prSet>
      <dgm:spPr/>
    </dgm:pt>
    <dgm:pt modelId="{28C6DAB0-670B-45DE-A8FC-90D9D423AFF9}" type="pres">
      <dgm:prSet presAssocID="{19ABB14E-3630-4CE9-B932-2E161EB78E28}" presName="rootComposite" presStyleCnt="0"/>
      <dgm:spPr/>
    </dgm:pt>
    <dgm:pt modelId="{17D0697B-09F8-49BF-93E3-F1D0928B56F7}" type="pres">
      <dgm:prSet presAssocID="{19ABB14E-3630-4CE9-B932-2E161EB78E28}" presName="rootText" presStyleLbl="node2" presStyleIdx="2" presStyleCnt="6">
        <dgm:presLayoutVars>
          <dgm:chPref val="3"/>
        </dgm:presLayoutVars>
      </dgm:prSet>
      <dgm:spPr/>
    </dgm:pt>
    <dgm:pt modelId="{17AE3C75-668A-4DB5-ABF5-254E6C9CF8C2}" type="pres">
      <dgm:prSet presAssocID="{19ABB14E-3630-4CE9-B932-2E161EB78E28}" presName="rootConnector" presStyleLbl="node2" presStyleIdx="2" presStyleCnt="6"/>
      <dgm:spPr/>
    </dgm:pt>
    <dgm:pt modelId="{9D514434-8E9F-4774-A49A-37C231DE8AED}" type="pres">
      <dgm:prSet presAssocID="{19ABB14E-3630-4CE9-B932-2E161EB78E28}" presName="hierChild4" presStyleCnt="0"/>
      <dgm:spPr/>
    </dgm:pt>
    <dgm:pt modelId="{555FCAEA-85BF-49A5-BB3E-99A03F6E6B18}" type="pres">
      <dgm:prSet presAssocID="{336EE5BB-1195-40A6-896D-5CA5290E4814}" presName="Name64" presStyleLbl="parChTrans1D3" presStyleIdx="2" presStyleCnt="6"/>
      <dgm:spPr/>
    </dgm:pt>
    <dgm:pt modelId="{AA537377-2EF5-458B-B701-BC5B27AFCB62}" type="pres">
      <dgm:prSet presAssocID="{995D7949-21C7-481E-8BCF-F2D4D976B7A4}" presName="hierRoot2" presStyleCnt="0">
        <dgm:presLayoutVars>
          <dgm:hierBranch val="init"/>
        </dgm:presLayoutVars>
      </dgm:prSet>
      <dgm:spPr/>
    </dgm:pt>
    <dgm:pt modelId="{42A4FC95-4111-45B3-85F8-3817C0875E26}" type="pres">
      <dgm:prSet presAssocID="{995D7949-21C7-481E-8BCF-F2D4D976B7A4}" presName="rootComposite" presStyleCnt="0"/>
      <dgm:spPr/>
    </dgm:pt>
    <dgm:pt modelId="{E357721A-99CE-4A68-92BF-8CFA2807BB7C}" type="pres">
      <dgm:prSet presAssocID="{995D7949-21C7-481E-8BCF-F2D4D976B7A4}" presName="rootText" presStyleLbl="node3" presStyleIdx="2" presStyleCnt="6">
        <dgm:presLayoutVars>
          <dgm:chPref val="3"/>
        </dgm:presLayoutVars>
      </dgm:prSet>
      <dgm:spPr/>
    </dgm:pt>
    <dgm:pt modelId="{204D7EF7-4110-4B72-9DD5-1E39C4EC7EBA}" type="pres">
      <dgm:prSet presAssocID="{995D7949-21C7-481E-8BCF-F2D4D976B7A4}" presName="rootConnector" presStyleLbl="node3" presStyleIdx="2" presStyleCnt="6"/>
      <dgm:spPr/>
    </dgm:pt>
    <dgm:pt modelId="{9B7F96F6-81FD-4E02-B081-AE2A906D8674}" type="pres">
      <dgm:prSet presAssocID="{995D7949-21C7-481E-8BCF-F2D4D976B7A4}" presName="hierChild4" presStyleCnt="0"/>
      <dgm:spPr/>
    </dgm:pt>
    <dgm:pt modelId="{BE9F157C-DA18-4CB7-BF52-A27570D1806E}" type="pres">
      <dgm:prSet presAssocID="{995D7949-21C7-481E-8BCF-F2D4D976B7A4}" presName="hierChild5" presStyleCnt="0"/>
      <dgm:spPr/>
    </dgm:pt>
    <dgm:pt modelId="{9584DE6D-7DFC-4F7B-B5F9-574FB04D86CE}" type="pres">
      <dgm:prSet presAssocID="{19ABB14E-3630-4CE9-B932-2E161EB78E28}" presName="hierChild5" presStyleCnt="0"/>
      <dgm:spPr/>
    </dgm:pt>
    <dgm:pt modelId="{43DE2842-7101-49F2-83EC-E38FFD817571}" type="pres">
      <dgm:prSet presAssocID="{94D09C8E-D977-4AE4-8ED5-1A419C0A9C98}" presName="Name64" presStyleLbl="parChTrans1D2" presStyleIdx="3" presStyleCnt="6"/>
      <dgm:spPr/>
    </dgm:pt>
    <dgm:pt modelId="{0BCEDD59-AAA1-47B1-8585-A447E9532399}" type="pres">
      <dgm:prSet presAssocID="{D4D2A3CA-5C05-4F45-873D-2E5DF08F051F}" presName="hierRoot2" presStyleCnt="0">
        <dgm:presLayoutVars>
          <dgm:hierBranch val="init"/>
        </dgm:presLayoutVars>
      </dgm:prSet>
      <dgm:spPr/>
    </dgm:pt>
    <dgm:pt modelId="{CD07C089-55CF-41F9-B5BF-F365BB910A4A}" type="pres">
      <dgm:prSet presAssocID="{D4D2A3CA-5C05-4F45-873D-2E5DF08F051F}" presName="rootComposite" presStyleCnt="0"/>
      <dgm:spPr/>
    </dgm:pt>
    <dgm:pt modelId="{6FF06C69-E5A5-44F8-A1C7-869E62115236}" type="pres">
      <dgm:prSet presAssocID="{D4D2A3CA-5C05-4F45-873D-2E5DF08F051F}" presName="rootText" presStyleLbl="node2" presStyleIdx="3" presStyleCnt="6">
        <dgm:presLayoutVars>
          <dgm:chPref val="3"/>
        </dgm:presLayoutVars>
      </dgm:prSet>
      <dgm:spPr/>
    </dgm:pt>
    <dgm:pt modelId="{5A335978-4104-4429-8C3A-A0EB4A1BCFBA}" type="pres">
      <dgm:prSet presAssocID="{D4D2A3CA-5C05-4F45-873D-2E5DF08F051F}" presName="rootConnector" presStyleLbl="node2" presStyleIdx="3" presStyleCnt="6"/>
      <dgm:spPr/>
    </dgm:pt>
    <dgm:pt modelId="{4E456744-F07D-4727-960D-CAE5117EA357}" type="pres">
      <dgm:prSet presAssocID="{D4D2A3CA-5C05-4F45-873D-2E5DF08F051F}" presName="hierChild4" presStyleCnt="0"/>
      <dgm:spPr/>
    </dgm:pt>
    <dgm:pt modelId="{B5FC33C1-B5AA-48C0-9F4D-6174A076E1A4}" type="pres">
      <dgm:prSet presAssocID="{5AA2D04F-051A-484D-9AFE-4AED2B289DA7}" presName="Name64" presStyleLbl="parChTrans1D3" presStyleIdx="3" presStyleCnt="6"/>
      <dgm:spPr/>
    </dgm:pt>
    <dgm:pt modelId="{CAE35E50-77A6-41C3-A8D4-56F5A6B3A81A}" type="pres">
      <dgm:prSet presAssocID="{C27B585A-A1F6-470A-A73C-0E41AB68D565}" presName="hierRoot2" presStyleCnt="0">
        <dgm:presLayoutVars>
          <dgm:hierBranch val="init"/>
        </dgm:presLayoutVars>
      </dgm:prSet>
      <dgm:spPr/>
    </dgm:pt>
    <dgm:pt modelId="{7D184974-2609-40C3-9D50-3DED5E8D1D80}" type="pres">
      <dgm:prSet presAssocID="{C27B585A-A1F6-470A-A73C-0E41AB68D565}" presName="rootComposite" presStyleCnt="0"/>
      <dgm:spPr/>
    </dgm:pt>
    <dgm:pt modelId="{F1EF0867-1C28-4192-8423-20C33D42514B}" type="pres">
      <dgm:prSet presAssocID="{C27B585A-A1F6-470A-A73C-0E41AB68D565}" presName="rootText" presStyleLbl="node3" presStyleIdx="3" presStyleCnt="6">
        <dgm:presLayoutVars>
          <dgm:chPref val="3"/>
        </dgm:presLayoutVars>
      </dgm:prSet>
      <dgm:spPr/>
    </dgm:pt>
    <dgm:pt modelId="{5FEE21E8-B12E-495C-B355-47D5CEC797D0}" type="pres">
      <dgm:prSet presAssocID="{C27B585A-A1F6-470A-A73C-0E41AB68D565}" presName="rootConnector" presStyleLbl="node3" presStyleIdx="3" presStyleCnt="6"/>
      <dgm:spPr/>
    </dgm:pt>
    <dgm:pt modelId="{833CD210-A381-4E88-8635-EE275FC9FBCE}" type="pres">
      <dgm:prSet presAssocID="{C27B585A-A1F6-470A-A73C-0E41AB68D565}" presName="hierChild4" presStyleCnt="0"/>
      <dgm:spPr/>
    </dgm:pt>
    <dgm:pt modelId="{2E9C6EC7-43AE-4875-BB17-989B18D05689}" type="pres">
      <dgm:prSet presAssocID="{C27B585A-A1F6-470A-A73C-0E41AB68D565}" presName="hierChild5" presStyleCnt="0"/>
      <dgm:spPr/>
    </dgm:pt>
    <dgm:pt modelId="{67A60FCA-DEE6-4DF1-997D-09473E054C4C}" type="pres">
      <dgm:prSet presAssocID="{D4D2A3CA-5C05-4F45-873D-2E5DF08F051F}" presName="hierChild5" presStyleCnt="0"/>
      <dgm:spPr/>
    </dgm:pt>
    <dgm:pt modelId="{388B26EA-D52E-465F-9B2F-7F22E7E22D8C}" type="pres">
      <dgm:prSet presAssocID="{8B92E100-DD8D-46E9-9C95-0F6A4942B510}" presName="Name64" presStyleLbl="parChTrans1D2" presStyleIdx="4" presStyleCnt="6"/>
      <dgm:spPr/>
    </dgm:pt>
    <dgm:pt modelId="{5ADED85B-0CBD-44D7-91A5-B086405B2953}" type="pres">
      <dgm:prSet presAssocID="{97E938D1-67B8-4289-B1D7-04C3248565C0}" presName="hierRoot2" presStyleCnt="0">
        <dgm:presLayoutVars>
          <dgm:hierBranch val="init"/>
        </dgm:presLayoutVars>
      </dgm:prSet>
      <dgm:spPr/>
    </dgm:pt>
    <dgm:pt modelId="{08A903FB-B3EB-4F5A-A5A5-291AD4878401}" type="pres">
      <dgm:prSet presAssocID="{97E938D1-67B8-4289-B1D7-04C3248565C0}" presName="rootComposite" presStyleCnt="0"/>
      <dgm:spPr/>
    </dgm:pt>
    <dgm:pt modelId="{0EAC1DAF-78F0-48A4-A6FB-EB3980F821AC}" type="pres">
      <dgm:prSet presAssocID="{97E938D1-67B8-4289-B1D7-04C3248565C0}" presName="rootText" presStyleLbl="node2" presStyleIdx="4" presStyleCnt="6">
        <dgm:presLayoutVars>
          <dgm:chPref val="3"/>
        </dgm:presLayoutVars>
      </dgm:prSet>
      <dgm:spPr/>
    </dgm:pt>
    <dgm:pt modelId="{B1AAFADE-B207-46DD-B05D-2665F2D546CA}" type="pres">
      <dgm:prSet presAssocID="{97E938D1-67B8-4289-B1D7-04C3248565C0}" presName="rootConnector" presStyleLbl="node2" presStyleIdx="4" presStyleCnt="6"/>
      <dgm:spPr/>
    </dgm:pt>
    <dgm:pt modelId="{FA06C20A-3452-4785-B3C8-F00F8F730DF6}" type="pres">
      <dgm:prSet presAssocID="{97E938D1-67B8-4289-B1D7-04C3248565C0}" presName="hierChild4" presStyleCnt="0"/>
      <dgm:spPr/>
    </dgm:pt>
    <dgm:pt modelId="{A2ACB95E-03A1-49C4-B159-C8DEA45D9C8E}" type="pres">
      <dgm:prSet presAssocID="{192DA5ED-6887-42C6-805E-AE413969F7BA}" presName="Name64" presStyleLbl="parChTrans1D3" presStyleIdx="4" presStyleCnt="6"/>
      <dgm:spPr/>
    </dgm:pt>
    <dgm:pt modelId="{51E5DC82-CEF0-4C5F-B847-B4F8C1807CB5}" type="pres">
      <dgm:prSet presAssocID="{757374EC-EAFC-44EF-9125-0E2C645AFDAA}" presName="hierRoot2" presStyleCnt="0">
        <dgm:presLayoutVars>
          <dgm:hierBranch val="init"/>
        </dgm:presLayoutVars>
      </dgm:prSet>
      <dgm:spPr/>
    </dgm:pt>
    <dgm:pt modelId="{C7CBD0B1-7E06-4D07-8A85-F395330EEB9A}" type="pres">
      <dgm:prSet presAssocID="{757374EC-EAFC-44EF-9125-0E2C645AFDAA}" presName="rootComposite" presStyleCnt="0"/>
      <dgm:spPr/>
    </dgm:pt>
    <dgm:pt modelId="{06995B52-210E-4059-86B5-A57B7DE7D9E7}" type="pres">
      <dgm:prSet presAssocID="{757374EC-EAFC-44EF-9125-0E2C645AFDAA}" presName="rootText" presStyleLbl="node3" presStyleIdx="4" presStyleCnt="6">
        <dgm:presLayoutVars>
          <dgm:chPref val="3"/>
        </dgm:presLayoutVars>
      </dgm:prSet>
      <dgm:spPr/>
    </dgm:pt>
    <dgm:pt modelId="{0174E216-944F-48E2-95B0-E01EE044FE20}" type="pres">
      <dgm:prSet presAssocID="{757374EC-EAFC-44EF-9125-0E2C645AFDAA}" presName="rootConnector" presStyleLbl="node3" presStyleIdx="4" presStyleCnt="6"/>
      <dgm:spPr/>
    </dgm:pt>
    <dgm:pt modelId="{F161C0CC-463C-43AC-813D-1C27F0473611}" type="pres">
      <dgm:prSet presAssocID="{757374EC-EAFC-44EF-9125-0E2C645AFDAA}" presName="hierChild4" presStyleCnt="0"/>
      <dgm:spPr/>
    </dgm:pt>
    <dgm:pt modelId="{E5A57113-160F-4C21-8AEB-DB7B0F8AB3B5}" type="pres">
      <dgm:prSet presAssocID="{757374EC-EAFC-44EF-9125-0E2C645AFDAA}" presName="hierChild5" presStyleCnt="0"/>
      <dgm:spPr/>
    </dgm:pt>
    <dgm:pt modelId="{AFE9DA2C-E596-4292-ACBE-CC143BB06574}" type="pres">
      <dgm:prSet presAssocID="{97E938D1-67B8-4289-B1D7-04C3248565C0}" presName="hierChild5" presStyleCnt="0"/>
      <dgm:spPr/>
    </dgm:pt>
    <dgm:pt modelId="{DB73C48D-96E3-4573-BCB1-046EC4421B18}" type="pres">
      <dgm:prSet presAssocID="{CE0CBD5F-8216-4881-A5DA-F217DE06E0F6}" presName="Name64" presStyleLbl="parChTrans1D2" presStyleIdx="5" presStyleCnt="6"/>
      <dgm:spPr/>
    </dgm:pt>
    <dgm:pt modelId="{4D7F1588-F5E6-430F-8C0C-0AA68B7DB9E7}" type="pres">
      <dgm:prSet presAssocID="{08F30034-98AB-4EAF-99A4-B8AF79597DFC}" presName="hierRoot2" presStyleCnt="0">
        <dgm:presLayoutVars>
          <dgm:hierBranch val="init"/>
        </dgm:presLayoutVars>
      </dgm:prSet>
      <dgm:spPr/>
    </dgm:pt>
    <dgm:pt modelId="{5858A8B9-95F3-4DD3-9CAE-70C438857B55}" type="pres">
      <dgm:prSet presAssocID="{08F30034-98AB-4EAF-99A4-B8AF79597DFC}" presName="rootComposite" presStyleCnt="0"/>
      <dgm:spPr/>
    </dgm:pt>
    <dgm:pt modelId="{9BC3291C-52CC-4769-884A-8221B6E870CD}" type="pres">
      <dgm:prSet presAssocID="{08F30034-98AB-4EAF-99A4-B8AF79597DFC}" presName="rootText" presStyleLbl="node2" presStyleIdx="5" presStyleCnt="6">
        <dgm:presLayoutVars>
          <dgm:chPref val="3"/>
        </dgm:presLayoutVars>
      </dgm:prSet>
      <dgm:spPr/>
    </dgm:pt>
    <dgm:pt modelId="{095DDCDE-559B-40E8-AE38-FC20D3FE3CCD}" type="pres">
      <dgm:prSet presAssocID="{08F30034-98AB-4EAF-99A4-B8AF79597DFC}" presName="rootConnector" presStyleLbl="node2" presStyleIdx="5" presStyleCnt="6"/>
      <dgm:spPr/>
    </dgm:pt>
    <dgm:pt modelId="{DA348283-A41A-4EBD-8509-F3AED62FC8CE}" type="pres">
      <dgm:prSet presAssocID="{08F30034-98AB-4EAF-99A4-B8AF79597DFC}" presName="hierChild4" presStyleCnt="0"/>
      <dgm:spPr/>
    </dgm:pt>
    <dgm:pt modelId="{8A09674A-2711-43A6-B20D-E11D7CED1D73}" type="pres">
      <dgm:prSet presAssocID="{C49EE305-DE65-4D8E-92B5-B1F02AF31865}" presName="Name64" presStyleLbl="parChTrans1D3" presStyleIdx="5" presStyleCnt="6"/>
      <dgm:spPr/>
    </dgm:pt>
    <dgm:pt modelId="{40B25AD2-041D-4172-9E3D-E043E4E5E692}" type="pres">
      <dgm:prSet presAssocID="{D4F2270B-488F-4506-A264-321E6AA31BD7}" presName="hierRoot2" presStyleCnt="0">
        <dgm:presLayoutVars>
          <dgm:hierBranch val="init"/>
        </dgm:presLayoutVars>
      </dgm:prSet>
      <dgm:spPr/>
    </dgm:pt>
    <dgm:pt modelId="{4B99BBC4-4BD9-4A6B-849B-7716F204A1E1}" type="pres">
      <dgm:prSet presAssocID="{D4F2270B-488F-4506-A264-321E6AA31BD7}" presName="rootComposite" presStyleCnt="0"/>
      <dgm:spPr/>
    </dgm:pt>
    <dgm:pt modelId="{9227C3F8-4A80-4B7E-B2D4-DDA06716B8A1}" type="pres">
      <dgm:prSet presAssocID="{D4F2270B-488F-4506-A264-321E6AA31BD7}" presName="rootText" presStyleLbl="node3" presStyleIdx="5" presStyleCnt="6">
        <dgm:presLayoutVars>
          <dgm:chPref val="3"/>
        </dgm:presLayoutVars>
      </dgm:prSet>
      <dgm:spPr/>
    </dgm:pt>
    <dgm:pt modelId="{84FB0DC8-4537-44A8-92A1-2B18B61F4FC8}" type="pres">
      <dgm:prSet presAssocID="{D4F2270B-488F-4506-A264-321E6AA31BD7}" presName="rootConnector" presStyleLbl="node3" presStyleIdx="5" presStyleCnt="6"/>
      <dgm:spPr/>
    </dgm:pt>
    <dgm:pt modelId="{02EC4A0C-C94B-4D7D-BC68-FB60D16BD712}" type="pres">
      <dgm:prSet presAssocID="{D4F2270B-488F-4506-A264-321E6AA31BD7}" presName="hierChild4" presStyleCnt="0"/>
      <dgm:spPr/>
    </dgm:pt>
    <dgm:pt modelId="{68C34C0E-CFD2-47D1-B3C5-77713750831A}" type="pres">
      <dgm:prSet presAssocID="{D4F2270B-488F-4506-A264-321E6AA31BD7}" presName="hierChild5" presStyleCnt="0"/>
      <dgm:spPr/>
    </dgm:pt>
    <dgm:pt modelId="{B6FB9C96-9DD1-4913-99F1-F26B70731E10}" type="pres">
      <dgm:prSet presAssocID="{08F30034-98AB-4EAF-99A4-B8AF79597DFC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559F710E-802B-4DA3-BCC3-71BA9FD18037}" srcId="{55AC9BC8-9D98-444D-802A-0A89109D6555}" destId="{BC29FE64-49DE-40D8-9010-F51F41F896C2}" srcOrd="0" destOrd="0" parTransId="{8E168623-6EF1-4B68-ABEB-516A8C9C6501}" sibTransId="{A9C7934D-8DF6-481A-A1E9-1A2329297BF6}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35602812-0B52-44F8-8DED-06CF0ABD033C}" type="presOf" srcId="{CE0CBD5F-8216-4881-A5DA-F217DE06E0F6}" destId="{DB73C48D-96E3-4573-BCB1-046EC4421B18}" srcOrd="0" destOrd="0" presId="urn:microsoft.com/office/officeart/2009/3/layout/HorizontalOrganizationChart"/>
    <dgm:cxn modelId="{D2959612-22C3-4250-A426-E9A9A577569F}" type="presOf" srcId="{757374EC-EAFC-44EF-9125-0E2C645AFDAA}" destId="{06995B52-210E-4059-86B5-A57B7DE7D9E7}" srcOrd="0" destOrd="0" presId="urn:microsoft.com/office/officeart/2009/3/layout/HorizontalOrganizationChart"/>
    <dgm:cxn modelId="{7B35491A-A148-4BAE-99AC-50DFA3EBFB3F}" type="presOf" srcId="{C27B585A-A1F6-470A-A73C-0E41AB68D565}" destId="{5FEE21E8-B12E-495C-B355-47D5CEC797D0}" srcOrd="1" destOrd="0" presId="urn:microsoft.com/office/officeart/2009/3/layout/HorizontalOrganizationChart"/>
    <dgm:cxn modelId="{8E534138-B097-421A-A0F4-0F4BDF9D6C35}" type="presOf" srcId="{669F0181-1215-48C6-AC24-86ACCBA199AF}" destId="{FD486260-E8F7-4449-B096-A100F3569CAB}" srcOrd="1" destOrd="0" presId="urn:microsoft.com/office/officeart/2009/3/layout/HorizontalOrganizationChart"/>
    <dgm:cxn modelId="{AD1BC938-33BE-463B-B09C-FCFA62E7D206}" srcId="{19ABB14E-3630-4CE9-B932-2E161EB78E28}" destId="{995D7949-21C7-481E-8BCF-F2D4D976B7A4}" srcOrd="0" destOrd="0" parTransId="{336EE5BB-1195-40A6-896D-5CA5290E4814}" sibTransId="{78BA932C-541C-41FE-905D-F7D1487C410D}"/>
    <dgm:cxn modelId="{40774C5F-93DB-4814-9374-B691A0874FD7}" srcId="{D5956D96-5E49-4FC9-BD52-04743C4653DA}" destId="{D4D2A3CA-5C05-4F45-873D-2E5DF08F051F}" srcOrd="3" destOrd="0" parTransId="{94D09C8E-D977-4AE4-8ED5-1A419C0A9C98}" sibTransId="{ADB38D28-2011-408E-B8C8-F13E417BF05F}"/>
    <dgm:cxn modelId="{BFD95F60-2219-4A77-9217-20E9296D9357}" type="presOf" srcId="{55AC9BC8-9D98-444D-802A-0A89109D6555}" destId="{81E4BD08-86BF-4D7F-88EE-16CD75FCB8A6}" srcOrd="1" destOrd="0" presId="urn:microsoft.com/office/officeart/2009/3/layout/HorizontalOrganizationChart"/>
    <dgm:cxn modelId="{664A3666-D02F-4029-AAD9-736446CB72D5}" type="presOf" srcId="{19ABB14E-3630-4CE9-B932-2E161EB78E28}" destId="{17D0697B-09F8-49BF-93E3-F1D0928B56F7}" srcOrd="0" destOrd="0" presId="urn:microsoft.com/office/officeart/2009/3/layout/HorizontalOrganizationChart"/>
    <dgm:cxn modelId="{9DD88F69-4327-40B9-90F7-1FD611798513}" type="presOf" srcId="{08F30034-98AB-4EAF-99A4-B8AF79597DFC}" destId="{9BC3291C-52CC-4769-884A-8221B6E870CD}" srcOrd="0" destOrd="0" presId="urn:microsoft.com/office/officeart/2009/3/layout/HorizontalOrganizationChart"/>
    <dgm:cxn modelId="{0147FE6A-D288-479C-84B8-D5C0BE02DA72}" type="presOf" srcId="{336EE5BB-1195-40A6-896D-5CA5290E4814}" destId="{555FCAEA-85BF-49A5-BB3E-99A03F6E6B18}" srcOrd="0" destOrd="0" presId="urn:microsoft.com/office/officeart/2009/3/layout/HorizontalOrganizationChart"/>
    <dgm:cxn modelId="{87399C6C-812B-4277-A7A1-8273936EF9A9}" type="presOf" srcId="{4D307881-0A69-47F2-B4A2-7BFC3C25B273}" destId="{73BDFD17-FB28-4C4D-93D5-04079A2F74FC}" srcOrd="0" destOrd="0" presId="urn:microsoft.com/office/officeart/2009/3/layout/HorizontalOrganizationChart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2C1B146D-CCF1-429B-BF53-BADD9312AA47}" type="presOf" srcId="{8E168623-6EF1-4B68-ABEB-516A8C9C6501}" destId="{E33F5CAA-725C-4173-8B9E-B1769EDA3F2B}" srcOrd="0" destOrd="0" presId="urn:microsoft.com/office/officeart/2009/3/layout/HorizontalOrganizationChart"/>
    <dgm:cxn modelId="{6B66E34F-985F-42AC-8AB6-945D6BB0EAD3}" type="presOf" srcId="{995D7949-21C7-481E-8BCF-F2D4D976B7A4}" destId="{E357721A-99CE-4A68-92BF-8CFA2807BB7C}" srcOrd="0" destOrd="0" presId="urn:microsoft.com/office/officeart/2009/3/layout/HorizontalOrganizationChart"/>
    <dgm:cxn modelId="{E5BB8F74-7FB9-4BDF-BC44-547CB064738C}" type="presOf" srcId="{94D09C8E-D977-4AE4-8ED5-1A419C0A9C98}" destId="{43DE2842-7101-49F2-83EC-E38FFD817571}" srcOrd="0" destOrd="0" presId="urn:microsoft.com/office/officeart/2009/3/layout/HorizontalOrganizationChart"/>
    <dgm:cxn modelId="{51C5EE55-296D-4FEE-B5D3-2B110B6F01A5}" type="presOf" srcId="{192DA5ED-6887-42C6-805E-AE413969F7BA}" destId="{A2ACB95E-03A1-49C4-B159-C8DEA45D9C8E}" srcOrd="0" destOrd="0" presId="urn:microsoft.com/office/officeart/2009/3/layout/HorizontalOrganizationChart"/>
    <dgm:cxn modelId="{8A0B5D7D-1DEB-496C-A80D-1FE11FD9D874}" srcId="{D5956D96-5E49-4FC9-BD52-04743C4653DA}" destId="{55AC9BC8-9D98-444D-802A-0A89109D6555}" srcOrd="1" destOrd="0" parTransId="{7664E593-93C2-44A4-8777-35420C3A82C5}" sibTransId="{E5FE2234-8F96-41A7-A1B0-620F75D55A13}"/>
    <dgm:cxn modelId="{0529587E-FBB6-49BF-B205-D0D98DB2FC4C}" type="presOf" srcId="{5AA2D04F-051A-484D-9AFE-4AED2B289DA7}" destId="{B5FC33C1-B5AA-48C0-9F4D-6174A076E1A4}" srcOrd="0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4D408783-D72D-4690-8CF7-F4C4771C0BEA}" type="presOf" srcId="{C49EE305-DE65-4D8E-92B5-B1F02AF31865}" destId="{8A09674A-2711-43A6-B20D-E11D7CED1D73}" srcOrd="0" destOrd="0" presId="urn:microsoft.com/office/officeart/2009/3/layout/HorizontalOrganizationChart"/>
    <dgm:cxn modelId="{A1F55F85-8EFB-4182-AB51-100E9FE10CBB}" type="presOf" srcId="{08F30034-98AB-4EAF-99A4-B8AF79597DFC}" destId="{095DDCDE-559B-40E8-AE38-FC20D3FE3CCD}" srcOrd="1" destOrd="0" presId="urn:microsoft.com/office/officeart/2009/3/layout/HorizontalOrganizationChart"/>
    <dgm:cxn modelId="{1E39E387-D30C-496C-8DAF-30EECB5DC6E3}" type="presOf" srcId="{D4F2270B-488F-4506-A264-321E6AA31BD7}" destId="{84FB0DC8-4537-44A8-92A1-2B18B61F4FC8}" srcOrd="1" destOrd="0" presId="urn:microsoft.com/office/officeart/2009/3/layout/HorizontalOrganizationChart"/>
    <dgm:cxn modelId="{3939258A-9DC7-45D6-A788-31AC14DE77AD}" srcId="{D5956D96-5E49-4FC9-BD52-04743C4653DA}" destId="{97E938D1-67B8-4289-B1D7-04C3248565C0}" srcOrd="4" destOrd="0" parTransId="{8B92E100-DD8D-46E9-9C95-0F6A4942B510}" sibTransId="{F90262A9-35FE-4A91-9775-65AADE2D5FCF}"/>
    <dgm:cxn modelId="{07FA288B-E62C-4BC2-A622-29637F316686}" type="presOf" srcId="{D4D2A3CA-5C05-4F45-873D-2E5DF08F051F}" destId="{5A335978-4104-4429-8C3A-A0EB4A1BCFBA}" srcOrd="1" destOrd="0" presId="urn:microsoft.com/office/officeart/2009/3/layout/HorizontalOrganizationChart"/>
    <dgm:cxn modelId="{59F0578E-78F0-4A19-85FB-BB2B3AEB98EE}" srcId="{08F30034-98AB-4EAF-99A4-B8AF79597DFC}" destId="{D4F2270B-488F-4506-A264-321E6AA31BD7}" srcOrd="0" destOrd="0" parTransId="{C49EE305-DE65-4D8E-92B5-B1F02AF31865}" sibTransId="{5E2AE6A1-FC2D-4E3E-A7A4-504B7E9DF5CA}"/>
    <dgm:cxn modelId="{3102AD8F-15EA-4BF0-9E98-E6F29C89FAED}" srcId="{D5956D96-5E49-4FC9-BD52-04743C4653DA}" destId="{19ABB14E-3630-4CE9-B932-2E161EB78E28}" srcOrd="2" destOrd="0" parTransId="{AA63E1F2-7E1D-458B-B715-DA6D4D7946DA}" sibTransId="{CE78E82C-D35F-451E-82CA-BDDBDDBFAC3C}"/>
    <dgm:cxn modelId="{4FF48392-B635-4B28-9334-3499D4A271FA}" type="presOf" srcId="{97E938D1-67B8-4289-B1D7-04C3248565C0}" destId="{B1AAFADE-B207-46DD-B05D-2665F2D546CA}" srcOrd="1" destOrd="0" presId="urn:microsoft.com/office/officeart/2009/3/layout/HorizontalOrganizationChart"/>
    <dgm:cxn modelId="{1A72E39A-ACA9-4CD3-82AE-DB1471054956}" type="presOf" srcId="{D4F2270B-488F-4506-A264-321E6AA31BD7}" destId="{9227C3F8-4A80-4B7E-B2D4-DDA06716B8A1}" srcOrd="0" destOrd="0" presId="urn:microsoft.com/office/officeart/2009/3/layout/HorizontalOrganizationChart"/>
    <dgm:cxn modelId="{A9C7009D-B8A1-408D-8439-053FB5DC1969}" type="presOf" srcId="{19ABB14E-3630-4CE9-B932-2E161EB78E28}" destId="{17AE3C75-668A-4DB5-ABF5-254E6C9CF8C2}" srcOrd="1" destOrd="0" presId="urn:microsoft.com/office/officeart/2009/3/layout/HorizontalOrganizationChart"/>
    <dgm:cxn modelId="{91450CA8-0C61-44A4-AB91-2A208A1B4AB7}" srcId="{97E938D1-67B8-4289-B1D7-04C3248565C0}" destId="{757374EC-EAFC-44EF-9125-0E2C645AFDAA}" srcOrd="0" destOrd="0" parTransId="{192DA5ED-6887-42C6-805E-AE413969F7BA}" sibTransId="{9C18EF5F-BE97-4A61-8147-C9B4A1AC6A9A}"/>
    <dgm:cxn modelId="{787B1EA8-C11B-4BE7-9E1B-FF4302908B04}" type="presOf" srcId="{C27B585A-A1F6-470A-A73C-0E41AB68D565}" destId="{F1EF0867-1C28-4192-8423-20C33D42514B}" srcOrd="0" destOrd="0" presId="urn:microsoft.com/office/officeart/2009/3/layout/HorizontalOrganizationChart"/>
    <dgm:cxn modelId="{C6C478AD-E0A4-4F0D-AA54-4132CC9CB883}" type="presOf" srcId="{BC29FE64-49DE-40D8-9010-F51F41F896C2}" destId="{F7DC7B93-8030-483B-A164-930D75841A39}" srcOrd="0" destOrd="0" presId="urn:microsoft.com/office/officeart/2009/3/layout/HorizontalOrganizationChart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7050D1AF-EC29-47EB-9CED-CB8B872798BC}" type="presOf" srcId="{8B92E100-DD8D-46E9-9C95-0F6A4942B510}" destId="{388B26EA-D52E-465F-9B2F-7F22E7E22D8C}" srcOrd="0" destOrd="0" presId="urn:microsoft.com/office/officeart/2009/3/layout/HorizontalOrganizationChart"/>
    <dgm:cxn modelId="{19383CB0-5360-4828-AAC0-57AA69F95D3C}" srcId="{D4D2A3CA-5C05-4F45-873D-2E5DF08F051F}" destId="{C27B585A-A1F6-470A-A73C-0E41AB68D565}" srcOrd="0" destOrd="0" parTransId="{5AA2D04F-051A-484D-9AFE-4AED2B289DA7}" sibTransId="{55943779-AA19-4FDB-95E3-59FCB57D620A}"/>
    <dgm:cxn modelId="{3D8B5DC5-BE3C-435A-9CA5-02FED3878001}" type="presOf" srcId="{55AC9BC8-9D98-444D-802A-0A89109D6555}" destId="{179F7C4D-45E7-4E88-B3FD-1EE1FA08D1FE}" srcOrd="0" destOrd="0" presId="urn:microsoft.com/office/officeart/2009/3/layout/HorizontalOrganizationChart"/>
    <dgm:cxn modelId="{DA714DC5-8240-40EE-9D28-53D46C71C698}" type="presOf" srcId="{97E938D1-67B8-4289-B1D7-04C3248565C0}" destId="{0EAC1DAF-78F0-48A4-A6FB-EB3980F821AC}" srcOrd="0" destOrd="0" presId="urn:microsoft.com/office/officeart/2009/3/layout/HorizontalOrganizationChart"/>
    <dgm:cxn modelId="{931395C8-C209-4013-A8BC-BF0015FAEFF8}" type="presOf" srcId="{7664E593-93C2-44A4-8777-35420C3A82C5}" destId="{1EDEA326-3CB1-4A8E-92E4-24B983375ECD}" srcOrd="0" destOrd="0" presId="urn:microsoft.com/office/officeart/2009/3/layout/HorizontalOrganizationChart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FC3DE7C9-9E35-4A6D-88E1-D27970C5C01A}" srcId="{D5956D96-5E49-4FC9-BD52-04743C4653DA}" destId="{08F30034-98AB-4EAF-99A4-B8AF79597DFC}" srcOrd="5" destOrd="0" parTransId="{CE0CBD5F-8216-4881-A5DA-F217DE06E0F6}" sibTransId="{E5DA3CA5-41F8-4950-8E7E-DF23D36D293C}"/>
    <dgm:cxn modelId="{173A41CB-7E5C-4465-B3C6-897F98E8BC15}" type="presOf" srcId="{757374EC-EAFC-44EF-9125-0E2C645AFDAA}" destId="{0174E216-944F-48E2-95B0-E01EE044FE20}" srcOrd="1" destOrd="0" presId="urn:microsoft.com/office/officeart/2009/3/layout/HorizontalOrganizationChart"/>
    <dgm:cxn modelId="{67FF23CD-9E17-4EDE-AA71-9BB96C3B0C53}" type="presOf" srcId="{BC29FE64-49DE-40D8-9010-F51F41F896C2}" destId="{4F560179-B8D8-4B2F-B337-1B3375B6D8E9}" srcOrd="1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780EB1E4-D76B-4E32-B1D3-83945237925B}" type="presOf" srcId="{995D7949-21C7-481E-8BCF-F2D4D976B7A4}" destId="{204D7EF7-4110-4B72-9DD5-1E39C4EC7EBA}" srcOrd="1" destOrd="0" presId="urn:microsoft.com/office/officeart/2009/3/layout/HorizontalOrganizationChart"/>
    <dgm:cxn modelId="{695BFBE5-CCA9-43EE-BB16-99149FA045EE}" type="presOf" srcId="{AA63E1F2-7E1D-458B-B715-DA6D4D7946DA}" destId="{562EE79D-49A8-4583-9CF6-DB9A7D5FFE13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1300B2EE-AEA2-4F80-B008-0344DF525C9C}" type="presOf" srcId="{669F0181-1215-48C6-AC24-86ACCBA199AF}" destId="{2763AE0C-6940-4503-8D5A-9C6117EFBB3E}" srcOrd="0" destOrd="0" presId="urn:microsoft.com/office/officeart/2009/3/layout/HorizontalOrganizationChart"/>
    <dgm:cxn modelId="{F467F7FC-E98C-428E-ACD9-86FB5F42F185}" type="presOf" srcId="{D4D2A3CA-5C05-4F45-873D-2E5DF08F051F}" destId="{6FF06C69-E5A5-44F8-A1C7-869E62115236}" srcOrd="0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92FA08C8-0E04-4A5A-9360-163886546F3F}" type="presParOf" srcId="{C7F8B268-0BEC-404B-98EA-39ADB5973EB0}" destId="{73BDFD17-FB28-4C4D-93D5-04079A2F74FC}" srcOrd="0" destOrd="0" presId="urn:microsoft.com/office/officeart/2009/3/layout/HorizontalOrganizationChart"/>
    <dgm:cxn modelId="{C116B56D-2944-43E9-8D1A-7780A9123000}" type="presParOf" srcId="{C7F8B268-0BEC-404B-98EA-39ADB5973EB0}" destId="{5D6023BD-C206-4365-A927-F1056E46E592}" srcOrd="1" destOrd="0" presId="urn:microsoft.com/office/officeart/2009/3/layout/HorizontalOrganizationChart"/>
    <dgm:cxn modelId="{2E176DB6-A103-4FB5-A174-D7617037300F}" type="presParOf" srcId="{5D6023BD-C206-4365-A927-F1056E46E592}" destId="{39BDDB50-9D9B-4B32-ABAF-862CE0EC9153}" srcOrd="0" destOrd="0" presId="urn:microsoft.com/office/officeart/2009/3/layout/HorizontalOrganizationChart"/>
    <dgm:cxn modelId="{6356A347-5A60-4EFB-ACFE-CF61A6F8C33B}" type="presParOf" srcId="{39BDDB50-9D9B-4B32-ABAF-862CE0EC9153}" destId="{2763AE0C-6940-4503-8D5A-9C6117EFBB3E}" srcOrd="0" destOrd="0" presId="urn:microsoft.com/office/officeart/2009/3/layout/HorizontalOrganizationChart"/>
    <dgm:cxn modelId="{AB4F17C4-CEB1-4D76-B133-0125FA9994EA}" type="presParOf" srcId="{39BDDB50-9D9B-4B32-ABAF-862CE0EC9153}" destId="{FD486260-E8F7-4449-B096-A100F3569CAB}" srcOrd="1" destOrd="0" presId="urn:microsoft.com/office/officeart/2009/3/layout/HorizontalOrganizationChart"/>
    <dgm:cxn modelId="{9A535D3C-D37B-48EB-9207-F7E69258367D}" type="presParOf" srcId="{5D6023BD-C206-4365-A927-F1056E46E592}" destId="{FE524794-E2B1-4098-8F4F-814B6EA5CF9A}" srcOrd="1" destOrd="0" presId="urn:microsoft.com/office/officeart/2009/3/layout/HorizontalOrganizationChart"/>
    <dgm:cxn modelId="{6C2DF7F3-EBF4-4591-87C8-A4E6D0514F83}" type="presParOf" srcId="{5D6023BD-C206-4365-A927-F1056E46E592}" destId="{D46D0856-EA3F-4AD6-9B9D-5B1F26F03E20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D05B5E4C-7D77-4A7A-A631-84BBD7002A92}" type="presParOf" srcId="{095BE53D-55BD-4790-B61F-8D33C2F0FFF6}" destId="{1EDEA326-3CB1-4A8E-92E4-24B983375ECD}" srcOrd="2" destOrd="0" presId="urn:microsoft.com/office/officeart/2009/3/layout/HorizontalOrganizationChart"/>
    <dgm:cxn modelId="{5262C3D5-9878-4CAF-9B46-4D61849A7ED0}" type="presParOf" srcId="{095BE53D-55BD-4790-B61F-8D33C2F0FFF6}" destId="{6C4A771C-58FF-4C22-8C20-8BB96A86C50B}" srcOrd="3" destOrd="0" presId="urn:microsoft.com/office/officeart/2009/3/layout/HorizontalOrganizationChart"/>
    <dgm:cxn modelId="{4EA2DA28-1A09-472F-9575-2CE7DB62D8A0}" type="presParOf" srcId="{6C4A771C-58FF-4C22-8C20-8BB96A86C50B}" destId="{34B94E28-8E73-4703-97A0-685EA49D58FE}" srcOrd="0" destOrd="0" presId="urn:microsoft.com/office/officeart/2009/3/layout/HorizontalOrganizationChart"/>
    <dgm:cxn modelId="{99E68705-05F8-4B34-8E26-254F5CBF86AC}" type="presParOf" srcId="{34B94E28-8E73-4703-97A0-685EA49D58FE}" destId="{179F7C4D-45E7-4E88-B3FD-1EE1FA08D1FE}" srcOrd="0" destOrd="0" presId="urn:microsoft.com/office/officeart/2009/3/layout/HorizontalOrganizationChart"/>
    <dgm:cxn modelId="{5962C4DE-C0D6-4031-9D51-2C06F695AA59}" type="presParOf" srcId="{34B94E28-8E73-4703-97A0-685EA49D58FE}" destId="{81E4BD08-86BF-4D7F-88EE-16CD75FCB8A6}" srcOrd="1" destOrd="0" presId="urn:microsoft.com/office/officeart/2009/3/layout/HorizontalOrganizationChart"/>
    <dgm:cxn modelId="{4F4FAA9B-2A7F-4611-874E-AA5D4DE5FA21}" type="presParOf" srcId="{6C4A771C-58FF-4C22-8C20-8BB96A86C50B}" destId="{3483AF97-04BC-4ADE-809D-C235567DAFE8}" srcOrd="1" destOrd="0" presId="urn:microsoft.com/office/officeart/2009/3/layout/HorizontalOrganizationChart"/>
    <dgm:cxn modelId="{D427B171-BC81-49D2-A231-59DA0E27050A}" type="presParOf" srcId="{3483AF97-04BC-4ADE-809D-C235567DAFE8}" destId="{E33F5CAA-725C-4173-8B9E-B1769EDA3F2B}" srcOrd="0" destOrd="0" presId="urn:microsoft.com/office/officeart/2009/3/layout/HorizontalOrganizationChart"/>
    <dgm:cxn modelId="{91A75F42-B33C-4E45-B50F-F421BA8BA083}" type="presParOf" srcId="{3483AF97-04BC-4ADE-809D-C235567DAFE8}" destId="{24062A83-DBF8-45C4-A888-9D3F0A2047BF}" srcOrd="1" destOrd="0" presId="urn:microsoft.com/office/officeart/2009/3/layout/HorizontalOrganizationChart"/>
    <dgm:cxn modelId="{3E77CFE6-54F1-4DA7-AAED-5508C7603379}" type="presParOf" srcId="{24062A83-DBF8-45C4-A888-9D3F0A2047BF}" destId="{0D1C8D8F-1162-4112-BD92-AE51F6EDE3ED}" srcOrd="0" destOrd="0" presId="urn:microsoft.com/office/officeart/2009/3/layout/HorizontalOrganizationChart"/>
    <dgm:cxn modelId="{B3B6689D-5DA1-46A3-9510-3785998D7201}" type="presParOf" srcId="{0D1C8D8F-1162-4112-BD92-AE51F6EDE3ED}" destId="{F7DC7B93-8030-483B-A164-930D75841A39}" srcOrd="0" destOrd="0" presId="urn:microsoft.com/office/officeart/2009/3/layout/HorizontalOrganizationChart"/>
    <dgm:cxn modelId="{BCCAACF7-8B46-4EDA-984B-55D0B3989BCE}" type="presParOf" srcId="{0D1C8D8F-1162-4112-BD92-AE51F6EDE3ED}" destId="{4F560179-B8D8-4B2F-B337-1B3375B6D8E9}" srcOrd="1" destOrd="0" presId="urn:microsoft.com/office/officeart/2009/3/layout/HorizontalOrganizationChart"/>
    <dgm:cxn modelId="{F08DEC12-94B3-4AE3-82D1-6DA98E327008}" type="presParOf" srcId="{24062A83-DBF8-45C4-A888-9D3F0A2047BF}" destId="{F5B89BCC-963A-44C6-B7CB-CDFEF3CAD059}" srcOrd="1" destOrd="0" presId="urn:microsoft.com/office/officeart/2009/3/layout/HorizontalOrganizationChart"/>
    <dgm:cxn modelId="{A6CAEC06-01D3-467A-9032-5B3B380BFB9A}" type="presParOf" srcId="{24062A83-DBF8-45C4-A888-9D3F0A2047BF}" destId="{82A0629E-BC55-446B-95E3-4E1EB248565A}" srcOrd="2" destOrd="0" presId="urn:microsoft.com/office/officeart/2009/3/layout/HorizontalOrganizationChart"/>
    <dgm:cxn modelId="{9500D980-A3F4-4489-98DE-64265A15916C}" type="presParOf" srcId="{6C4A771C-58FF-4C22-8C20-8BB96A86C50B}" destId="{FE7BC473-27C7-4036-9293-052CBDB456DE}" srcOrd="2" destOrd="0" presId="urn:microsoft.com/office/officeart/2009/3/layout/HorizontalOrganizationChart"/>
    <dgm:cxn modelId="{02ED96B0-41FF-465A-A1F8-6A274B74FF7C}" type="presParOf" srcId="{095BE53D-55BD-4790-B61F-8D33C2F0FFF6}" destId="{562EE79D-49A8-4583-9CF6-DB9A7D5FFE13}" srcOrd="4" destOrd="0" presId="urn:microsoft.com/office/officeart/2009/3/layout/HorizontalOrganizationChart"/>
    <dgm:cxn modelId="{11063D2F-2FE0-423A-9E19-A5B79C45F3FD}" type="presParOf" srcId="{095BE53D-55BD-4790-B61F-8D33C2F0FFF6}" destId="{2D2D93E8-B7D3-4C18-AE9A-61460155D8E0}" srcOrd="5" destOrd="0" presId="urn:microsoft.com/office/officeart/2009/3/layout/HorizontalOrganizationChart"/>
    <dgm:cxn modelId="{BB5777EE-4897-4FCB-84C4-99D298C75F2E}" type="presParOf" srcId="{2D2D93E8-B7D3-4C18-AE9A-61460155D8E0}" destId="{28C6DAB0-670B-45DE-A8FC-90D9D423AFF9}" srcOrd="0" destOrd="0" presId="urn:microsoft.com/office/officeart/2009/3/layout/HorizontalOrganizationChart"/>
    <dgm:cxn modelId="{AB95B0A9-42D1-41CD-8C89-2F236D5DFB49}" type="presParOf" srcId="{28C6DAB0-670B-45DE-A8FC-90D9D423AFF9}" destId="{17D0697B-09F8-49BF-93E3-F1D0928B56F7}" srcOrd="0" destOrd="0" presId="urn:microsoft.com/office/officeart/2009/3/layout/HorizontalOrganizationChart"/>
    <dgm:cxn modelId="{E6ED48C3-3DA7-412A-8163-7840F00703E4}" type="presParOf" srcId="{28C6DAB0-670B-45DE-A8FC-90D9D423AFF9}" destId="{17AE3C75-668A-4DB5-ABF5-254E6C9CF8C2}" srcOrd="1" destOrd="0" presId="urn:microsoft.com/office/officeart/2009/3/layout/HorizontalOrganizationChart"/>
    <dgm:cxn modelId="{F3E3C170-E249-47E1-AD8C-D35CCBCFD460}" type="presParOf" srcId="{2D2D93E8-B7D3-4C18-AE9A-61460155D8E0}" destId="{9D514434-8E9F-4774-A49A-37C231DE8AED}" srcOrd="1" destOrd="0" presId="urn:microsoft.com/office/officeart/2009/3/layout/HorizontalOrganizationChart"/>
    <dgm:cxn modelId="{56EC5294-43AC-4F70-890F-14E282FA7C03}" type="presParOf" srcId="{9D514434-8E9F-4774-A49A-37C231DE8AED}" destId="{555FCAEA-85BF-49A5-BB3E-99A03F6E6B18}" srcOrd="0" destOrd="0" presId="urn:microsoft.com/office/officeart/2009/3/layout/HorizontalOrganizationChart"/>
    <dgm:cxn modelId="{107D25A3-18E6-480E-B90F-E700AD495E9E}" type="presParOf" srcId="{9D514434-8E9F-4774-A49A-37C231DE8AED}" destId="{AA537377-2EF5-458B-B701-BC5B27AFCB62}" srcOrd="1" destOrd="0" presId="urn:microsoft.com/office/officeart/2009/3/layout/HorizontalOrganizationChart"/>
    <dgm:cxn modelId="{DCE36253-AA5C-410E-B6F0-48D90AFFB0E3}" type="presParOf" srcId="{AA537377-2EF5-458B-B701-BC5B27AFCB62}" destId="{42A4FC95-4111-45B3-85F8-3817C0875E26}" srcOrd="0" destOrd="0" presId="urn:microsoft.com/office/officeart/2009/3/layout/HorizontalOrganizationChart"/>
    <dgm:cxn modelId="{85418020-9372-4CB9-A75A-FB96F19D641F}" type="presParOf" srcId="{42A4FC95-4111-45B3-85F8-3817C0875E26}" destId="{E357721A-99CE-4A68-92BF-8CFA2807BB7C}" srcOrd="0" destOrd="0" presId="urn:microsoft.com/office/officeart/2009/3/layout/HorizontalOrganizationChart"/>
    <dgm:cxn modelId="{E09A88A3-F242-4898-A956-1AA25C7D73A5}" type="presParOf" srcId="{42A4FC95-4111-45B3-85F8-3817C0875E26}" destId="{204D7EF7-4110-4B72-9DD5-1E39C4EC7EBA}" srcOrd="1" destOrd="0" presId="urn:microsoft.com/office/officeart/2009/3/layout/HorizontalOrganizationChart"/>
    <dgm:cxn modelId="{07F5DBC8-3500-42AD-976B-78F55001586A}" type="presParOf" srcId="{AA537377-2EF5-458B-B701-BC5B27AFCB62}" destId="{9B7F96F6-81FD-4E02-B081-AE2A906D8674}" srcOrd="1" destOrd="0" presId="urn:microsoft.com/office/officeart/2009/3/layout/HorizontalOrganizationChart"/>
    <dgm:cxn modelId="{078ED653-DFD0-4C2C-B613-103E309DE22E}" type="presParOf" srcId="{AA537377-2EF5-458B-B701-BC5B27AFCB62}" destId="{BE9F157C-DA18-4CB7-BF52-A27570D1806E}" srcOrd="2" destOrd="0" presId="urn:microsoft.com/office/officeart/2009/3/layout/HorizontalOrganizationChart"/>
    <dgm:cxn modelId="{7BF29589-DAF6-4366-9136-0A4F1A6C4851}" type="presParOf" srcId="{2D2D93E8-B7D3-4C18-AE9A-61460155D8E0}" destId="{9584DE6D-7DFC-4F7B-B5F9-574FB04D86CE}" srcOrd="2" destOrd="0" presId="urn:microsoft.com/office/officeart/2009/3/layout/HorizontalOrganizationChart"/>
    <dgm:cxn modelId="{F6749816-7A37-4107-AD43-CAC701801DED}" type="presParOf" srcId="{095BE53D-55BD-4790-B61F-8D33C2F0FFF6}" destId="{43DE2842-7101-49F2-83EC-E38FFD817571}" srcOrd="6" destOrd="0" presId="urn:microsoft.com/office/officeart/2009/3/layout/HorizontalOrganizationChart"/>
    <dgm:cxn modelId="{9F4FC4D5-629A-47D1-9634-CC2D403E1EB0}" type="presParOf" srcId="{095BE53D-55BD-4790-B61F-8D33C2F0FFF6}" destId="{0BCEDD59-AAA1-47B1-8585-A447E9532399}" srcOrd="7" destOrd="0" presId="urn:microsoft.com/office/officeart/2009/3/layout/HorizontalOrganizationChart"/>
    <dgm:cxn modelId="{1A83189F-2B24-47EB-90FF-EFF950BAC328}" type="presParOf" srcId="{0BCEDD59-AAA1-47B1-8585-A447E9532399}" destId="{CD07C089-55CF-41F9-B5BF-F365BB910A4A}" srcOrd="0" destOrd="0" presId="urn:microsoft.com/office/officeart/2009/3/layout/HorizontalOrganizationChart"/>
    <dgm:cxn modelId="{E68301C4-6F81-46EE-BEDE-239F15E56926}" type="presParOf" srcId="{CD07C089-55CF-41F9-B5BF-F365BB910A4A}" destId="{6FF06C69-E5A5-44F8-A1C7-869E62115236}" srcOrd="0" destOrd="0" presId="urn:microsoft.com/office/officeart/2009/3/layout/HorizontalOrganizationChart"/>
    <dgm:cxn modelId="{2FF36A5D-A539-4D51-AD46-1281EC225154}" type="presParOf" srcId="{CD07C089-55CF-41F9-B5BF-F365BB910A4A}" destId="{5A335978-4104-4429-8C3A-A0EB4A1BCFBA}" srcOrd="1" destOrd="0" presId="urn:microsoft.com/office/officeart/2009/3/layout/HorizontalOrganizationChart"/>
    <dgm:cxn modelId="{933B0DF0-8E63-40B5-B3E0-E5341AD73690}" type="presParOf" srcId="{0BCEDD59-AAA1-47B1-8585-A447E9532399}" destId="{4E456744-F07D-4727-960D-CAE5117EA357}" srcOrd="1" destOrd="0" presId="urn:microsoft.com/office/officeart/2009/3/layout/HorizontalOrganizationChart"/>
    <dgm:cxn modelId="{CB4826D7-E458-4AC2-965F-D601252CED32}" type="presParOf" srcId="{4E456744-F07D-4727-960D-CAE5117EA357}" destId="{B5FC33C1-B5AA-48C0-9F4D-6174A076E1A4}" srcOrd="0" destOrd="0" presId="urn:microsoft.com/office/officeart/2009/3/layout/HorizontalOrganizationChart"/>
    <dgm:cxn modelId="{31E1669A-FED1-43A5-8662-337F9237D39A}" type="presParOf" srcId="{4E456744-F07D-4727-960D-CAE5117EA357}" destId="{CAE35E50-77A6-41C3-A8D4-56F5A6B3A81A}" srcOrd="1" destOrd="0" presId="urn:microsoft.com/office/officeart/2009/3/layout/HorizontalOrganizationChart"/>
    <dgm:cxn modelId="{566A0CD1-DA83-45AF-8DCD-621437CFF511}" type="presParOf" srcId="{CAE35E50-77A6-41C3-A8D4-56F5A6B3A81A}" destId="{7D184974-2609-40C3-9D50-3DED5E8D1D80}" srcOrd="0" destOrd="0" presId="urn:microsoft.com/office/officeart/2009/3/layout/HorizontalOrganizationChart"/>
    <dgm:cxn modelId="{8E002380-147C-4A1E-8117-2C9F44F09603}" type="presParOf" srcId="{7D184974-2609-40C3-9D50-3DED5E8D1D80}" destId="{F1EF0867-1C28-4192-8423-20C33D42514B}" srcOrd="0" destOrd="0" presId="urn:microsoft.com/office/officeart/2009/3/layout/HorizontalOrganizationChart"/>
    <dgm:cxn modelId="{B8A47DCC-A404-494A-B644-E63AFF4B5B85}" type="presParOf" srcId="{7D184974-2609-40C3-9D50-3DED5E8D1D80}" destId="{5FEE21E8-B12E-495C-B355-47D5CEC797D0}" srcOrd="1" destOrd="0" presId="urn:microsoft.com/office/officeart/2009/3/layout/HorizontalOrganizationChart"/>
    <dgm:cxn modelId="{01295C09-917F-4C0A-9257-1DB2EB4D2B90}" type="presParOf" srcId="{CAE35E50-77A6-41C3-A8D4-56F5A6B3A81A}" destId="{833CD210-A381-4E88-8635-EE275FC9FBCE}" srcOrd="1" destOrd="0" presId="urn:microsoft.com/office/officeart/2009/3/layout/HorizontalOrganizationChart"/>
    <dgm:cxn modelId="{EC07BA42-6A2A-459F-9E66-DB43FD5B5236}" type="presParOf" srcId="{CAE35E50-77A6-41C3-A8D4-56F5A6B3A81A}" destId="{2E9C6EC7-43AE-4875-BB17-989B18D05689}" srcOrd="2" destOrd="0" presId="urn:microsoft.com/office/officeart/2009/3/layout/HorizontalOrganizationChart"/>
    <dgm:cxn modelId="{7CD62F64-AE3C-4D75-B21A-06B9D18EBA9B}" type="presParOf" srcId="{0BCEDD59-AAA1-47B1-8585-A447E9532399}" destId="{67A60FCA-DEE6-4DF1-997D-09473E054C4C}" srcOrd="2" destOrd="0" presId="urn:microsoft.com/office/officeart/2009/3/layout/HorizontalOrganizationChart"/>
    <dgm:cxn modelId="{6312A889-FB93-4396-BE19-879AF97AA749}" type="presParOf" srcId="{095BE53D-55BD-4790-B61F-8D33C2F0FFF6}" destId="{388B26EA-D52E-465F-9B2F-7F22E7E22D8C}" srcOrd="8" destOrd="0" presId="urn:microsoft.com/office/officeart/2009/3/layout/HorizontalOrganizationChart"/>
    <dgm:cxn modelId="{69A0A1F0-1F6A-47CB-A3DE-0892ED37972F}" type="presParOf" srcId="{095BE53D-55BD-4790-B61F-8D33C2F0FFF6}" destId="{5ADED85B-0CBD-44D7-91A5-B086405B2953}" srcOrd="9" destOrd="0" presId="urn:microsoft.com/office/officeart/2009/3/layout/HorizontalOrganizationChart"/>
    <dgm:cxn modelId="{8893DEF9-8FF2-486A-9029-67738AD78F50}" type="presParOf" srcId="{5ADED85B-0CBD-44D7-91A5-B086405B2953}" destId="{08A903FB-B3EB-4F5A-A5A5-291AD4878401}" srcOrd="0" destOrd="0" presId="urn:microsoft.com/office/officeart/2009/3/layout/HorizontalOrganizationChart"/>
    <dgm:cxn modelId="{97202947-4FFD-4992-A732-74B8CE18EC27}" type="presParOf" srcId="{08A903FB-B3EB-4F5A-A5A5-291AD4878401}" destId="{0EAC1DAF-78F0-48A4-A6FB-EB3980F821AC}" srcOrd="0" destOrd="0" presId="urn:microsoft.com/office/officeart/2009/3/layout/HorizontalOrganizationChart"/>
    <dgm:cxn modelId="{033ED913-3586-42F6-AF59-F10A2F7EF7F3}" type="presParOf" srcId="{08A903FB-B3EB-4F5A-A5A5-291AD4878401}" destId="{B1AAFADE-B207-46DD-B05D-2665F2D546CA}" srcOrd="1" destOrd="0" presId="urn:microsoft.com/office/officeart/2009/3/layout/HorizontalOrganizationChart"/>
    <dgm:cxn modelId="{0DE070CC-E3BA-4F4E-9040-CF817B66420A}" type="presParOf" srcId="{5ADED85B-0CBD-44D7-91A5-B086405B2953}" destId="{FA06C20A-3452-4785-B3C8-F00F8F730DF6}" srcOrd="1" destOrd="0" presId="urn:microsoft.com/office/officeart/2009/3/layout/HorizontalOrganizationChart"/>
    <dgm:cxn modelId="{7F6446CB-AEA6-4A2A-9C25-2B5724A6E132}" type="presParOf" srcId="{FA06C20A-3452-4785-B3C8-F00F8F730DF6}" destId="{A2ACB95E-03A1-49C4-B159-C8DEA45D9C8E}" srcOrd="0" destOrd="0" presId="urn:microsoft.com/office/officeart/2009/3/layout/HorizontalOrganizationChart"/>
    <dgm:cxn modelId="{0464F03E-0BA2-4DA5-A575-1BF200A0010E}" type="presParOf" srcId="{FA06C20A-3452-4785-B3C8-F00F8F730DF6}" destId="{51E5DC82-CEF0-4C5F-B847-B4F8C1807CB5}" srcOrd="1" destOrd="0" presId="urn:microsoft.com/office/officeart/2009/3/layout/HorizontalOrganizationChart"/>
    <dgm:cxn modelId="{FBB2C2F4-9504-4C9A-9AA4-6E5871ADF1B5}" type="presParOf" srcId="{51E5DC82-CEF0-4C5F-B847-B4F8C1807CB5}" destId="{C7CBD0B1-7E06-4D07-8A85-F395330EEB9A}" srcOrd="0" destOrd="0" presId="urn:microsoft.com/office/officeart/2009/3/layout/HorizontalOrganizationChart"/>
    <dgm:cxn modelId="{8EEC0F02-BE24-4D16-A97F-6B47D40325AB}" type="presParOf" srcId="{C7CBD0B1-7E06-4D07-8A85-F395330EEB9A}" destId="{06995B52-210E-4059-86B5-A57B7DE7D9E7}" srcOrd="0" destOrd="0" presId="urn:microsoft.com/office/officeart/2009/3/layout/HorizontalOrganizationChart"/>
    <dgm:cxn modelId="{669F632E-8DEC-4C8C-8EB4-ED67B9D3FB99}" type="presParOf" srcId="{C7CBD0B1-7E06-4D07-8A85-F395330EEB9A}" destId="{0174E216-944F-48E2-95B0-E01EE044FE20}" srcOrd="1" destOrd="0" presId="urn:microsoft.com/office/officeart/2009/3/layout/HorizontalOrganizationChart"/>
    <dgm:cxn modelId="{D9BFAA88-0E6F-4171-9724-4127A61FD32E}" type="presParOf" srcId="{51E5DC82-CEF0-4C5F-B847-B4F8C1807CB5}" destId="{F161C0CC-463C-43AC-813D-1C27F0473611}" srcOrd="1" destOrd="0" presId="urn:microsoft.com/office/officeart/2009/3/layout/HorizontalOrganizationChart"/>
    <dgm:cxn modelId="{F38ABFDA-BA12-46AA-BBE0-1E8C48900D14}" type="presParOf" srcId="{51E5DC82-CEF0-4C5F-B847-B4F8C1807CB5}" destId="{E5A57113-160F-4C21-8AEB-DB7B0F8AB3B5}" srcOrd="2" destOrd="0" presId="urn:microsoft.com/office/officeart/2009/3/layout/HorizontalOrganizationChart"/>
    <dgm:cxn modelId="{837F4E93-6566-4474-A7E7-0A44E5F6C80B}" type="presParOf" srcId="{5ADED85B-0CBD-44D7-91A5-B086405B2953}" destId="{AFE9DA2C-E596-4292-ACBE-CC143BB06574}" srcOrd="2" destOrd="0" presId="urn:microsoft.com/office/officeart/2009/3/layout/HorizontalOrganizationChart"/>
    <dgm:cxn modelId="{B03616E1-521B-4606-AC8F-5E645FC99955}" type="presParOf" srcId="{095BE53D-55BD-4790-B61F-8D33C2F0FFF6}" destId="{DB73C48D-96E3-4573-BCB1-046EC4421B18}" srcOrd="10" destOrd="0" presId="urn:microsoft.com/office/officeart/2009/3/layout/HorizontalOrganizationChart"/>
    <dgm:cxn modelId="{CB3CB3A0-F932-4C72-8695-6553F5A99D25}" type="presParOf" srcId="{095BE53D-55BD-4790-B61F-8D33C2F0FFF6}" destId="{4D7F1588-F5E6-430F-8C0C-0AA68B7DB9E7}" srcOrd="11" destOrd="0" presId="urn:microsoft.com/office/officeart/2009/3/layout/HorizontalOrganizationChart"/>
    <dgm:cxn modelId="{EAEC026C-5569-411C-85E8-F7C08A6ED93F}" type="presParOf" srcId="{4D7F1588-F5E6-430F-8C0C-0AA68B7DB9E7}" destId="{5858A8B9-95F3-4DD3-9CAE-70C438857B55}" srcOrd="0" destOrd="0" presId="urn:microsoft.com/office/officeart/2009/3/layout/HorizontalOrganizationChart"/>
    <dgm:cxn modelId="{49153EC5-8322-4586-8425-0CE85C3130F0}" type="presParOf" srcId="{5858A8B9-95F3-4DD3-9CAE-70C438857B55}" destId="{9BC3291C-52CC-4769-884A-8221B6E870CD}" srcOrd="0" destOrd="0" presId="urn:microsoft.com/office/officeart/2009/3/layout/HorizontalOrganizationChart"/>
    <dgm:cxn modelId="{4E8E1DF3-6978-4FBE-B09B-5D04783988D3}" type="presParOf" srcId="{5858A8B9-95F3-4DD3-9CAE-70C438857B55}" destId="{095DDCDE-559B-40E8-AE38-FC20D3FE3CCD}" srcOrd="1" destOrd="0" presId="urn:microsoft.com/office/officeart/2009/3/layout/HorizontalOrganizationChart"/>
    <dgm:cxn modelId="{F9F345D8-4C0E-46AB-AE54-C59ECAAB1D78}" type="presParOf" srcId="{4D7F1588-F5E6-430F-8C0C-0AA68B7DB9E7}" destId="{DA348283-A41A-4EBD-8509-F3AED62FC8CE}" srcOrd="1" destOrd="0" presId="urn:microsoft.com/office/officeart/2009/3/layout/HorizontalOrganizationChart"/>
    <dgm:cxn modelId="{9EFF3321-B0D9-4073-AAF7-2370788E3670}" type="presParOf" srcId="{DA348283-A41A-4EBD-8509-F3AED62FC8CE}" destId="{8A09674A-2711-43A6-B20D-E11D7CED1D73}" srcOrd="0" destOrd="0" presId="urn:microsoft.com/office/officeart/2009/3/layout/HorizontalOrganizationChart"/>
    <dgm:cxn modelId="{67218BE0-65D3-4DDF-96CE-92BD89AE45A4}" type="presParOf" srcId="{DA348283-A41A-4EBD-8509-F3AED62FC8CE}" destId="{40B25AD2-041D-4172-9E3D-E043E4E5E692}" srcOrd="1" destOrd="0" presId="urn:microsoft.com/office/officeart/2009/3/layout/HorizontalOrganizationChart"/>
    <dgm:cxn modelId="{A9877253-FE3F-4E72-AF09-151F63717D64}" type="presParOf" srcId="{40B25AD2-041D-4172-9E3D-E043E4E5E692}" destId="{4B99BBC4-4BD9-4A6B-849B-7716F204A1E1}" srcOrd="0" destOrd="0" presId="urn:microsoft.com/office/officeart/2009/3/layout/HorizontalOrganizationChart"/>
    <dgm:cxn modelId="{8E1B6A9D-8169-4AD7-AF2A-A3FB3B0A4189}" type="presParOf" srcId="{4B99BBC4-4BD9-4A6B-849B-7716F204A1E1}" destId="{9227C3F8-4A80-4B7E-B2D4-DDA06716B8A1}" srcOrd="0" destOrd="0" presId="urn:microsoft.com/office/officeart/2009/3/layout/HorizontalOrganizationChart"/>
    <dgm:cxn modelId="{44BE0832-ABEA-462B-B5B6-B93E2CEBE0CD}" type="presParOf" srcId="{4B99BBC4-4BD9-4A6B-849B-7716F204A1E1}" destId="{84FB0DC8-4537-44A8-92A1-2B18B61F4FC8}" srcOrd="1" destOrd="0" presId="urn:microsoft.com/office/officeart/2009/3/layout/HorizontalOrganizationChart"/>
    <dgm:cxn modelId="{16BF1A23-9F6A-4701-9F28-6BF13A3D2CBE}" type="presParOf" srcId="{40B25AD2-041D-4172-9E3D-E043E4E5E692}" destId="{02EC4A0C-C94B-4D7D-BC68-FB60D16BD712}" srcOrd="1" destOrd="0" presId="urn:microsoft.com/office/officeart/2009/3/layout/HorizontalOrganizationChart"/>
    <dgm:cxn modelId="{FFF3650C-6264-48AB-B2A0-1988E385985C}" type="presParOf" srcId="{40B25AD2-041D-4172-9E3D-E043E4E5E692}" destId="{68C34C0E-CFD2-47D1-B3C5-77713750831A}" srcOrd="2" destOrd="0" presId="urn:microsoft.com/office/officeart/2009/3/layout/HorizontalOrganizationChart"/>
    <dgm:cxn modelId="{1D3BFE76-9393-4911-8537-713DC2686AC2}" type="presParOf" srcId="{4D7F1588-F5E6-430F-8C0C-0AA68B7DB9E7}" destId="{B6FB9C96-9DD1-4913-99F1-F26B70731E10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死锁的概念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死锁处理的基本方法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死锁预防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进程竞争、死锁、死锁的必要条件</a:t>
          </a: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D8AC0-0C6D-4BF3-BB27-A3BFE82CB69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死锁避免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ED646-ADA7-412B-B2AE-88B93BFDB0F2}" type="parTrans" cxnId="{14A61AD4-4840-4665-A92D-F8C3C883CF3E}">
      <dgm:prSet/>
      <dgm:spPr/>
      <dgm:t>
        <a:bodyPr/>
        <a:lstStyle/>
        <a:p>
          <a:endParaRPr lang="zh-CN" altLang="en-US"/>
        </a:p>
      </dgm:t>
    </dgm:pt>
    <dgm:pt modelId="{129CB39E-D73F-4B57-9E74-5C4EE0201466}" type="sibTrans" cxnId="{14A61AD4-4840-4665-A92D-F8C3C883CF3E}">
      <dgm:prSet/>
      <dgm:spPr/>
      <dgm:t>
        <a:bodyPr/>
        <a:lstStyle/>
        <a:p>
          <a:endParaRPr lang="zh-CN" altLang="en-US"/>
        </a:p>
      </dgm:t>
    </dgm:pt>
    <dgm:pt modelId="{22137851-2BFA-4482-AEE9-9AFF22D5BA7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死锁检测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99A5A3-D799-445B-B0A0-CFF1DC7A5421}" type="parTrans" cxnId="{E97910C4-68E5-4CAA-9FC8-EB1E738EED90}">
      <dgm:prSet/>
      <dgm:spPr/>
      <dgm:t>
        <a:bodyPr/>
        <a:lstStyle/>
        <a:p>
          <a:endParaRPr lang="zh-CN" altLang="en-US"/>
        </a:p>
      </dgm:t>
    </dgm:pt>
    <dgm:pt modelId="{CE8B95DB-1F20-44DB-9D95-10D708D0CEF8}" type="sibTrans" cxnId="{E97910C4-68E5-4CAA-9FC8-EB1E738EED90}">
      <dgm:prSet/>
      <dgm:spPr/>
      <dgm:t>
        <a:bodyPr/>
        <a:lstStyle/>
        <a:p>
          <a:endParaRPr lang="zh-CN" altLang="en-US"/>
        </a:p>
      </dgm:t>
    </dgm:pt>
    <dgm:pt modelId="{31CCD432-BA1A-41F2-9D15-368EF72BB983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银行家算法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16FF66-E9A4-4564-A67D-F7E0DA937823}" type="parTrans" cxnId="{A632B750-7BD5-4161-B51C-548E77F07178}">
      <dgm:prSet/>
      <dgm:spPr/>
      <dgm:t>
        <a:bodyPr/>
        <a:lstStyle/>
        <a:p>
          <a:endParaRPr lang="zh-CN" altLang="en-US"/>
        </a:p>
      </dgm:t>
    </dgm:pt>
    <dgm:pt modelId="{EEA988F3-4B55-4CCA-A463-91255ADCF1A5}" type="sibTrans" cxnId="{A632B750-7BD5-4161-B51C-548E77F07178}">
      <dgm:prSet/>
      <dgm:spPr/>
      <dgm:t>
        <a:bodyPr/>
        <a:lstStyle/>
        <a:p>
          <a:endParaRPr lang="zh-CN" altLang="en-US"/>
        </a:p>
      </dgm:t>
    </dgm:pt>
    <dgm:pt modelId="{921E5D68-6F1E-425E-A2F2-E18FEDB1328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哲学家进餐问题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769034-0E35-45DC-A462-2BDC16952204}" type="parTrans" cxnId="{9509519D-CD66-4921-861E-3A640983DFDA}">
      <dgm:prSet/>
      <dgm:spPr/>
      <dgm:t>
        <a:bodyPr/>
        <a:lstStyle/>
        <a:p>
          <a:endParaRPr lang="zh-CN" altLang="en-US"/>
        </a:p>
      </dgm:t>
    </dgm:pt>
    <dgm:pt modelId="{BEB77B9D-F4DD-4A85-ADA0-3FAF43E5EA00}" type="sibTrans" cxnId="{9509519D-CD66-4921-861E-3A640983DFDA}">
      <dgm:prSet/>
      <dgm:spPr/>
      <dgm:t>
        <a:bodyPr/>
        <a:lstStyle/>
        <a:p>
          <a:endParaRPr lang="zh-CN" altLang="en-US"/>
        </a:p>
      </dgm:t>
    </dgm:pt>
    <dgm:pt modelId="{33E42C6E-F1CB-43AA-A8ED-BC8D1B0EF3F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DC5A0-99D2-4EF8-930F-089ED6125F63}" type="parTrans" cxnId="{3E344420-8122-4003-9CA2-9CD10E80F9F2}">
      <dgm:prSet/>
      <dgm:spPr/>
      <dgm:t>
        <a:bodyPr/>
        <a:lstStyle/>
        <a:p>
          <a:endParaRPr lang="zh-CN" altLang="en-US"/>
        </a:p>
      </dgm:t>
    </dgm:pt>
    <dgm:pt modelId="{C2F08E12-5B7D-42DB-AB36-0A3289A9323A}" type="sibTrans" cxnId="{3E344420-8122-4003-9CA2-9CD10E80F9F2}">
      <dgm:prSet/>
      <dgm:spPr/>
      <dgm:t>
        <a:bodyPr/>
        <a:lstStyle/>
        <a:p>
          <a:endParaRPr lang="zh-CN" altLang="en-US"/>
        </a:p>
      </dgm:t>
    </dgm:pt>
    <dgm:pt modelId="{6FD65476-28C1-4EB4-BAB5-7BF141DBB2C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信号量解决方法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70C0A-1F18-4C72-A7B4-88BC68EFD728}" type="parTrans" cxnId="{50F388ED-46E8-48DB-AF10-0F4FF3D98E31}">
      <dgm:prSet/>
      <dgm:spPr/>
      <dgm:t>
        <a:bodyPr/>
        <a:lstStyle/>
        <a:p>
          <a:endParaRPr lang="zh-CN" altLang="en-US"/>
        </a:p>
      </dgm:t>
    </dgm:pt>
    <dgm:pt modelId="{B0898FBD-7659-4885-A663-E246984B5068}" type="sibTrans" cxnId="{50F388ED-46E8-48DB-AF10-0F4FF3D98E31}">
      <dgm:prSet/>
      <dgm:spPr/>
      <dgm:t>
        <a:bodyPr/>
        <a:lstStyle/>
        <a:p>
          <a:endParaRPr lang="zh-CN" altLang="en-US"/>
        </a:p>
      </dgm:t>
    </dgm:pt>
    <dgm:pt modelId="{EF334B97-906B-441A-861A-A0FFFBA6E4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管程解决方法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D204AE-5320-45F2-ACF0-9FD1922B57C2}" type="parTrans" cxnId="{C1127DD2-F113-41F8-A5AE-ABBD18DED06A}">
      <dgm:prSet/>
      <dgm:spPr/>
      <dgm:t>
        <a:bodyPr/>
        <a:lstStyle/>
        <a:p>
          <a:endParaRPr lang="zh-CN" altLang="en-US"/>
        </a:p>
      </dgm:t>
    </dgm:pt>
    <dgm:pt modelId="{6822014E-DB01-4EF9-BFDB-302ECF4BEBC8}" type="sibTrans" cxnId="{C1127DD2-F113-41F8-A5AE-ABBD18DED06A}">
      <dgm:prSet/>
      <dgm:spPr/>
      <dgm:t>
        <a:bodyPr/>
        <a:lstStyle/>
        <a:p>
          <a:endParaRPr lang="zh-CN" altLang="en-US"/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3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3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3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3" presStyleIdx="0" presStyleCnt="7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3" presStyleIdx="0" presStyleCnt="7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3" presStyleIdx="0" presStyleCnt="7"/>
      <dgm:spPr/>
    </dgm:pt>
    <dgm:pt modelId="{FE524794-E2B1-4098-8F4F-814B6EA5CF9A}" type="pres">
      <dgm:prSet presAssocID="{669F0181-1215-48C6-AC24-86ACCBA199AF}" presName="hierChild4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3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3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3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1" presStyleCnt="7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1" presStyleCnt="7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1" presStyleCnt="7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43E2776F-F4BA-441D-AC33-8A74CBE68995}" type="pres">
      <dgm:prSet presAssocID="{572ED646-ADA7-412B-B2AE-88B93BFDB0F2}" presName="Name64" presStyleLbl="parChTrans1D3" presStyleIdx="2" presStyleCnt="7"/>
      <dgm:spPr/>
    </dgm:pt>
    <dgm:pt modelId="{598D67D7-035F-4683-9220-DD0AABDB9332}" type="pres">
      <dgm:prSet presAssocID="{B96D8AC0-0C6D-4BF3-BB27-A3BFE82CB694}" presName="hierRoot2" presStyleCnt="0">
        <dgm:presLayoutVars>
          <dgm:hierBranch val="init"/>
        </dgm:presLayoutVars>
      </dgm:prSet>
      <dgm:spPr/>
    </dgm:pt>
    <dgm:pt modelId="{FF3A51DA-52BC-40BC-AF18-0BCD8DC1B182}" type="pres">
      <dgm:prSet presAssocID="{B96D8AC0-0C6D-4BF3-BB27-A3BFE82CB694}" presName="rootComposite" presStyleCnt="0"/>
      <dgm:spPr/>
    </dgm:pt>
    <dgm:pt modelId="{80E105E4-999F-4BA3-A280-DBA1265838D2}" type="pres">
      <dgm:prSet presAssocID="{B96D8AC0-0C6D-4BF3-BB27-A3BFE82CB694}" presName="rootText" presStyleLbl="node3" presStyleIdx="2" presStyleCnt="7">
        <dgm:presLayoutVars>
          <dgm:chPref val="3"/>
        </dgm:presLayoutVars>
      </dgm:prSet>
      <dgm:spPr/>
    </dgm:pt>
    <dgm:pt modelId="{D4D35BD9-04B4-493D-BD4F-BE0A4EB64B00}" type="pres">
      <dgm:prSet presAssocID="{B96D8AC0-0C6D-4BF3-BB27-A3BFE82CB694}" presName="rootConnector" presStyleLbl="node3" presStyleIdx="2" presStyleCnt="7"/>
      <dgm:spPr/>
    </dgm:pt>
    <dgm:pt modelId="{8CFEEC34-1643-4E0C-83A2-66A63D18FBDD}" type="pres">
      <dgm:prSet presAssocID="{B96D8AC0-0C6D-4BF3-BB27-A3BFE82CB694}" presName="hierChild4" presStyleCnt="0"/>
      <dgm:spPr/>
    </dgm:pt>
    <dgm:pt modelId="{9DD5763F-A870-4378-AB3D-F41180B777C0}" type="pres">
      <dgm:prSet presAssocID="{7116FF66-E9A4-4564-A67D-F7E0DA937823}" presName="Name64" presStyleLbl="parChTrans1D4" presStyleIdx="0" presStyleCnt="1"/>
      <dgm:spPr/>
    </dgm:pt>
    <dgm:pt modelId="{75B71DDA-5D92-4F12-B5F6-5766FDEE76B0}" type="pres">
      <dgm:prSet presAssocID="{31CCD432-BA1A-41F2-9D15-368EF72BB983}" presName="hierRoot2" presStyleCnt="0">
        <dgm:presLayoutVars>
          <dgm:hierBranch val="init"/>
        </dgm:presLayoutVars>
      </dgm:prSet>
      <dgm:spPr/>
    </dgm:pt>
    <dgm:pt modelId="{3240E762-AEEE-4E30-AEF1-EE8D0B68AC18}" type="pres">
      <dgm:prSet presAssocID="{31CCD432-BA1A-41F2-9D15-368EF72BB983}" presName="rootComposite" presStyleCnt="0"/>
      <dgm:spPr/>
    </dgm:pt>
    <dgm:pt modelId="{9B132EDC-D502-48BA-B334-1A20977B964D}" type="pres">
      <dgm:prSet presAssocID="{31CCD432-BA1A-41F2-9D15-368EF72BB983}" presName="rootText" presStyleLbl="node4" presStyleIdx="0" presStyleCnt="1">
        <dgm:presLayoutVars>
          <dgm:chPref val="3"/>
        </dgm:presLayoutVars>
      </dgm:prSet>
      <dgm:spPr/>
    </dgm:pt>
    <dgm:pt modelId="{E743493F-6152-4C85-B46B-571EE51DA817}" type="pres">
      <dgm:prSet presAssocID="{31CCD432-BA1A-41F2-9D15-368EF72BB983}" presName="rootConnector" presStyleLbl="node4" presStyleIdx="0" presStyleCnt="1"/>
      <dgm:spPr/>
    </dgm:pt>
    <dgm:pt modelId="{DFD1CE98-3030-47C2-9CFC-F17BE9C4BF5E}" type="pres">
      <dgm:prSet presAssocID="{31CCD432-BA1A-41F2-9D15-368EF72BB983}" presName="hierChild4" presStyleCnt="0"/>
      <dgm:spPr/>
    </dgm:pt>
    <dgm:pt modelId="{A43F02F9-5528-4503-985F-E12E83EE65F6}" type="pres">
      <dgm:prSet presAssocID="{31CCD432-BA1A-41F2-9D15-368EF72BB983}" presName="hierChild5" presStyleCnt="0"/>
      <dgm:spPr/>
    </dgm:pt>
    <dgm:pt modelId="{7775F402-DC34-4C87-8F7B-41BC926657B0}" type="pres">
      <dgm:prSet presAssocID="{B96D8AC0-0C6D-4BF3-BB27-A3BFE82CB694}" presName="hierChild5" presStyleCnt="0"/>
      <dgm:spPr/>
    </dgm:pt>
    <dgm:pt modelId="{52CB7F13-C6DF-4AB4-B7BA-D2F8C74FE017}" type="pres">
      <dgm:prSet presAssocID="{2699A5A3-D799-445B-B0A0-CFF1DC7A5421}" presName="Name64" presStyleLbl="parChTrans1D3" presStyleIdx="3" presStyleCnt="7"/>
      <dgm:spPr/>
    </dgm:pt>
    <dgm:pt modelId="{20114DAC-0D47-4E17-9B65-7DFA426C67BD}" type="pres">
      <dgm:prSet presAssocID="{22137851-2BFA-4482-AEE9-9AFF22D5BA71}" presName="hierRoot2" presStyleCnt="0">
        <dgm:presLayoutVars>
          <dgm:hierBranch val="init"/>
        </dgm:presLayoutVars>
      </dgm:prSet>
      <dgm:spPr/>
    </dgm:pt>
    <dgm:pt modelId="{157F8BA3-FD70-4057-A885-365E07BFDA79}" type="pres">
      <dgm:prSet presAssocID="{22137851-2BFA-4482-AEE9-9AFF22D5BA71}" presName="rootComposite" presStyleCnt="0"/>
      <dgm:spPr/>
    </dgm:pt>
    <dgm:pt modelId="{16A02F91-F09B-4D22-8F01-3E103E2D9EE1}" type="pres">
      <dgm:prSet presAssocID="{22137851-2BFA-4482-AEE9-9AFF22D5BA71}" presName="rootText" presStyleLbl="node3" presStyleIdx="3" presStyleCnt="7">
        <dgm:presLayoutVars>
          <dgm:chPref val="3"/>
        </dgm:presLayoutVars>
      </dgm:prSet>
      <dgm:spPr/>
    </dgm:pt>
    <dgm:pt modelId="{DA4CBF64-D10F-4636-BFE7-84C5AFDCED54}" type="pres">
      <dgm:prSet presAssocID="{22137851-2BFA-4482-AEE9-9AFF22D5BA71}" presName="rootConnector" presStyleLbl="node3" presStyleIdx="3" presStyleCnt="7"/>
      <dgm:spPr/>
    </dgm:pt>
    <dgm:pt modelId="{5D4688DC-BBA5-4C35-B47F-1327D6864ECA}" type="pres">
      <dgm:prSet presAssocID="{22137851-2BFA-4482-AEE9-9AFF22D5BA71}" presName="hierChild4" presStyleCnt="0"/>
      <dgm:spPr/>
    </dgm:pt>
    <dgm:pt modelId="{B9A1840E-BCB6-454E-9894-EAAB32C1275E}" type="pres">
      <dgm:prSet presAssocID="{22137851-2BFA-4482-AEE9-9AFF22D5BA71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1725948-AA05-47B5-BFB6-8CD3C17BEEE7}" type="pres">
      <dgm:prSet presAssocID="{FD769034-0E35-45DC-A462-2BDC16952204}" presName="Name64" presStyleLbl="parChTrans1D2" presStyleIdx="2" presStyleCnt="3"/>
      <dgm:spPr/>
    </dgm:pt>
    <dgm:pt modelId="{C6C587FF-36FE-4E9F-9D97-79A97B450F67}" type="pres">
      <dgm:prSet presAssocID="{921E5D68-6F1E-425E-A2F2-E18FEDB13289}" presName="hierRoot2" presStyleCnt="0">
        <dgm:presLayoutVars>
          <dgm:hierBranch val="init"/>
        </dgm:presLayoutVars>
      </dgm:prSet>
      <dgm:spPr/>
    </dgm:pt>
    <dgm:pt modelId="{B728A140-68A2-4BBA-AD6D-5EDC3DC477D8}" type="pres">
      <dgm:prSet presAssocID="{921E5D68-6F1E-425E-A2F2-E18FEDB13289}" presName="rootComposite" presStyleCnt="0"/>
      <dgm:spPr/>
    </dgm:pt>
    <dgm:pt modelId="{F64CADC8-3662-4894-B921-F075DA5B85F6}" type="pres">
      <dgm:prSet presAssocID="{921E5D68-6F1E-425E-A2F2-E18FEDB13289}" presName="rootText" presStyleLbl="node2" presStyleIdx="2" presStyleCnt="3">
        <dgm:presLayoutVars>
          <dgm:chPref val="3"/>
        </dgm:presLayoutVars>
      </dgm:prSet>
      <dgm:spPr/>
    </dgm:pt>
    <dgm:pt modelId="{D722CEF1-4626-4B1A-AEEF-BCE44D6192CC}" type="pres">
      <dgm:prSet presAssocID="{921E5D68-6F1E-425E-A2F2-E18FEDB13289}" presName="rootConnector" presStyleLbl="node2" presStyleIdx="2" presStyleCnt="3"/>
      <dgm:spPr/>
    </dgm:pt>
    <dgm:pt modelId="{4B4FDE58-D2CC-4B0D-B653-0F3793DCA8D9}" type="pres">
      <dgm:prSet presAssocID="{921E5D68-6F1E-425E-A2F2-E18FEDB13289}" presName="hierChild4" presStyleCnt="0"/>
      <dgm:spPr/>
    </dgm:pt>
    <dgm:pt modelId="{5D12512D-BCED-4B3A-AE4C-B5B5A7E2489F}" type="pres">
      <dgm:prSet presAssocID="{465DC5A0-99D2-4EF8-930F-089ED6125F63}" presName="Name64" presStyleLbl="parChTrans1D3" presStyleIdx="4" presStyleCnt="7"/>
      <dgm:spPr/>
    </dgm:pt>
    <dgm:pt modelId="{C96A5284-0FAE-4BF2-BFDC-38B61D120956}" type="pres">
      <dgm:prSet presAssocID="{33E42C6E-F1CB-43AA-A8ED-BC8D1B0EF3F8}" presName="hierRoot2" presStyleCnt="0">
        <dgm:presLayoutVars>
          <dgm:hierBranch val="init"/>
        </dgm:presLayoutVars>
      </dgm:prSet>
      <dgm:spPr/>
    </dgm:pt>
    <dgm:pt modelId="{9C9E8D90-16B6-49A0-B13E-95BC1579793D}" type="pres">
      <dgm:prSet presAssocID="{33E42C6E-F1CB-43AA-A8ED-BC8D1B0EF3F8}" presName="rootComposite" presStyleCnt="0"/>
      <dgm:spPr/>
    </dgm:pt>
    <dgm:pt modelId="{43FADC91-BE1D-41DF-915B-932B5F2CDFBB}" type="pres">
      <dgm:prSet presAssocID="{33E42C6E-F1CB-43AA-A8ED-BC8D1B0EF3F8}" presName="rootText" presStyleLbl="node3" presStyleIdx="4" presStyleCnt="7">
        <dgm:presLayoutVars>
          <dgm:chPref val="3"/>
        </dgm:presLayoutVars>
      </dgm:prSet>
      <dgm:spPr/>
    </dgm:pt>
    <dgm:pt modelId="{0A52CBB7-80DF-4AAA-8B0B-9AB0F6A6B483}" type="pres">
      <dgm:prSet presAssocID="{33E42C6E-F1CB-43AA-A8ED-BC8D1B0EF3F8}" presName="rootConnector" presStyleLbl="node3" presStyleIdx="4" presStyleCnt="7"/>
      <dgm:spPr/>
    </dgm:pt>
    <dgm:pt modelId="{BFB7E46B-7D1B-483B-BB52-C88E5C1B551C}" type="pres">
      <dgm:prSet presAssocID="{33E42C6E-F1CB-43AA-A8ED-BC8D1B0EF3F8}" presName="hierChild4" presStyleCnt="0"/>
      <dgm:spPr/>
    </dgm:pt>
    <dgm:pt modelId="{4F617BAF-C02D-4770-A4CB-2DE0E270AC9D}" type="pres">
      <dgm:prSet presAssocID="{33E42C6E-F1CB-43AA-A8ED-BC8D1B0EF3F8}" presName="hierChild5" presStyleCnt="0"/>
      <dgm:spPr/>
    </dgm:pt>
    <dgm:pt modelId="{23453035-54F7-4957-AE79-FE81D33B5B82}" type="pres">
      <dgm:prSet presAssocID="{45070C0A-1F18-4C72-A7B4-88BC68EFD728}" presName="Name64" presStyleLbl="parChTrans1D3" presStyleIdx="5" presStyleCnt="7"/>
      <dgm:spPr/>
    </dgm:pt>
    <dgm:pt modelId="{175EFF14-75C4-4B3F-9C87-1BB56505B2F3}" type="pres">
      <dgm:prSet presAssocID="{6FD65476-28C1-4EB4-BAB5-7BF141DBB2C4}" presName="hierRoot2" presStyleCnt="0">
        <dgm:presLayoutVars>
          <dgm:hierBranch val="init"/>
        </dgm:presLayoutVars>
      </dgm:prSet>
      <dgm:spPr/>
    </dgm:pt>
    <dgm:pt modelId="{E535E1F9-1235-422C-A6CA-D7DD68B393E2}" type="pres">
      <dgm:prSet presAssocID="{6FD65476-28C1-4EB4-BAB5-7BF141DBB2C4}" presName="rootComposite" presStyleCnt="0"/>
      <dgm:spPr/>
    </dgm:pt>
    <dgm:pt modelId="{88A68DBF-E10A-46DE-ABC8-AD4280A22500}" type="pres">
      <dgm:prSet presAssocID="{6FD65476-28C1-4EB4-BAB5-7BF141DBB2C4}" presName="rootText" presStyleLbl="node3" presStyleIdx="5" presStyleCnt="7">
        <dgm:presLayoutVars>
          <dgm:chPref val="3"/>
        </dgm:presLayoutVars>
      </dgm:prSet>
      <dgm:spPr/>
    </dgm:pt>
    <dgm:pt modelId="{49493DB3-0AFB-4B32-87F5-34683DEC4D51}" type="pres">
      <dgm:prSet presAssocID="{6FD65476-28C1-4EB4-BAB5-7BF141DBB2C4}" presName="rootConnector" presStyleLbl="node3" presStyleIdx="5" presStyleCnt="7"/>
      <dgm:spPr/>
    </dgm:pt>
    <dgm:pt modelId="{FE34867D-4A70-4356-9587-B3CC4FE3F6B8}" type="pres">
      <dgm:prSet presAssocID="{6FD65476-28C1-4EB4-BAB5-7BF141DBB2C4}" presName="hierChild4" presStyleCnt="0"/>
      <dgm:spPr/>
    </dgm:pt>
    <dgm:pt modelId="{E8BB6299-7677-4277-8FE2-CFC0B0AB1FC1}" type="pres">
      <dgm:prSet presAssocID="{6FD65476-28C1-4EB4-BAB5-7BF141DBB2C4}" presName="hierChild5" presStyleCnt="0"/>
      <dgm:spPr/>
    </dgm:pt>
    <dgm:pt modelId="{1AE9E918-9F20-4D72-B0A2-72F33BD73335}" type="pres">
      <dgm:prSet presAssocID="{96D204AE-5320-45F2-ACF0-9FD1922B57C2}" presName="Name64" presStyleLbl="parChTrans1D3" presStyleIdx="6" presStyleCnt="7"/>
      <dgm:spPr/>
    </dgm:pt>
    <dgm:pt modelId="{0F8FA2C3-8251-426C-A684-B18C5E573493}" type="pres">
      <dgm:prSet presAssocID="{EF334B97-906B-441A-861A-A0FFFBA6E4AF}" presName="hierRoot2" presStyleCnt="0">
        <dgm:presLayoutVars>
          <dgm:hierBranch val="init"/>
        </dgm:presLayoutVars>
      </dgm:prSet>
      <dgm:spPr/>
    </dgm:pt>
    <dgm:pt modelId="{3894B9F1-9C65-4448-AE5C-F3F7E3F10CCC}" type="pres">
      <dgm:prSet presAssocID="{EF334B97-906B-441A-861A-A0FFFBA6E4AF}" presName="rootComposite" presStyleCnt="0"/>
      <dgm:spPr/>
    </dgm:pt>
    <dgm:pt modelId="{6D628750-CC79-412D-BC2D-6CCBE54D3F7D}" type="pres">
      <dgm:prSet presAssocID="{EF334B97-906B-441A-861A-A0FFFBA6E4AF}" presName="rootText" presStyleLbl="node3" presStyleIdx="6" presStyleCnt="7">
        <dgm:presLayoutVars>
          <dgm:chPref val="3"/>
        </dgm:presLayoutVars>
      </dgm:prSet>
      <dgm:spPr/>
    </dgm:pt>
    <dgm:pt modelId="{7D906B83-05A4-4F5F-BE51-60C2555EB2BD}" type="pres">
      <dgm:prSet presAssocID="{EF334B97-906B-441A-861A-A0FFFBA6E4AF}" presName="rootConnector" presStyleLbl="node3" presStyleIdx="6" presStyleCnt="7"/>
      <dgm:spPr/>
    </dgm:pt>
    <dgm:pt modelId="{F7A0652A-317E-4DF2-BD48-3D34C0802D85}" type="pres">
      <dgm:prSet presAssocID="{EF334B97-906B-441A-861A-A0FFFBA6E4AF}" presName="hierChild4" presStyleCnt="0"/>
      <dgm:spPr/>
    </dgm:pt>
    <dgm:pt modelId="{6C122242-D68C-4A55-BEDA-1FFF7B8D00C7}" type="pres">
      <dgm:prSet presAssocID="{EF334B97-906B-441A-861A-A0FFFBA6E4AF}" presName="hierChild5" presStyleCnt="0"/>
      <dgm:spPr/>
    </dgm:pt>
    <dgm:pt modelId="{48462788-0A74-4717-8D55-B7705E5222D9}" type="pres">
      <dgm:prSet presAssocID="{921E5D68-6F1E-425E-A2F2-E18FEDB13289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EFFCC609-CAF5-49CE-AC66-066868D6019C}" type="presOf" srcId="{921E5D68-6F1E-425E-A2F2-E18FEDB13289}" destId="{D722CEF1-4626-4B1A-AEEF-BCE44D6192CC}" srcOrd="1" destOrd="0" presId="urn:microsoft.com/office/officeart/2009/3/layout/HorizontalOrganizationChart"/>
    <dgm:cxn modelId="{7A683B0B-FE09-4581-B76A-8A9CA9687323}" type="presOf" srcId="{2699A5A3-D799-445B-B0A0-CFF1DC7A5421}" destId="{52CB7F13-C6DF-4AB4-B7BA-D2F8C74FE017}" srcOrd="0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19A23F1A-6FC0-4283-8DF8-B4469F6EE6D2}" type="presOf" srcId="{FD769034-0E35-45DC-A462-2BDC16952204}" destId="{11725948-AA05-47B5-BFB6-8CD3C17BEEE7}" srcOrd="0" destOrd="0" presId="urn:microsoft.com/office/officeart/2009/3/layout/HorizontalOrganizationChart"/>
    <dgm:cxn modelId="{4783E61C-4D8C-437D-9E4C-34B34C14097C}" type="presOf" srcId="{31CCD432-BA1A-41F2-9D15-368EF72BB983}" destId="{E743493F-6152-4C85-B46B-571EE51DA817}" srcOrd="1" destOrd="0" presId="urn:microsoft.com/office/officeart/2009/3/layout/HorizontalOrganizationChart"/>
    <dgm:cxn modelId="{D7585A1D-4D01-45B1-A9C9-1B02C04520A7}" type="presOf" srcId="{33E42C6E-F1CB-43AA-A8ED-BC8D1B0EF3F8}" destId="{0A52CBB7-80DF-4AAA-8B0B-9AB0F6A6B483}" srcOrd="1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3E344420-8122-4003-9CA2-9CD10E80F9F2}" srcId="{921E5D68-6F1E-425E-A2F2-E18FEDB13289}" destId="{33E42C6E-F1CB-43AA-A8ED-BC8D1B0EF3F8}" srcOrd="0" destOrd="0" parTransId="{465DC5A0-99D2-4EF8-930F-089ED6125F63}" sibTransId="{C2F08E12-5B7D-42DB-AB36-0A3289A9323A}"/>
    <dgm:cxn modelId="{B021ED25-6076-4FB1-A6D0-3135DB510E07}" type="presOf" srcId="{45070C0A-1F18-4C72-A7B4-88BC68EFD728}" destId="{23453035-54F7-4957-AE79-FE81D33B5B82}" srcOrd="0" destOrd="0" presId="urn:microsoft.com/office/officeart/2009/3/layout/HorizontalOrganizationChart"/>
    <dgm:cxn modelId="{519E9726-026B-4580-BA5E-20F5CB8A4DC6}" type="presOf" srcId="{7116FF66-E9A4-4564-A67D-F7E0DA937823}" destId="{9DD5763F-A870-4378-AB3D-F41180B777C0}" srcOrd="0" destOrd="0" presId="urn:microsoft.com/office/officeart/2009/3/layout/HorizontalOrganizationChart"/>
    <dgm:cxn modelId="{9E5DD728-49AE-4C92-B808-89E58FE56424}" type="presOf" srcId="{EF334B97-906B-441A-861A-A0FFFBA6E4AF}" destId="{6D628750-CC79-412D-BC2D-6CCBE54D3F7D}" srcOrd="0" destOrd="0" presId="urn:microsoft.com/office/officeart/2009/3/layout/HorizontalOrganizationChart"/>
    <dgm:cxn modelId="{9EAB972C-1FC5-4526-BEEB-72D5F5D9746A}" type="presOf" srcId="{465DC5A0-99D2-4EF8-930F-089ED6125F63}" destId="{5D12512D-BCED-4B3A-AE4C-B5B5A7E2489F}" srcOrd="0" destOrd="0" presId="urn:microsoft.com/office/officeart/2009/3/layout/HorizontalOrganizationChart"/>
    <dgm:cxn modelId="{8E534138-B097-421A-A0F4-0F4BDF9D6C35}" type="presOf" srcId="{669F0181-1215-48C6-AC24-86ACCBA199AF}" destId="{FD486260-E8F7-4449-B096-A100F3569CAB}" srcOrd="1" destOrd="0" presId="urn:microsoft.com/office/officeart/2009/3/layout/HorizontalOrganizationChart"/>
    <dgm:cxn modelId="{1FDFCA3C-5366-4328-B192-1075B1F41731}" type="presOf" srcId="{6FD65476-28C1-4EB4-BAB5-7BF141DBB2C4}" destId="{49493DB3-0AFB-4B32-87F5-34683DEC4D51}" srcOrd="1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3EDC2064-3E0E-4F1B-997D-1DE8F46CDC5E}" type="presOf" srcId="{22137851-2BFA-4482-AEE9-9AFF22D5BA71}" destId="{DA4CBF64-D10F-4636-BFE7-84C5AFDCED54}" srcOrd="1" destOrd="0" presId="urn:microsoft.com/office/officeart/2009/3/layout/HorizontalOrganizationChart"/>
    <dgm:cxn modelId="{D2A3A567-40DF-412B-988A-76B847CE863F}" type="presOf" srcId="{572ED646-ADA7-412B-B2AE-88B93BFDB0F2}" destId="{43E2776F-F4BA-441D-AC33-8A74CBE68995}" srcOrd="0" destOrd="0" presId="urn:microsoft.com/office/officeart/2009/3/layout/HorizontalOrganizationChart"/>
    <dgm:cxn modelId="{87399C6C-812B-4277-A7A1-8273936EF9A9}" type="presOf" srcId="{4D307881-0A69-47F2-B4A2-7BFC3C25B273}" destId="{73BDFD17-FB28-4C4D-93D5-04079A2F74FC}" srcOrd="0" destOrd="0" presId="urn:microsoft.com/office/officeart/2009/3/layout/HorizontalOrganizationChart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C55BA46D-D917-468D-A756-20CECD979923}" type="presOf" srcId="{B96D8AC0-0C6D-4BF3-BB27-A3BFE82CB694}" destId="{D4D35BD9-04B4-493D-BD4F-BE0A4EB64B00}" srcOrd="1" destOrd="0" presId="urn:microsoft.com/office/officeart/2009/3/layout/HorizontalOrganizationChart"/>
    <dgm:cxn modelId="{A632B750-7BD5-4161-B51C-548E77F07178}" srcId="{B96D8AC0-0C6D-4BF3-BB27-A3BFE82CB694}" destId="{31CCD432-BA1A-41F2-9D15-368EF72BB983}" srcOrd="0" destOrd="0" parTransId="{7116FF66-E9A4-4564-A67D-F7E0DA937823}" sibTransId="{EEA988F3-4B55-4CCA-A463-91255ADCF1A5}"/>
    <dgm:cxn modelId="{900EC450-52EC-4ACA-B70A-F7D9BAD1D3F6}" type="presOf" srcId="{33E42C6E-F1CB-43AA-A8ED-BC8D1B0EF3F8}" destId="{43FADC91-BE1D-41DF-915B-932B5F2CDFBB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DD14D07C-6457-433B-8F53-26D6CBBA9951}" type="presOf" srcId="{EF334B97-906B-441A-861A-A0FFFBA6E4AF}" destId="{7D906B83-05A4-4F5F-BE51-60C2555EB2BD}" srcOrd="1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10C1DA96-7DE9-418B-9C76-7B844269EF1C}" type="presOf" srcId="{921E5D68-6F1E-425E-A2F2-E18FEDB13289}" destId="{F64CADC8-3662-4894-B921-F075DA5B85F6}" srcOrd="0" destOrd="0" presId="urn:microsoft.com/office/officeart/2009/3/layout/HorizontalOrganizationChart"/>
    <dgm:cxn modelId="{9509519D-CD66-4921-861E-3A640983DFDA}" srcId="{D5956D96-5E49-4FC9-BD52-04743C4653DA}" destId="{921E5D68-6F1E-425E-A2F2-E18FEDB13289}" srcOrd="2" destOrd="0" parTransId="{FD769034-0E35-45DC-A462-2BDC16952204}" sibTransId="{BEB77B9D-F4DD-4A85-ADA0-3FAF43E5EA00}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7DCCB6B6-AE65-49EC-AE17-144887A8DB86}" type="presOf" srcId="{31CCD432-BA1A-41F2-9D15-368EF72BB983}" destId="{9B132EDC-D502-48BA-B334-1A20977B964D}" srcOrd="0" destOrd="0" presId="urn:microsoft.com/office/officeart/2009/3/layout/HorizontalOrganizationChart"/>
    <dgm:cxn modelId="{576A59BD-3306-4C40-A448-DC71EF745153}" type="presOf" srcId="{22137851-2BFA-4482-AEE9-9AFF22D5BA71}" destId="{16A02F91-F09B-4D22-8F01-3E103E2D9EE1}" srcOrd="0" destOrd="0" presId="urn:microsoft.com/office/officeart/2009/3/layout/HorizontalOrganizationChart"/>
    <dgm:cxn modelId="{DE80B1C1-831A-4E67-861C-62B4CA671420}" type="presOf" srcId="{6FD65476-28C1-4EB4-BAB5-7BF141DBB2C4}" destId="{88A68DBF-E10A-46DE-ABC8-AD4280A22500}" srcOrd="0" destOrd="0" presId="urn:microsoft.com/office/officeart/2009/3/layout/HorizontalOrganizationChart"/>
    <dgm:cxn modelId="{E97910C4-68E5-4CAA-9FC8-EB1E738EED90}" srcId="{34015BDF-43A2-4C0C-9771-253E0802EBE7}" destId="{22137851-2BFA-4482-AEE9-9AFF22D5BA71}" srcOrd="2" destOrd="0" parTransId="{2699A5A3-D799-445B-B0A0-CFF1DC7A5421}" sibTransId="{CE8B95DB-1F20-44DB-9D95-10D708D0CEF8}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C1127DD2-F113-41F8-A5AE-ABBD18DED06A}" srcId="{921E5D68-6F1E-425E-A2F2-E18FEDB13289}" destId="{EF334B97-906B-441A-861A-A0FFFBA6E4AF}" srcOrd="2" destOrd="0" parTransId="{96D204AE-5320-45F2-ACF0-9FD1922B57C2}" sibTransId="{6822014E-DB01-4EF9-BFDB-302ECF4BEBC8}"/>
    <dgm:cxn modelId="{14A61AD4-4840-4665-A92D-F8C3C883CF3E}" srcId="{34015BDF-43A2-4C0C-9771-253E0802EBE7}" destId="{B96D8AC0-0C6D-4BF3-BB27-A3BFE82CB694}" srcOrd="1" destOrd="0" parTransId="{572ED646-ADA7-412B-B2AE-88B93BFDB0F2}" sibTransId="{129CB39E-D73F-4B57-9E74-5C4EE0201466}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1B7F46DD-8BF2-41E0-B6DB-3F9932FB23C5}" type="presOf" srcId="{B96D8AC0-0C6D-4BF3-BB27-A3BFE82CB694}" destId="{80E105E4-999F-4BA3-A280-DBA1265838D2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50F388ED-46E8-48DB-AF10-0F4FF3D98E31}" srcId="{921E5D68-6F1E-425E-A2F2-E18FEDB13289}" destId="{6FD65476-28C1-4EB4-BAB5-7BF141DBB2C4}" srcOrd="1" destOrd="0" parTransId="{45070C0A-1F18-4C72-A7B4-88BC68EFD728}" sibTransId="{B0898FBD-7659-4885-A663-E246984B5068}"/>
    <dgm:cxn modelId="{1300B2EE-AEA2-4F80-B008-0344DF525C9C}" type="presOf" srcId="{669F0181-1215-48C6-AC24-86ACCBA199AF}" destId="{2763AE0C-6940-4503-8D5A-9C6117EFBB3E}" srcOrd="0" destOrd="0" presId="urn:microsoft.com/office/officeart/2009/3/layout/HorizontalOrganizationChart"/>
    <dgm:cxn modelId="{F8D4F3FF-98BF-4A26-9EBF-0E40EC13E7FE}" type="presOf" srcId="{96D204AE-5320-45F2-ACF0-9FD1922B57C2}" destId="{1AE9E918-9F20-4D72-B0A2-72F33BD73335}" srcOrd="0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92FA08C8-0E04-4A5A-9360-163886546F3F}" type="presParOf" srcId="{C7F8B268-0BEC-404B-98EA-39ADB5973EB0}" destId="{73BDFD17-FB28-4C4D-93D5-04079A2F74FC}" srcOrd="0" destOrd="0" presId="urn:microsoft.com/office/officeart/2009/3/layout/HorizontalOrganizationChart"/>
    <dgm:cxn modelId="{C116B56D-2944-43E9-8D1A-7780A9123000}" type="presParOf" srcId="{C7F8B268-0BEC-404B-98EA-39ADB5973EB0}" destId="{5D6023BD-C206-4365-A927-F1056E46E592}" srcOrd="1" destOrd="0" presId="urn:microsoft.com/office/officeart/2009/3/layout/HorizontalOrganizationChart"/>
    <dgm:cxn modelId="{2E176DB6-A103-4FB5-A174-D7617037300F}" type="presParOf" srcId="{5D6023BD-C206-4365-A927-F1056E46E592}" destId="{39BDDB50-9D9B-4B32-ABAF-862CE0EC9153}" srcOrd="0" destOrd="0" presId="urn:microsoft.com/office/officeart/2009/3/layout/HorizontalOrganizationChart"/>
    <dgm:cxn modelId="{6356A347-5A60-4EFB-ACFE-CF61A6F8C33B}" type="presParOf" srcId="{39BDDB50-9D9B-4B32-ABAF-862CE0EC9153}" destId="{2763AE0C-6940-4503-8D5A-9C6117EFBB3E}" srcOrd="0" destOrd="0" presId="urn:microsoft.com/office/officeart/2009/3/layout/HorizontalOrganizationChart"/>
    <dgm:cxn modelId="{AB4F17C4-CEB1-4D76-B133-0125FA9994EA}" type="presParOf" srcId="{39BDDB50-9D9B-4B32-ABAF-862CE0EC9153}" destId="{FD486260-E8F7-4449-B096-A100F3569CAB}" srcOrd="1" destOrd="0" presId="urn:microsoft.com/office/officeart/2009/3/layout/HorizontalOrganizationChart"/>
    <dgm:cxn modelId="{9A535D3C-D37B-48EB-9207-F7E69258367D}" type="presParOf" srcId="{5D6023BD-C206-4365-A927-F1056E46E592}" destId="{FE524794-E2B1-4098-8F4F-814B6EA5CF9A}" srcOrd="1" destOrd="0" presId="urn:microsoft.com/office/officeart/2009/3/layout/HorizontalOrganizationChart"/>
    <dgm:cxn modelId="{6C2DF7F3-EBF4-4591-87C8-A4E6D0514F83}" type="presParOf" srcId="{5D6023BD-C206-4365-A927-F1056E46E592}" destId="{D46D0856-EA3F-4AD6-9B9D-5B1F26F03E20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EB3C80DA-E8C7-4FDA-8916-7F1D45592813}" type="presParOf" srcId="{F62BABD4-0294-45EB-8942-EBC42F2AFEEC}" destId="{43E2776F-F4BA-441D-AC33-8A74CBE68995}" srcOrd="2" destOrd="0" presId="urn:microsoft.com/office/officeart/2009/3/layout/HorizontalOrganizationChart"/>
    <dgm:cxn modelId="{4B7C90B0-1A6C-449D-A088-19FE9E920CFB}" type="presParOf" srcId="{F62BABD4-0294-45EB-8942-EBC42F2AFEEC}" destId="{598D67D7-035F-4683-9220-DD0AABDB9332}" srcOrd="3" destOrd="0" presId="urn:microsoft.com/office/officeart/2009/3/layout/HorizontalOrganizationChart"/>
    <dgm:cxn modelId="{FE7C7962-747E-420A-B28B-74223B534F55}" type="presParOf" srcId="{598D67D7-035F-4683-9220-DD0AABDB9332}" destId="{FF3A51DA-52BC-40BC-AF18-0BCD8DC1B182}" srcOrd="0" destOrd="0" presId="urn:microsoft.com/office/officeart/2009/3/layout/HorizontalOrganizationChart"/>
    <dgm:cxn modelId="{E1BC4C9A-69F1-42B4-8747-4391DE7535C2}" type="presParOf" srcId="{FF3A51DA-52BC-40BC-AF18-0BCD8DC1B182}" destId="{80E105E4-999F-4BA3-A280-DBA1265838D2}" srcOrd="0" destOrd="0" presId="urn:microsoft.com/office/officeart/2009/3/layout/HorizontalOrganizationChart"/>
    <dgm:cxn modelId="{73021B6E-E0B1-4CA5-B094-3F1F34C688A1}" type="presParOf" srcId="{FF3A51DA-52BC-40BC-AF18-0BCD8DC1B182}" destId="{D4D35BD9-04B4-493D-BD4F-BE0A4EB64B00}" srcOrd="1" destOrd="0" presId="urn:microsoft.com/office/officeart/2009/3/layout/HorizontalOrganizationChart"/>
    <dgm:cxn modelId="{C4254381-0083-40E7-9445-B39C3B2203F1}" type="presParOf" srcId="{598D67D7-035F-4683-9220-DD0AABDB9332}" destId="{8CFEEC34-1643-4E0C-83A2-66A63D18FBDD}" srcOrd="1" destOrd="0" presId="urn:microsoft.com/office/officeart/2009/3/layout/HorizontalOrganizationChart"/>
    <dgm:cxn modelId="{30D30936-6C1A-4D22-ACEF-30CB758FEAF6}" type="presParOf" srcId="{8CFEEC34-1643-4E0C-83A2-66A63D18FBDD}" destId="{9DD5763F-A870-4378-AB3D-F41180B777C0}" srcOrd="0" destOrd="0" presId="urn:microsoft.com/office/officeart/2009/3/layout/HorizontalOrganizationChart"/>
    <dgm:cxn modelId="{74006C9C-DE08-4EDF-A0F6-2ABA5D40DAB0}" type="presParOf" srcId="{8CFEEC34-1643-4E0C-83A2-66A63D18FBDD}" destId="{75B71DDA-5D92-4F12-B5F6-5766FDEE76B0}" srcOrd="1" destOrd="0" presId="urn:microsoft.com/office/officeart/2009/3/layout/HorizontalOrganizationChart"/>
    <dgm:cxn modelId="{F54F6B26-3D77-44B8-9FD0-2200EF51F5F8}" type="presParOf" srcId="{75B71DDA-5D92-4F12-B5F6-5766FDEE76B0}" destId="{3240E762-AEEE-4E30-AEF1-EE8D0B68AC18}" srcOrd="0" destOrd="0" presId="urn:microsoft.com/office/officeart/2009/3/layout/HorizontalOrganizationChart"/>
    <dgm:cxn modelId="{53DC7B56-856A-4D54-899A-4A13CA47734D}" type="presParOf" srcId="{3240E762-AEEE-4E30-AEF1-EE8D0B68AC18}" destId="{9B132EDC-D502-48BA-B334-1A20977B964D}" srcOrd="0" destOrd="0" presId="urn:microsoft.com/office/officeart/2009/3/layout/HorizontalOrganizationChart"/>
    <dgm:cxn modelId="{581B68D1-A5EB-438B-AB44-2BE9BB2FFFF1}" type="presParOf" srcId="{3240E762-AEEE-4E30-AEF1-EE8D0B68AC18}" destId="{E743493F-6152-4C85-B46B-571EE51DA817}" srcOrd="1" destOrd="0" presId="urn:microsoft.com/office/officeart/2009/3/layout/HorizontalOrganizationChart"/>
    <dgm:cxn modelId="{9F606B90-2A33-4556-B81A-C740B4A4EB26}" type="presParOf" srcId="{75B71DDA-5D92-4F12-B5F6-5766FDEE76B0}" destId="{DFD1CE98-3030-47C2-9CFC-F17BE9C4BF5E}" srcOrd="1" destOrd="0" presId="urn:microsoft.com/office/officeart/2009/3/layout/HorizontalOrganizationChart"/>
    <dgm:cxn modelId="{BB8AEB25-2EE8-4055-9011-55F4FB9385B3}" type="presParOf" srcId="{75B71DDA-5D92-4F12-B5F6-5766FDEE76B0}" destId="{A43F02F9-5528-4503-985F-E12E83EE65F6}" srcOrd="2" destOrd="0" presId="urn:microsoft.com/office/officeart/2009/3/layout/HorizontalOrganizationChart"/>
    <dgm:cxn modelId="{01FDC72E-B698-45CC-8CDC-59396EDB7DC9}" type="presParOf" srcId="{598D67D7-035F-4683-9220-DD0AABDB9332}" destId="{7775F402-DC34-4C87-8F7B-41BC926657B0}" srcOrd="2" destOrd="0" presId="urn:microsoft.com/office/officeart/2009/3/layout/HorizontalOrganizationChart"/>
    <dgm:cxn modelId="{DB1344EA-12AE-481A-9D77-6D14C3AFB9FD}" type="presParOf" srcId="{F62BABD4-0294-45EB-8942-EBC42F2AFEEC}" destId="{52CB7F13-C6DF-4AB4-B7BA-D2F8C74FE017}" srcOrd="4" destOrd="0" presId="urn:microsoft.com/office/officeart/2009/3/layout/HorizontalOrganizationChart"/>
    <dgm:cxn modelId="{F4666F08-2A27-4929-B24E-3C4BD6B572B8}" type="presParOf" srcId="{F62BABD4-0294-45EB-8942-EBC42F2AFEEC}" destId="{20114DAC-0D47-4E17-9B65-7DFA426C67BD}" srcOrd="5" destOrd="0" presId="urn:microsoft.com/office/officeart/2009/3/layout/HorizontalOrganizationChart"/>
    <dgm:cxn modelId="{1AB85190-1839-4695-B969-7DF6FFF5EC09}" type="presParOf" srcId="{20114DAC-0D47-4E17-9B65-7DFA426C67BD}" destId="{157F8BA3-FD70-4057-A885-365E07BFDA79}" srcOrd="0" destOrd="0" presId="urn:microsoft.com/office/officeart/2009/3/layout/HorizontalOrganizationChart"/>
    <dgm:cxn modelId="{CE8F51D6-6ACC-4DCF-A512-994652EF02F7}" type="presParOf" srcId="{157F8BA3-FD70-4057-A885-365E07BFDA79}" destId="{16A02F91-F09B-4D22-8F01-3E103E2D9EE1}" srcOrd="0" destOrd="0" presId="urn:microsoft.com/office/officeart/2009/3/layout/HorizontalOrganizationChart"/>
    <dgm:cxn modelId="{6F843D4D-5922-4CA1-A13D-0CA15929EED2}" type="presParOf" srcId="{157F8BA3-FD70-4057-A885-365E07BFDA79}" destId="{DA4CBF64-D10F-4636-BFE7-84C5AFDCED54}" srcOrd="1" destOrd="0" presId="urn:microsoft.com/office/officeart/2009/3/layout/HorizontalOrganizationChart"/>
    <dgm:cxn modelId="{7B654B34-860C-42B7-8A87-2AF2184C6B3F}" type="presParOf" srcId="{20114DAC-0D47-4E17-9B65-7DFA426C67BD}" destId="{5D4688DC-BBA5-4C35-B47F-1327D6864ECA}" srcOrd="1" destOrd="0" presId="urn:microsoft.com/office/officeart/2009/3/layout/HorizontalOrganizationChart"/>
    <dgm:cxn modelId="{1D1AADC4-1D93-43D3-8DFD-71672F0F0A9F}" type="presParOf" srcId="{20114DAC-0D47-4E17-9B65-7DFA426C67BD}" destId="{B9A1840E-BCB6-454E-9894-EAAB32C1275E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4D8243CD-13AD-49C4-88E7-1386BF2E9DC4}" type="presParOf" srcId="{095BE53D-55BD-4790-B61F-8D33C2F0FFF6}" destId="{11725948-AA05-47B5-BFB6-8CD3C17BEEE7}" srcOrd="4" destOrd="0" presId="urn:microsoft.com/office/officeart/2009/3/layout/HorizontalOrganizationChart"/>
    <dgm:cxn modelId="{B18F27D3-18CA-4F86-ABA2-B0459CCEC1DE}" type="presParOf" srcId="{095BE53D-55BD-4790-B61F-8D33C2F0FFF6}" destId="{C6C587FF-36FE-4E9F-9D97-79A97B450F67}" srcOrd="5" destOrd="0" presId="urn:microsoft.com/office/officeart/2009/3/layout/HorizontalOrganizationChart"/>
    <dgm:cxn modelId="{2A23CA4A-9DEC-45BE-A435-75C645A0FF1E}" type="presParOf" srcId="{C6C587FF-36FE-4E9F-9D97-79A97B450F67}" destId="{B728A140-68A2-4BBA-AD6D-5EDC3DC477D8}" srcOrd="0" destOrd="0" presId="urn:microsoft.com/office/officeart/2009/3/layout/HorizontalOrganizationChart"/>
    <dgm:cxn modelId="{5FBB331E-41A9-4690-AD84-9E0CDC399835}" type="presParOf" srcId="{B728A140-68A2-4BBA-AD6D-5EDC3DC477D8}" destId="{F64CADC8-3662-4894-B921-F075DA5B85F6}" srcOrd="0" destOrd="0" presId="urn:microsoft.com/office/officeart/2009/3/layout/HorizontalOrganizationChart"/>
    <dgm:cxn modelId="{E0B90BE3-054C-47F0-AAED-09562E984249}" type="presParOf" srcId="{B728A140-68A2-4BBA-AD6D-5EDC3DC477D8}" destId="{D722CEF1-4626-4B1A-AEEF-BCE44D6192CC}" srcOrd="1" destOrd="0" presId="urn:microsoft.com/office/officeart/2009/3/layout/HorizontalOrganizationChart"/>
    <dgm:cxn modelId="{DE0B37F9-A010-4F2D-9640-793F97E4B3C7}" type="presParOf" srcId="{C6C587FF-36FE-4E9F-9D97-79A97B450F67}" destId="{4B4FDE58-D2CC-4B0D-B653-0F3793DCA8D9}" srcOrd="1" destOrd="0" presId="urn:microsoft.com/office/officeart/2009/3/layout/HorizontalOrganizationChart"/>
    <dgm:cxn modelId="{08C884F2-327D-4016-86AB-8B9AA9FB55E2}" type="presParOf" srcId="{4B4FDE58-D2CC-4B0D-B653-0F3793DCA8D9}" destId="{5D12512D-BCED-4B3A-AE4C-B5B5A7E2489F}" srcOrd="0" destOrd="0" presId="urn:microsoft.com/office/officeart/2009/3/layout/HorizontalOrganizationChart"/>
    <dgm:cxn modelId="{6D393064-354A-4341-88CA-6A1174675C74}" type="presParOf" srcId="{4B4FDE58-D2CC-4B0D-B653-0F3793DCA8D9}" destId="{C96A5284-0FAE-4BF2-BFDC-38B61D120956}" srcOrd="1" destOrd="0" presId="urn:microsoft.com/office/officeart/2009/3/layout/HorizontalOrganizationChart"/>
    <dgm:cxn modelId="{9BFA775F-28F9-4EF2-BA69-946AB8AC34FB}" type="presParOf" srcId="{C96A5284-0FAE-4BF2-BFDC-38B61D120956}" destId="{9C9E8D90-16B6-49A0-B13E-95BC1579793D}" srcOrd="0" destOrd="0" presId="urn:microsoft.com/office/officeart/2009/3/layout/HorizontalOrganizationChart"/>
    <dgm:cxn modelId="{C5DF441A-41C1-4E8F-8E11-A0EF45664A9C}" type="presParOf" srcId="{9C9E8D90-16B6-49A0-B13E-95BC1579793D}" destId="{43FADC91-BE1D-41DF-915B-932B5F2CDFBB}" srcOrd="0" destOrd="0" presId="urn:microsoft.com/office/officeart/2009/3/layout/HorizontalOrganizationChart"/>
    <dgm:cxn modelId="{723FBF74-3B0D-4D34-83C7-A925303DB364}" type="presParOf" srcId="{9C9E8D90-16B6-49A0-B13E-95BC1579793D}" destId="{0A52CBB7-80DF-4AAA-8B0B-9AB0F6A6B483}" srcOrd="1" destOrd="0" presId="urn:microsoft.com/office/officeart/2009/3/layout/HorizontalOrganizationChart"/>
    <dgm:cxn modelId="{C518132A-D6AC-4BC7-9511-9B6D335BC907}" type="presParOf" srcId="{C96A5284-0FAE-4BF2-BFDC-38B61D120956}" destId="{BFB7E46B-7D1B-483B-BB52-C88E5C1B551C}" srcOrd="1" destOrd="0" presId="urn:microsoft.com/office/officeart/2009/3/layout/HorizontalOrganizationChart"/>
    <dgm:cxn modelId="{CD545861-01FB-434E-88F0-981D0C9079DF}" type="presParOf" srcId="{C96A5284-0FAE-4BF2-BFDC-38B61D120956}" destId="{4F617BAF-C02D-4770-A4CB-2DE0E270AC9D}" srcOrd="2" destOrd="0" presId="urn:microsoft.com/office/officeart/2009/3/layout/HorizontalOrganizationChart"/>
    <dgm:cxn modelId="{12A65A45-EAFF-4DD5-B409-5C7D0694408B}" type="presParOf" srcId="{4B4FDE58-D2CC-4B0D-B653-0F3793DCA8D9}" destId="{23453035-54F7-4957-AE79-FE81D33B5B82}" srcOrd="2" destOrd="0" presId="urn:microsoft.com/office/officeart/2009/3/layout/HorizontalOrganizationChart"/>
    <dgm:cxn modelId="{95A06062-8023-4009-BC30-BD7CF17F2818}" type="presParOf" srcId="{4B4FDE58-D2CC-4B0D-B653-0F3793DCA8D9}" destId="{175EFF14-75C4-4B3F-9C87-1BB56505B2F3}" srcOrd="3" destOrd="0" presId="urn:microsoft.com/office/officeart/2009/3/layout/HorizontalOrganizationChart"/>
    <dgm:cxn modelId="{E00EE7A4-03A3-42DE-B92C-B31436B2CD5B}" type="presParOf" srcId="{175EFF14-75C4-4B3F-9C87-1BB56505B2F3}" destId="{E535E1F9-1235-422C-A6CA-D7DD68B393E2}" srcOrd="0" destOrd="0" presId="urn:microsoft.com/office/officeart/2009/3/layout/HorizontalOrganizationChart"/>
    <dgm:cxn modelId="{779381E1-F49A-4347-BF91-50A0D3A69346}" type="presParOf" srcId="{E535E1F9-1235-422C-A6CA-D7DD68B393E2}" destId="{88A68DBF-E10A-46DE-ABC8-AD4280A22500}" srcOrd="0" destOrd="0" presId="urn:microsoft.com/office/officeart/2009/3/layout/HorizontalOrganizationChart"/>
    <dgm:cxn modelId="{114E8242-6E86-42DF-A92A-2A6666971284}" type="presParOf" srcId="{E535E1F9-1235-422C-A6CA-D7DD68B393E2}" destId="{49493DB3-0AFB-4B32-87F5-34683DEC4D51}" srcOrd="1" destOrd="0" presId="urn:microsoft.com/office/officeart/2009/3/layout/HorizontalOrganizationChart"/>
    <dgm:cxn modelId="{0833BAC3-841E-46EB-AF87-76CB5F1807FE}" type="presParOf" srcId="{175EFF14-75C4-4B3F-9C87-1BB56505B2F3}" destId="{FE34867D-4A70-4356-9587-B3CC4FE3F6B8}" srcOrd="1" destOrd="0" presId="urn:microsoft.com/office/officeart/2009/3/layout/HorizontalOrganizationChart"/>
    <dgm:cxn modelId="{5A23DD3F-224B-4803-9087-FB8E52624187}" type="presParOf" srcId="{175EFF14-75C4-4B3F-9C87-1BB56505B2F3}" destId="{E8BB6299-7677-4277-8FE2-CFC0B0AB1FC1}" srcOrd="2" destOrd="0" presId="urn:microsoft.com/office/officeart/2009/3/layout/HorizontalOrganizationChart"/>
    <dgm:cxn modelId="{35010DF8-C611-4568-B9FD-77C7F6E67DC9}" type="presParOf" srcId="{4B4FDE58-D2CC-4B0D-B653-0F3793DCA8D9}" destId="{1AE9E918-9F20-4D72-B0A2-72F33BD73335}" srcOrd="4" destOrd="0" presId="urn:microsoft.com/office/officeart/2009/3/layout/HorizontalOrganizationChart"/>
    <dgm:cxn modelId="{C915E972-1DE0-4F59-9B22-102DFA9F6D3E}" type="presParOf" srcId="{4B4FDE58-D2CC-4B0D-B653-0F3793DCA8D9}" destId="{0F8FA2C3-8251-426C-A684-B18C5E573493}" srcOrd="5" destOrd="0" presId="urn:microsoft.com/office/officeart/2009/3/layout/HorizontalOrganizationChart"/>
    <dgm:cxn modelId="{060B9C52-A6FD-42A2-A4E1-44FF5E317899}" type="presParOf" srcId="{0F8FA2C3-8251-426C-A684-B18C5E573493}" destId="{3894B9F1-9C65-4448-AE5C-F3F7E3F10CCC}" srcOrd="0" destOrd="0" presId="urn:microsoft.com/office/officeart/2009/3/layout/HorizontalOrganizationChart"/>
    <dgm:cxn modelId="{D1A389D0-A835-4E8B-8992-841E4E95004A}" type="presParOf" srcId="{3894B9F1-9C65-4448-AE5C-F3F7E3F10CCC}" destId="{6D628750-CC79-412D-BC2D-6CCBE54D3F7D}" srcOrd="0" destOrd="0" presId="urn:microsoft.com/office/officeart/2009/3/layout/HorizontalOrganizationChart"/>
    <dgm:cxn modelId="{F85066A2-538A-4086-8588-D9CA47FB52AE}" type="presParOf" srcId="{3894B9F1-9C65-4448-AE5C-F3F7E3F10CCC}" destId="{7D906B83-05A4-4F5F-BE51-60C2555EB2BD}" srcOrd="1" destOrd="0" presId="urn:microsoft.com/office/officeart/2009/3/layout/HorizontalOrganizationChart"/>
    <dgm:cxn modelId="{AD0E0F6D-0530-4243-84C8-933C16B08E87}" type="presParOf" srcId="{0F8FA2C3-8251-426C-A684-B18C5E573493}" destId="{F7A0652A-317E-4DF2-BD48-3D34C0802D85}" srcOrd="1" destOrd="0" presId="urn:microsoft.com/office/officeart/2009/3/layout/HorizontalOrganizationChart"/>
    <dgm:cxn modelId="{CCECA2C1-7CC1-4F67-85D3-E22B60751661}" type="presParOf" srcId="{0F8FA2C3-8251-426C-A684-B18C5E573493}" destId="{6C122242-D68C-4A55-BEDA-1FFF7B8D00C7}" srcOrd="2" destOrd="0" presId="urn:microsoft.com/office/officeart/2009/3/layout/HorizontalOrganizationChart"/>
    <dgm:cxn modelId="{4801DC1D-7C11-4922-8AE6-09A1AAD41BC6}" type="presParOf" srcId="{C6C587FF-36FE-4E9F-9D97-79A97B450F67}" destId="{48462788-0A74-4717-8D55-B7705E5222D9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内存管理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内存管理的需求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放置算法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固定分区</a:t>
          </a: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BA800-530D-4DA0-9B6D-E1CFB8638A8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虚拟内存的基本概念</a:t>
          </a:r>
        </a:p>
      </dgm:t>
    </dgm:pt>
    <dgm:pt modelId="{6EBB242A-20E1-4DC0-90D8-097FE641B90C}" type="parTrans" cxnId="{72227C89-F5FD-4B08-99A5-E8C0827987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3A27D1-1037-449E-92F3-7160B6C322D0}" type="sibTrans" cxnId="{72227C89-F5FD-4B08-99A5-E8C0827987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8CBF3-2241-431D-95E1-1C3CD02E24F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局部性原理、虚拟内存</a:t>
          </a:r>
        </a:p>
      </dgm:t>
    </dgm:pt>
    <dgm:pt modelId="{C845B592-97AA-4910-A6BE-A0832E6A862B}" type="parTrans" cxnId="{BDD9CB47-5399-4175-852E-23AA5A41E5C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41D548-3245-4262-BB17-27AC238C387D}" type="sibTrans" cxnId="{BDD9CB47-5399-4175-852E-23AA5A41E5C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58D35A-C3B9-49A6-B15E-D463BA06C3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请求分页置换策略</a:t>
          </a:r>
        </a:p>
      </dgm:t>
    </dgm:pt>
    <dgm:pt modelId="{1798E919-4359-4E1E-8FD1-B3FED669F58D}" type="parTrans" cxnId="{49237504-617C-43B8-BEDC-A587F9AD99B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88FCA-565A-48F7-8884-9D0777E37003}" type="sibTrans" cxnId="{49237504-617C-43B8-BEDC-A587F9AD99B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64894F-ED53-43A1-B5D2-42918AE14A7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最佳、先进先出、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LRU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、时钟</a:t>
          </a:r>
        </a:p>
      </dgm:t>
    </dgm:pt>
    <dgm:pt modelId="{E2C62E0A-8D6E-42CF-BB48-A9B5BBF1A962}" type="parTrans" cxnId="{84399AC7-3C5F-496B-825D-4797491976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2159F-F6AE-4FBA-A9D1-B12EFF955247}" type="sibTrans" cxnId="{84399AC7-3C5F-496B-825D-4797491976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C9FFA-08FB-4F99-A890-2D1BB2F03B8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重定位、保护、共享、逻辑组织、物理组织</a:t>
          </a:r>
        </a:p>
      </dgm:t>
    </dgm:pt>
    <dgm:pt modelId="{5974A6D4-5672-42E9-AECC-9159C074753F}" type="parTrans" cxnId="{E3A5CCD6-A6B2-43D2-8550-8CA24E2D8C7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A8F77-BA5F-4E3B-9A81-E8B3B5C8477D}" type="sibTrans" cxnId="{E3A5CCD6-A6B2-43D2-8550-8CA24E2D8C7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4B79BF-00D8-42CB-8879-65DBD90EF31D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可变分区</a:t>
          </a:r>
        </a:p>
      </dgm:t>
    </dgm:pt>
    <dgm:pt modelId="{6D3DDC32-3F0E-46A4-815E-3EDE6D3D7E77}" type="parTrans" cxnId="{02BA816E-315D-4A46-8849-A5D41A3C4D3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E02D39-3439-4D19-981E-379079DC5520}" type="sibTrans" cxnId="{02BA816E-315D-4A46-8849-A5D41A3C4D3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BC7049-E95D-4C35-98B8-DD2127BC465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伙伴系统</a:t>
          </a:r>
        </a:p>
      </dgm:t>
    </dgm:pt>
    <dgm:pt modelId="{1262AF6C-6C72-47AD-BB7B-63CE35F9B1DC}" type="parTrans" cxnId="{C1E72C76-2B24-4F3A-86BF-E890A69B26A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8A4747-5677-4884-ADE1-9271734A24ED}" type="sibTrans" cxnId="{C1E72C76-2B24-4F3A-86BF-E890A69B26A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964C57-0020-4B91-BAA3-86B61C9A70C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首次适配、最差适配、最佳适配、临近适配</a:t>
          </a:r>
        </a:p>
      </dgm:t>
    </dgm:pt>
    <dgm:pt modelId="{7C05FC5E-AD3E-48C6-BD1C-76DC9B7545B8}" type="parTrans" cxnId="{2DA07F4C-BA46-4490-AA24-38233967B5D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D0CA03-6BFB-4FA8-8340-CAE9467B8E30}" type="sibTrans" cxnId="{2DA07F4C-BA46-4490-AA24-38233967B5D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85C00-F0E9-4578-BC26-A6EC8E9D7AF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分页</a:t>
          </a:r>
        </a:p>
      </dgm:t>
    </dgm:pt>
    <dgm:pt modelId="{497A87FD-EDD1-427F-876C-B12B94BE14D7}" type="parTrans" cxnId="{CA401E16-6A1A-43DC-9D1C-DF6DCC3C48C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83228E-3FD9-4662-BAEF-EDE715B11B47}" type="sibTrans" cxnId="{CA401E16-6A1A-43DC-9D1C-DF6DCC3C48C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82846-2B27-41B9-A5AA-2612E8E1EF3E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分段</a:t>
          </a:r>
        </a:p>
      </dgm:t>
    </dgm:pt>
    <dgm:pt modelId="{AEB5A573-BB21-47FF-88A2-4709E2AB2AF4}" type="parTrans" cxnId="{08BD3BED-D520-4E6D-AD81-2A6734DEF75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343B9-038D-4916-B19F-EF00154BC6FF}" type="sibTrans" cxnId="{08BD3BED-D520-4E6D-AD81-2A6734DEF75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A8E5E-DB38-42FB-8AB1-D150A0E9554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地址变换、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TLB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95E86-D176-43C5-BDF8-29A431170DFB}" type="parTrans" cxnId="{46411C04-6E4C-4EE8-9B7F-F158451004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CFA53-9F6C-4122-94A7-58667653CFA6}" type="sibTrans" cxnId="{46411C04-6E4C-4EE8-9B7F-F158451004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3C86A1-7B08-4803-AE43-D00A86317D6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地址变换</a:t>
          </a:r>
        </a:p>
      </dgm:t>
    </dgm:pt>
    <dgm:pt modelId="{022F2077-98DE-4B7D-AFF4-74FF28C833E0}" type="parTrans" cxnId="{4AD946A8-C553-4C6C-A925-99616DB96A7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61EF05-EBB1-44AE-8E33-CB7CDF2A2313}" type="sibTrans" cxnId="{4AD946A8-C553-4C6C-A925-99616DB96A7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6CDC2-BCD7-46A3-A3B5-FDAFD72A6BCD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虚拟内存</a:t>
          </a:r>
        </a:p>
      </dgm:t>
    </dgm:pt>
    <dgm:pt modelId="{13EEF1A7-7F56-4F4D-A86D-9348C2EBE6C1}" type="sibTrans" cxnId="{39CACD80-35B7-47F9-A65F-A91AD8E912F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F84881-31B6-48AD-B027-BB3A7F406513}" type="parTrans" cxnId="{39CACD80-35B7-47F9-A65F-A91AD8E912F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3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3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3"/>
      <dgm:spPr/>
    </dgm:pt>
    <dgm:pt modelId="{C7F8B268-0BEC-404B-98EA-39ADB5973EB0}" type="pres">
      <dgm:prSet presAssocID="{80B24285-F3B5-438C-B216-CCF343695E29}" presName="hierChild4" presStyleCnt="0"/>
      <dgm:spPr/>
    </dgm:pt>
    <dgm:pt modelId="{50B34BDA-3A52-4B8B-8299-E995DAAD2FBF}" type="pres">
      <dgm:prSet presAssocID="{5974A6D4-5672-42E9-AECC-9159C074753F}" presName="Name64" presStyleLbl="parChTrans1D3" presStyleIdx="0" presStyleCnt="8"/>
      <dgm:spPr/>
    </dgm:pt>
    <dgm:pt modelId="{A99AC32B-4AFB-4A35-A6F6-27CB7E8A5735}" type="pres">
      <dgm:prSet presAssocID="{046C9FFA-08FB-4F99-A890-2D1BB2F03B8C}" presName="hierRoot2" presStyleCnt="0">
        <dgm:presLayoutVars>
          <dgm:hierBranch val="init"/>
        </dgm:presLayoutVars>
      </dgm:prSet>
      <dgm:spPr/>
    </dgm:pt>
    <dgm:pt modelId="{951FA83B-0B47-4BD7-BB91-6A40698EF3DE}" type="pres">
      <dgm:prSet presAssocID="{046C9FFA-08FB-4F99-A890-2D1BB2F03B8C}" presName="rootComposite" presStyleCnt="0"/>
      <dgm:spPr/>
    </dgm:pt>
    <dgm:pt modelId="{332F5C3B-3227-4432-ACCA-9B4A9DEAE9E4}" type="pres">
      <dgm:prSet presAssocID="{046C9FFA-08FB-4F99-A890-2D1BB2F03B8C}" presName="rootText" presStyleLbl="node3" presStyleIdx="0" presStyleCnt="8">
        <dgm:presLayoutVars>
          <dgm:chPref val="3"/>
        </dgm:presLayoutVars>
      </dgm:prSet>
      <dgm:spPr/>
    </dgm:pt>
    <dgm:pt modelId="{BEE0F9F7-A98B-4973-BC2D-64D537DFEE2C}" type="pres">
      <dgm:prSet presAssocID="{046C9FFA-08FB-4F99-A890-2D1BB2F03B8C}" presName="rootConnector" presStyleLbl="node3" presStyleIdx="0" presStyleCnt="8"/>
      <dgm:spPr/>
    </dgm:pt>
    <dgm:pt modelId="{609E2298-7266-4B54-B7D7-F96B3D053D54}" type="pres">
      <dgm:prSet presAssocID="{046C9FFA-08FB-4F99-A890-2D1BB2F03B8C}" presName="hierChild4" presStyleCnt="0"/>
      <dgm:spPr/>
    </dgm:pt>
    <dgm:pt modelId="{CA6F18FB-4C7E-40B3-803A-24EEF76EA6D4}" type="pres">
      <dgm:prSet presAssocID="{046C9FFA-08FB-4F99-A890-2D1BB2F03B8C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3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3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3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1" presStyleCnt="8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1" presStyleCnt="8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1" presStyleCnt="8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B266304A-AF34-4D50-AD38-C9BFCFE9106C}" type="pres">
      <dgm:prSet presAssocID="{6D3DDC32-3F0E-46A4-815E-3EDE6D3D7E77}" presName="Name64" presStyleLbl="parChTrans1D3" presStyleIdx="2" presStyleCnt="8"/>
      <dgm:spPr/>
    </dgm:pt>
    <dgm:pt modelId="{14CFBA1D-702F-468D-9C0B-00A83593B790}" type="pres">
      <dgm:prSet presAssocID="{9A4B79BF-00D8-42CB-8879-65DBD90EF31D}" presName="hierRoot2" presStyleCnt="0">
        <dgm:presLayoutVars>
          <dgm:hierBranch val="init"/>
        </dgm:presLayoutVars>
      </dgm:prSet>
      <dgm:spPr/>
    </dgm:pt>
    <dgm:pt modelId="{4A3B2D32-8D80-4A95-9FE8-3724F3EAFD5F}" type="pres">
      <dgm:prSet presAssocID="{9A4B79BF-00D8-42CB-8879-65DBD90EF31D}" presName="rootComposite" presStyleCnt="0"/>
      <dgm:spPr/>
    </dgm:pt>
    <dgm:pt modelId="{711C879E-60C8-4176-ACAC-860D5E4FBFB1}" type="pres">
      <dgm:prSet presAssocID="{9A4B79BF-00D8-42CB-8879-65DBD90EF31D}" presName="rootText" presStyleLbl="node3" presStyleIdx="2" presStyleCnt="8">
        <dgm:presLayoutVars>
          <dgm:chPref val="3"/>
        </dgm:presLayoutVars>
      </dgm:prSet>
      <dgm:spPr/>
    </dgm:pt>
    <dgm:pt modelId="{347F035C-6760-44D5-8BEC-77BD627354FD}" type="pres">
      <dgm:prSet presAssocID="{9A4B79BF-00D8-42CB-8879-65DBD90EF31D}" presName="rootConnector" presStyleLbl="node3" presStyleIdx="2" presStyleCnt="8"/>
      <dgm:spPr/>
    </dgm:pt>
    <dgm:pt modelId="{D2E0977E-A03C-4F91-BB30-AAA5544A4D24}" type="pres">
      <dgm:prSet presAssocID="{9A4B79BF-00D8-42CB-8879-65DBD90EF31D}" presName="hierChild4" presStyleCnt="0"/>
      <dgm:spPr/>
    </dgm:pt>
    <dgm:pt modelId="{32E0F707-EEBD-4F87-8A87-AB837FD67655}" type="pres">
      <dgm:prSet presAssocID="{7C05FC5E-AD3E-48C6-BD1C-76DC9B7545B8}" presName="Name64" presStyleLbl="parChTrans1D4" presStyleIdx="0" presStyleCnt="5"/>
      <dgm:spPr/>
    </dgm:pt>
    <dgm:pt modelId="{55550A2C-437E-4E90-95A0-D34735EB1DE6}" type="pres">
      <dgm:prSet presAssocID="{72964C57-0020-4B91-BAA3-86B61C9A70C2}" presName="hierRoot2" presStyleCnt="0">
        <dgm:presLayoutVars>
          <dgm:hierBranch val="init"/>
        </dgm:presLayoutVars>
      </dgm:prSet>
      <dgm:spPr/>
    </dgm:pt>
    <dgm:pt modelId="{1DD2EC72-3B0D-453D-868B-F061F3DE4D26}" type="pres">
      <dgm:prSet presAssocID="{72964C57-0020-4B91-BAA3-86B61C9A70C2}" presName="rootComposite" presStyleCnt="0"/>
      <dgm:spPr/>
    </dgm:pt>
    <dgm:pt modelId="{663F030A-1C63-49A3-838C-52F5D39E5990}" type="pres">
      <dgm:prSet presAssocID="{72964C57-0020-4B91-BAA3-86B61C9A70C2}" presName="rootText" presStyleLbl="node4" presStyleIdx="0" presStyleCnt="5">
        <dgm:presLayoutVars>
          <dgm:chPref val="3"/>
        </dgm:presLayoutVars>
      </dgm:prSet>
      <dgm:spPr/>
    </dgm:pt>
    <dgm:pt modelId="{858C9096-0D11-4393-8034-8D070FF2AA23}" type="pres">
      <dgm:prSet presAssocID="{72964C57-0020-4B91-BAA3-86B61C9A70C2}" presName="rootConnector" presStyleLbl="node4" presStyleIdx="0" presStyleCnt="5"/>
      <dgm:spPr/>
    </dgm:pt>
    <dgm:pt modelId="{C5E0C161-F27A-409B-95E1-6F1449931C3C}" type="pres">
      <dgm:prSet presAssocID="{72964C57-0020-4B91-BAA3-86B61C9A70C2}" presName="hierChild4" presStyleCnt="0"/>
      <dgm:spPr/>
    </dgm:pt>
    <dgm:pt modelId="{EC9FEB1A-5371-4EDF-A57D-6CF4389CFB6C}" type="pres">
      <dgm:prSet presAssocID="{72964C57-0020-4B91-BAA3-86B61C9A70C2}" presName="hierChild5" presStyleCnt="0"/>
      <dgm:spPr/>
    </dgm:pt>
    <dgm:pt modelId="{3FA1789F-7079-413C-A308-C2C8A1B83735}" type="pres">
      <dgm:prSet presAssocID="{9A4B79BF-00D8-42CB-8879-65DBD90EF31D}" presName="hierChild5" presStyleCnt="0"/>
      <dgm:spPr/>
    </dgm:pt>
    <dgm:pt modelId="{06BE3292-6334-4449-9E03-C6D437B46A0E}" type="pres">
      <dgm:prSet presAssocID="{1262AF6C-6C72-47AD-BB7B-63CE35F9B1DC}" presName="Name64" presStyleLbl="parChTrans1D3" presStyleIdx="3" presStyleCnt="8"/>
      <dgm:spPr/>
    </dgm:pt>
    <dgm:pt modelId="{8DF4C2A5-91E4-48C6-8AE6-8EB29C09FEA7}" type="pres">
      <dgm:prSet presAssocID="{1CBC7049-E95D-4C35-98B8-DD2127BC4654}" presName="hierRoot2" presStyleCnt="0">
        <dgm:presLayoutVars>
          <dgm:hierBranch val="init"/>
        </dgm:presLayoutVars>
      </dgm:prSet>
      <dgm:spPr/>
    </dgm:pt>
    <dgm:pt modelId="{66681417-5DF0-4CCB-AFC6-A898EB812DA8}" type="pres">
      <dgm:prSet presAssocID="{1CBC7049-E95D-4C35-98B8-DD2127BC4654}" presName="rootComposite" presStyleCnt="0"/>
      <dgm:spPr/>
    </dgm:pt>
    <dgm:pt modelId="{8364C30C-A77F-4AAC-B310-4E9AAE672F0F}" type="pres">
      <dgm:prSet presAssocID="{1CBC7049-E95D-4C35-98B8-DD2127BC4654}" presName="rootText" presStyleLbl="node3" presStyleIdx="3" presStyleCnt="8">
        <dgm:presLayoutVars>
          <dgm:chPref val="3"/>
        </dgm:presLayoutVars>
      </dgm:prSet>
      <dgm:spPr/>
    </dgm:pt>
    <dgm:pt modelId="{436E0B1B-2536-485B-AFE3-9FC548D22501}" type="pres">
      <dgm:prSet presAssocID="{1CBC7049-E95D-4C35-98B8-DD2127BC4654}" presName="rootConnector" presStyleLbl="node3" presStyleIdx="3" presStyleCnt="8"/>
      <dgm:spPr/>
    </dgm:pt>
    <dgm:pt modelId="{0A62880A-0A68-44B0-9D74-457920DF6261}" type="pres">
      <dgm:prSet presAssocID="{1CBC7049-E95D-4C35-98B8-DD2127BC4654}" presName="hierChild4" presStyleCnt="0"/>
      <dgm:spPr/>
    </dgm:pt>
    <dgm:pt modelId="{62D82C73-7ADA-4236-95C1-B1CA79917C9F}" type="pres">
      <dgm:prSet presAssocID="{1CBC7049-E95D-4C35-98B8-DD2127BC4654}" presName="hierChild5" presStyleCnt="0"/>
      <dgm:spPr/>
    </dgm:pt>
    <dgm:pt modelId="{92739B7C-C1C1-4616-B478-208C348B4345}" type="pres">
      <dgm:prSet presAssocID="{497A87FD-EDD1-427F-876C-B12B94BE14D7}" presName="Name64" presStyleLbl="parChTrans1D3" presStyleIdx="4" presStyleCnt="8"/>
      <dgm:spPr/>
    </dgm:pt>
    <dgm:pt modelId="{B0F4F13A-DE2A-48F2-B60E-97294F178CB4}" type="pres">
      <dgm:prSet presAssocID="{65D85C00-F0E9-4578-BC26-A6EC8E9D7AF8}" presName="hierRoot2" presStyleCnt="0">
        <dgm:presLayoutVars>
          <dgm:hierBranch val="init"/>
        </dgm:presLayoutVars>
      </dgm:prSet>
      <dgm:spPr/>
    </dgm:pt>
    <dgm:pt modelId="{CF1A04CA-D9EE-4762-8612-F336966C31CF}" type="pres">
      <dgm:prSet presAssocID="{65D85C00-F0E9-4578-BC26-A6EC8E9D7AF8}" presName="rootComposite" presStyleCnt="0"/>
      <dgm:spPr/>
    </dgm:pt>
    <dgm:pt modelId="{08270E91-CA64-4FB4-8F4B-AB285D51C061}" type="pres">
      <dgm:prSet presAssocID="{65D85C00-F0E9-4578-BC26-A6EC8E9D7AF8}" presName="rootText" presStyleLbl="node3" presStyleIdx="4" presStyleCnt="8">
        <dgm:presLayoutVars>
          <dgm:chPref val="3"/>
        </dgm:presLayoutVars>
      </dgm:prSet>
      <dgm:spPr/>
    </dgm:pt>
    <dgm:pt modelId="{92AB95D0-41A0-45F0-BEE9-B1FE4B8514A1}" type="pres">
      <dgm:prSet presAssocID="{65D85C00-F0E9-4578-BC26-A6EC8E9D7AF8}" presName="rootConnector" presStyleLbl="node3" presStyleIdx="4" presStyleCnt="8"/>
      <dgm:spPr/>
    </dgm:pt>
    <dgm:pt modelId="{80E718F1-9658-4188-8897-874391594A5D}" type="pres">
      <dgm:prSet presAssocID="{65D85C00-F0E9-4578-BC26-A6EC8E9D7AF8}" presName="hierChild4" presStyleCnt="0"/>
      <dgm:spPr/>
    </dgm:pt>
    <dgm:pt modelId="{FF445A73-06AC-4CC1-8A68-B5D1B41CB828}" type="pres">
      <dgm:prSet presAssocID="{1BA95E86-D176-43C5-BDF8-29A431170DFB}" presName="Name64" presStyleLbl="parChTrans1D4" presStyleIdx="1" presStyleCnt="5"/>
      <dgm:spPr/>
    </dgm:pt>
    <dgm:pt modelId="{84EC5E23-7F2E-4306-9698-1240526B4BEF}" type="pres">
      <dgm:prSet presAssocID="{85BA8E5E-DB38-42FB-8AB1-D150A0E9554A}" presName="hierRoot2" presStyleCnt="0">
        <dgm:presLayoutVars>
          <dgm:hierBranch val="init"/>
        </dgm:presLayoutVars>
      </dgm:prSet>
      <dgm:spPr/>
    </dgm:pt>
    <dgm:pt modelId="{1AAC2496-7C91-43F0-92A5-F4A801796052}" type="pres">
      <dgm:prSet presAssocID="{85BA8E5E-DB38-42FB-8AB1-D150A0E9554A}" presName="rootComposite" presStyleCnt="0"/>
      <dgm:spPr/>
    </dgm:pt>
    <dgm:pt modelId="{F538C60F-B8D4-4A13-963E-8DAAA5C79BC5}" type="pres">
      <dgm:prSet presAssocID="{85BA8E5E-DB38-42FB-8AB1-D150A0E9554A}" presName="rootText" presStyleLbl="node4" presStyleIdx="1" presStyleCnt="5">
        <dgm:presLayoutVars>
          <dgm:chPref val="3"/>
        </dgm:presLayoutVars>
      </dgm:prSet>
      <dgm:spPr/>
    </dgm:pt>
    <dgm:pt modelId="{9003DB7E-4F63-4B94-B8FA-F11646D6F859}" type="pres">
      <dgm:prSet presAssocID="{85BA8E5E-DB38-42FB-8AB1-D150A0E9554A}" presName="rootConnector" presStyleLbl="node4" presStyleIdx="1" presStyleCnt="5"/>
      <dgm:spPr/>
    </dgm:pt>
    <dgm:pt modelId="{51D9F635-1FA1-42FC-AF39-5632849E4D59}" type="pres">
      <dgm:prSet presAssocID="{85BA8E5E-DB38-42FB-8AB1-D150A0E9554A}" presName="hierChild4" presStyleCnt="0"/>
      <dgm:spPr/>
    </dgm:pt>
    <dgm:pt modelId="{679AEF73-2C88-402A-91C6-66AE457C34AB}" type="pres">
      <dgm:prSet presAssocID="{85BA8E5E-DB38-42FB-8AB1-D150A0E9554A}" presName="hierChild5" presStyleCnt="0"/>
      <dgm:spPr/>
    </dgm:pt>
    <dgm:pt modelId="{00664163-15E2-4121-ACD1-7E67A80BCDA1}" type="pres">
      <dgm:prSet presAssocID="{65D85C00-F0E9-4578-BC26-A6EC8E9D7AF8}" presName="hierChild5" presStyleCnt="0"/>
      <dgm:spPr/>
    </dgm:pt>
    <dgm:pt modelId="{3F246F43-8FDB-41DB-9CF4-5C795A877ECD}" type="pres">
      <dgm:prSet presAssocID="{AEB5A573-BB21-47FF-88A2-4709E2AB2AF4}" presName="Name64" presStyleLbl="parChTrans1D3" presStyleIdx="5" presStyleCnt="8"/>
      <dgm:spPr/>
    </dgm:pt>
    <dgm:pt modelId="{D5284DCB-E1EB-49DA-B594-1263A3D20442}" type="pres">
      <dgm:prSet presAssocID="{F6A82846-2B27-41B9-A5AA-2612E8E1EF3E}" presName="hierRoot2" presStyleCnt="0">
        <dgm:presLayoutVars>
          <dgm:hierBranch val="init"/>
        </dgm:presLayoutVars>
      </dgm:prSet>
      <dgm:spPr/>
    </dgm:pt>
    <dgm:pt modelId="{5073868B-9478-408A-BF4C-9F037310C8D6}" type="pres">
      <dgm:prSet presAssocID="{F6A82846-2B27-41B9-A5AA-2612E8E1EF3E}" presName="rootComposite" presStyleCnt="0"/>
      <dgm:spPr/>
    </dgm:pt>
    <dgm:pt modelId="{18E0CE84-AA5E-46FC-B247-55CE7D03A19F}" type="pres">
      <dgm:prSet presAssocID="{F6A82846-2B27-41B9-A5AA-2612E8E1EF3E}" presName="rootText" presStyleLbl="node3" presStyleIdx="5" presStyleCnt="8">
        <dgm:presLayoutVars>
          <dgm:chPref val="3"/>
        </dgm:presLayoutVars>
      </dgm:prSet>
      <dgm:spPr/>
    </dgm:pt>
    <dgm:pt modelId="{70F03389-20BA-4769-AFD3-60B6704EA81C}" type="pres">
      <dgm:prSet presAssocID="{F6A82846-2B27-41B9-A5AA-2612E8E1EF3E}" presName="rootConnector" presStyleLbl="node3" presStyleIdx="5" presStyleCnt="8"/>
      <dgm:spPr/>
    </dgm:pt>
    <dgm:pt modelId="{3A87DC7B-CACB-42FA-8D37-9A420E087859}" type="pres">
      <dgm:prSet presAssocID="{F6A82846-2B27-41B9-A5AA-2612E8E1EF3E}" presName="hierChild4" presStyleCnt="0"/>
      <dgm:spPr/>
    </dgm:pt>
    <dgm:pt modelId="{B92B3E51-FA1A-4539-BE73-CF93EE003DB1}" type="pres">
      <dgm:prSet presAssocID="{022F2077-98DE-4B7D-AFF4-74FF28C833E0}" presName="Name64" presStyleLbl="parChTrans1D4" presStyleIdx="2" presStyleCnt="5"/>
      <dgm:spPr/>
    </dgm:pt>
    <dgm:pt modelId="{16888F8A-B8B0-4AB9-859A-DB5AE1297E4A}" type="pres">
      <dgm:prSet presAssocID="{2A3C86A1-7B08-4803-AE43-D00A86317D69}" presName="hierRoot2" presStyleCnt="0">
        <dgm:presLayoutVars>
          <dgm:hierBranch val="init"/>
        </dgm:presLayoutVars>
      </dgm:prSet>
      <dgm:spPr/>
    </dgm:pt>
    <dgm:pt modelId="{9165197C-9468-4E80-9648-F97D29B0E94A}" type="pres">
      <dgm:prSet presAssocID="{2A3C86A1-7B08-4803-AE43-D00A86317D69}" presName="rootComposite" presStyleCnt="0"/>
      <dgm:spPr/>
    </dgm:pt>
    <dgm:pt modelId="{F9956E5A-E043-40B7-A68B-6C5F35F38491}" type="pres">
      <dgm:prSet presAssocID="{2A3C86A1-7B08-4803-AE43-D00A86317D69}" presName="rootText" presStyleLbl="node4" presStyleIdx="2" presStyleCnt="5">
        <dgm:presLayoutVars>
          <dgm:chPref val="3"/>
        </dgm:presLayoutVars>
      </dgm:prSet>
      <dgm:spPr/>
    </dgm:pt>
    <dgm:pt modelId="{6B9CD3A3-9186-485E-8E89-D680DB107D54}" type="pres">
      <dgm:prSet presAssocID="{2A3C86A1-7B08-4803-AE43-D00A86317D69}" presName="rootConnector" presStyleLbl="node4" presStyleIdx="2" presStyleCnt="5"/>
      <dgm:spPr/>
    </dgm:pt>
    <dgm:pt modelId="{B81CD8C6-8240-4BEF-BF0E-6D32070D057D}" type="pres">
      <dgm:prSet presAssocID="{2A3C86A1-7B08-4803-AE43-D00A86317D69}" presName="hierChild4" presStyleCnt="0"/>
      <dgm:spPr/>
    </dgm:pt>
    <dgm:pt modelId="{59FBA72F-37D1-4647-B834-E8DDAF2C503A}" type="pres">
      <dgm:prSet presAssocID="{2A3C86A1-7B08-4803-AE43-D00A86317D69}" presName="hierChild5" presStyleCnt="0"/>
      <dgm:spPr/>
    </dgm:pt>
    <dgm:pt modelId="{34B7C95F-4263-4A68-BEE2-BF3FCE0592CA}" type="pres">
      <dgm:prSet presAssocID="{F6A82846-2B27-41B9-A5AA-2612E8E1EF3E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2A308083-4E5A-4EAE-A487-7C2E9BEBBA5F}" type="pres">
      <dgm:prSet presAssocID="{16F84881-31B6-48AD-B027-BB3A7F406513}" presName="Name64" presStyleLbl="parChTrans1D2" presStyleIdx="2" presStyleCnt="3"/>
      <dgm:spPr/>
    </dgm:pt>
    <dgm:pt modelId="{2A790DD6-DA44-4C0F-A547-BF5CB90A9A8C}" type="pres">
      <dgm:prSet presAssocID="{7FE6CDC2-BCD7-46A3-A3B5-FDAFD72A6BCD}" presName="hierRoot2" presStyleCnt="0">
        <dgm:presLayoutVars>
          <dgm:hierBranch val="init"/>
        </dgm:presLayoutVars>
      </dgm:prSet>
      <dgm:spPr/>
    </dgm:pt>
    <dgm:pt modelId="{1B3FBF04-49A0-4D33-8136-AE3D59CE3484}" type="pres">
      <dgm:prSet presAssocID="{7FE6CDC2-BCD7-46A3-A3B5-FDAFD72A6BCD}" presName="rootComposite" presStyleCnt="0"/>
      <dgm:spPr/>
    </dgm:pt>
    <dgm:pt modelId="{F9934ABF-DC66-499E-B74D-37AB5AFFCDEE}" type="pres">
      <dgm:prSet presAssocID="{7FE6CDC2-BCD7-46A3-A3B5-FDAFD72A6BCD}" presName="rootText" presStyleLbl="node2" presStyleIdx="2" presStyleCnt="3">
        <dgm:presLayoutVars>
          <dgm:chPref val="3"/>
        </dgm:presLayoutVars>
      </dgm:prSet>
      <dgm:spPr/>
    </dgm:pt>
    <dgm:pt modelId="{DC766213-D569-4D54-9515-E29232D001B3}" type="pres">
      <dgm:prSet presAssocID="{7FE6CDC2-BCD7-46A3-A3B5-FDAFD72A6BCD}" presName="rootConnector" presStyleLbl="node2" presStyleIdx="2" presStyleCnt="3"/>
      <dgm:spPr/>
    </dgm:pt>
    <dgm:pt modelId="{2A96BD5A-36E5-446A-8FA4-94917149E4EE}" type="pres">
      <dgm:prSet presAssocID="{7FE6CDC2-BCD7-46A3-A3B5-FDAFD72A6BCD}" presName="hierChild4" presStyleCnt="0"/>
      <dgm:spPr/>
    </dgm:pt>
    <dgm:pt modelId="{E2E2640B-97DE-4FBB-BFB1-2F2C2D9FCE9F}" type="pres">
      <dgm:prSet presAssocID="{6EBB242A-20E1-4DC0-90D8-097FE641B90C}" presName="Name64" presStyleLbl="parChTrans1D3" presStyleIdx="6" presStyleCnt="8"/>
      <dgm:spPr/>
    </dgm:pt>
    <dgm:pt modelId="{5E186846-C465-4276-A683-798D73DCD036}" type="pres">
      <dgm:prSet presAssocID="{F5DBA800-530D-4DA0-9B6D-E1CFB8638A82}" presName="hierRoot2" presStyleCnt="0">
        <dgm:presLayoutVars>
          <dgm:hierBranch val="init"/>
        </dgm:presLayoutVars>
      </dgm:prSet>
      <dgm:spPr/>
    </dgm:pt>
    <dgm:pt modelId="{58A70D9E-27FF-4A90-AAE6-1CD0ED27EAD9}" type="pres">
      <dgm:prSet presAssocID="{F5DBA800-530D-4DA0-9B6D-E1CFB8638A82}" presName="rootComposite" presStyleCnt="0"/>
      <dgm:spPr/>
    </dgm:pt>
    <dgm:pt modelId="{36BB86A6-B87C-454F-B614-D6730BC89843}" type="pres">
      <dgm:prSet presAssocID="{F5DBA800-530D-4DA0-9B6D-E1CFB8638A82}" presName="rootText" presStyleLbl="node3" presStyleIdx="6" presStyleCnt="8">
        <dgm:presLayoutVars>
          <dgm:chPref val="3"/>
        </dgm:presLayoutVars>
      </dgm:prSet>
      <dgm:spPr/>
    </dgm:pt>
    <dgm:pt modelId="{9B274CED-7D08-431F-AAE9-8F5FFAEE0AAB}" type="pres">
      <dgm:prSet presAssocID="{F5DBA800-530D-4DA0-9B6D-E1CFB8638A82}" presName="rootConnector" presStyleLbl="node3" presStyleIdx="6" presStyleCnt="8"/>
      <dgm:spPr/>
    </dgm:pt>
    <dgm:pt modelId="{F650EAAF-85C0-40D8-A25B-13358FED3439}" type="pres">
      <dgm:prSet presAssocID="{F5DBA800-530D-4DA0-9B6D-E1CFB8638A82}" presName="hierChild4" presStyleCnt="0"/>
      <dgm:spPr/>
    </dgm:pt>
    <dgm:pt modelId="{4087EDF5-BAED-4351-9204-9CAEF581042B}" type="pres">
      <dgm:prSet presAssocID="{C845B592-97AA-4910-A6BE-A0832E6A862B}" presName="Name64" presStyleLbl="parChTrans1D4" presStyleIdx="3" presStyleCnt="5"/>
      <dgm:spPr/>
    </dgm:pt>
    <dgm:pt modelId="{F00764EC-AB3F-4918-82CF-9DFB9F70D424}" type="pres">
      <dgm:prSet presAssocID="{44B8CBF3-2241-431D-95E1-1C3CD02E24F8}" presName="hierRoot2" presStyleCnt="0">
        <dgm:presLayoutVars>
          <dgm:hierBranch val="init"/>
        </dgm:presLayoutVars>
      </dgm:prSet>
      <dgm:spPr/>
    </dgm:pt>
    <dgm:pt modelId="{9A5739FD-82B6-43C8-A3E4-D37D790F2AC2}" type="pres">
      <dgm:prSet presAssocID="{44B8CBF3-2241-431D-95E1-1C3CD02E24F8}" presName="rootComposite" presStyleCnt="0"/>
      <dgm:spPr/>
    </dgm:pt>
    <dgm:pt modelId="{5D7EFE1E-47E7-4B58-ADE7-9A4CC715AD7A}" type="pres">
      <dgm:prSet presAssocID="{44B8CBF3-2241-431D-95E1-1C3CD02E24F8}" presName="rootText" presStyleLbl="node4" presStyleIdx="3" presStyleCnt="5">
        <dgm:presLayoutVars>
          <dgm:chPref val="3"/>
        </dgm:presLayoutVars>
      </dgm:prSet>
      <dgm:spPr/>
    </dgm:pt>
    <dgm:pt modelId="{7EF6B5AB-31B8-4F70-9089-97E661F3DC49}" type="pres">
      <dgm:prSet presAssocID="{44B8CBF3-2241-431D-95E1-1C3CD02E24F8}" presName="rootConnector" presStyleLbl="node4" presStyleIdx="3" presStyleCnt="5"/>
      <dgm:spPr/>
    </dgm:pt>
    <dgm:pt modelId="{AE88E512-E21E-4319-8EE8-CCD7E92298DF}" type="pres">
      <dgm:prSet presAssocID="{44B8CBF3-2241-431D-95E1-1C3CD02E24F8}" presName="hierChild4" presStyleCnt="0"/>
      <dgm:spPr/>
    </dgm:pt>
    <dgm:pt modelId="{2917648F-A578-4A2E-B193-D7E404FB690F}" type="pres">
      <dgm:prSet presAssocID="{44B8CBF3-2241-431D-95E1-1C3CD02E24F8}" presName="hierChild5" presStyleCnt="0"/>
      <dgm:spPr/>
    </dgm:pt>
    <dgm:pt modelId="{A3663346-5C22-436D-AC2F-E6789CD67815}" type="pres">
      <dgm:prSet presAssocID="{F5DBA800-530D-4DA0-9B6D-E1CFB8638A82}" presName="hierChild5" presStyleCnt="0"/>
      <dgm:spPr/>
    </dgm:pt>
    <dgm:pt modelId="{3CD7B406-0378-49BC-9107-77ECEC64550E}" type="pres">
      <dgm:prSet presAssocID="{1798E919-4359-4E1E-8FD1-B3FED669F58D}" presName="Name64" presStyleLbl="parChTrans1D3" presStyleIdx="7" presStyleCnt="8"/>
      <dgm:spPr/>
    </dgm:pt>
    <dgm:pt modelId="{D9BC74D8-1EE1-4131-BF39-92956609FFA7}" type="pres">
      <dgm:prSet presAssocID="{0258D35A-C3B9-49A6-B15E-D463BA06C347}" presName="hierRoot2" presStyleCnt="0">
        <dgm:presLayoutVars>
          <dgm:hierBranch val="init"/>
        </dgm:presLayoutVars>
      </dgm:prSet>
      <dgm:spPr/>
    </dgm:pt>
    <dgm:pt modelId="{A6B0F975-F72B-476A-B508-EC00E3ABCD53}" type="pres">
      <dgm:prSet presAssocID="{0258D35A-C3B9-49A6-B15E-D463BA06C347}" presName="rootComposite" presStyleCnt="0"/>
      <dgm:spPr/>
    </dgm:pt>
    <dgm:pt modelId="{B388430A-8A54-427E-8D0A-7116B64AEF28}" type="pres">
      <dgm:prSet presAssocID="{0258D35A-C3B9-49A6-B15E-D463BA06C347}" presName="rootText" presStyleLbl="node3" presStyleIdx="7" presStyleCnt="8">
        <dgm:presLayoutVars>
          <dgm:chPref val="3"/>
        </dgm:presLayoutVars>
      </dgm:prSet>
      <dgm:spPr/>
    </dgm:pt>
    <dgm:pt modelId="{B8542239-EB53-47A0-B23B-0618245DE465}" type="pres">
      <dgm:prSet presAssocID="{0258D35A-C3B9-49A6-B15E-D463BA06C347}" presName="rootConnector" presStyleLbl="node3" presStyleIdx="7" presStyleCnt="8"/>
      <dgm:spPr/>
    </dgm:pt>
    <dgm:pt modelId="{C87F61AB-6D9F-472D-819F-AF8B40B7C0D0}" type="pres">
      <dgm:prSet presAssocID="{0258D35A-C3B9-49A6-B15E-D463BA06C347}" presName="hierChild4" presStyleCnt="0"/>
      <dgm:spPr/>
    </dgm:pt>
    <dgm:pt modelId="{3A489AD8-4E83-4576-B2BB-2185C4DD56E4}" type="pres">
      <dgm:prSet presAssocID="{E2C62E0A-8D6E-42CF-BB48-A9B5BBF1A962}" presName="Name64" presStyleLbl="parChTrans1D4" presStyleIdx="4" presStyleCnt="5"/>
      <dgm:spPr/>
    </dgm:pt>
    <dgm:pt modelId="{7B926D93-B28D-4EC2-9EC9-BFCF285DF791}" type="pres">
      <dgm:prSet presAssocID="{BC64894F-ED53-43A1-B5D2-42918AE14A7C}" presName="hierRoot2" presStyleCnt="0">
        <dgm:presLayoutVars>
          <dgm:hierBranch val="init"/>
        </dgm:presLayoutVars>
      </dgm:prSet>
      <dgm:spPr/>
    </dgm:pt>
    <dgm:pt modelId="{8B8F8F7F-D1CE-4DFC-A322-ECC71F66E5B6}" type="pres">
      <dgm:prSet presAssocID="{BC64894F-ED53-43A1-B5D2-42918AE14A7C}" presName="rootComposite" presStyleCnt="0"/>
      <dgm:spPr/>
    </dgm:pt>
    <dgm:pt modelId="{7BEA6A3E-B818-44C8-941A-D1A9330B9B95}" type="pres">
      <dgm:prSet presAssocID="{BC64894F-ED53-43A1-B5D2-42918AE14A7C}" presName="rootText" presStyleLbl="node4" presStyleIdx="4" presStyleCnt="5">
        <dgm:presLayoutVars>
          <dgm:chPref val="3"/>
        </dgm:presLayoutVars>
      </dgm:prSet>
      <dgm:spPr/>
    </dgm:pt>
    <dgm:pt modelId="{19954BA7-7D9F-433D-8C2D-C87617A818A1}" type="pres">
      <dgm:prSet presAssocID="{BC64894F-ED53-43A1-B5D2-42918AE14A7C}" presName="rootConnector" presStyleLbl="node4" presStyleIdx="4" presStyleCnt="5"/>
      <dgm:spPr/>
    </dgm:pt>
    <dgm:pt modelId="{33202E0D-E1C2-4BC4-B892-34104220E055}" type="pres">
      <dgm:prSet presAssocID="{BC64894F-ED53-43A1-B5D2-42918AE14A7C}" presName="hierChild4" presStyleCnt="0"/>
      <dgm:spPr/>
    </dgm:pt>
    <dgm:pt modelId="{18CA8907-F0B1-4434-B69D-236FD058873F}" type="pres">
      <dgm:prSet presAssocID="{BC64894F-ED53-43A1-B5D2-42918AE14A7C}" presName="hierChild5" presStyleCnt="0"/>
      <dgm:spPr/>
    </dgm:pt>
    <dgm:pt modelId="{3D0D2734-CCE0-4867-A5C2-A9F1FD5CAC54}" type="pres">
      <dgm:prSet presAssocID="{0258D35A-C3B9-49A6-B15E-D463BA06C347}" presName="hierChild5" presStyleCnt="0"/>
      <dgm:spPr/>
    </dgm:pt>
    <dgm:pt modelId="{7E58E2CA-E3E6-44D7-9A35-C73439B56184}" type="pres">
      <dgm:prSet presAssocID="{7FE6CDC2-BCD7-46A3-A3B5-FDAFD72A6BCD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46411C04-6E4C-4EE8-9B7F-F1584510049B}" srcId="{65D85C00-F0E9-4578-BC26-A6EC8E9D7AF8}" destId="{85BA8E5E-DB38-42FB-8AB1-D150A0E9554A}" srcOrd="0" destOrd="0" parTransId="{1BA95E86-D176-43C5-BDF8-29A431170DFB}" sibTransId="{224CFA53-9F6C-4122-94A7-58667653CFA6}"/>
    <dgm:cxn modelId="{49237504-617C-43B8-BEDC-A587F9AD99B8}" srcId="{7FE6CDC2-BCD7-46A3-A3B5-FDAFD72A6BCD}" destId="{0258D35A-C3B9-49A6-B15E-D463BA06C347}" srcOrd="1" destOrd="0" parTransId="{1798E919-4359-4E1E-8FD1-B3FED669F58D}" sibTransId="{6FF88FCA-565A-48F7-8884-9D0777E37003}"/>
    <dgm:cxn modelId="{96632B06-FA67-45EA-B600-ECDF58B560A4}" type="presOf" srcId="{F6A82846-2B27-41B9-A5AA-2612E8E1EF3E}" destId="{70F03389-20BA-4769-AFD3-60B6704EA81C}" srcOrd="1" destOrd="0" presId="urn:microsoft.com/office/officeart/2009/3/layout/HorizontalOrganizationChart"/>
    <dgm:cxn modelId="{42866509-C33F-473A-B1C1-B6C0FEE5BF18}" type="presOf" srcId="{BC64894F-ED53-43A1-B5D2-42918AE14A7C}" destId="{7BEA6A3E-B818-44C8-941A-D1A9330B9B95}" srcOrd="0" destOrd="0" presId="urn:microsoft.com/office/officeart/2009/3/layout/HorizontalOrganizationChart"/>
    <dgm:cxn modelId="{B50A7D09-8510-47FC-BBC4-45C818FDC3A7}" type="presOf" srcId="{F5DBA800-530D-4DA0-9B6D-E1CFB8638A82}" destId="{36BB86A6-B87C-454F-B614-D6730BC89843}" srcOrd="0" destOrd="0" presId="urn:microsoft.com/office/officeart/2009/3/layout/HorizontalOrganizationChart"/>
    <dgm:cxn modelId="{C3D8800C-0B9F-4DBE-827E-D18AEA62F011}" type="presOf" srcId="{65D85C00-F0E9-4578-BC26-A6EC8E9D7AF8}" destId="{92AB95D0-41A0-45F0-BEE9-B1FE4B8514A1}" srcOrd="1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90C81B15-1767-4564-B47E-71B1F2759463}" type="presOf" srcId="{6EBB242A-20E1-4DC0-90D8-097FE641B90C}" destId="{E2E2640B-97DE-4FBB-BFB1-2F2C2D9FCE9F}" srcOrd="0" destOrd="0" presId="urn:microsoft.com/office/officeart/2009/3/layout/HorizontalOrganizationChart"/>
    <dgm:cxn modelId="{CA401E16-6A1A-43DC-9D1C-DF6DCC3C48CD}" srcId="{34015BDF-43A2-4C0C-9771-253E0802EBE7}" destId="{65D85C00-F0E9-4578-BC26-A6EC8E9D7AF8}" srcOrd="3" destOrd="0" parTransId="{497A87FD-EDD1-427F-876C-B12B94BE14D7}" sibTransId="{2783228E-3FD9-4662-BAEF-EDE715B11B47}"/>
    <dgm:cxn modelId="{B6A8881A-AB0C-493A-AF44-8D8BE7C31388}" type="presOf" srcId="{7FE6CDC2-BCD7-46A3-A3B5-FDAFD72A6BCD}" destId="{DC766213-D569-4D54-9515-E29232D001B3}" srcOrd="1" destOrd="0" presId="urn:microsoft.com/office/officeart/2009/3/layout/HorizontalOrganizationChart"/>
    <dgm:cxn modelId="{C1EB471E-BA34-4443-8830-4D030BD1C8A9}" type="presOf" srcId="{1798E919-4359-4E1E-8FD1-B3FED669F58D}" destId="{3CD7B406-0378-49BC-9107-77ECEC64550E}" srcOrd="0" destOrd="0" presId="urn:microsoft.com/office/officeart/2009/3/layout/HorizontalOrganizationChart"/>
    <dgm:cxn modelId="{F6E1501E-B4E6-4526-BFEB-946CEFC76D7E}" type="presOf" srcId="{7FE6CDC2-BCD7-46A3-A3B5-FDAFD72A6BCD}" destId="{F9934ABF-DC66-499E-B74D-37AB5AFFCDEE}" srcOrd="0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3A3AC329-221B-45E3-BFE6-1729D8AF136F}" type="presOf" srcId="{6D3DDC32-3F0E-46A4-815E-3EDE6D3D7E77}" destId="{B266304A-AF34-4D50-AD38-C9BFCFE9106C}" srcOrd="0" destOrd="0" presId="urn:microsoft.com/office/officeart/2009/3/layout/HorizontalOrganizationChart"/>
    <dgm:cxn modelId="{30B14531-7E2D-4600-9788-6B38FFE03D1B}" type="presOf" srcId="{E2C62E0A-8D6E-42CF-BB48-A9B5BBF1A962}" destId="{3A489AD8-4E83-4576-B2BB-2185C4DD56E4}" srcOrd="0" destOrd="0" presId="urn:microsoft.com/office/officeart/2009/3/layout/HorizontalOrganizationChart"/>
    <dgm:cxn modelId="{936CFF33-9E9D-49EA-86AB-FBE405F44F21}" type="presOf" srcId="{046C9FFA-08FB-4F99-A890-2D1BB2F03B8C}" destId="{332F5C3B-3227-4432-ACCA-9B4A9DEAE9E4}" srcOrd="0" destOrd="0" presId="urn:microsoft.com/office/officeart/2009/3/layout/HorizontalOrganizationChart"/>
    <dgm:cxn modelId="{81B46D5F-D263-4ABA-B994-9C613CBFFBB5}" type="presOf" srcId="{1262AF6C-6C72-47AD-BB7B-63CE35F9B1DC}" destId="{06BE3292-6334-4449-9E03-C6D437B46A0E}" srcOrd="0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FA138047-D0D1-4557-8F18-0A3EA9CE1570}" type="presOf" srcId="{44B8CBF3-2241-431D-95E1-1C3CD02E24F8}" destId="{5D7EFE1E-47E7-4B58-ADE7-9A4CC715AD7A}" srcOrd="0" destOrd="0" presId="urn:microsoft.com/office/officeart/2009/3/layout/HorizontalOrganizationChart"/>
    <dgm:cxn modelId="{BDD9CB47-5399-4175-852E-23AA5A41E5CC}" srcId="{F5DBA800-530D-4DA0-9B6D-E1CFB8638A82}" destId="{44B8CBF3-2241-431D-95E1-1C3CD02E24F8}" srcOrd="0" destOrd="0" parTransId="{C845B592-97AA-4910-A6BE-A0832E6A862B}" sibTransId="{1B41D548-3245-4262-BB17-27AC238C387D}"/>
    <dgm:cxn modelId="{146F534A-27E3-4F63-A69F-6539134BAD80}" type="presOf" srcId="{72964C57-0020-4B91-BAA3-86B61C9A70C2}" destId="{663F030A-1C63-49A3-838C-52F5D39E5990}" srcOrd="0" destOrd="0" presId="urn:microsoft.com/office/officeart/2009/3/layout/HorizontalOrganizationChart"/>
    <dgm:cxn modelId="{2DA07F4C-BA46-4490-AA24-38233967B5D4}" srcId="{9A4B79BF-00D8-42CB-8879-65DBD90EF31D}" destId="{72964C57-0020-4B91-BAA3-86B61C9A70C2}" srcOrd="0" destOrd="0" parTransId="{7C05FC5E-AD3E-48C6-BD1C-76DC9B7545B8}" sibTransId="{BAD0CA03-6BFB-4FA8-8340-CAE9467B8E30}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02BA816E-315D-4A46-8849-A5D41A3C4D3A}" srcId="{34015BDF-43A2-4C0C-9771-253E0802EBE7}" destId="{9A4B79BF-00D8-42CB-8879-65DBD90EF31D}" srcOrd="1" destOrd="0" parTransId="{6D3DDC32-3F0E-46A4-815E-3EDE6D3D7E77}" sibTransId="{69E02D39-3439-4D19-981E-379079DC5520}"/>
    <dgm:cxn modelId="{7EE0BB4E-8479-4B1A-8B7F-97EAD6F812AA}" type="presOf" srcId="{AEB5A573-BB21-47FF-88A2-4709E2AB2AF4}" destId="{3F246F43-8FDB-41DB-9CF4-5C795A877ECD}" srcOrd="0" destOrd="0" presId="urn:microsoft.com/office/officeart/2009/3/layout/HorizontalOrganizationChart"/>
    <dgm:cxn modelId="{A8048E4F-6EB9-49CA-9370-85C3CCA3127E}" type="presOf" srcId="{F5DBA800-530D-4DA0-9B6D-E1CFB8638A82}" destId="{9B274CED-7D08-431F-AAE9-8F5FFAEE0AAB}" srcOrd="1" destOrd="0" presId="urn:microsoft.com/office/officeart/2009/3/layout/HorizontalOrganizationChart"/>
    <dgm:cxn modelId="{68EAD54F-9056-4DD0-8C4F-4590940EF0E3}" type="presOf" srcId="{022F2077-98DE-4B7D-AFF4-74FF28C833E0}" destId="{B92B3E51-FA1A-4539-BE73-CF93EE003DB1}" srcOrd="0" destOrd="0" presId="urn:microsoft.com/office/officeart/2009/3/layout/HorizontalOrganizationChart"/>
    <dgm:cxn modelId="{670D1F70-620D-4CF2-A6A4-8E942F7EE4B1}" type="presOf" srcId="{16F84881-31B6-48AD-B027-BB3A7F406513}" destId="{2A308083-4E5A-4EAE-A487-7C2E9BEBBA5F}" srcOrd="0" destOrd="0" presId="urn:microsoft.com/office/officeart/2009/3/layout/HorizontalOrganizationChart"/>
    <dgm:cxn modelId="{1C676952-A7A3-4678-A09C-C363C457A68C}" type="presOf" srcId="{72964C57-0020-4B91-BAA3-86B61C9A70C2}" destId="{858C9096-0D11-4393-8034-8D070FF2AA23}" srcOrd="1" destOrd="0" presId="urn:microsoft.com/office/officeart/2009/3/layout/HorizontalOrganizationChart"/>
    <dgm:cxn modelId="{B25A1F54-EF97-4BFD-9531-A7DF481349E2}" type="presOf" srcId="{1CBC7049-E95D-4C35-98B8-DD2127BC4654}" destId="{436E0B1B-2536-485B-AFE3-9FC548D22501}" srcOrd="1" destOrd="0" presId="urn:microsoft.com/office/officeart/2009/3/layout/HorizontalOrganizationChart"/>
    <dgm:cxn modelId="{45AAC774-4E92-4EBD-B86E-A02E0BF70166}" type="presOf" srcId="{1BA95E86-D176-43C5-BDF8-29A431170DFB}" destId="{FF445A73-06AC-4CC1-8A68-B5D1B41CB828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C1E72C76-2B24-4F3A-86BF-E890A69B26A0}" srcId="{34015BDF-43A2-4C0C-9771-253E0802EBE7}" destId="{1CBC7049-E95D-4C35-98B8-DD2127BC4654}" srcOrd="2" destOrd="0" parTransId="{1262AF6C-6C72-47AD-BB7B-63CE35F9B1DC}" sibTransId="{EB8A4747-5677-4884-ADE1-9271734A24ED}"/>
    <dgm:cxn modelId="{95338E5A-B11B-45B6-9CC1-AA4CD4F6E02D}" type="presOf" srcId="{0258D35A-C3B9-49A6-B15E-D463BA06C347}" destId="{B388430A-8A54-427E-8D0A-7116B64AEF28}" srcOrd="0" destOrd="0" presId="urn:microsoft.com/office/officeart/2009/3/layout/HorizontalOrganizationChart"/>
    <dgm:cxn modelId="{8E9D3E7C-BBDE-40D3-8691-CCC0977FC646}" type="presOf" srcId="{9A4B79BF-00D8-42CB-8879-65DBD90EF31D}" destId="{711C879E-60C8-4176-ACAC-860D5E4FBFB1}" srcOrd="0" destOrd="0" presId="urn:microsoft.com/office/officeart/2009/3/layout/HorizontalOrganizationChart"/>
    <dgm:cxn modelId="{89BA297E-B2B9-4A20-9216-B26E7E047922}" type="presOf" srcId="{9A4B79BF-00D8-42CB-8879-65DBD90EF31D}" destId="{347F035C-6760-44D5-8BEC-77BD627354FD}" srcOrd="1" destOrd="0" presId="urn:microsoft.com/office/officeart/2009/3/layout/HorizontalOrganizationChart"/>
    <dgm:cxn modelId="{39CACD80-35B7-47F9-A65F-A91AD8E912F9}" srcId="{D5956D96-5E49-4FC9-BD52-04743C4653DA}" destId="{7FE6CDC2-BCD7-46A3-A3B5-FDAFD72A6BCD}" srcOrd="2" destOrd="0" parTransId="{16F84881-31B6-48AD-B027-BB3A7F406513}" sibTransId="{13EEF1A7-7F56-4F4D-A86D-9348C2EBE6C1}"/>
    <dgm:cxn modelId="{A7EA1B81-3771-4474-8DFD-28487CB5C471}" type="presOf" srcId="{BC64894F-ED53-43A1-B5D2-42918AE14A7C}" destId="{19954BA7-7D9F-433D-8C2D-C87617A818A1}" srcOrd="1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595DBC83-391C-428C-9577-A178CCB214DB}" type="presOf" srcId="{F6A82846-2B27-41B9-A5AA-2612E8E1EF3E}" destId="{18E0CE84-AA5E-46FC-B247-55CE7D03A19F}" srcOrd="0" destOrd="0" presId="urn:microsoft.com/office/officeart/2009/3/layout/HorizontalOrganizationChart"/>
    <dgm:cxn modelId="{72227C89-F5FD-4B08-99A5-E8C082798768}" srcId="{7FE6CDC2-BCD7-46A3-A3B5-FDAFD72A6BCD}" destId="{F5DBA800-530D-4DA0-9B6D-E1CFB8638A82}" srcOrd="0" destOrd="0" parTransId="{6EBB242A-20E1-4DC0-90D8-097FE641B90C}" sibTransId="{303A27D1-1037-449E-92F3-7160B6C322D0}"/>
    <dgm:cxn modelId="{1E25478E-6D53-4035-B1C5-84DDEC95ECBC}" type="presOf" srcId="{1CBC7049-E95D-4C35-98B8-DD2127BC4654}" destId="{8364C30C-A77F-4AAC-B310-4E9AAE672F0F}" srcOrd="0" destOrd="0" presId="urn:microsoft.com/office/officeart/2009/3/layout/HorizontalOrganizationChart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4AD946A8-C553-4C6C-A925-99616DB96A75}" srcId="{F6A82846-2B27-41B9-A5AA-2612E8E1EF3E}" destId="{2A3C86A1-7B08-4803-AE43-D00A86317D69}" srcOrd="0" destOrd="0" parTransId="{022F2077-98DE-4B7D-AFF4-74FF28C833E0}" sibTransId="{6561EF05-EBB1-44AE-8E33-CB7CDF2A2313}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0E7806B7-BF62-4C73-96B0-48A3EDC6FA9D}" type="presOf" srcId="{C845B592-97AA-4910-A6BE-A0832E6A862B}" destId="{4087EDF5-BAED-4351-9204-9CAEF581042B}" srcOrd="0" destOrd="0" presId="urn:microsoft.com/office/officeart/2009/3/layout/HorizontalOrganizationChart"/>
    <dgm:cxn modelId="{5E8CD2B7-144D-4B63-A68C-6705E86A155E}" type="presOf" srcId="{0258D35A-C3B9-49A6-B15E-D463BA06C347}" destId="{B8542239-EB53-47A0-B23B-0618245DE465}" srcOrd="1" destOrd="0" presId="urn:microsoft.com/office/officeart/2009/3/layout/HorizontalOrganizationChart"/>
    <dgm:cxn modelId="{7FA043BE-44E3-497F-BE76-372D4312F9D7}" type="presOf" srcId="{497A87FD-EDD1-427F-876C-B12B94BE14D7}" destId="{92739B7C-C1C1-4616-B478-208C348B4345}" srcOrd="0" destOrd="0" presId="urn:microsoft.com/office/officeart/2009/3/layout/HorizontalOrganizationChart"/>
    <dgm:cxn modelId="{F40026C4-E195-4E1D-89FD-C5DA60229A5C}" type="presOf" srcId="{2A3C86A1-7B08-4803-AE43-D00A86317D69}" destId="{F9956E5A-E043-40B7-A68B-6C5F35F38491}" srcOrd="0" destOrd="0" presId="urn:microsoft.com/office/officeart/2009/3/layout/HorizontalOrganizationChart"/>
    <dgm:cxn modelId="{84399AC7-3C5F-496B-825D-4797491976ED}" srcId="{0258D35A-C3B9-49A6-B15E-D463BA06C347}" destId="{BC64894F-ED53-43A1-B5D2-42918AE14A7C}" srcOrd="0" destOrd="0" parTransId="{E2C62E0A-8D6E-42CF-BB48-A9B5BBF1A962}" sibTransId="{6042159F-F6AE-4FBA-A9D1-B12EFF955247}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A8BF5CCA-FCB5-4299-B592-33A09BDDCED4}" type="presOf" srcId="{046C9FFA-08FB-4F99-A890-2D1BB2F03B8C}" destId="{BEE0F9F7-A98B-4973-BC2D-64D537DFEE2C}" srcOrd="1" destOrd="0" presId="urn:microsoft.com/office/officeart/2009/3/layout/HorizontalOrganizationChart"/>
    <dgm:cxn modelId="{6ECCCFCB-705E-4618-BDC1-96CCCA01977B}" type="presOf" srcId="{2A3C86A1-7B08-4803-AE43-D00A86317D69}" destId="{6B9CD3A3-9186-485E-8E89-D680DB107D54}" srcOrd="1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1517B7D2-8313-4EB9-A649-2413A26B3343}" type="presOf" srcId="{7C05FC5E-AD3E-48C6-BD1C-76DC9B7545B8}" destId="{32E0F707-EEBD-4F87-8A87-AB837FD67655}" srcOrd="0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3A5CCD6-A6B2-43D2-8550-8CA24E2D8C7D}" srcId="{80B24285-F3B5-438C-B216-CCF343695E29}" destId="{046C9FFA-08FB-4F99-A890-2D1BB2F03B8C}" srcOrd="0" destOrd="0" parTransId="{5974A6D4-5672-42E9-AECC-9159C074753F}" sibTransId="{98CA8F77-BA5F-4E3B-9A81-E8B3B5C8477D}"/>
    <dgm:cxn modelId="{E69535DE-8E0B-4D76-87BB-EA199AD499A9}" type="presOf" srcId="{65D85C00-F0E9-4578-BC26-A6EC8E9D7AF8}" destId="{08270E91-CA64-4FB4-8F4B-AB285D51C061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D7F701E7-F357-4DEE-B0AA-40E750A3EB15}" type="presOf" srcId="{44B8CBF3-2241-431D-95E1-1C3CD02E24F8}" destId="{7EF6B5AB-31B8-4F70-9089-97E661F3DC49}" srcOrd="1" destOrd="0" presId="urn:microsoft.com/office/officeart/2009/3/layout/HorizontalOrganizationChart"/>
    <dgm:cxn modelId="{56FC46E8-56FC-46DE-9360-82155FF665F2}" type="presOf" srcId="{5974A6D4-5672-42E9-AECC-9159C074753F}" destId="{50B34BDA-3A52-4B8B-8299-E995DAAD2FBF}" srcOrd="0" destOrd="0" presId="urn:microsoft.com/office/officeart/2009/3/layout/HorizontalOrganizationChart"/>
    <dgm:cxn modelId="{08BD3BED-D520-4E6D-AD81-2A6734DEF750}" srcId="{34015BDF-43A2-4C0C-9771-253E0802EBE7}" destId="{F6A82846-2B27-41B9-A5AA-2612E8E1EF3E}" srcOrd="4" destOrd="0" parTransId="{AEB5A573-BB21-47FF-88A2-4709E2AB2AF4}" sibTransId="{B78343B9-038D-4916-B19F-EF00154BC6FF}"/>
    <dgm:cxn modelId="{FDB381EE-4BC9-4A74-BD67-0EBE03413B68}" type="presOf" srcId="{85BA8E5E-DB38-42FB-8AB1-D150A0E9554A}" destId="{F538C60F-B8D4-4A13-963E-8DAAA5C79BC5}" srcOrd="0" destOrd="0" presId="urn:microsoft.com/office/officeart/2009/3/layout/HorizontalOrganizationChart"/>
    <dgm:cxn modelId="{772F46FD-0C4D-4710-BCEF-8B5D02FC022E}" type="presOf" srcId="{85BA8E5E-DB38-42FB-8AB1-D150A0E9554A}" destId="{9003DB7E-4F63-4B94-B8FA-F11646D6F859}" srcOrd="1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A6440E04-D87A-441C-936F-B6E0F2303CE2}" type="presParOf" srcId="{C7F8B268-0BEC-404B-98EA-39ADB5973EB0}" destId="{50B34BDA-3A52-4B8B-8299-E995DAAD2FBF}" srcOrd="0" destOrd="0" presId="urn:microsoft.com/office/officeart/2009/3/layout/HorizontalOrganizationChart"/>
    <dgm:cxn modelId="{6265B1D2-E99F-41F6-88D4-DEF2D42CEB9C}" type="presParOf" srcId="{C7F8B268-0BEC-404B-98EA-39ADB5973EB0}" destId="{A99AC32B-4AFB-4A35-A6F6-27CB7E8A5735}" srcOrd="1" destOrd="0" presId="urn:microsoft.com/office/officeart/2009/3/layout/HorizontalOrganizationChart"/>
    <dgm:cxn modelId="{3907593B-8629-43EE-9EC2-778B24F95024}" type="presParOf" srcId="{A99AC32B-4AFB-4A35-A6F6-27CB7E8A5735}" destId="{951FA83B-0B47-4BD7-BB91-6A40698EF3DE}" srcOrd="0" destOrd="0" presId="urn:microsoft.com/office/officeart/2009/3/layout/HorizontalOrganizationChart"/>
    <dgm:cxn modelId="{F39B29A2-EBC3-4134-9D6E-9EED4EA18582}" type="presParOf" srcId="{951FA83B-0B47-4BD7-BB91-6A40698EF3DE}" destId="{332F5C3B-3227-4432-ACCA-9B4A9DEAE9E4}" srcOrd="0" destOrd="0" presId="urn:microsoft.com/office/officeart/2009/3/layout/HorizontalOrganizationChart"/>
    <dgm:cxn modelId="{DCCB6A06-213D-4837-9EDE-A035447246E5}" type="presParOf" srcId="{951FA83B-0B47-4BD7-BB91-6A40698EF3DE}" destId="{BEE0F9F7-A98B-4973-BC2D-64D537DFEE2C}" srcOrd="1" destOrd="0" presId="urn:microsoft.com/office/officeart/2009/3/layout/HorizontalOrganizationChart"/>
    <dgm:cxn modelId="{8548F396-AA27-4B38-8613-FB1A769CB700}" type="presParOf" srcId="{A99AC32B-4AFB-4A35-A6F6-27CB7E8A5735}" destId="{609E2298-7266-4B54-B7D7-F96B3D053D54}" srcOrd="1" destOrd="0" presId="urn:microsoft.com/office/officeart/2009/3/layout/HorizontalOrganizationChart"/>
    <dgm:cxn modelId="{66D8E555-A6E4-4AC7-BD32-40FB2BF0C7AB}" type="presParOf" srcId="{A99AC32B-4AFB-4A35-A6F6-27CB7E8A5735}" destId="{CA6F18FB-4C7E-40B3-803A-24EEF76EA6D4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6F292C8F-A644-497C-B557-669D9EB7CBDA}" type="presParOf" srcId="{F62BABD4-0294-45EB-8942-EBC42F2AFEEC}" destId="{B266304A-AF34-4D50-AD38-C9BFCFE9106C}" srcOrd="2" destOrd="0" presId="urn:microsoft.com/office/officeart/2009/3/layout/HorizontalOrganizationChart"/>
    <dgm:cxn modelId="{14FED45A-4616-4BF3-BAA8-C3604E67F593}" type="presParOf" srcId="{F62BABD4-0294-45EB-8942-EBC42F2AFEEC}" destId="{14CFBA1D-702F-468D-9C0B-00A83593B790}" srcOrd="3" destOrd="0" presId="urn:microsoft.com/office/officeart/2009/3/layout/HorizontalOrganizationChart"/>
    <dgm:cxn modelId="{44CE5233-3DFE-4CB9-8703-CCD46C72AA06}" type="presParOf" srcId="{14CFBA1D-702F-468D-9C0B-00A83593B790}" destId="{4A3B2D32-8D80-4A95-9FE8-3724F3EAFD5F}" srcOrd="0" destOrd="0" presId="urn:microsoft.com/office/officeart/2009/3/layout/HorizontalOrganizationChart"/>
    <dgm:cxn modelId="{917B5169-1DEF-4304-BB9E-B220E5B7B119}" type="presParOf" srcId="{4A3B2D32-8D80-4A95-9FE8-3724F3EAFD5F}" destId="{711C879E-60C8-4176-ACAC-860D5E4FBFB1}" srcOrd="0" destOrd="0" presId="urn:microsoft.com/office/officeart/2009/3/layout/HorizontalOrganizationChart"/>
    <dgm:cxn modelId="{D5836F83-871B-4F6E-96AB-2905258BEFA3}" type="presParOf" srcId="{4A3B2D32-8D80-4A95-9FE8-3724F3EAFD5F}" destId="{347F035C-6760-44D5-8BEC-77BD627354FD}" srcOrd="1" destOrd="0" presId="urn:microsoft.com/office/officeart/2009/3/layout/HorizontalOrganizationChart"/>
    <dgm:cxn modelId="{961DD338-8EE7-42FA-8FFA-77D22C2353C1}" type="presParOf" srcId="{14CFBA1D-702F-468D-9C0B-00A83593B790}" destId="{D2E0977E-A03C-4F91-BB30-AAA5544A4D24}" srcOrd="1" destOrd="0" presId="urn:microsoft.com/office/officeart/2009/3/layout/HorizontalOrganizationChart"/>
    <dgm:cxn modelId="{186A2826-574D-49F7-A559-5086B6AE1CAE}" type="presParOf" srcId="{D2E0977E-A03C-4F91-BB30-AAA5544A4D24}" destId="{32E0F707-EEBD-4F87-8A87-AB837FD67655}" srcOrd="0" destOrd="0" presId="urn:microsoft.com/office/officeart/2009/3/layout/HorizontalOrganizationChart"/>
    <dgm:cxn modelId="{924B588A-1138-402F-BE69-2CD67E17A3F7}" type="presParOf" srcId="{D2E0977E-A03C-4F91-BB30-AAA5544A4D24}" destId="{55550A2C-437E-4E90-95A0-D34735EB1DE6}" srcOrd="1" destOrd="0" presId="urn:microsoft.com/office/officeart/2009/3/layout/HorizontalOrganizationChart"/>
    <dgm:cxn modelId="{730D23FA-BB2D-498B-90F0-02915C461B80}" type="presParOf" srcId="{55550A2C-437E-4E90-95A0-D34735EB1DE6}" destId="{1DD2EC72-3B0D-453D-868B-F061F3DE4D26}" srcOrd="0" destOrd="0" presId="urn:microsoft.com/office/officeart/2009/3/layout/HorizontalOrganizationChart"/>
    <dgm:cxn modelId="{85EABB16-0C31-4B94-9BB2-C7677171F310}" type="presParOf" srcId="{1DD2EC72-3B0D-453D-868B-F061F3DE4D26}" destId="{663F030A-1C63-49A3-838C-52F5D39E5990}" srcOrd="0" destOrd="0" presId="urn:microsoft.com/office/officeart/2009/3/layout/HorizontalOrganizationChart"/>
    <dgm:cxn modelId="{CCD69D59-A418-4B92-B1F1-879FCFB2EBF0}" type="presParOf" srcId="{1DD2EC72-3B0D-453D-868B-F061F3DE4D26}" destId="{858C9096-0D11-4393-8034-8D070FF2AA23}" srcOrd="1" destOrd="0" presId="urn:microsoft.com/office/officeart/2009/3/layout/HorizontalOrganizationChart"/>
    <dgm:cxn modelId="{88104226-4E8B-4981-AE15-DE6335C6D184}" type="presParOf" srcId="{55550A2C-437E-4E90-95A0-D34735EB1DE6}" destId="{C5E0C161-F27A-409B-95E1-6F1449931C3C}" srcOrd="1" destOrd="0" presId="urn:microsoft.com/office/officeart/2009/3/layout/HorizontalOrganizationChart"/>
    <dgm:cxn modelId="{BF22E0A2-171E-4A95-96F6-422CF50545D5}" type="presParOf" srcId="{55550A2C-437E-4E90-95A0-D34735EB1DE6}" destId="{EC9FEB1A-5371-4EDF-A57D-6CF4389CFB6C}" srcOrd="2" destOrd="0" presId="urn:microsoft.com/office/officeart/2009/3/layout/HorizontalOrganizationChart"/>
    <dgm:cxn modelId="{B0900A96-BDF4-4920-BF25-FDD47FA55471}" type="presParOf" srcId="{14CFBA1D-702F-468D-9C0B-00A83593B790}" destId="{3FA1789F-7079-413C-A308-C2C8A1B83735}" srcOrd="2" destOrd="0" presId="urn:microsoft.com/office/officeart/2009/3/layout/HorizontalOrganizationChart"/>
    <dgm:cxn modelId="{E81931BE-FA57-48A7-BE2B-DE2E38EFA896}" type="presParOf" srcId="{F62BABD4-0294-45EB-8942-EBC42F2AFEEC}" destId="{06BE3292-6334-4449-9E03-C6D437B46A0E}" srcOrd="4" destOrd="0" presId="urn:microsoft.com/office/officeart/2009/3/layout/HorizontalOrganizationChart"/>
    <dgm:cxn modelId="{A0988327-4A8E-4DB7-8F74-AB3E9098B345}" type="presParOf" srcId="{F62BABD4-0294-45EB-8942-EBC42F2AFEEC}" destId="{8DF4C2A5-91E4-48C6-8AE6-8EB29C09FEA7}" srcOrd="5" destOrd="0" presId="urn:microsoft.com/office/officeart/2009/3/layout/HorizontalOrganizationChart"/>
    <dgm:cxn modelId="{21298E29-66FC-451E-AC1A-0C637CC67F34}" type="presParOf" srcId="{8DF4C2A5-91E4-48C6-8AE6-8EB29C09FEA7}" destId="{66681417-5DF0-4CCB-AFC6-A898EB812DA8}" srcOrd="0" destOrd="0" presId="urn:microsoft.com/office/officeart/2009/3/layout/HorizontalOrganizationChart"/>
    <dgm:cxn modelId="{DCDA7EA6-0B98-414F-A607-DC4389F41A53}" type="presParOf" srcId="{66681417-5DF0-4CCB-AFC6-A898EB812DA8}" destId="{8364C30C-A77F-4AAC-B310-4E9AAE672F0F}" srcOrd="0" destOrd="0" presId="urn:microsoft.com/office/officeart/2009/3/layout/HorizontalOrganizationChart"/>
    <dgm:cxn modelId="{0715E4F7-F9EB-4799-B5FC-98DF679B10F2}" type="presParOf" srcId="{66681417-5DF0-4CCB-AFC6-A898EB812DA8}" destId="{436E0B1B-2536-485B-AFE3-9FC548D22501}" srcOrd="1" destOrd="0" presId="urn:microsoft.com/office/officeart/2009/3/layout/HorizontalOrganizationChart"/>
    <dgm:cxn modelId="{35CC0047-DE92-4119-B38A-F092AB555720}" type="presParOf" srcId="{8DF4C2A5-91E4-48C6-8AE6-8EB29C09FEA7}" destId="{0A62880A-0A68-44B0-9D74-457920DF6261}" srcOrd="1" destOrd="0" presId="urn:microsoft.com/office/officeart/2009/3/layout/HorizontalOrganizationChart"/>
    <dgm:cxn modelId="{D658EC17-3772-4197-A29C-8B1CF7A72714}" type="presParOf" srcId="{8DF4C2A5-91E4-48C6-8AE6-8EB29C09FEA7}" destId="{62D82C73-7ADA-4236-95C1-B1CA79917C9F}" srcOrd="2" destOrd="0" presId="urn:microsoft.com/office/officeart/2009/3/layout/HorizontalOrganizationChart"/>
    <dgm:cxn modelId="{FC9399CB-7E00-41F7-90FA-04C8E496DFD9}" type="presParOf" srcId="{F62BABD4-0294-45EB-8942-EBC42F2AFEEC}" destId="{92739B7C-C1C1-4616-B478-208C348B4345}" srcOrd="6" destOrd="0" presId="urn:microsoft.com/office/officeart/2009/3/layout/HorizontalOrganizationChart"/>
    <dgm:cxn modelId="{7F25DB83-F632-435A-8D2D-D010246B2221}" type="presParOf" srcId="{F62BABD4-0294-45EB-8942-EBC42F2AFEEC}" destId="{B0F4F13A-DE2A-48F2-B60E-97294F178CB4}" srcOrd="7" destOrd="0" presId="urn:microsoft.com/office/officeart/2009/3/layout/HorizontalOrganizationChart"/>
    <dgm:cxn modelId="{B86D9EBE-719A-43A6-83F2-D3F7B76CDD1F}" type="presParOf" srcId="{B0F4F13A-DE2A-48F2-B60E-97294F178CB4}" destId="{CF1A04CA-D9EE-4762-8612-F336966C31CF}" srcOrd="0" destOrd="0" presId="urn:microsoft.com/office/officeart/2009/3/layout/HorizontalOrganizationChart"/>
    <dgm:cxn modelId="{C4CD8D70-D5D8-4B5E-ACE2-9D1DCA95A45A}" type="presParOf" srcId="{CF1A04CA-D9EE-4762-8612-F336966C31CF}" destId="{08270E91-CA64-4FB4-8F4B-AB285D51C061}" srcOrd="0" destOrd="0" presId="urn:microsoft.com/office/officeart/2009/3/layout/HorizontalOrganizationChart"/>
    <dgm:cxn modelId="{39358EE6-116C-4392-829C-6691468DD834}" type="presParOf" srcId="{CF1A04CA-D9EE-4762-8612-F336966C31CF}" destId="{92AB95D0-41A0-45F0-BEE9-B1FE4B8514A1}" srcOrd="1" destOrd="0" presId="urn:microsoft.com/office/officeart/2009/3/layout/HorizontalOrganizationChart"/>
    <dgm:cxn modelId="{B2AAC881-CC6D-45DD-8D20-9DE4E343CF3C}" type="presParOf" srcId="{B0F4F13A-DE2A-48F2-B60E-97294F178CB4}" destId="{80E718F1-9658-4188-8897-874391594A5D}" srcOrd="1" destOrd="0" presId="urn:microsoft.com/office/officeart/2009/3/layout/HorizontalOrganizationChart"/>
    <dgm:cxn modelId="{1C230DDE-F12F-4A06-B048-0D20C1ED3D3D}" type="presParOf" srcId="{80E718F1-9658-4188-8897-874391594A5D}" destId="{FF445A73-06AC-4CC1-8A68-B5D1B41CB828}" srcOrd="0" destOrd="0" presId="urn:microsoft.com/office/officeart/2009/3/layout/HorizontalOrganizationChart"/>
    <dgm:cxn modelId="{427C8561-397C-4AEE-A53C-530426304AAA}" type="presParOf" srcId="{80E718F1-9658-4188-8897-874391594A5D}" destId="{84EC5E23-7F2E-4306-9698-1240526B4BEF}" srcOrd="1" destOrd="0" presId="urn:microsoft.com/office/officeart/2009/3/layout/HorizontalOrganizationChart"/>
    <dgm:cxn modelId="{628527CD-7FD7-4AB4-8497-9D7AB75CE44D}" type="presParOf" srcId="{84EC5E23-7F2E-4306-9698-1240526B4BEF}" destId="{1AAC2496-7C91-43F0-92A5-F4A801796052}" srcOrd="0" destOrd="0" presId="urn:microsoft.com/office/officeart/2009/3/layout/HorizontalOrganizationChart"/>
    <dgm:cxn modelId="{47740948-337A-4944-8C9D-E1B0D15D2ABE}" type="presParOf" srcId="{1AAC2496-7C91-43F0-92A5-F4A801796052}" destId="{F538C60F-B8D4-4A13-963E-8DAAA5C79BC5}" srcOrd="0" destOrd="0" presId="urn:microsoft.com/office/officeart/2009/3/layout/HorizontalOrganizationChart"/>
    <dgm:cxn modelId="{2B1F73FD-1FD2-4A9E-8FCB-6F2A4928A460}" type="presParOf" srcId="{1AAC2496-7C91-43F0-92A5-F4A801796052}" destId="{9003DB7E-4F63-4B94-B8FA-F11646D6F859}" srcOrd="1" destOrd="0" presId="urn:microsoft.com/office/officeart/2009/3/layout/HorizontalOrganizationChart"/>
    <dgm:cxn modelId="{E740804F-0D24-4199-A715-290F3E56719A}" type="presParOf" srcId="{84EC5E23-7F2E-4306-9698-1240526B4BEF}" destId="{51D9F635-1FA1-42FC-AF39-5632849E4D59}" srcOrd="1" destOrd="0" presId="urn:microsoft.com/office/officeart/2009/3/layout/HorizontalOrganizationChart"/>
    <dgm:cxn modelId="{92224400-075B-4BF2-9958-4C410388C29E}" type="presParOf" srcId="{84EC5E23-7F2E-4306-9698-1240526B4BEF}" destId="{679AEF73-2C88-402A-91C6-66AE457C34AB}" srcOrd="2" destOrd="0" presId="urn:microsoft.com/office/officeart/2009/3/layout/HorizontalOrganizationChart"/>
    <dgm:cxn modelId="{298E4DA6-FF24-4F6F-9A56-3A093135C06D}" type="presParOf" srcId="{B0F4F13A-DE2A-48F2-B60E-97294F178CB4}" destId="{00664163-15E2-4121-ACD1-7E67A80BCDA1}" srcOrd="2" destOrd="0" presId="urn:microsoft.com/office/officeart/2009/3/layout/HorizontalOrganizationChart"/>
    <dgm:cxn modelId="{F42B19AB-BA6C-443D-824B-2F0B1CB00A74}" type="presParOf" srcId="{F62BABD4-0294-45EB-8942-EBC42F2AFEEC}" destId="{3F246F43-8FDB-41DB-9CF4-5C795A877ECD}" srcOrd="8" destOrd="0" presId="urn:microsoft.com/office/officeart/2009/3/layout/HorizontalOrganizationChart"/>
    <dgm:cxn modelId="{7ED745BC-66CC-4966-BF2F-91C7216B68D0}" type="presParOf" srcId="{F62BABD4-0294-45EB-8942-EBC42F2AFEEC}" destId="{D5284DCB-E1EB-49DA-B594-1263A3D20442}" srcOrd="9" destOrd="0" presId="urn:microsoft.com/office/officeart/2009/3/layout/HorizontalOrganizationChart"/>
    <dgm:cxn modelId="{EAD72F7A-719F-48A8-9F32-C0866FA41CE8}" type="presParOf" srcId="{D5284DCB-E1EB-49DA-B594-1263A3D20442}" destId="{5073868B-9478-408A-BF4C-9F037310C8D6}" srcOrd="0" destOrd="0" presId="urn:microsoft.com/office/officeart/2009/3/layout/HorizontalOrganizationChart"/>
    <dgm:cxn modelId="{A5E4E69E-F151-4F0C-AB05-F00A8679E34A}" type="presParOf" srcId="{5073868B-9478-408A-BF4C-9F037310C8D6}" destId="{18E0CE84-AA5E-46FC-B247-55CE7D03A19F}" srcOrd="0" destOrd="0" presId="urn:microsoft.com/office/officeart/2009/3/layout/HorizontalOrganizationChart"/>
    <dgm:cxn modelId="{56BA1975-0729-4CD4-A3E5-2BD1FAC260C8}" type="presParOf" srcId="{5073868B-9478-408A-BF4C-9F037310C8D6}" destId="{70F03389-20BA-4769-AFD3-60B6704EA81C}" srcOrd="1" destOrd="0" presId="urn:microsoft.com/office/officeart/2009/3/layout/HorizontalOrganizationChart"/>
    <dgm:cxn modelId="{1E513D88-200A-4CCF-BE79-F9DEB4DF3171}" type="presParOf" srcId="{D5284DCB-E1EB-49DA-B594-1263A3D20442}" destId="{3A87DC7B-CACB-42FA-8D37-9A420E087859}" srcOrd="1" destOrd="0" presId="urn:microsoft.com/office/officeart/2009/3/layout/HorizontalOrganizationChart"/>
    <dgm:cxn modelId="{442DF0AD-06C3-4C2F-A2B2-D480F9D1C05C}" type="presParOf" srcId="{3A87DC7B-CACB-42FA-8D37-9A420E087859}" destId="{B92B3E51-FA1A-4539-BE73-CF93EE003DB1}" srcOrd="0" destOrd="0" presId="urn:microsoft.com/office/officeart/2009/3/layout/HorizontalOrganizationChart"/>
    <dgm:cxn modelId="{3AA1EA1E-4DAB-4017-8679-13184388B802}" type="presParOf" srcId="{3A87DC7B-CACB-42FA-8D37-9A420E087859}" destId="{16888F8A-B8B0-4AB9-859A-DB5AE1297E4A}" srcOrd="1" destOrd="0" presId="urn:microsoft.com/office/officeart/2009/3/layout/HorizontalOrganizationChart"/>
    <dgm:cxn modelId="{A95ECB7D-C13A-4004-8620-E69FDCF59B05}" type="presParOf" srcId="{16888F8A-B8B0-4AB9-859A-DB5AE1297E4A}" destId="{9165197C-9468-4E80-9648-F97D29B0E94A}" srcOrd="0" destOrd="0" presId="urn:microsoft.com/office/officeart/2009/3/layout/HorizontalOrganizationChart"/>
    <dgm:cxn modelId="{B4BB7157-2709-4682-B93E-5941E3A764D0}" type="presParOf" srcId="{9165197C-9468-4E80-9648-F97D29B0E94A}" destId="{F9956E5A-E043-40B7-A68B-6C5F35F38491}" srcOrd="0" destOrd="0" presId="urn:microsoft.com/office/officeart/2009/3/layout/HorizontalOrganizationChart"/>
    <dgm:cxn modelId="{2D007820-EBFA-4E89-9869-E34687408ED2}" type="presParOf" srcId="{9165197C-9468-4E80-9648-F97D29B0E94A}" destId="{6B9CD3A3-9186-485E-8E89-D680DB107D54}" srcOrd="1" destOrd="0" presId="urn:microsoft.com/office/officeart/2009/3/layout/HorizontalOrganizationChart"/>
    <dgm:cxn modelId="{1509F1BD-816A-4A34-AC13-A22D3EF4C1F9}" type="presParOf" srcId="{16888F8A-B8B0-4AB9-859A-DB5AE1297E4A}" destId="{B81CD8C6-8240-4BEF-BF0E-6D32070D057D}" srcOrd="1" destOrd="0" presId="urn:microsoft.com/office/officeart/2009/3/layout/HorizontalOrganizationChart"/>
    <dgm:cxn modelId="{B51F5B14-699D-4C4B-8371-864BF7CFABF2}" type="presParOf" srcId="{16888F8A-B8B0-4AB9-859A-DB5AE1297E4A}" destId="{59FBA72F-37D1-4647-B834-E8DDAF2C503A}" srcOrd="2" destOrd="0" presId="urn:microsoft.com/office/officeart/2009/3/layout/HorizontalOrganizationChart"/>
    <dgm:cxn modelId="{9F93694B-D5D7-420B-8915-3BEB1607D22D}" type="presParOf" srcId="{D5284DCB-E1EB-49DA-B594-1263A3D20442}" destId="{34B7C95F-4263-4A68-BEE2-BF3FCE0592CA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D42EDA78-A06E-435A-A899-CFEE2A3CF104}" type="presParOf" srcId="{095BE53D-55BD-4790-B61F-8D33C2F0FFF6}" destId="{2A308083-4E5A-4EAE-A487-7C2E9BEBBA5F}" srcOrd="4" destOrd="0" presId="urn:microsoft.com/office/officeart/2009/3/layout/HorizontalOrganizationChart"/>
    <dgm:cxn modelId="{9158CCE6-B007-4EF4-9131-DB99C482BC7E}" type="presParOf" srcId="{095BE53D-55BD-4790-B61F-8D33C2F0FFF6}" destId="{2A790DD6-DA44-4C0F-A547-BF5CB90A9A8C}" srcOrd="5" destOrd="0" presId="urn:microsoft.com/office/officeart/2009/3/layout/HorizontalOrganizationChart"/>
    <dgm:cxn modelId="{50AC7F13-4436-41A3-8953-A5FE034E1DA1}" type="presParOf" srcId="{2A790DD6-DA44-4C0F-A547-BF5CB90A9A8C}" destId="{1B3FBF04-49A0-4D33-8136-AE3D59CE3484}" srcOrd="0" destOrd="0" presId="urn:microsoft.com/office/officeart/2009/3/layout/HorizontalOrganizationChart"/>
    <dgm:cxn modelId="{05F3E594-BF47-4AD0-BDAE-76CB01DA1575}" type="presParOf" srcId="{1B3FBF04-49A0-4D33-8136-AE3D59CE3484}" destId="{F9934ABF-DC66-499E-B74D-37AB5AFFCDEE}" srcOrd="0" destOrd="0" presId="urn:microsoft.com/office/officeart/2009/3/layout/HorizontalOrganizationChart"/>
    <dgm:cxn modelId="{84EABD8B-C092-4955-9AAE-6443408EA585}" type="presParOf" srcId="{1B3FBF04-49A0-4D33-8136-AE3D59CE3484}" destId="{DC766213-D569-4D54-9515-E29232D001B3}" srcOrd="1" destOrd="0" presId="urn:microsoft.com/office/officeart/2009/3/layout/HorizontalOrganizationChart"/>
    <dgm:cxn modelId="{C2D5C63D-17DB-4073-B4EA-7D6D9DB61897}" type="presParOf" srcId="{2A790DD6-DA44-4C0F-A547-BF5CB90A9A8C}" destId="{2A96BD5A-36E5-446A-8FA4-94917149E4EE}" srcOrd="1" destOrd="0" presId="urn:microsoft.com/office/officeart/2009/3/layout/HorizontalOrganizationChart"/>
    <dgm:cxn modelId="{5B5AC768-3967-41AB-917E-91F5AD7F605A}" type="presParOf" srcId="{2A96BD5A-36E5-446A-8FA4-94917149E4EE}" destId="{E2E2640B-97DE-4FBB-BFB1-2F2C2D9FCE9F}" srcOrd="0" destOrd="0" presId="urn:microsoft.com/office/officeart/2009/3/layout/HorizontalOrganizationChart"/>
    <dgm:cxn modelId="{0ED52C43-C776-4ACF-AD85-3CB08574BAAC}" type="presParOf" srcId="{2A96BD5A-36E5-446A-8FA4-94917149E4EE}" destId="{5E186846-C465-4276-A683-798D73DCD036}" srcOrd="1" destOrd="0" presId="urn:microsoft.com/office/officeart/2009/3/layout/HorizontalOrganizationChart"/>
    <dgm:cxn modelId="{BE8B694A-05EB-40A1-843D-1F1B799CABD5}" type="presParOf" srcId="{5E186846-C465-4276-A683-798D73DCD036}" destId="{58A70D9E-27FF-4A90-AAE6-1CD0ED27EAD9}" srcOrd="0" destOrd="0" presId="urn:microsoft.com/office/officeart/2009/3/layout/HorizontalOrganizationChart"/>
    <dgm:cxn modelId="{4C5ED46B-8B2D-45B8-B9A0-0950B7018BFA}" type="presParOf" srcId="{58A70D9E-27FF-4A90-AAE6-1CD0ED27EAD9}" destId="{36BB86A6-B87C-454F-B614-D6730BC89843}" srcOrd="0" destOrd="0" presId="urn:microsoft.com/office/officeart/2009/3/layout/HorizontalOrganizationChart"/>
    <dgm:cxn modelId="{8B51FDBF-A40E-40BB-BD4E-A984EF1F25B9}" type="presParOf" srcId="{58A70D9E-27FF-4A90-AAE6-1CD0ED27EAD9}" destId="{9B274CED-7D08-431F-AAE9-8F5FFAEE0AAB}" srcOrd="1" destOrd="0" presId="urn:microsoft.com/office/officeart/2009/3/layout/HorizontalOrganizationChart"/>
    <dgm:cxn modelId="{DA828993-95E2-45DC-B6CB-F716FB42EFC7}" type="presParOf" srcId="{5E186846-C465-4276-A683-798D73DCD036}" destId="{F650EAAF-85C0-40D8-A25B-13358FED3439}" srcOrd="1" destOrd="0" presId="urn:microsoft.com/office/officeart/2009/3/layout/HorizontalOrganizationChart"/>
    <dgm:cxn modelId="{207EF5BF-8833-44DB-9025-FDDB9EB5B5B0}" type="presParOf" srcId="{F650EAAF-85C0-40D8-A25B-13358FED3439}" destId="{4087EDF5-BAED-4351-9204-9CAEF581042B}" srcOrd="0" destOrd="0" presId="urn:microsoft.com/office/officeart/2009/3/layout/HorizontalOrganizationChart"/>
    <dgm:cxn modelId="{4DCB4502-9EA7-421D-B021-9DC472D5A710}" type="presParOf" srcId="{F650EAAF-85C0-40D8-A25B-13358FED3439}" destId="{F00764EC-AB3F-4918-82CF-9DFB9F70D424}" srcOrd="1" destOrd="0" presId="urn:microsoft.com/office/officeart/2009/3/layout/HorizontalOrganizationChart"/>
    <dgm:cxn modelId="{15F02E3A-BDB4-4E9C-A9F4-341C8A3A6C19}" type="presParOf" srcId="{F00764EC-AB3F-4918-82CF-9DFB9F70D424}" destId="{9A5739FD-82B6-43C8-A3E4-D37D790F2AC2}" srcOrd="0" destOrd="0" presId="urn:microsoft.com/office/officeart/2009/3/layout/HorizontalOrganizationChart"/>
    <dgm:cxn modelId="{062AD59F-017C-442E-AD38-168E911AD589}" type="presParOf" srcId="{9A5739FD-82B6-43C8-A3E4-D37D790F2AC2}" destId="{5D7EFE1E-47E7-4B58-ADE7-9A4CC715AD7A}" srcOrd="0" destOrd="0" presId="urn:microsoft.com/office/officeart/2009/3/layout/HorizontalOrganizationChart"/>
    <dgm:cxn modelId="{9FE4C8B1-74E2-42C5-9CD2-648F70A4F556}" type="presParOf" srcId="{9A5739FD-82B6-43C8-A3E4-D37D790F2AC2}" destId="{7EF6B5AB-31B8-4F70-9089-97E661F3DC49}" srcOrd="1" destOrd="0" presId="urn:microsoft.com/office/officeart/2009/3/layout/HorizontalOrganizationChart"/>
    <dgm:cxn modelId="{31FC6C30-E5C1-454F-A894-A80BEB1BA346}" type="presParOf" srcId="{F00764EC-AB3F-4918-82CF-9DFB9F70D424}" destId="{AE88E512-E21E-4319-8EE8-CCD7E92298DF}" srcOrd="1" destOrd="0" presId="urn:microsoft.com/office/officeart/2009/3/layout/HorizontalOrganizationChart"/>
    <dgm:cxn modelId="{2F123B9B-C0DB-4C2E-8DA2-F87ED3A391F7}" type="presParOf" srcId="{F00764EC-AB3F-4918-82CF-9DFB9F70D424}" destId="{2917648F-A578-4A2E-B193-D7E404FB690F}" srcOrd="2" destOrd="0" presId="urn:microsoft.com/office/officeart/2009/3/layout/HorizontalOrganizationChart"/>
    <dgm:cxn modelId="{2E75719E-DA6C-44E6-8280-F8D1F04AD2C9}" type="presParOf" srcId="{5E186846-C465-4276-A683-798D73DCD036}" destId="{A3663346-5C22-436D-AC2F-E6789CD67815}" srcOrd="2" destOrd="0" presId="urn:microsoft.com/office/officeart/2009/3/layout/HorizontalOrganizationChart"/>
    <dgm:cxn modelId="{7A3FA373-1B4D-4C79-8E5D-C132CFD2527D}" type="presParOf" srcId="{2A96BD5A-36E5-446A-8FA4-94917149E4EE}" destId="{3CD7B406-0378-49BC-9107-77ECEC64550E}" srcOrd="2" destOrd="0" presId="urn:microsoft.com/office/officeart/2009/3/layout/HorizontalOrganizationChart"/>
    <dgm:cxn modelId="{5612677C-AC1E-47B9-A45F-15B5D5B9939B}" type="presParOf" srcId="{2A96BD5A-36E5-446A-8FA4-94917149E4EE}" destId="{D9BC74D8-1EE1-4131-BF39-92956609FFA7}" srcOrd="3" destOrd="0" presId="urn:microsoft.com/office/officeart/2009/3/layout/HorizontalOrganizationChart"/>
    <dgm:cxn modelId="{345C41BD-64AF-4A96-A57D-CA44213A3E52}" type="presParOf" srcId="{D9BC74D8-1EE1-4131-BF39-92956609FFA7}" destId="{A6B0F975-F72B-476A-B508-EC00E3ABCD53}" srcOrd="0" destOrd="0" presId="urn:microsoft.com/office/officeart/2009/3/layout/HorizontalOrganizationChart"/>
    <dgm:cxn modelId="{0027CA52-484B-4CB6-8E92-7AA9C9DB23D7}" type="presParOf" srcId="{A6B0F975-F72B-476A-B508-EC00E3ABCD53}" destId="{B388430A-8A54-427E-8D0A-7116B64AEF28}" srcOrd="0" destOrd="0" presId="urn:microsoft.com/office/officeart/2009/3/layout/HorizontalOrganizationChart"/>
    <dgm:cxn modelId="{6D5EEC7C-C95A-4AF4-BB47-8B9E3AB794EE}" type="presParOf" srcId="{A6B0F975-F72B-476A-B508-EC00E3ABCD53}" destId="{B8542239-EB53-47A0-B23B-0618245DE465}" srcOrd="1" destOrd="0" presId="urn:microsoft.com/office/officeart/2009/3/layout/HorizontalOrganizationChart"/>
    <dgm:cxn modelId="{6998F02E-461E-40D1-BCCA-D1BE7A97B335}" type="presParOf" srcId="{D9BC74D8-1EE1-4131-BF39-92956609FFA7}" destId="{C87F61AB-6D9F-472D-819F-AF8B40B7C0D0}" srcOrd="1" destOrd="0" presId="urn:microsoft.com/office/officeart/2009/3/layout/HorizontalOrganizationChart"/>
    <dgm:cxn modelId="{71CE7D51-8E1B-48D0-AEA0-FA64B150A113}" type="presParOf" srcId="{C87F61AB-6D9F-472D-819F-AF8B40B7C0D0}" destId="{3A489AD8-4E83-4576-B2BB-2185C4DD56E4}" srcOrd="0" destOrd="0" presId="urn:microsoft.com/office/officeart/2009/3/layout/HorizontalOrganizationChart"/>
    <dgm:cxn modelId="{0B5514A2-3D00-46D9-817C-18541E103F09}" type="presParOf" srcId="{C87F61AB-6D9F-472D-819F-AF8B40B7C0D0}" destId="{7B926D93-B28D-4EC2-9EC9-BFCF285DF791}" srcOrd="1" destOrd="0" presId="urn:microsoft.com/office/officeart/2009/3/layout/HorizontalOrganizationChart"/>
    <dgm:cxn modelId="{AE5498C9-96B4-4BFD-BEDD-AFD28CF05DE7}" type="presParOf" srcId="{7B926D93-B28D-4EC2-9EC9-BFCF285DF791}" destId="{8B8F8F7F-D1CE-4DFC-A322-ECC71F66E5B6}" srcOrd="0" destOrd="0" presId="urn:microsoft.com/office/officeart/2009/3/layout/HorizontalOrganizationChart"/>
    <dgm:cxn modelId="{E28ACE3A-8BAB-4EB5-8AEF-66F03351D31C}" type="presParOf" srcId="{8B8F8F7F-D1CE-4DFC-A322-ECC71F66E5B6}" destId="{7BEA6A3E-B818-44C8-941A-D1A9330B9B95}" srcOrd="0" destOrd="0" presId="urn:microsoft.com/office/officeart/2009/3/layout/HorizontalOrganizationChart"/>
    <dgm:cxn modelId="{5A9E69AB-0FF9-49AF-8469-D741DD4669A4}" type="presParOf" srcId="{8B8F8F7F-D1CE-4DFC-A322-ECC71F66E5B6}" destId="{19954BA7-7D9F-433D-8C2D-C87617A818A1}" srcOrd="1" destOrd="0" presId="urn:microsoft.com/office/officeart/2009/3/layout/HorizontalOrganizationChart"/>
    <dgm:cxn modelId="{1DDCFE55-36AA-43E7-9580-19BD72669437}" type="presParOf" srcId="{7B926D93-B28D-4EC2-9EC9-BFCF285DF791}" destId="{33202E0D-E1C2-4BC4-B892-34104220E055}" srcOrd="1" destOrd="0" presId="urn:microsoft.com/office/officeart/2009/3/layout/HorizontalOrganizationChart"/>
    <dgm:cxn modelId="{A7B76D53-3364-4797-AD57-BDD60DDFD490}" type="presParOf" srcId="{7B926D93-B28D-4EC2-9EC9-BFCF285DF791}" destId="{18CA8907-F0B1-4434-B69D-236FD058873F}" srcOrd="2" destOrd="0" presId="urn:microsoft.com/office/officeart/2009/3/layout/HorizontalOrganizationChart"/>
    <dgm:cxn modelId="{867201A1-D354-4FF8-B75C-0D206B629E78}" type="presParOf" srcId="{D9BC74D8-1EE1-4131-BF39-92956609FFA7}" destId="{3D0D2734-CCE0-4867-A5C2-A9F1FD5CAC54}" srcOrd="2" destOrd="0" presId="urn:microsoft.com/office/officeart/2009/3/layout/HorizontalOrganizationChart"/>
    <dgm:cxn modelId="{90E5AD40-52D7-4E6C-9ECF-FDCC5EB0ECFF}" type="presParOf" srcId="{2A790DD6-DA44-4C0F-A547-BF5CB90A9A8C}" destId="{7E58E2CA-E3E6-44D7-9A35-C73439B56184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调度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调度概述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单处理器调度的方法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多处理器调度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2DBC72-75A1-4315-BBAF-661CF763BA45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</a:t>
          </a:r>
        </a:p>
      </dgm:t>
    </dgm:pt>
    <dgm:pt modelId="{436B95D8-22E0-4516-B0FB-AC081D157859}" type="parTrans" cxnId="{0CDC9E4A-F0B1-4C53-A289-BB402C91D65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E962C-67C8-44AD-8E66-A7B434469302}" type="sibTrans" cxnId="{0CDC9E4A-F0B1-4C53-A289-BB402C91D655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B585A-A1F6-470A-A73C-0E41AB68D56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实时调度的要求</a:t>
          </a:r>
        </a:p>
      </dgm:t>
    </dgm:pt>
    <dgm:pt modelId="{5AA2D04F-051A-484D-9AFE-4AED2B289DA7}" type="par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43779-AA19-4FDB-95E3-59FCB57D620A}" type="sib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调度的类别</a:t>
          </a: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A963A-76E6-4695-BD6E-761E9952A45D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长程调度、中程调度、短程调度、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调度</a:t>
          </a:r>
        </a:p>
      </dgm:t>
    </dgm:pt>
    <dgm:pt modelId="{5071BDEC-8614-4B27-8008-5FCE7D1C7D8A}" type="parTrans" cxnId="{C577032E-0577-452E-BE56-B1746A226DA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23D07-E667-4928-8458-EDF6267D93BF}" type="sibTrans" cxnId="{C577032E-0577-452E-BE56-B1746A226DA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703B77-7A4C-4452-BC04-DF1BCEADF85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调度的目标</a:t>
          </a:r>
        </a:p>
      </dgm:t>
    </dgm:pt>
    <dgm:pt modelId="{1FC47004-6AD9-4A76-BD13-5856AF82853B}" type="parTrans" cxnId="{8808172A-3FBF-4A00-B235-A4E327AC6A47}">
      <dgm:prSet/>
      <dgm:spPr/>
      <dgm:t>
        <a:bodyPr/>
        <a:lstStyle/>
        <a:p>
          <a:endParaRPr lang="zh-CN" altLang="en-US"/>
        </a:p>
      </dgm:t>
    </dgm:pt>
    <dgm:pt modelId="{5A22629B-75D9-41E6-8F8B-9F2817458E81}" type="sibTrans" cxnId="{8808172A-3FBF-4A00-B235-A4E327AC6A47}">
      <dgm:prSet/>
      <dgm:spPr/>
      <dgm:t>
        <a:bodyPr/>
        <a:lstStyle/>
        <a:p>
          <a:endParaRPr lang="zh-CN" altLang="en-US"/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短程调度规则</a:t>
          </a: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D5728-E3E6-45A1-8166-A4EF8956468E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先来先服务、最短进程优先、反馈</a:t>
          </a:r>
        </a:p>
      </dgm:t>
    </dgm:pt>
    <dgm:pt modelId="{5E6D5169-312F-41C2-8F7B-14FBB12EF52C}" type="parTrans" cxnId="{49C1528A-BD3B-4AFF-8CE0-BFC72940B76C}">
      <dgm:prSet/>
      <dgm:spPr/>
      <dgm:t>
        <a:bodyPr/>
        <a:lstStyle/>
        <a:p>
          <a:endParaRPr lang="zh-CN" altLang="en-US"/>
        </a:p>
      </dgm:t>
    </dgm:pt>
    <dgm:pt modelId="{3648BB2A-D08C-42B2-9242-2BC16BD40E4A}" type="sibTrans" cxnId="{49C1528A-BD3B-4AFF-8CE0-BFC72940B76C}">
      <dgm:prSet/>
      <dgm:spPr/>
      <dgm:t>
        <a:bodyPr/>
        <a:lstStyle/>
        <a:p>
          <a:endParaRPr lang="zh-CN" altLang="en-US"/>
        </a:p>
      </dgm:t>
    </dgm:pt>
    <dgm:pt modelId="{1EDAB71C-9915-44B2-A602-061E5884CE10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平均周转时间、归一化平均周转时间</a:t>
          </a:r>
        </a:p>
      </dgm:t>
    </dgm:pt>
    <dgm:pt modelId="{2DF26ED8-EDE0-4440-990C-DA598713035C}" type="parTrans" cxnId="{7D196ED9-DD9D-40F1-9104-0DFFA8B63681}">
      <dgm:prSet/>
      <dgm:spPr/>
      <dgm:t>
        <a:bodyPr/>
        <a:lstStyle/>
        <a:p>
          <a:endParaRPr lang="zh-CN" altLang="en-US"/>
        </a:p>
      </dgm:t>
    </dgm:pt>
    <dgm:pt modelId="{FA9B5712-6853-4F3C-AE51-E477FCC0277F}" type="sibTrans" cxnId="{7D196ED9-DD9D-40F1-9104-0DFFA8B63681}">
      <dgm:prSet/>
      <dgm:spPr/>
      <dgm:t>
        <a:bodyPr/>
        <a:lstStyle/>
        <a:p>
          <a:endParaRPr lang="zh-CN" altLang="en-US"/>
        </a:p>
      </dgm:t>
    </dgm:pt>
    <dgm:pt modelId="{A67BF2A6-4761-4BD7-BFBC-EBA5A6B6DCF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实时调度方法</a:t>
          </a:r>
        </a:p>
      </dgm:t>
    </dgm:pt>
    <dgm:pt modelId="{B6468690-6FF8-4AEE-A008-62737EA99402}" type="parTrans" cxnId="{489CE96D-3467-467F-9BF5-5FA6B0A73198}">
      <dgm:prSet/>
      <dgm:spPr/>
      <dgm:t>
        <a:bodyPr/>
        <a:lstStyle/>
        <a:p>
          <a:endParaRPr lang="zh-CN" altLang="en-US"/>
        </a:p>
      </dgm:t>
    </dgm:pt>
    <dgm:pt modelId="{D1B537E1-A58F-48FE-8489-61F76A2D72AF}" type="sibTrans" cxnId="{489CE96D-3467-467F-9BF5-5FA6B0A73198}">
      <dgm:prSet/>
      <dgm:spPr/>
      <dgm:t>
        <a:bodyPr/>
        <a:lstStyle/>
        <a:p>
          <a:endParaRPr lang="zh-CN" altLang="en-US"/>
        </a:p>
      </dgm:t>
    </dgm:pt>
    <dgm:pt modelId="{549DDCB8-D31E-493C-9C90-CC41F019EED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周期性、非周期性</a:t>
          </a:r>
        </a:p>
      </dgm:t>
    </dgm:pt>
    <dgm:pt modelId="{2B8E7A1B-B091-457C-8D7B-336FA2C757FF}" type="parTrans" cxnId="{403E9ABA-EE11-4633-A2E8-487E144A4EED}">
      <dgm:prSet/>
      <dgm:spPr/>
      <dgm:t>
        <a:bodyPr/>
        <a:lstStyle/>
        <a:p>
          <a:endParaRPr lang="zh-CN" altLang="en-US"/>
        </a:p>
      </dgm:t>
    </dgm:pt>
    <dgm:pt modelId="{CB79794B-461A-40FC-ADD4-79CC8B00CF99}" type="sibTrans" cxnId="{403E9ABA-EE11-4633-A2E8-487E144A4EED}">
      <dgm:prSet/>
      <dgm:spPr/>
      <dgm:t>
        <a:bodyPr/>
        <a:lstStyle/>
        <a:p>
          <a:endParaRPr lang="zh-CN" altLang="en-US"/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4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4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4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3" presStyleIdx="0" presStyleCnt="6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3" presStyleIdx="0" presStyleCnt="6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3" presStyleIdx="0" presStyleCnt="6"/>
      <dgm:spPr/>
    </dgm:pt>
    <dgm:pt modelId="{FE524794-E2B1-4098-8F4F-814B6EA5CF9A}" type="pres">
      <dgm:prSet presAssocID="{669F0181-1215-48C6-AC24-86ACCBA199AF}" presName="hierChild4" presStyleCnt="0"/>
      <dgm:spPr/>
    </dgm:pt>
    <dgm:pt modelId="{A4AF7E10-680D-44FC-BEBA-9C97AF384148}" type="pres">
      <dgm:prSet presAssocID="{5071BDEC-8614-4B27-8008-5FCE7D1C7D8A}" presName="Name64" presStyleLbl="parChTrans1D4" presStyleIdx="0" presStyleCnt="3"/>
      <dgm:spPr/>
    </dgm:pt>
    <dgm:pt modelId="{E4FC59EF-735E-4869-9501-D28696BD8DC4}" type="pres">
      <dgm:prSet presAssocID="{49DA963A-76E6-4695-BD6E-761E9952A45D}" presName="hierRoot2" presStyleCnt="0">
        <dgm:presLayoutVars>
          <dgm:hierBranch val="init"/>
        </dgm:presLayoutVars>
      </dgm:prSet>
      <dgm:spPr/>
    </dgm:pt>
    <dgm:pt modelId="{A03D1448-3110-421B-88FD-C681D4072EC7}" type="pres">
      <dgm:prSet presAssocID="{49DA963A-76E6-4695-BD6E-761E9952A45D}" presName="rootComposite" presStyleCnt="0"/>
      <dgm:spPr/>
    </dgm:pt>
    <dgm:pt modelId="{38EAD837-FBA7-4FB8-8730-47B28B9177A3}" type="pres">
      <dgm:prSet presAssocID="{49DA963A-76E6-4695-BD6E-761E9952A45D}" presName="rootText" presStyleLbl="node4" presStyleIdx="0" presStyleCnt="3">
        <dgm:presLayoutVars>
          <dgm:chPref val="3"/>
        </dgm:presLayoutVars>
      </dgm:prSet>
      <dgm:spPr/>
    </dgm:pt>
    <dgm:pt modelId="{D377DF45-04D3-4559-8B0A-2ED324ACBCA3}" type="pres">
      <dgm:prSet presAssocID="{49DA963A-76E6-4695-BD6E-761E9952A45D}" presName="rootConnector" presStyleLbl="node4" presStyleIdx="0" presStyleCnt="3"/>
      <dgm:spPr/>
    </dgm:pt>
    <dgm:pt modelId="{6B92658B-D183-4B0D-AA1C-B21626402783}" type="pres">
      <dgm:prSet presAssocID="{49DA963A-76E6-4695-BD6E-761E9952A45D}" presName="hierChild4" presStyleCnt="0"/>
      <dgm:spPr/>
    </dgm:pt>
    <dgm:pt modelId="{EF0F5A38-6138-4BDB-8957-03B2EAF0DBF8}" type="pres">
      <dgm:prSet presAssocID="{49DA963A-76E6-4695-BD6E-761E9952A45D}" presName="hierChild5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D257D523-6351-4C9E-9813-6823A36EEBF0}" type="pres">
      <dgm:prSet presAssocID="{1FC47004-6AD9-4A76-BD13-5856AF82853B}" presName="Name64" presStyleLbl="parChTrans1D3" presStyleIdx="1" presStyleCnt="6"/>
      <dgm:spPr/>
    </dgm:pt>
    <dgm:pt modelId="{777F4E3F-F2DF-437F-B846-0F27EA13248E}" type="pres">
      <dgm:prSet presAssocID="{BB703B77-7A4C-4452-BC04-DF1BCEADF854}" presName="hierRoot2" presStyleCnt="0">
        <dgm:presLayoutVars>
          <dgm:hierBranch val="init"/>
        </dgm:presLayoutVars>
      </dgm:prSet>
      <dgm:spPr/>
    </dgm:pt>
    <dgm:pt modelId="{C1E99D2B-9260-469D-9AA6-103F142E6C0E}" type="pres">
      <dgm:prSet presAssocID="{BB703B77-7A4C-4452-BC04-DF1BCEADF854}" presName="rootComposite" presStyleCnt="0"/>
      <dgm:spPr/>
    </dgm:pt>
    <dgm:pt modelId="{C2651C72-CA87-47D0-B66B-ED93E1B724FD}" type="pres">
      <dgm:prSet presAssocID="{BB703B77-7A4C-4452-BC04-DF1BCEADF854}" presName="rootText" presStyleLbl="node3" presStyleIdx="1" presStyleCnt="6">
        <dgm:presLayoutVars>
          <dgm:chPref val="3"/>
        </dgm:presLayoutVars>
      </dgm:prSet>
      <dgm:spPr/>
    </dgm:pt>
    <dgm:pt modelId="{4EF18C16-85E4-44F2-9ADF-07CF0AD745B4}" type="pres">
      <dgm:prSet presAssocID="{BB703B77-7A4C-4452-BC04-DF1BCEADF854}" presName="rootConnector" presStyleLbl="node3" presStyleIdx="1" presStyleCnt="6"/>
      <dgm:spPr/>
    </dgm:pt>
    <dgm:pt modelId="{412075FC-39F2-420D-BAD0-A8B156584250}" type="pres">
      <dgm:prSet presAssocID="{BB703B77-7A4C-4452-BC04-DF1BCEADF854}" presName="hierChild4" presStyleCnt="0"/>
      <dgm:spPr/>
    </dgm:pt>
    <dgm:pt modelId="{8C96B114-8AF3-4E2C-8144-C3D9CE1CE404}" type="pres">
      <dgm:prSet presAssocID="{BB703B77-7A4C-4452-BC04-DF1BCEADF854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4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4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4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2" presStyleCnt="6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2" presStyleCnt="6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2" presStyleCnt="6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C16D91B9-E68E-43C7-8A06-835D9E854234}" type="pres">
      <dgm:prSet presAssocID="{5E6D5169-312F-41C2-8F7B-14FBB12EF52C}" presName="Name64" presStyleLbl="parChTrans1D3" presStyleIdx="3" presStyleCnt="6"/>
      <dgm:spPr/>
    </dgm:pt>
    <dgm:pt modelId="{4649283D-6D8A-45E4-923A-54DADCB0FA7B}" type="pres">
      <dgm:prSet presAssocID="{948D5728-E3E6-45A1-8166-A4EF8956468E}" presName="hierRoot2" presStyleCnt="0">
        <dgm:presLayoutVars>
          <dgm:hierBranch val="init"/>
        </dgm:presLayoutVars>
      </dgm:prSet>
      <dgm:spPr/>
    </dgm:pt>
    <dgm:pt modelId="{BB611716-7B3A-41C6-B8EA-D1D84C6665AC}" type="pres">
      <dgm:prSet presAssocID="{948D5728-E3E6-45A1-8166-A4EF8956468E}" presName="rootComposite" presStyleCnt="0"/>
      <dgm:spPr/>
    </dgm:pt>
    <dgm:pt modelId="{A2949D2F-5A09-411E-8914-E6473F301941}" type="pres">
      <dgm:prSet presAssocID="{948D5728-E3E6-45A1-8166-A4EF8956468E}" presName="rootText" presStyleLbl="node3" presStyleIdx="3" presStyleCnt="6">
        <dgm:presLayoutVars>
          <dgm:chPref val="3"/>
        </dgm:presLayoutVars>
      </dgm:prSet>
      <dgm:spPr/>
    </dgm:pt>
    <dgm:pt modelId="{AAC63C0D-6923-4F84-8A70-3F5AE91364C4}" type="pres">
      <dgm:prSet presAssocID="{948D5728-E3E6-45A1-8166-A4EF8956468E}" presName="rootConnector" presStyleLbl="node3" presStyleIdx="3" presStyleCnt="6"/>
      <dgm:spPr/>
    </dgm:pt>
    <dgm:pt modelId="{16CD0FE2-A508-408B-84D9-A4C3EBC1A819}" type="pres">
      <dgm:prSet presAssocID="{948D5728-E3E6-45A1-8166-A4EF8956468E}" presName="hierChild4" presStyleCnt="0"/>
      <dgm:spPr/>
    </dgm:pt>
    <dgm:pt modelId="{52783F94-75FE-4FB1-BAE3-2656C6E5BB40}" type="pres">
      <dgm:prSet presAssocID="{2DF26ED8-EDE0-4440-990C-DA598713035C}" presName="Name64" presStyleLbl="parChTrans1D4" presStyleIdx="1" presStyleCnt="3"/>
      <dgm:spPr/>
    </dgm:pt>
    <dgm:pt modelId="{DED1E616-F879-4366-9264-54197E1A61D4}" type="pres">
      <dgm:prSet presAssocID="{1EDAB71C-9915-44B2-A602-061E5884CE10}" presName="hierRoot2" presStyleCnt="0">
        <dgm:presLayoutVars>
          <dgm:hierBranch val="init"/>
        </dgm:presLayoutVars>
      </dgm:prSet>
      <dgm:spPr/>
    </dgm:pt>
    <dgm:pt modelId="{45BEB6D7-83E6-47E9-A9A3-63F08D4497FD}" type="pres">
      <dgm:prSet presAssocID="{1EDAB71C-9915-44B2-A602-061E5884CE10}" presName="rootComposite" presStyleCnt="0"/>
      <dgm:spPr/>
    </dgm:pt>
    <dgm:pt modelId="{DB4C5960-A211-4569-9346-5C599569E3F4}" type="pres">
      <dgm:prSet presAssocID="{1EDAB71C-9915-44B2-A602-061E5884CE10}" presName="rootText" presStyleLbl="node4" presStyleIdx="1" presStyleCnt="3">
        <dgm:presLayoutVars>
          <dgm:chPref val="3"/>
        </dgm:presLayoutVars>
      </dgm:prSet>
      <dgm:spPr/>
    </dgm:pt>
    <dgm:pt modelId="{188E940E-00BD-4146-BAB4-9321E50FFB8F}" type="pres">
      <dgm:prSet presAssocID="{1EDAB71C-9915-44B2-A602-061E5884CE10}" presName="rootConnector" presStyleLbl="node4" presStyleIdx="1" presStyleCnt="3"/>
      <dgm:spPr/>
    </dgm:pt>
    <dgm:pt modelId="{D4C6E88F-E716-4FDA-B1ED-6FEB576366B6}" type="pres">
      <dgm:prSet presAssocID="{1EDAB71C-9915-44B2-A602-061E5884CE10}" presName="hierChild4" presStyleCnt="0"/>
      <dgm:spPr/>
    </dgm:pt>
    <dgm:pt modelId="{8A2B0924-3D1E-45CD-9741-EC3C55D8B73E}" type="pres">
      <dgm:prSet presAssocID="{1EDAB71C-9915-44B2-A602-061E5884CE10}" presName="hierChild5" presStyleCnt="0"/>
      <dgm:spPr/>
    </dgm:pt>
    <dgm:pt modelId="{E18E23BA-757D-4E66-B228-E6A6980F1424}" type="pres">
      <dgm:prSet presAssocID="{948D5728-E3E6-45A1-8166-A4EF8956468E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EDEA326-3CB1-4A8E-92E4-24B983375ECD}" type="pres">
      <dgm:prSet presAssocID="{7664E593-93C2-44A4-8777-35420C3A82C5}" presName="Name64" presStyleLbl="parChTrans1D2" presStyleIdx="2" presStyleCnt="4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2" presStyleIdx="2" presStyleCnt="4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2" presStyleIdx="2" presStyleCnt="4"/>
      <dgm:spPr/>
    </dgm:pt>
    <dgm:pt modelId="{3483AF97-04BC-4ADE-809D-C235567DAFE8}" type="pres">
      <dgm:prSet presAssocID="{55AC9BC8-9D98-444D-802A-0A89109D6555}" presName="hierChild4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CE90CF04-C335-44E9-8696-4E719D2CF705}" type="pres">
      <dgm:prSet presAssocID="{436B95D8-22E0-4516-B0FB-AC081D157859}" presName="Name64" presStyleLbl="parChTrans1D2" presStyleIdx="3" presStyleCnt="4"/>
      <dgm:spPr/>
    </dgm:pt>
    <dgm:pt modelId="{F04A3121-DEA6-46E8-AE46-10EEFD0D4643}" type="pres">
      <dgm:prSet presAssocID="{802DBC72-75A1-4315-BBAF-661CF763BA45}" presName="hierRoot2" presStyleCnt="0">
        <dgm:presLayoutVars>
          <dgm:hierBranch val="init"/>
        </dgm:presLayoutVars>
      </dgm:prSet>
      <dgm:spPr/>
    </dgm:pt>
    <dgm:pt modelId="{9FEFE362-C972-477A-9CEA-6DC6B6B65529}" type="pres">
      <dgm:prSet presAssocID="{802DBC72-75A1-4315-BBAF-661CF763BA45}" presName="rootComposite" presStyleCnt="0"/>
      <dgm:spPr/>
    </dgm:pt>
    <dgm:pt modelId="{61453AFE-07A3-4FC1-A5BC-D227C3485E05}" type="pres">
      <dgm:prSet presAssocID="{802DBC72-75A1-4315-BBAF-661CF763BA45}" presName="rootText" presStyleLbl="node2" presStyleIdx="3" presStyleCnt="4">
        <dgm:presLayoutVars>
          <dgm:chPref val="3"/>
        </dgm:presLayoutVars>
      </dgm:prSet>
      <dgm:spPr/>
    </dgm:pt>
    <dgm:pt modelId="{C2C942A9-B60C-42F7-9D80-CF7C92F3845C}" type="pres">
      <dgm:prSet presAssocID="{802DBC72-75A1-4315-BBAF-661CF763BA45}" presName="rootConnector" presStyleLbl="node2" presStyleIdx="3" presStyleCnt="4"/>
      <dgm:spPr/>
    </dgm:pt>
    <dgm:pt modelId="{17874AB0-8194-473E-BA30-F3C96BEEEB3A}" type="pres">
      <dgm:prSet presAssocID="{802DBC72-75A1-4315-BBAF-661CF763BA45}" presName="hierChild4" presStyleCnt="0"/>
      <dgm:spPr/>
    </dgm:pt>
    <dgm:pt modelId="{B5FC33C1-B5AA-48C0-9F4D-6174A076E1A4}" type="pres">
      <dgm:prSet presAssocID="{5AA2D04F-051A-484D-9AFE-4AED2B289DA7}" presName="Name64" presStyleLbl="parChTrans1D3" presStyleIdx="4" presStyleCnt="6"/>
      <dgm:spPr/>
    </dgm:pt>
    <dgm:pt modelId="{CAE35E50-77A6-41C3-A8D4-56F5A6B3A81A}" type="pres">
      <dgm:prSet presAssocID="{C27B585A-A1F6-470A-A73C-0E41AB68D565}" presName="hierRoot2" presStyleCnt="0">
        <dgm:presLayoutVars>
          <dgm:hierBranch val="init"/>
        </dgm:presLayoutVars>
      </dgm:prSet>
      <dgm:spPr/>
    </dgm:pt>
    <dgm:pt modelId="{7D184974-2609-40C3-9D50-3DED5E8D1D80}" type="pres">
      <dgm:prSet presAssocID="{C27B585A-A1F6-470A-A73C-0E41AB68D565}" presName="rootComposite" presStyleCnt="0"/>
      <dgm:spPr/>
    </dgm:pt>
    <dgm:pt modelId="{F1EF0867-1C28-4192-8423-20C33D42514B}" type="pres">
      <dgm:prSet presAssocID="{C27B585A-A1F6-470A-A73C-0E41AB68D565}" presName="rootText" presStyleLbl="node3" presStyleIdx="4" presStyleCnt="6">
        <dgm:presLayoutVars>
          <dgm:chPref val="3"/>
        </dgm:presLayoutVars>
      </dgm:prSet>
      <dgm:spPr/>
    </dgm:pt>
    <dgm:pt modelId="{5FEE21E8-B12E-495C-B355-47D5CEC797D0}" type="pres">
      <dgm:prSet presAssocID="{C27B585A-A1F6-470A-A73C-0E41AB68D565}" presName="rootConnector" presStyleLbl="node3" presStyleIdx="4" presStyleCnt="6"/>
      <dgm:spPr/>
    </dgm:pt>
    <dgm:pt modelId="{833CD210-A381-4E88-8635-EE275FC9FBCE}" type="pres">
      <dgm:prSet presAssocID="{C27B585A-A1F6-470A-A73C-0E41AB68D565}" presName="hierChild4" presStyleCnt="0"/>
      <dgm:spPr/>
    </dgm:pt>
    <dgm:pt modelId="{2E9C6EC7-43AE-4875-BB17-989B18D05689}" type="pres">
      <dgm:prSet presAssocID="{C27B585A-A1F6-470A-A73C-0E41AB68D565}" presName="hierChild5" presStyleCnt="0"/>
      <dgm:spPr/>
    </dgm:pt>
    <dgm:pt modelId="{A2F3DF7B-3258-483D-AFAA-E05EF89CE435}" type="pres">
      <dgm:prSet presAssocID="{B6468690-6FF8-4AEE-A008-62737EA99402}" presName="Name64" presStyleLbl="parChTrans1D3" presStyleIdx="5" presStyleCnt="6"/>
      <dgm:spPr/>
    </dgm:pt>
    <dgm:pt modelId="{5A156E48-8829-4E04-A53D-537E240DB97E}" type="pres">
      <dgm:prSet presAssocID="{A67BF2A6-4761-4BD7-BFBC-EBA5A6B6DCF4}" presName="hierRoot2" presStyleCnt="0">
        <dgm:presLayoutVars>
          <dgm:hierBranch val="init"/>
        </dgm:presLayoutVars>
      </dgm:prSet>
      <dgm:spPr/>
    </dgm:pt>
    <dgm:pt modelId="{35FA7109-D367-46BA-94E0-50F539ECDBC0}" type="pres">
      <dgm:prSet presAssocID="{A67BF2A6-4761-4BD7-BFBC-EBA5A6B6DCF4}" presName="rootComposite" presStyleCnt="0"/>
      <dgm:spPr/>
    </dgm:pt>
    <dgm:pt modelId="{056F834D-7F0B-4DA9-97DB-D69E474085EF}" type="pres">
      <dgm:prSet presAssocID="{A67BF2A6-4761-4BD7-BFBC-EBA5A6B6DCF4}" presName="rootText" presStyleLbl="node3" presStyleIdx="5" presStyleCnt="6">
        <dgm:presLayoutVars>
          <dgm:chPref val="3"/>
        </dgm:presLayoutVars>
      </dgm:prSet>
      <dgm:spPr/>
    </dgm:pt>
    <dgm:pt modelId="{2EBD7A42-B701-45BD-A317-61B6B741BA1A}" type="pres">
      <dgm:prSet presAssocID="{A67BF2A6-4761-4BD7-BFBC-EBA5A6B6DCF4}" presName="rootConnector" presStyleLbl="node3" presStyleIdx="5" presStyleCnt="6"/>
      <dgm:spPr/>
    </dgm:pt>
    <dgm:pt modelId="{B7F311A9-EC3C-4160-84DC-D42C80D294A1}" type="pres">
      <dgm:prSet presAssocID="{A67BF2A6-4761-4BD7-BFBC-EBA5A6B6DCF4}" presName="hierChild4" presStyleCnt="0"/>
      <dgm:spPr/>
    </dgm:pt>
    <dgm:pt modelId="{FA647738-4FFE-4EDD-992A-AC612B704756}" type="pres">
      <dgm:prSet presAssocID="{2B8E7A1B-B091-457C-8D7B-336FA2C757FF}" presName="Name64" presStyleLbl="parChTrans1D4" presStyleIdx="2" presStyleCnt="3"/>
      <dgm:spPr/>
    </dgm:pt>
    <dgm:pt modelId="{5DC1CC68-A2AD-408D-8232-A6946DDA0190}" type="pres">
      <dgm:prSet presAssocID="{549DDCB8-D31E-493C-9C90-CC41F019EED8}" presName="hierRoot2" presStyleCnt="0">
        <dgm:presLayoutVars>
          <dgm:hierBranch val="init"/>
        </dgm:presLayoutVars>
      </dgm:prSet>
      <dgm:spPr/>
    </dgm:pt>
    <dgm:pt modelId="{AA1AADB9-B348-4DD0-8B39-A69C7FF9443E}" type="pres">
      <dgm:prSet presAssocID="{549DDCB8-D31E-493C-9C90-CC41F019EED8}" presName="rootComposite" presStyleCnt="0"/>
      <dgm:spPr/>
    </dgm:pt>
    <dgm:pt modelId="{B28EEB39-3C95-4D67-B643-7481A33CF1C5}" type="pres">
      <dgm:prSet presAssocID="{549DDCB8-D31E-493C-9C90-CC41F019EED8}" presName="rootText" presStyleLbl="node4" presStyleIdx="2" presStyleCnt="3">
        <dgm:presLayoutVars>
          <dgm:chPref val="3"/>
        </dgm:presLayoutVars>
      </dgm:prSet>
      <dgm:spPr/>
    </dgm:pt>
    <dgm:pt modelId="{5466E512-2623-4BFA-A9FB-FECB332851B0}" type="pres">
      <dgm:prSet presAssocID="{549DDCB8-D31E-493C-9C90-CC41F019EED8}" presName="rootConnector" presStyleLbl="node4" presStyleIdx="2" presStyleCnt="3"/>
      <dgm:spPr/>
    </dgm:pt>
    <dgm:pt modelId="{E3AC38EA-DEB8-47CD-8C28-E436E1209611}" type="pres">
      <dgm:prSet presAssocID="{549DDCB8-D31E-493C-9C90-CC41F019EED8}" presName="hierChild4" presStyleCnt="0"/>
      <dgm:spPr/>
    </dgm:pt>
    <dgm:pt modelId="{300369A7-68B0-4E84-B233-F39DFA7B7E9A}" type="pres">
      <dgm:prSet presAssocID="{549DDCB8-D31E-493C-9C90-CC41F019EED8}" presName="hierChild5" presStyleCnt="0"/>
      <dgm:spPr/>
    </dgm:pt>
    <dgm:pt modelId="{A59DAAB7-A1CC-4CA0-A047-53E519B48B39}" type="pres">
      <dgm:prSet presAssocID="{A67BF2A6-4761-4BD7-BFBC-EBA5A6B6DCF4}" presName="hierChild5" presStyleCnt="0"/>
      <dgm:spPr/>
    </dgm:pt>
    <dgm:pt modelId="{FBE909BD-96CD-46EE-AEC8-275CAFFE1105}" type="pres">
      <dgm:prSet presAssocID="{802DBC72-75A1-4315-BBAF-661CF763BA45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CF96ED03-3ECE-484C-BB74-5587FB6220BC}" type="presOf" srcId="{2DF26ED8-EDE0-4440-990C-DA598713035C}" destId="{52783F94-75FE-4FB1-BAE3-2656C6E5BB40}" srcOrd="0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E9C8C212-5E07-48F9-815E-4B44CF105191}" type="presOf" srcId="{B6468690-6FF8-4AEE-A008-62737EA99402}" destId="{A2F3DF7B-3258-483D-AFAA-E05EF89CE435}" srcOrd="0" destOrd="0" presId="urn:microsoft.com/office/officeart/2009/3/layout/HorizontalOrganizationChart"/>
    <dgm:cxn modelId="{6CE30A14-7559-4947-8EA8-52DB7ADB9647}" type="presOf" srcId="{BB703B77-7A4C-4452-BC04-DF1BCEADF854}" destId="{C2651C72-CA87-47D0-B66B-ED93E1B724FD}" srcOrd="0" destOrd="0" presId="urn:microsoft.com/office/officeart/2009/3/layout/HorizontalOrganizationChart"/>
    <dgm:cxn modelId="{7B194E1C-8EB2-4010-999A-BE1FACC3D07C}" type="presOf" srcId="{49DA963A-76E6-4695-BD6E-761E9952A45D}" destId="{38EAD837-FBA7-4FB8-8730-47B28B9177A3}" srcOrd="0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9746781F-804A-4BCD-A585-201E7CC1D71E}" type="presOf" srcId="{549DDCB8-D31E-493C-9C90-CC41F019EED8}" destId="{B28EEB39-3C95-4D67-B643-7481A33CF1C5}" srcOrd="0" destOrd="0" presId="urn:microsoft.com/office/officeart/2009/3/layout/HorizontalOrganizationChart"/>
    <dgm:cxn modelId="{8808172A-3FBF-4A00-B235-A4E327AC6A47}" srcId="{80B24285-F3B5-438C-B216-CCF343695E29}" destId="{BB703B77-7A4C-4452-BC04-DF1BCEADF854}" srcOrd="1" destOrd="0" parTransId="{1FC47004-6AD9-4A76-BD13-5856AF82853B}" sibTransId="{5A22629B-75D9-41E6-8F8B-9F2817458E81}"/>
    <dgm:cxn modelId="{C577032E-0577-452E-BE56-B1746A226DA3}" srcId="{669F0181-1215-48C6-AC24-86ACCBA199AF}" destId="{49DA963A-76E6-4695-BD6E-761E9952A45D}" srcOrd="0" destOrd="0" parTransId="{5071BDEC-8614-4B27-8008-5FCE7D1C7D8A}" sibTransId="{81323D07-E667-4928-8458-EDF6267D93BF}"/>
    <dgm:cxn modelId="{8E534138-B097-421A-A0F4-0F4BDF9D6C35}" type="presOf" srcId="{669F0181-1215-48C6-AC24-86ACCBA199AF}" destId="{FD486260-E8F7-4449-B096-A100F3569CAB}" srcOrd="1" destOrd="0" presId="urn:microsoft.com/office/officeart/2009/3/layout/HorizontalOrganizationChart"/>
    <dgm:cxn modelId="{5AB01E5B-EC98-44C6-8128-D81CB0F10D5C}" type="presOf" srcId="{802DBC72-75A1-4315-BBAF-661CF763BA45}" destId="{C2C942A9-B60C-42F7-9D80-CF7C92F3845C}" srcOrd="1" destOrd="0" presId="urn:microsoft.com/office/officeart/2009/3/layout/HorizontalOrganizationChart"/>
    <dgm:cxn modelId="{BFD95F60-2219-4A77-9217-20E9296D9357}" type="presOf" srcId="{55AC9BC8-9D98-444D-802A-0A89109D6555}" destId="{81E4BD08-86BF-4D7F-88EE-16CD75FCB8A6}" srcOrd="1" destOrd="0" presId="urn:microsoft.com/office/officeart/2009/3/layout/HorizontalOrganizationChart"/>
    <dgm:cxn modelId="{755C9262-4466-4986-A29C-E8E3E848E069}" type="presOf" srcId="{1EDAB71C-9915-44B2-A602-061E5884CE10}" destId="{188E940E-00BD-4146-BAB4-9321E50FFB8F}" srcOrd="1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0CDC9E4A-F0B1-4C53-A289-BB402C91D655}" srcId="{D5956D96-5E49-4FC9-BD52-04743C4653DA}" destId="{802DBC72-75A1-4315-BBAF-661CF763BA45}" srcOrd="3" destOrd="0" parTransId="{436B95D8-22E0-4516-B0FB-AC081D157859}" sibTransId="{332E962C-67C8-44AD-8E66-A7B434469302}"/>
    <dgm:cxn modelId="{BCD8146C-C31F-45A6-869F-D99D5F4C2CF0}" type="presOf" srcId="{5AA2D04F-051A-484D-9AFE-4AED2B289DA7}" destId="{B5FC33C1-B5AA-48C0-9F4D-6174A076E1A4}" srcOrd="0" destOrd="0" presId="urn:microsoft.com/office/officeart/2009/3/layout/HorizontalOrganizationChart"/>
    <dgm:cxn modelId="{87399C6C-812B-4277-A7A1-8273936EF9A9}" type="presOf" srcId="{4D307881-0A69-47F2-B4A2-7BFC3C25B273}" destId="{73BDFD17-FB28-4C4D-93D5-04079A2F74FC}" srcOrd="0" destOrd="0" presId="urn:microsoft.com/office/officeart/2009/3/layout/HorizontalOrganizationChart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E194396D-659D-4C93-9CD1-E9953D185417}" type="presOf" srcId="{A67BF2A6-4761-4BD7-BFBC-EBA5A6B6DCF4}" destId="{2EBD7A42-B701-45BD-A317-61B6B741BA1A}" srcOrd="1" destOrd="0" presId="urn:microsoft.com/office/officeart/2009/3/layout/HorizontalOrganizationChart"/>
    <dgm:cxn modelId="{FBB93B4D-BFA7-4434-A242-CAF753E2DB68}" type="presOf" srcId="{BB703B77-7A4C-4452-BC04-DF1BCEADF854}" destId="{4EF18C16-85E4-44F2-9ADF-07CF0AD745B4}" srcOrd="1" destOrd="0" presId="urn:microsoft.com/office/officeart/2009/3/layout/HorizontalOrganizationChart"/>
    <dgm:cxn modelId="{489CE96D-3467-467F-9BF5-5FA6B0A73198}" srcId="{802DBC72-75A1-4315-BBAF-661CF763BA45}" destId="{A67BF2A6-4761-4BD7-BFBC-EBA5A6B6DCF4}" srcOrd="1" destOrd="0" parTransId="{B6468690-6FF8-4AEE-A008-62737EA99402}" sibTransId="{D1B537E1-A58F-48FE-8489-61F76A2D72AF}"/>
    <dgm:cxn modelId="{97F37452-E0BD-41C6-A040-4B0B29DC7086}" type="presOf" srcId="{2B8E7A1B-B091-457C-8D7B-336FA2C757FF}" destId="{FA647738-4FFE-4EDD-992A-AC612B704756}" srcOrd="0" destOrd="0" presId="urn:microsoft.com/office/officeart/2009/3/layout/HorizontalOrganizationChart"/>
    <dgm:cxn modelId="{B50C1973-F7E0-4907-BBDB-4CD9AB09ED95}" type="presOf" srcId="{C27B585A-A1F6-470A-A73C-0E41AB68D565}" destId="{5FEE21E8-B12E-495C-B355-47D5CEC797D0}" srcOrd="1" destOrd="0" presId="urn:microsoft.com/office/officeart/2009/3/layout/HorizontalOrganizationChart"/>
    <dgm:cxn modelId="{90A45E54-0741-455E-AC0F-3BCEA53F10DA}" type="presOf" srcId="{948D5728-E3E6-45A1-8166-A4EF8956468E}" destId="{A2949D2F-5A09-411E-8914-E6473F301941}" srcOrd="0" destOrd="0" presId="urn:microsoft.com/office/officeart/2009/3/layout/HorizontalOrganizationChart"/>
    <dgm:cxn modelId="{81739954-2D01-43CD-AE12-F88144D664B4}" type="presOf" srcId="{436B95D8-22E0-4516-B0FB-AC081D157859}" destId="{CE90CF04-C335-44E9-8696-4E719D2CF705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B8559656-1DA3-47AF-9055-D147A33E149C}" type="presOf" srcId="{549DDCB8-D31E-493C-9C90-CC41F019EED8}" destId="{5466E512-2623-4BFA-A9FB-FECB332851B0}" srcOrd="1" destOrd="0" presId="urn:microsoft.com/office/officeart/2009/3/layout/HorizontalOrganizationChart"/>
    <dgm:cxn modelId="{72CD537C-C706-4497-942D-CFDF01946AE6}" type="presOf" srcId="{1FC47004-6AD9-4A76-BD13-5856AF82853B}" destId="{D257D523-6351-4C9E-9813-6823A36EEBF0}" srcOrd="0" destOrd="0" presId="urn:microsoft.com/office/officeart/2009/3/layout/HorizontalOrganizationChart"/>
    <dgm:cxn modelId="{8A0B5D7D-1DEB-496C-A80D-1FE11FD9D874}" srcId="{D5956D96-5E49-4FC9-BD52-04743C4653DA}" destId="{55AC9BC8-9D98-444D-802A-0A89109D6555}" srcOrd="2" destOrd="0" parTransId="{7664E593-93C2-44A4-8777-35420C3A82C5}" sibTransId="{E5FE2234-8F96-41A7-A1B0-620F75D55A13}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49C1528A-BD3B-4AFF-8CE0-BFC72940B76C}" srcId="{34015BDF-43A2-4C0C-9771-253E0802EBE7}" destId="{948D5728-E3E6-45A1-8166-A4EF8956468E}" srcOrd="1" destOrd="0" parTransId="{5E6D5169-312F-41C2-8F7B-14FBB12EF52C}" sibTransId="{3648BB2A-D08C-42B2-9242-2BC16BD40E4A}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F19D25A0-4A34-4BA3-BAA1-DB63330130F9}" type="presOf" srcId="{948D5728-E3E6-45A1-8166-A4EF8956468E}" destId="{AAC63C0D-6923-4F84-8A70-3F5AE91364C4}" srcOrd="1" destOrd="0" presId="urn:microsoft.com/office/officeart/2009/3/layout/HorizontalOrganizationChart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19383CB0-5360-4828-AAC0-57AA69F95D3C}" srcId="{802DBC72-75A1-4315-BBAF-661CF763BA45}" destId="{C27B585A-A1F6-470A-A73C-0E41AB68D565}" srcOrd="0" destOrd="0" parTransId="{5AA2D04F-051A-484D-9AFE-4AED2B289DA7}" sibTransId="{55943779-AA19-4FDB-95E3-59FCB57D620A}"/>
    <dgm:cxn modelId="{D7CD0FB4-720D-479D-8307-3B7CC94DCD35}" type="presOf" srcId="{A67BF2A6-4761-4BD7-BFBC-EBA5A6B6DCF4}" destId="{056F834D-7F0B-4DA9-97DB-D69E474085EF}" srcOrd="0" destOrd="0" presId="urn:microsoft.com/office/officeart/2009/3/layout/HorizontalOrganizationChart"/>
    <dgm:cxn modelId="{403E9ABA-EE11-4633-A2E8-487E144A4EED}" srcId="{A67BF2A6-4761-4BD7-BFBC-EBA5A6B6DCF4}" destId="{549DDCB8-D31E-493C-9C90-CC41F019EED8}" srcOrd="0" destOrd="0" parTransId="{2B8E7A1B-B091-457C-8D7B-336FA2C757FF}" sibTransId="{CB79794B-461A-40FC-ADD4-79CC8B00CF99}"/>
    <dgm:cxn modelId="{A13B2DBE-B43F-4DA4-919C-384FEAA22FE6}" type="presOf" srcId="{802DBC72-75A1-4315-BBAF-661CF763BA45}" destId="{61453AFE-07A3-4FC1-A5BC-D227C3485E05}" srcOrd="0" destOrd="0" presId="urn:microsoft.com/office/officeart/2009/3/layout/HorizontalOrganizationChart"/>
    <dgm:cxn modelId="{3D8B5DC5-BE3C-435A-9CA5-02FED3878001}" type="presOf" srcId="{55AC9BC8-9D98-444D-802A-0A89109D6555}" destId="{179F7C4D-45E7-4E88-B3FD-1EE1FA08D1FE}" srcOrd="0" destOrd="0" presId="urn:microsoft.com/office/officeart/2009/3/layout/HorizontalOrganizationChart"/>
    <dgm:cxn modelId="{931395C8-C209-4013-A8BC-BF0015FAEFF8}" type="presOf" srcId="{7664E593-93C2-44A4-8777-35420C3A82C5}" destId="{1EDEA326-3CB1-4A8E-92E4-24B983375ECD}" srcOrd="0" destOrd="0" presId="urn:microsoft.com/office/officeart/2009/3/layout/HorizontalOrganizationChart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CF9AF0CD-9A04-48B1-B49E-AF105BFA2768}" type="presOf" srcId="{C27B585A-A1F6-470A-A73C-0E41AB68D565}" destId="{F1EF0867-1C28-4192-8423-20C33D42514B}" srcOrd="0" destOrd="0" presId="urn:microsoft.com/office/officeart/2009/3/layout/HorizontalOrganizationChart"/>
    <dgm:cxn modelId="{35092ECE-6800-4DDC-9AEC-E7AD4B58A0A9}" type="presOf" srcId="{5E6D5169-312F-41C2-8F7B-14FBB12EF52C}" destId="{C16D91B9-E68E-43C7-8A06-835D9E854234}" srcOrd="0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85D829D2-B39A-4BDC-B653-31ACDA724088}" type="presOf" srcId="{49DA963A-76E6-4695-BD6E-761E9952A45D}" destId="{D377DF45-04D3-4559-8B0A-2ED324ACBCA3}" srcOrd="1" destOrd="0" presId="urn:microsoft.com/office/officeart/2009/3/layout/HorizontalOrganizationChart"/>
    <dgm:cxn modelId="{888491D2-EF22-440C-802A-99955FA0945E}" type="presOf" srcId="{5071BDEC-8614-4B27-8008-5FCE7D1C7D8A}" destId="{A4AF7E10-680D-44FC-BEBA-9C97AF384148}" srcOrd="0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7D196ED9-DD9D-40F1-9104-0DFFA8B63681}" srcId="{948D5728-E3E6-45A1-8166-A4EF8956468E}" destId="{1EDAB71C-9915-44B2-A602-061E5884CE10}" srcOrd="0" destOrd="0" parTransId="{2DF26ED8-EDE0-4440-990C-DA598713035C}" sibTransId="{FA9B5712-6853-4F3C-AE51-E477FCC0277F}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1300B2EE-AEA2-4F80-B008-0344DF525C9C}" type="presOf" srcId="{669F0181-1215-48C6-AC24-86ACCBA199AF}" destId="{2763AE0C-6940-4503-8D5A-9C6117EFBB3E}" srcOrd="0" destOrd="0" presId="urn:microsoft.com/office/officeart/2009/3/layout/HorizontalOrganizationChart"/>
    <dgm:cxn modelId="{4BB67BFF-0C9F-468D-86EF-6A09754466B1}" type="presOf" srcId="{1EDAB71C-9915-44B2-A602-061E5884CE10}" destId="{DB4C5960-A211-4569-9346-5C599569E3F4}" srcOrd="0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92FA08C8-0E04-4A5A-9360-163886546F3F}" type="presParOf" srcId="{C7F8B268-0BEC-404B-98EA-39ADB5973EB0}" destId="{73BDFD17-FB28-4C4D-93D5-04079A2F74FC}" srcOrd="0" destOrd="0" presId="urn:microsoft.com/office/officeart/2009/3/layout/HorizontalOrganizationChart"/>
    <dgm:cxn modelId="{C116B56D-2944-43E9-8D1A-7780A9123000}" type="presParOf" srcId="{C7F8B268-0BEC-404B-98EA-39ADB5973EB0}" destId="{5D6023BD-C206-4365-A927-F1056E46E592}" srcOrd="1" destOrd="0" presId="urn:microsoft.com/office/officeart/2009/3/layout/HorizontalOrganizationChart"/>
    <dgm:cxn modelId="{2E176DB6-A103-4FB5-A174-D7617037300F}" type="presParOf" srcId="{5D6023BD-C206-4365-A927-F1056E46E592}" destId="{39BDDB50-9D9B-4B32-ABAF-862CE0EC9153}" srcOrd="0" destOrd="0" presId="urn:microsoft.com/office/officeart/2009/3/layout/HorizontalOrganizationChart"/>
    <dgm:cxn modelId="{6356A347-5A60-4EFB-ACFE-CF61A6F8C33B}" type="presParOf" srcId="{39BDDB50-9D9B-4B32-ABAF-862CE0EC9153}" destId="{2763AE0C-6940-4503-8D5A-9C6117EFBB3E}" srcOrd="0" destOrd="0" presId="urn:microsoft.com/office/officeart/2009/3/layout/HorizontalOrganizationChart"/>
    <dgm:cxn modelId="{AB4F17C4-CEB1-4D76-B133-0125FA9994EA}" type="presParOf" srcId="{39BDDB50-9D9B-4B32-ABAF-862CE0EC9153}" destId="{FD486260-E8F7-4449-B096-A100F3569CAB}" srcOrd="1" destOrd="0" presId="urn:microsoft.com/office/officeart/2009/3/layout/HorizontalOrganizationChart"/>
    <dgm:cxn modelId="{9A535D3C-D37B-48EB-9207-F7E69258367D}" type="presParOf" srcId="{5D6023BD-C206-4365-A927-F1056E46E592}" destId="{FE524794-E2B1-4098-8F4F-814B6EA5CF9A}" srcOrd="1" destOrd="0" presId="urn:microsoft.com/office/officeart/2009/3/layout/HorizontalOrganizationChart"/>
    <dgm:cxn modelId="{C5102838-D1BC-4130-8ED7-F8CC1C3220C2}" type="presParOf" srcId="{FE524794-E2B1-4098-8F4F-814B6EA5CF9A}" destId="{A4AF7E10-680D-44FC-BEBA-9C97AF384148}" srcOrd="0" destOrd="0" presId="urn:microsoft.com/office/officeart/2009/3/layout/HorizontalOrganizationChart"/>
    <dgm:cxn modelId="{AE9EAA1F-189A-468B-8F04-01625D4C7173}" type="presParOf" srcId="{FE524794-E2B1-4098-8F4F-814B6EA5CF9A}" destId="{E4FC59EF-735E-4869-9501-D28696BD8DC4}" srcOrd="1" destOrd="0" presId="urn:microsoft.com/office/officeart/2009/3/layout/HorizontalOrganizationChart"/>
    <dgm:cxn modelId="{53F36E53-AA26-4AF8-A15C-C82BA8A663A4}" type="presParOf" srcId="{E4FC59EF-735E-4869-9501-D28696BD8DC4}" destId="{A03D1448-3110-421B-88FD-C681D4072EC7}" srcOrd="0" destOrd="0" presId="urn:microsoft.com/office/officeart/2009/3/layout/HorizontalOrganizationChart"/>
    <dgm:cxn modelId="{5B7BEF23-B041-456C-AE11-FAC1A963A9B2}" type="presParOf" srcId="{A03D1448-3110-421B-88FD-C681D4072EC7}" destId="{38EAD837-FBA7-4FB8-8730-47B28B9177A3}" srcOrd="0" destOrd="0" presId="urn:microsoft.com/office/officeart/2009/3/layout/HorizontalOrganizationChart"/>
    <dgm:cxn modelId="{6D37FFD7-2AA2-4CD9-90E1-12B49A569C4E}" type="presParOf" srcId="{A03D1448-3110-421B-88FD-C681D4072EC7}" destId="{D377DF45-04D3-4559-8B0A-2ED324ACBCA3}" srcOrd="1" destOrd="0" presId="urn:microsoft.com/office/officeart/2009/3/layout/HorizontalOrganizationChart"/>
    <dgm:cxn modelId="{6BB11C08-D142-42C4-9E63-B243BA6CEF03}" type="presParOf" srcId="{E4FC59EF-735E-4869-9501-D28696BD8DC4}" destId="{6B92658B-D183-4B0D-AA1C-B21626402783}" srcOrd="1" destOrd="0" presId="urn:microsoft.com/office/officeart/2009/3/layout/HorizontalOrganizationChart"/>
    <dgm:cxn modelId="{8487B020-D20F-4195-8539-95DA8E484C48}" type="presParOf" srcId="{E4FC59EF-735E-4869-9501-D28696BD8DC4}" destId="{EF0F5A38-6138-4BDB-8957-03B2EAF0DBF8}" srcOrd="2" destOrd="0" presId="urn:microsoft.com/office/officeart/2009/3/layout/HorizontalOrganizationChart"/>
    <dgm:cxn modelId="{6C2DF7F3-EBF4-4591-87C8-A4E6D0514F83}" type="presParOf" srcId="{5D6023BD-C206-4365-A927-F1056E46E592}" destId="{D46D0856-EA3F-4AD6-9B9D-5B1F26F03E20}" srcOrd="2" destOrd="0" presId="urn:microsoft.com/office/officeart/2009/3/layout/HorizontalOrganizationChart"/>
    <dgm:cxn modelId="{1BD5B681-A2AA-41F2-A38C-BB57CF67B1BD}" type="presParOf" srcId="{C7F8B268-0BEC-404B-98EA-39ADB5973EB0}" destId="{D257D523-6351-4C9E-9813-6823A36EEBF0}" srcOrd="2" destOrd="0" presId="urn:microsoft.com/office/officeart/2009/3/layout/HorizontalOrganizationChart"/>
    <dgm:cxn modelId="{1DB01018-C863-47BB-B056-1FD845839517}" type="presParOf" srcId="{C7F8B268-0BEC-404B-98EA-39ADB5973EB0}" destId="{777F4E3F-F2DF-437F-B846-0F27EA13248E}" srcOrd="3" destOrd="0" presId="urn:microsoft.com/office/officeart/2009/3/layout/HorizontalOrganizationChart"/>
    <dgm:cxn modelId="{26EF5102-E3FD-4FE8-8573-70E9D990AC11}" type="presParOf" srcId="{777F4E3F-F2DF-437F-B846-0F27EA13248E}" destId="{C1E99D2B-9260-469D-9AA6-103F142E6C0E}" srcOrd="0" destOrd="0" presId="urn:microsoft.com/office/officeart/2009/3/layout/HorizontalOrganizationChart"/>
    <dgm:cxn modelId="{0CDBAE3F-5965-4F33-9DFB-954ED8E30452}" type="presParOf" srcId="{C1E99D2B-9260-469D-9AA6-103F142E6C0E}" destId="{C2651C72-CA87-47D0-B66B-ED93E1B724FD}" srcOrd="0" destOrd="0" presId="urn:microsoft.com/office/officeart/2009/3/layout/HorizontalOrganizationChart"/>
    <dgm:cxn modelId="{196B5A98-8AF6-41E0-BC1B-BAF9502127FD}" type="presParOf" srcId="{C1E99D2B-9260-469D-9AA6-103F142E6C0E}" destId="{4EF18C16-85E4-44F2-9ADF-07CF0AD745B4}" srcOrd="1" destOrd="0" presId="urn:microsoft.com/office/officeart/2009/3/layout/HorizontalOrganizationChart"/>
    <dgm:cxn modelId="{30FF8FD8-CCBB-427D-95A5-34BEA6800285}" type="presParOf" srcId="{777F4E3F-F2DF-437F-B846-0F27EA13248E}" destId="{412075FC-39F2-420D-BAD0-A8B156584250}" srcOrd="1" destOrd="0" presId="urn:microsoft.com/office/officeart/2009/3/layout/HorizontalOrganizationChart"/>
    <dgm:cxn modelId="{A2CF4A62-AF7F-4E85-BA86-06B1CEDC1F0F}" type="presParOf" srcId="{777F4E3F-F2DF-437F-B846-0F27EA13248E}" destId="{8C96B114-8AF3-4E2C-8144-C3D9CE1CE404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7A13C89E-5E40-4765-9107-495F6791D3E8}" type="presParOf" srcId="{F62BABD4-0294-45EB-8942-EBC42F2AFEEC}" destId="{C16D91B9-E68E-43C7-8A06-835D9E854234}" srcOrd="2" destOrd="0" presId="urn:microsoft.com/office/officeart/2009/3/layout/HorizontalOrganizationChart"/>
    <dgm:cxn modelId="{46BD82A8-F89D-40D9-A666-5E295C032ADC}" type="presParOf" srcId="{F62BABD4-0294-45EB-8942-EBC42F2AFEEC}" destId="{4649283D-6D8A-45E4-923A-54DADCB0FA7B}" srcOrd="3" destOrd="0" presId="urn:microsoft.com/office/officeart/2009/3/layout/HorizontalOrganizationChart"/>
    <dgm:cxn modelId="{67BBCC9D-5758-48E5-8FF9-3932E582E3E6}" type="presParOf" srcId="{4649283D-6D8A-45E4-923A-54DADCB0FA7B}" destId="{BB611716-7B3A-41C6-B8EA-D1D84C6665AC}" srcOrd="0" destOrd="0" presId="urn:microsoft.com/office/officeart/2009/3/layout/HorizontalOrganizationChart"/>
    <dgm:cxn modelId="{D35A770D-986B-4BEC-98B8-1E3A2E3EB4CE}" type="presParOf" srcId="{BB611716-7B3A-41C6-B8EA-D1D84C6665AC}" destId="{A2949D2F-5A09-411E-8914-E6473F301941}" srcOrd="0" destOrd="0" presId="urn:microsoft.com/office/officeart/2009/3/layout/HorizontalOrganizationChart"/>
    <dgm:cxn modelId="{7FE41C1B-8252-4211-B63A-2CDDC3E99E7C}" type="presParOf" srcId="{BB611716-7B3A-41C6-B8EA-D1D84C6665AC}" destId="{AAC63C0D-6923-4F84-8A70-3F5AE91364C4}" srcOrd="1" destOrd="0" presId="urn:microsoft.com/office/officeart/2009/3/layout/HorizontalOrganizationChart"/>
    <dgm:cxn modelId="{2B4DE407-9EB0-4435-97A7-0E05398F5074}" type="presParOf" srcId="{4649283D-6D8A-45E4-923A-54DADCB0FA7B}" destId="{16CD0FE2-A508-408B-84D9-A4C3EBC1A819}" srcOrd="1" destOrd="0" presId="urn:microsoft.com/office/officeart/2009/3/layout/HorizontalOrganizationChart"/>
    <dgm:cxn modelId="{1199AA27-2FEF-4F15-9AED-AE24C546B1AC}" type="presParOf" srcId="{16CD0FE2-A508-408B-84D9-A4C3EBC1A819}" destId="{52783F94-75FE-4FB1-BAE3-2656C6E5BB40}" srcOrd="0" destOrd="0" presId="urn:microsoft.com/office/officeart/2009/3/layout/HorizontalOrganizationChart"/>
    <dgm:cxn modelId="{4429CDAB-E6AD-4F70-B522-0A684C50B391}" type="presParOf" srcId="{16CD0FE2-A508-408B-84D9-A4C3EBC1A819}" destId="{DED1E616-F879-4366-9264-54197E1A61D4}" srcOrd="1" destOrd="0" presId="urn:microsoft.com/office/officeart/2009/3/layout/HorizontalOrganizationChart"/>
    <dgm:cxn modelId="{8B479812-841A-4C7C-8283-3B737C5C4F2C}" type="presParOf" srcId="{DED1E616-F879-4366-9264-54197E1A61D4}" destId="{45BEB6D7-83E6-47E9-A9A3-63F08D4497FD}" srcOrd="0" destOrd="0" presId="urn:microsoft.com/office/officeart/2009/3/layout/HorizontalOrganizationChart"/>
    <dgm:cxn modelId="{150FD68A-97D6-43E4-83D8-F15AB158029E}" type="presParOf" srcId="{45BEB6D7-83E6-47E9-A9A3-63F08D4497FD}" destId="{DB4C5960-A211-4569-9346-5C599569E3F4}" srcOrd="0" destOrd="0" presId="urn:microsoft.com/office/officeart/2009/3/layout/HorizontalOrganizationChart"/>
    <dgm:cxn modelId="{9F31FC82-C27C-4216-B813-AAAC7A51A817}" type="presParOf" srcId="{45BEB6D7-83E6-47E9-A9A3-63F08D4497FD}" destId="{188E940E-00BD-4146-BAB4-9321E50FFB8F}" srcOrd="1" destOrd="0" presId="urn:microsoft.com/office/officeart/2009/3/layout/HorizontalOrganizationChart"/>
    <dgm:cxn modelId="{347AC53E-86B9-43EA-B8B3-BD68B63EF59B}" type="presParOf" srcId="{DED1E616-F879-4366-9264-54197E1A61D4}" destId="{D4C6E88F-E716-4FDA-B1ED-6FEB576366B6}" srcOrd="1" destOrd="0" presId="urn:microsoft.com/office/officeart/2009/3/layout/HorizontalOrganizationChart"/>
    <dgm:cxn modelId="{0F96C5D6-AF93-4221-B312-CA0083BF81F6}" type="presParOf" srcId="{DED1E616-F879-4366-9264-54197E1A61D4}" destId="{8A2B0924-3D1E-45CD-9741-EC3C55D8B73E}" srcOrd="2" destOrd="0" presId="urn:microsoft.com/office/officeart/2009/3/layout/HorizontalOrganizationChart"/>
    <dgm:cxn modelId="{55E29165-4CE7-48E1-8DE1-8BE6EA147796}" type="presParOf" srcId="{4649283D-6D8A-45E4-923A-54DADCB0FA7B}" destId="{E18E23BA-757D-4E66-B228-E6A6980F1424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D05B5E4C-7D77-4A7A-A631-84BBD7002A92}" type="presParOf" srcId="{095BE53D-55BD-4790-B61F-8D33C2F0FFF6}" destId="{1EDEA326-3CB1-4A8E-92E4-24B983375ECD}" srcOrd="4" destOrd="0" presId="urn:microsoft.com/office/officeart/2009/3/layout/HorizontalOrganizationChart"/>
    <dgm:cxn modelId="{5262C3D5-9878-4CAF-9B46-4D61849A7ED0}" type="presParOf" srcId="{095BE53D-55BD-4790-B61F-8D33C2F0FFF6}" destId="{6C4A771C-58FF-4C22-8C20-8BB96A86C50B}" srcOrd="5" destOrd="0" presId="urn:microsoft.com/office/officeart/2009/3/layout/HorizontalOrganizationChart"/>
    <dgm:cxn modelId="{4EA2DA28-1A09-472F-9575-2CE7DB62D8A0}" type="presParOf" srcId="{6C4A771C-58FF-4C22-8C20-8BB96A86C50B}" destId="{34B94E28-8E73-4703-97A0-685EA49D58FE}" srcOrd="0" destOrd="0" presId="urn:microsoft.com/office/officeart/2009/3/layout/HorizontalOrganizationChart"/>
    <dgm:cxn modelId="{99E68705-05F8-4B34-8E26-254F5CBF86AC}" type="presParOf" srcId="{34B94E28-8E73-4703-97A0-685EA49D58FE}" destId="{179F7C4D-45E7-4E88-B3FD-1EE1FA08D1FE}" srcOrd="0" destOrd="0" presId="urn:microsoft.com/office/officeart/2009/3/layout/HorizontalOrganizationChart"/>
    <dgm:cxn modelId="{5962C4DE-C0D6-4031-9D51-2C06F695AA59}" type="presParOf" srcId="{34B94E28-8E73-4703-97A0-685EA49D58FE}" destId="{81E4BD08-86BF-4D7F-88EE-16CD75FCB8A6}" srcOrd="1" destOrd="0" presId="urn:microsoft.com/office/officeart/2009/3/layout/HorizontalOrganizationChart"/>
    <dgm:cxn modelId="{4F4FAA9B-2A7F-4611-874E-AA5D4DE5FA21}" type="presParOf" srcId="{6C4A771C-58FF-4C22-8C20-8BB96A86C50B}" destId="{3483AF97-04BC-4ADE-809D-C235567DAFE8}" srcOrd="1" destOrd="0" presId="urn:microsoft.com/office/officeart/2009/3/layout/HorizontalOrganizationChart"/>
    <dgm:cxn modelId="{9500D980-A3F4-4489-98DE-64265A15916C}" type="presParOf" srcId="{6C4A771C-58FF-4C22-8C20-8BB96A86C50B}" destId="{FE7BC473-27C7-4036-9293-052CBDB456DE}" srcOrd="2" destOrd="0" presId="urn:microsoft.com/office/officeart/2009/3/layout/HorizontalOrganizationChart"/>
    <dgm:cxn modelId="{19322C74-57BE-445F-BC5F-42824F7D032C}" type="presParOf" srcId="{095BE53D-55BD-4790-B61F-8D33C2F0FFF6}" destId="{CE90CF04-C335-44E9-8696-4E719D2CF705}" srcOrd="6" destOrd="0" presId="urn:microsoft.com/office/officeart/2009/3/layout/HorizontalOrganizationChart"/>
    <dgm:cxn modelId="{72FC417D-40DC-430C-B646-36593D11D537}" type="presParOf" srcId="{095BE53D-55BD-4790-B61F-8D33C2F0FFF6}" destId="{F04A3121-DEA6-46E8-AE46-10EEFD0D4643}" srcOrd="7" destOrd="0" presId="urn:microsoft.com/office/officeart/2009/3/layout/HorizontalOrganizationChart"/>
    <dgm:cxn modelId="{8D0CB00E-AD95-4931-BFFE-E88BC180B94D}" type="presParOf" srcId="{F04A3121-DEA6-46E8-AE46-10EEFD0D4643}" destId="{9FEFE362-C972-477A-9CEA-6DC6B6B65529}" srcOrd="0" destOrd="0" presId="urn:microsoft.com/office/officeart/2009/3/layout/HorizontalOrganizationChart"/>
    <dgm:cxn modelId="{FDCBE2B9-7013-40FE-BC7A-5F71084DA2E5}" type="presParOf" srcId="{9FEFE362-C972-477A-9CEA-6DC6B6B65529}" destId="{61453AFE-07A3-4FC1-A5BC-D227C3485E05}" srcOrd="0" destOrd="0" presId="urn:microsoft.com/office/officeart/2009/3/layout/HorizontalOrganizationChart"/>
    <dgm:cxn modelId="{86B0E66B-CC3C-4FDA-806C-4916A68F9B0D}" type="presParOf" srcId="{9FEFE362-C972-477A-9CEA-6DC6B6B65529}" destId="{C2C942A9-B60C-42F7-9D80-CF7C92F3845C}" srcOrd="1" destOrd="0" presId="urn:microsoft.com/office/officeart/2009/3/layout/HorizontalOrganizationChart"/>
    <dgm:cxn modelId="{9A128CE8-E84F-4102-B0D5-F0C6CA23C977}" type="presParOf" srcId="{F04A3121-DEA6-46E8-AE46-10EEFD0D4643}" destId="{17874AB0-8194-473E-BA30-F3C96BEEEB3A}" srcOrd="1" destOrd="0" presId="urn:microsoft.com/office/officeart/2009/3/layout/HorizontalOrganizationChart"/>
    <dgm:cxn modelId="{FAB767AE-F250-4983-B517-488496DEB105}" type="presParOf" srcId="{17874AB0-8194-473E-BA30-F3C96BEEEB3A}" destId="{B5FC33C1-B5AA-48C0-9F4D-6174A076E1A4}" srcOrd="0" destOrd="0" presId="urn:microsoft.com/office/officeart/2009/3/layout/HorizontalOrganizationChart"/>
    <dgm:cxn modelId="{2A71AEAE-47CE-4730-92A7-5057F6F8F2D6}" type="presParOf" srcId="{17874AB0-8194-473E-BA30-F3C96BEEEB3A}" destId="{CAE35E50-77A6-41C3-A8D4-56F5A6B3A81A}" srcOrd="1" destOrd="0" presId="urn:microsoft.com/office/officeart/2009/3/layout/HorizontalOrganizationChart"/>
    <dgm:cxn modelId="{A4F7BC19-6B9A-4E3B-9149-0FDD2F9E787C}" type="presParOf" srcId="{CAE35E50-77A6-41C3-A8D4-56F5A6B3A81A}" destId="{7D184974-2609-40C3-9D50-3DED5E8D1D80}" srcOrd="0" destOrd="0" presId="urn:microsoft.com/office/officeart/2009/3/layout/HorizontalOrganizationChart"/>
    <dgm:cxn modelId="{510B236B-9A58-47FC-A23C-AB418D9FEB0C}" type="presParOf" srcId="{7D184974-2609-40C3-9D50-3DED5E8D1D80}" destId="{F1EF0867-1C28-4192-8423-20C33D42514B}" srcOrd="0" destOrd="0" presId="urn:microsoft.com/office/officeart/2009/3/layout/HorizontalOrganizationChart"/>
    <dgm:cxn modelId="{2C558E73-AF10-4A16-B3F0-36D7CC3F8866}" type="presParOf" srcId="{7D184974-2609-40C3-9D50-3DED5E8D1D80}" destId="{5FEE21E8-B12E-495C-B355-47D5CEC797D0}" srcOrd="1" destOrd="0" presId="urn:microsoft.com/office/officeart/2009/3/layout/HorizontalOrganizationChart"/>
    <dgm:cxn modelId="{5FD89B45-8432-464F-90BB-0C79B5E2E718}" type="presParOf" srcId="{CAE35E50-77A6-41C3-A8D4-56F5A6B3A81A}" destId="{833CD210-A381-4E88-8635-EE275FC9FBCE}" srcOrd="1" destOrd="0" presId="urn:microsoft.com/office/officeart/2009/3/layout/HorizontalOrganizationChart"/>
    <dgm:cxn modelId="{1928FAAE-FBA1-4149-BAAE-A6887BAE338C}" type="presParOf" srcId="{CAE35E50-77A6-41C3-A8D4-56F5A6B3A81A}" destId="{2E9C6EC7-43AE-4875-BB17-989B18D05689}" srcOrd="2" destOrd="0" presId="urn:microsoft.com/office/officeart/2009/3/layout/HorizontalOrganizationChart"/>
    <dgm:cxn modelId="{DCEAC88E-7221-4170-8F50-1A6625D76856}" type="presParOf" srcId="{17874AB0-8194-473E-BA30-F3C96BEEEB3A}" destId="{A2F3DF7B-3258-483D-AFAA-E05EF89CE435}" srcOrd="2" destOrd="0" presId="urn:microsoft.com/office/officeart/2009/3/layout/HorizontalOrganizationChart"/>
    <dgm:cxn modelId="{A89E8277-7A8D-40D2-B7A0-8F4823B5EAD7}" type="presParOf" srcId="{17874AB0-8194-473E-BA30-F3C96BEEEB3A}" destId="{5A156E48-8829-4E04-A53D-537E240DB97E}" srcOrd="3" destOrd="0" presId="urn:microsoft.com/office/officeart/2009/3/layout/HorizontalOrganizationChart"/>
    <dgm:cxn modelId="{F1F70B01-15BA-4C73-B4F8-5C819C5C1E4A}" type="presParOf" srcId="{5A156E48-8829-4E04-A53D-537E240DB97E}" destId="{35FA7109-D367-46BA-94E0-50F539ECDBC0}" srcOrd="0" destOrd="0" presId="urn:microsoft.com/office/officeart/2009/3/layout/HorizontalOrganizationChart"/>
    <dgm:cxn modelId="{D4B1137F-F010-4E90-82FD-E4B1E46BD013}" type="presParOf" srcId="{35FA7109-D367-46BA-94E0-50F539ECDBC0}" destId="{056F834D-7F0B-4DA9-97DB-D69E474085EF}" srcOrd="0" destOrd="0" presId="urn:microsoft.com/office/officeart/2009/3/layout/HorizontalOrganizationChart"/>
    <dgm:cxn modelId="{96628BE4-8C38-4F57-8D25-0C334553420C}" type="presParOf" srcId="{35FA7109-D367-46BA-94E0-50F539ECDBC0}" destId="{2EBD7A42-B701-45BD-A317-61B6B741BA1A}" srcOrd="1" destOrd="0" presId="urn:microsoft.com/office/officeart/2009/3/layout/HorizontalOrganizationChart"/>
    <dgm:cxn modelId="{E54310BC-37BC-46D9-ACEA-A398311506C0}" type="presParOf" srcId="{5A156E48-8829-4E04-A53D-537E240DB97E}" destId="{B7F311A9-EC3C-4160-84DC-D42C80D294A1}" srcOrd="1" destOrd="0" presId="urn:microsoft.com/office/officeart/2009/3/layout/HorizontalOrganizationChart"/>
    <dgm:cxn modelId="{F6990CE9-F4CB-4C3A-B158-79EC680CB04A}" type="presParOf" srcId="{B7F311A9-EC3C-4160-84DC-D42C80D294A1}" destId="{FA647738-4FFE-4EDD-992A-AC612B704756}" srcOrd="0" destOrd="0" presId="urn:microsoft.com/office/officeart/2009/3/layout/HorizontalOrganizationChart"/>
    <dgm:cxn modelId="{CF5C4172-3524-4F4E-A416-E721ADA34E40}" type="presParOf" srcId="{B7F311A9-EC3C-4160-84DC-D42C80D294A1}" destId="{5DC1CC68-A2AD-408D-8232-A6946DDA0190}" srcOrd="1" destOrd="0" presId="urn:microsoft.com/office/officeart/2009/3/layout/HorizontalOrganizationChart"/>
    <dgm:cxn modelId="{09A97718-62AF-4CF3-B201-3E01462CB843}" type="presParOf" srcId="{5DC1CC68-A2AD-408D-8232-A6946DDA0190}" destId="{AA1AADB9-B348-4DD0-8B39-A69C7FF9443E}" srcOrd="0" destOrd="0" presId="urn:microsoft.com/office/officeart/2009/3/layout/HorizontalOrganizationChart"/>
    <dgm:cxn modelId="{D22B5A39-4B52-417F-9DF1-6F92AB38DD32}" type="presParOf" srcId="{AA1AADB9-B348-4DD0-8B39-A69C7FF9443E}" destId="{B28EEB39-3C95-4D67-B643-7481A33CF1C5}" srcOrd="0" destOrd="0" presId="urn:microsoft.com/office/officeart/2009/3/layout/HorizontalOrganizationChart"/>
    <dgm:cxn modelId="{A7C3FD29-04D8-4D43-8D5F-7028DBD1D4E3}" type="presParOf" srcId="{AA1AADB9-B348-4DD0-8B39-A69C7FF9443E}" destId="{5466E512-2623-4BFA-A9FB-FECB332851B0}" srcOrd="1" destOrd="0" presId="urn:microsoft.com/office/officeart/2009/3/layout/HorizontalOrganizationChart"/>
    <dgm:cxn modelId="{3E835955-2C8C-44C2-A418-FBF2DB9F4ADC}" type="presParOf" srcId="{5DC1CC68-A2AD-408D-8232-A6946DDA0190}" destId="{E3AC38EA-DEB8-47CD-8C28-E436E1209611}" srcOrd="1" destOrd="0" presId="urn:microsoft.com/office/officeart/2009/3/layout/HorizontalOrganizationChart"/>
    <dgm:cxn modelId="{A4B28642-7526-4AB2-B408-8CF05E86C45E}" type="presParOf" srcId="{5DC1CC68-A2AD-408D-8232-A6946DDA0190}" destId="{300369A7-68B0-4E84-B233-F39DFA7B7E9A}" srcOrd="2" destOrd="0" presId="urn:microsoft.com/office/officeart/2009/3/layout/HorizontalOrganizationChart"/>
    <dgm:cxn modelId="{45695C55-E9BC-4C53-8B9C-AA96EAC0CCFD}" type="presParOf" srcId="{5A156E48-8829-4E04-A53D-537E240DB97E}" destId="{A59DAAB7-A1CC-4CA0-A047-53E519B48B39}" srcOrd="2" destOrd="0" presId="urn:microsoft.com/office/officeart/2009/3/layout/HorizontalOrganizationChart"/>
    <dgm:cxn modelId="{4A2D051F-6E74-4F24-BAD9-1B69F012BE60}" type="presParOf" srcId="{F04A3121-DEA6-46E8-AE46-10EEFD0D4643}" destId="{FBE909BD-96CD-46EE-AEC8-275CAFFE1105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设备管理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管理概述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2A3CA-5C05-4F45-873D-2E5DF08F051F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RAID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D09C8E-D977-4AE4-8ED5-1A419C0A9C98}" type="par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B38D28-2011-408E-B8C8-F13E417BF05F}" type="sib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BF81D-3DD3-4C49-87D4-9DFD1A4E323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磁盘调度策略</a:t>
          </a:r>
        </a:p>
      </dgm:t>
    </dgm:pt>
    <dgm:pt modelId="{C31A4A4D-09EB-41D2-B96C-B589400A06BF}" type="par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F2A6D9-FCB2-4789-8297-5E0059A11358}" type="sib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缓冲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磁盘调度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BB14E-3630-4CE9-B932-2E161EB78E2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磁盘存取时间</a:t>
          </a:r>
        </a:p>
      </dgm:t>
    </dgm:pt>
    <dgm:pt modelId="{AA63E1F2-7E1D-458B-B715-DA6D4D7946DA}" type="par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8E82C-D35F-451E-82CA-BDDBDDBFAC3C}" type="sib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871D18-ADB0-4182-807E-6059EFDB56DB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FIFO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、最短时间优先、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SCAN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C-SCAN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AD8559-26CE-4462-8FD2-B8A2AA86CFD4}" type="par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FF3C5-AF4B-477D-AB06-7A3BDE4BE023}" type="sib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B585A-A1F6-470A-A73C-0E41AB68D56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磁盘高速缓存</a:t>
          </a:r>
        </a:p>
      </dgm:t>
    </dgm:pt>
    <dgm:pt modelId="{5AA2D04F-051A-484D-9AFE-4AED2B289DA7}" type="par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43779-AA19-4FDB-95E3-59FCB57D620A}" type="sib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为什么需要缓冲</a:t>
          </a: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5D7949-21C7-481E-8BCF-F2D4D976B7A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寻道时间、旋转延迟、存取时间、传输时间</a:t>
          </a:r>
        </a:p>
      </dgm:t>
    </dgm:pt>
    <dgm:pt modelId="{336EE5BB-1195-40A6-896D-5CA5290E4814}" type="par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A932C-541C-41FE-905D-F7D1487C410D}" type="sibTrans" cxnId="{AD1BC938-33BE-463B-B09C-FCFA62E7D20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设备的特点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02AE9E-343C-4E09-996A-2F426A123B34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控制方式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AB6A5-6B0B-4DF7-B044-E845D18A980E}" type="parTrans" cxnId="{C2A7F740-D5E4-4F84-A89B-62870F96FBB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931F50-4B32-466A-8694-64562CAF3D4E}" type="sibTrans" cxnId="{C2A7F740-D5E4-4F84-A89B-62870F96FBB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3C436-0E7B-4226-81F0-0FCDE9CD47C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直接、程序控制、中断、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DMA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、通道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3B0FE-3D82-4C09-B086-42730487A22A}" type="parTrans" cxnId="{BF823FB3-3921-436A-B0D8-1E82C8779DB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C13265-2AE7-444A-964B-555C5F97F0F4}" type="sibTrans" cxnId="{BF823FB3-3921-436A-B0D8-1E82C8779DB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47C953-E598-446E-9928-A6FC98CD95F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缓冲的类型</a:t>
          </a:r>
        </a:p>
      </dgm:t>
    </dgm:pt>
    <dgm:pt modelId="{EB97329F-11FF-4C53-AAB7-A6E6C317D1C8}" type="parTrans" cxnId="{FFE5A906-D01D-4CB8-B4A2-E51D5EFAB60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2A9BDE-93C0-43E4-89F1-14CF7FA2FE59}" type="sibTrans" cxnId="{FFE5A906-D01D-4CB8-B4A2-E51D5EFAB60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50469C-533C-4D3E-897F-21D95792ED1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单缓冲、双缓冲、循环缓冲</a:t>
          </a:r>
        </a:p>
      </dgm:t>
    </dgm:pt>
    <dgm:pt modelId="{E1EFDD50-3564-4CE6-87B9-A6CD63AAB42B}" type="parTrans" cxnId="{1DCF4976-2C84-4170-A27F-A78D060A00F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42406D-2874-42D7-B89E-56D87256FB2A}" type="sibTrans" cxnId="{1DCF4976-2C84-4170-A27F-A78D060A00F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5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5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5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3" presStyleIdx="0" presStyleCnt="6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3" presStyleIdx="0" presStyleCnt="6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3" presStyleIdx="0" presStyleCnt="6"/>
      <dgm:spPr/>
    </dgm:pt>
    <dgm:pt modelId="{FE524794-E2B1-4098-8F4F-814B6EA5CF9A}" type="pres">
      <dgm:prSet presAssocID="{669F0181-1215-48C6-AC24-86ACCBA199AF}" presName="hierChild4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B36F9DA4-B317-4194-8A20-ECFF1AB040EC}" type="pres">
      <dgm:prSet presAssocID="{CB2AB6A5-6B0B-4DF7-B044-E845D18A980E}" presName="Name64" presStyleLbl="parChTrans1D3" presStyleIdx="1" presStyleCnt="6"/>
      <dgm:spPr/>
    </dgm:pt>
    <dgm:pt modelId="{3DE655E1-0CF7-4F6A-93B6-969F47341ABD}" type="pres">
      <dgm:prSet presAssocID="{6702AE9E-343C-4E09-996A-2F426A123B34}" presName="hierRoot2" presStyleCnt="0">
        <dgm:presLayoutVars>
          <dgm:hierBranch val="init"/>
        </dgm:presLayoutVars>
      </dgm:prSet>
      <dgm:spPr/>
    </dgm:pt>
    <dgm:pt modelId="{C7BCA59E-BECF-43D7-897C-CB6B8BD52008}" type="pres">
      <dgm:prSet presAssocID="{6702AE9E-343C-4E09-996A-2F426A123B34}" presName="rootComposite" presStyleCnt="0"/>
      <dgm:spPr/>
    </dgm:pt>
    <dgm:pt modelId="{CE6BB672-FA7D-430A-9615-DAF7C643B7BA}" type="pres">
      <dgm:prSet presAssocID="{6702AE9E-343C-4E09-996A-2F426A123B34}" presName="rootText" presStyleLbl="node3" presStyleIdx="1" presStyleCnt="6">
        <dgm:presLayoutVars>
          <dgm:chPref val="3"/>
        </dgm:presLayoutVars>
      </dgm:prSet>
      <dgm:spPr/>
    </dgm:pt>
    <dgm:pt modelId="{23B37783-9831-49DD-BC95-3E0860B9D07B}" type="pres">
      <dgm:prSet presAssocID="{6702AE9E-343C-4E09-996A-2F426A123B34}" presName="rootConnector" presStyleLbl="node3" presStyleIdx="1" presStyleCnt="6"/>
      <dgm:spPr/>
    </dgm:pt>
    <dgm:pt modelId="{34F8372B-262C-4C21-8DDD-4F8F8E52C490}" type="pres">
      <dgm:prSet presAssocID="{6702AE9E-343C-4E09-996A-2F426A123B34}" presName="hierChild4" presStyleCnt="0"/>
      <dgm:spPr/>
    </dgm:pt>
    <dgm:pt modelId="{3544B23B-D418-45E3-BED5-B9F2253A7E96}" type="pres">
      <dgm:prSet presAssocID="{ACB3B0FE-3D82-4C09-B086-42730487A22A}" presName="Name64" presStyleLbl="parChTrans1D4" presStyleIdx="0" presStyleCnt="4"/>
      <dgm:spPr/>
    </dgm:pt>
    <dgm:pt modelId="{5B4E1901-C06D-43E1-B12A-61ECED0D5E80}" type="pres">
      <dgm:prSet presAssocID="{EFB3C436-0E7B-4226-81F0-0FCDE9CD47C1}" presName="hierRoot2" presStyleCnt="0">
        <dgm:presLayoutVars>
          <dgm:hierBranch val="init"/>
        </dgm:presLayoutVars>
      </dgm:prSet>
      <dgm:spPr/>
    </dgm:pt>
    <dgm:pt modelId="{F319BE5D-762C-4C3B-8051-404EC9A0B7AC}" type="pres">
      <dgm:prSet presAssocID="{EFB3C436-0E7B-4226-81F0-0FCDE9CD47C1}" presName="rootComposite" presStyleCnt="0"/>
      <dgm:spPr/>
    </dgm:pt>
    <dgm:pt modelId="{5BD3C40B-835B-458E-BCD8-109FEC6FB4EA}" type="pres">
      <dgm:prSet presAssocID="{EFB3C436-0E7B-4226-81F0-0FCDE9CD47C1}" presName="rootText" presStyleLbl="node4" presStyleIdx="0" presStyleCnt="4">
        <dgm:presLayoutVars>
          <dgm:chPref val="3"/>
        </dgm:presLayoutVars>
      </dgm:prSet>
      <dgm:spPr/>
    </dgm:pt>
    <dgm:pt modelId="{579A1F79-61DC-460F-A282-7762D8F37502}" type="pres">
      <dgm:prSet presAssocID="{EFB3C436-0E7B-4226-81F0-0FCDE9CD47C1}" presName="rootConnector" presStyleLbl="node4" presStyleIdx="0" presStyleCnt="4"/>
      <dgm:spPr/>
    </dgm:pt>
    <dgm:pt modelId="{B8089DA9-9490-4A88-9816-054E25D39BC5}" type="pres">
      <dgm:prSet presAssocID="{EFB3C436-0E7B-4226-81F0-0FCDE9CD47C1}" presName="hierChild4" presStyleCnt="0"/>
      <dgm:spPr/>
    </dgm:pt>
    <dgm:pt modelId="{2D7D08ED-F923-434C-B709-C4FCBC1E3E89}" type="pres">
      <dgm:prSet presAssocID="{EFB3C436-0E7B-4226-81F0-0FCDE9CD47C1}" presName="hierChild5" presStyleCnt="0"/>
      <dgm:spPr/>
    </dgm:pt>
    <dgm:pt modelId="{7CFB86C5-006D-49B8-ADB5-BAC756233809}" type="pres">
      <dgm:prSet presAssocID="{6702AE9E-343C-4E09-996A-2F426A123B34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5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5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5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2" presStyleCnt="6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2" presStyleCnt="6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2" presStyleCnt="6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051119BF-9E0B-4229-BF78-7511506E3DE7}" type="pres">
      <dgm:prSet presAssocID="{EB97329F-11FF-4C53-AAB7-A6E6C317D1C8}" presName="Name64" presStyleLbl="parChTrans1D3" presStyleIdx="3" presStyleCnt="6"/>
      <dgm:spPr/>
    </dgm:pt>
    <dgm:pt modelId="{2B3A2659-C939-43EC-ADE2-103A163D59CB}" type="pres">
      <dgm:prSet presAssocID="{1947C953-E598-446E-9928-A6FC98CD95F5}" presName="hierRoot2" presStyleCnt="0">
        <dgm:presLayoutVars>
          <dgm:hierBranch val="init"/>
        </dgm:presLayoutVars>
      </dgm:prSet>
      <dgm:spPr/>
    </dgm:pt>
    <dgm:pt modelId="{E3B00FFC-3C54-4D52-A500-2F799C2218BF}" type="pres">
      <dgm:prSet presAssocID="{1947C953-E598-446E-9928-A6FC98CD95F5}" presName="rootComposite" presStyleCnt="0"/>
      <dgm:spPr/>
    </dgm:pt>
    <dgm:pt modelId="{9B4C7A78-B29B-416B-9766-C768A895DBBD}" type="pres">
      <dgm:prSet presAssocID="{1947C953-E598-446E-9928-A6FC98CD95F5}" presName="rootText" presStyleLbl="node3" presStyleIdx="3" presStyleCnt="6">
        <dgm:presLayoutVars>
          <dgm:chPref val="3"/>
        </dgm:presLayoutVars>
      </dgm:prSet>
      <dgm:spPr/>
    </dgm:pt>
    <dgm:pt modelId="{D152A0BF-EC7D-45FF-B93A-C4F866670D76}" type="pres">
      <dgm:prSet presAssocID="{1947C953-E598-446E-9928-A6FC98CD95F5}" presName="rootConnector" presStyleLbl="node3" presStyleIdx="3" presStyleCnt="6"/>
      <dgm:spPr/>
    </dgm:pt>
    <dgm:pt modelId="{22B2E927-F927-42D4-A1F8-804CD69A1F96}" type="pres">
      <dgm:prSet presAssocID="{1947C953-E598-446E-9928-A6FC98CD95F5}" presName="hierChild4" presStyleCnt="0"/>
      <dgm:spPr/>
    </dgm:pt>
    <dgm:pt modelId="{9584A4E6-2B20-4929-A7BA-72B46BE099A0}" type="pres">
      <dgm:prSet presAssocID="{E1EFDD50-3564-4CE6-87B9-A6CD63AAB42B}" presName="Name64" presStyleLbl="parChTrans1D4" presStyleIdx="1" presStyleCnt="4"/>
      <dgm:spPr/>
    </dgm:pt>
    <dgm:pt modelId="{0EE739EC-FEB1-4050-B05F-C3B17B0856D3}" type="pres">
      <dgm:prSet presAssocID="{FD50469C-533C-4D3E-897F-21D95792ED15}" presName="hierRoot2" presStyleCnt="0">
        <dgm:presLayoutVars>
          <dgm:hierBranch val="init"/>
        </dgm:presLayoutVars>
      </dgm:prSet>
      <dgm:spPr/>
    </dgm:pt>
    <dgm:pt modelId="{F2DD32C4-BDD0-4B9D-B8BB-B8F5BDB23B86}" type="pres">
      <dgm:prSet presAssocID="{FD50469C-533C-4D3E-897F-21D95792ED15}" presName="rootComposite" presStyleCnt="0"/>
      <dgm:spPr/>
    </dgm:pt>
    <dgm:pt modelId="{55A21BD6-908B-4D7D-82FC-F28B1AB73036}" type="pres">
      <dgm:prSet presAssocID="{FD50469C-533C-4D3E-897F-21D95792ED15}" presName="rootText" presStyleLbl="node4" presStyleIdx="1" presStyleCnt="4">
        <dgm:presLayoutVars>
          <dgm:chPref val="3"/>
        </dgm:presLayoutVars>
      </dgm:prSet>
      <dgm:spPr/>
    </dgm:pt>
    <dgm:pt modelId="{B13471BD-3A74-437B-999D-BD22519D4E5D}" type="pres">
      <dgm:prSet presAssocID="{FD50469C-533C-4D3E-897F-21D95792ED15}" presName="rootConnector" presStyleLbl="node4" presStyleIdx="1" presStyleCnt="4"/>
      <dgm:spPr/>
    </dgm:pt>
    <dgm:pt modelId="{D787A004-F33D-4B16-9BDE-9BEB1C42E635}" type="pres">
      <dgm:prSet presAssocID="{FD50469C-533C-4D3E-897F-21D95792ED15}" presName="hierChild4" presStyleCnt="0"/>
      <dgm:spPr/>
    </dgm:pt>
    <dgm:pt modelId="{F8B31CE7-7E26-4FF9-A65E-F38AC9B684E7}" type="pres">
      <dgm:prSet presAssocID="{FD50469C-533C-4D3E-897F-21D95792ED15}" presName="hierChild5" presStyleCnt="0"/>
      <dgm:spPr/>
    </dgm:pt>
    <dgm:pt modelId="{986A6E43-867F-46D7-883A-97CCAAD8F192}" type="pres">
      <dgm:prSet presAssocID="{1947C953-E598-446E-9928-A6FC98CD95F5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EDEA326-3CB1-4A8E-92E4-24B983375ECD}" type="pres">
      <dgm:prSet presAssocID="{7664E593-93C2-44A4-8777-35420C3A82C5}" presName="Name64" presStyleLbl="parChTrans1D2" presStyleIdx="2" presStyleCnt="5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2" presStyleIdx="2" presStyleCnt="5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2" presStyleIdx="2" presStyleCnt="5"/>
      <dgm:spPr/>
    </dgm:pt>
    <dgm:pt modelId="{3483AF97-04BC-4ADE-809D-C235567DAFE8}" type="pres">
      <dgm:prSet presAssocID="{55AC9BC8-9D98-444D-802A-0A89109D6555}" presName="hierChild4" presStyleCnt="0"/>
      <dgm:spPr/>
    </dgm:pt>
    <dgm:pt modelId="{562EE79D-49A8-4583-9CF6-DB9A7D5FFE13}" type="pres">
      <dgm:prSet presAssocID="{AA63E1F2-7E1D-458B-B715-DA6D4D7946DA}" presName="Name64" presStyleLbl="parChTrans1D3" presStyleIdx="4" presStyleCnt="6"/>
      <dgm:spPr/>
    </dgm:pt>
    <dgm:pt modelId="{2D2D93E8-B7D3-4C18-AE9A-61460155D8E0}" type="pres">
      <dgm:prSet presAssocID="{19ABB14E-3630-4CE9-B932-2E161EB78E28}" presName="hierRoot2" presStyleCnt="0">
        <dgm:presLayoutVars>
          <dgm:hierBranch val="init"/>
        </dgm:presLayoutVars>
      </dgm:prSet>
      <dgm:spPr/>
    </dgm:pt>
    <dgm:pt modelId="{28C6DAB0-670B-45DE-A8FC-90D9D423AFF9}" type="pres">
      <dgm:prSet presAssocID="{19ABB14E-3630-4CE9-B932-2E161EB78E28}" presName="rootComposite" presStyleCnt="0"/>
      <dgm:spPr/>
    </dgm:pt>
    <dgm:pt modelId="{17D0697B-09F8-49BF-93E3-F1D0928B56F7}" type="pres">
      <dgm:prSet presAssocID="{19ABB14E-3630-4CE9-B932-2E161EB78E28}" presName="rootText" presStyleLbl="node3" presStyleIdx="4" presStyleCnt="6">
        <dgm:presLayoutVars>
          <dgm:chPref val="3"/>
        </dgm:presLayoutVars>
      </dgm:prSet>
      <dgm:spPr/>
    </dgm:pt>
    <dgm:pt modelId="{17AE3C75-668A-4DB5-ABF5-254E6C9CF8C2}" type="pres">
      <dgm:prSet presAssocID="{19ABB14E-3630-4CE9-B932-2E161EB78E28}" presName="rootConnector" presStyleLbl="node3" presStyleIdx="4" presStyleCnt="6"/>
      <dgm:spPr/>
    </dgm:pt>
    <dgm:pt modelId="{9D514434-8E9F-4774-A49A-37C231DE8AED}" type="pres">
      <dgm:prSet presAssocID="{19ABB14E-3630-4CE9-B932-2E161EB78E28}" presName="hierChild4" presStyleCnt="0"/>
      <dgm:spPr/>
    </dgm:pt>
    <dgm:pt modelId="{555FCAEA-85BF-49A5-BB3E-99A03F6E6B18}" type="pres">
      <dgm:prSet presAssocID="{336EE5BB-1195-40A6-896D-5CA5290E4814}" presName="Name64" presStyleLbl="parChTrans1D4" presStyleIdx="2" presStyleCnt="4"/>
      <dgm:spPr/>
    </dgm:pt>
    <dgm:pt modelId="{AA537377-2EF5-458B-B701-BC5B27AFCB62}" type="pres">
      <dgm:prSet presAssocID="{995D7949-21C7-481E-8BCF-F2D4D976B7A4}" presName="hierRoot2" presStyleCnt="0">
        <dgm:presLayoutVars>
          <dgm:hierBranch val="init"/>
        </dgm:presLayoutVars>
      </dgm:prSet>
      <dgm:spPr/>
    </dgm:pt>
    <dgm:pt modelId="{42A4FC95-4111-45B3-85F8-3817C0875E26}" type="pres">
      <dgm:prSet presAssocID="{995D7949-21C7-481E-8BCF-F2D4D976B7A4}" presName="rootComposite" presStyleCnt="0"/>
      <dgm:spPr/>
    </dgm:pt>
    <dgm:pt modelId="{E357721A-99CE-4A68-92BF-8CFA2807BB7C}" type="pres">
      <dgm:prSet presAssocID="{995D7949-21C7-481E-8BCF-F2D4D976B7A4}" presName="rootText" presStyleLbl="node4" presStyleIdx="2" presStyleCnt="4">
        <dgm:presLayoutVars>
          <dgm:chPref val="3"/>
        </dgm:presLayoutVars>
      </dgm:prSet>
      <dgm:spPr/>
    </dgm:pt>
    <dgm:pt modelId="{204D7EF7-4110-4B72-9DD5-1E39C4EC7EBA}" type="pres">
      <dgm:prSet presAssocID="{995D7949-21C7-481E-8BCF-F2D4D976B7A4}" presName="rootConnector" presStyleLbl="node4" presStyleIdx="2" presStyleCnt="4"/>
      <dgm:spPr/>
    </dgm:pt>
    <dgm:pt modelId="{9B7F96F6-81FD-4E02-B081-AE2A906D8674}" type="pres">
      <dgm:prSet presAssocID="{995D7949-21C7-481E-8BCF-F2D4D976B7A4}" presName="hierChild4" presStyleCnt="0"/>
      <dgm:spPr/>
    </dgm:pt>
    <dgm:pt modelId="{BE9F157C-DA18-4CB7-BF52-A27570D1806E}" type="pres">
      <dgm:prSet presAssocID="{995D7949-21C7-481E-8BCF-F2D4D976B7A4}" presName="hierChild5" presStyleCnt="0"/>
      <dgm:spPr/>
    </dgm:pt>
    <dgm:pt modelId="{9584DE6D-7DFC-4F7B-B5F9-574FB04D86CE}" type="pres">
      <dgm:prSet presAssocID="{19ABB14E-3630-4CE9-B932-2E161EB78E28}" presName="hierChild5" presStyleCnt="0"/>
      <dgm:spPr/>
    </dgm:pt>
    <dgm:pt modelId="{DF70897F-6D81-4179-B086-1E8691A4FD47}" type="pres">
      <dgm:prSet presAssocID="{C31A4A4D-09EB-41D2-B96C-B589400A06BF}" presName="Name64" presStyleLbl="parChTrans1D3" presStyleIdx="5" presStyleCnt="6"/>
      <dgm:spPr/>
    </dgm:pt>
    <dgm:pt modelId="{CC3780FD-0F9C-40C1-9574-A41648B9DDA1}" type="pres">
      <dgm:prSet presAssocID="{464BF81D-3DD3-4C49-87D4-9DFD1A4E3239}" presName="hierRoot2" presStyleCnt="0">
        <dgm:presLayoutVars>
          <dgm:hierBranch/>
        </dgm:presLayoutVars>
      </dgm:prSet>
      <dgm:spPr/>
    </dgm:pt>
    <dgm:pt modelId="{55C356A0-3CDD-4155-9A27-8A0724C09FCE}" type="pres">
      <dgm:prSet presAssocID="{464BF81D-3DD3-4C49-87D4-9DFD1A4E3239}" presName="rootComposite" presStyleCnt="0"/>
      <dgm:spPr/>
    </dgm:pt>
    <dgm:pt modelId="{F43E6F6A-1513-46D4-B03B-2B8D0B00DF1E}" type="pres">
      <dgm:prSet presAssocID="{464BF81D-3DD3-4C49-87D4-9DFD1A4E3239}" presName="rootText" presStyleLbl="node3" presStyleIdx="5" presStyleCnt="6">
        <dgm:presLayoutVars>
          <dgm:chPref val="3"/>
        </dgm:presLayoutVars>
      </dgm:prSet>
      <dgm:spPr/>
    </dgm:pt>
    <dgm:pt modelId="{80913270-EF05-4048-A057-CC704CC6279A}" type="pres">
      <dgm:prSet presAssocID="{464BF81D-3DD3-4C49-87D4-9DFD1A4E3239}" presName="rootConnector" presStyleLbl="node3" presStyleIdx="5" presStyleCnt="6"/>
      <dgm:spPr/>
    </dgm:pt>
    <dgm:pt modelId="{97C8B59F-234B-4D59-A301-5DEE3B6E8A6D}" type="pres">
      <dgm:prSet presAssocID="{464BF81D-3DD3-4C49-87D4-9DFD1A4E3239}" presName="hierChild4" presStyleCnt="0"/>
      <dgm:spPr/>
    </dgm:pt>
    <dgm:pt modelId="{59C2D42B-E3A6-4E86-BCC6-51C618BAA1F6}" type="pres">
      <dgm:prSet presAssocID="{D3AD8559-26CE-4462-8FD2-B8A2AA86CFD4}" presName="Name64" presStyleLbl="parChTrans1D4" presStyleIdx="3" presStyleCnt="4"/>
      <dgm:spPr/>
    </dgm:pt>
    <dgm:pt modelId="{3E10A500-C555-4506-A880-3B216652B556}" type="pres">
      <dgm:prSet presAssocID="{BE871D18-ADB0-4182-807E-6059EFDB56DB}" presName="hierRoot2" presStyleCnt="0">
        <dgm:presLayoutVars>
          <dgm:hierBranch val="init"/>
        </dgm:presLayoutVars>
      </dgm:prSet>
      <dgm:spPr/>
    </dgm:pt>
    <dgm:pt modelId="{C13BE6E8-36B6-4880-8CC5-C4E61E17BC33}" type="pres">
      <dgm:prSet presAssocID="{BE871D18-ADB0-4182-807E-6059EFDB56DB}" presName="rootComposite" presStyleCnt="0"/>
      <dgm:spPr/>
    </dgm:pt>
    <dgm:pt modelId="{44B833BF-5240-418C-BEB9-C8471E89EA70}" type="pres">
      <dgm:prSet presAssocID="{BE871D18-ADB0-4182-807E-6059EFDB56DB}" presName="rootText" presStyleLbl="node4" presStyleIdx="3" presStyleCnt="4">
        <dgm:presLayoutVars>
          <dgm:chPref val="3"/>
        </dgm:presLayoutVars>
      </dgm:prSet>
      <dgm:spPr/>
    </dgm:pt>
    <dgm:pt modelId="{276419AD-3BA1-47DA-A617-7F70E508516A}" type="pres">
      <dgm:prSet presAssocID="{BE871D18-ADB0-4182-807E-6059EFDB56DB}" presName="rootConnector" presStyleLbl="node4" presStyleIdx="3" presStyleCnt="4"/>
      <dgm:spPr/>
    </dgm:pt>
    <dgm:pt modelId="{AE33AF14-EE7B-428B-A7C7-2E53F75B9489}" type="pres">
      <dgm:prSet presAssocID="{BE871D18-ADB0-4182-807E-6059EFDB56DB}" presName="hierChild4" presStyleCnt="0"/>
      <dgm:spPr/>
    </dgm:pt>
    <dgm:pt modelId="{89737CEE-3244-4098-9E56-01A9399334EA}" type="pres">
      <dgm:prSet presAssocID="{BE871D18-ADB0-4182-807E-6059EFDB56DB}" presName="hierChild5" presStyleCnt="0"/>
      <dgm:spPr/>
    </dgm:pt>
    <dgm:pt modelId="{C210A625-D44A-40F9-8E19-F9AE6EA792DB}" type="pres">
      <dgm:prSet presAssocID="{464BF81D-3DD3-4C49-87D4-9DFD1A4E3239}" presName="hierChild5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43DE2842-7101-49F2-83EC-E38FFD817571}" type="pres">
      <dgm:prSet presAssocID="{94D09C8E-D977-4AE4-8ED5-1A419C0A9C98}" presName="Name64" presStyleLbl="parChTrans1D2" presStyleIdx="3" presStyleCnt="5"/>
      <dgm:spPr/>
    </dgm:pt>
    <dgm:pt modelId="{0BCEDD59-AAA1-47B1-8585-A447E9532399}" type="pres">
      <dgm:prSet presAssocID="{D4D2A3CA-5C05-4F45-873D-2E5DF08F051F}" presName="hierRoot2" presStyleCnt="0">
        <dgm:presLayoutVars>
          <dgm:hierBranch val="init"/>
        </dgm:presLayoutVars>
      </dgm:prSet>
      <dgm:spPr/>
    </dgm:pt>
    <dgm:pt modelId="{CD07C089-55CF-41F9-B5BF-F365BB910A4A}" type="pres">
      <dgm:prSet presAssocID="{D4D2A3CA-5C05-4F45-873D-2E5DF08F051F}" presName="rootComposite" presStyleCnt="0"/>
      <dgm:spPr/>
    </dgm:pt>
    <dgm:pt modelId="{6FF06C69-E5A5-44F8-A1C7-869E62115236}" type="pres">
      <dgm:prSet presAssocID="{D4D2A3CA-5C05-4F45-873D-2E5DF08F051F}" presName="rootText" presStyleLbl="node2" presStyleIdx="3" presStyleCnt="5">
        <dgm:presLayoutVars>
          <dgm:chPref val="3"/>
        </dgm:presLayoutVars>
      </dgm:prSet>
      <dgm:spPr/>
    </dgm:pt>
    <dgm:pt modelId="{5A335978-4104-4429-8C3A-A0EB4A1BCFBA}" type="pres">
      <dgm:prSet presAssocID="{D4D2A3CA-5C05-4F45-873D-2E5DF08F051F}" presName="rootConnector" presStyleLbl="node2" presStyleIdx="3" presStyleCnt="5"/>
      <dgm:spPr/>
    </dgm:pt>
    <dgm:pt modelId="{4E456744-F07D-4727-960D-CAE5117EA357}" type="pres">
      <dgm:prSet presAssocID="{D4D2A3CA-5C05-4F45-873D-2E5DF08F051F}" presName="hierChild4" presStyleCnt="0"/>
      <dgm:spPr/>
    </dgm:pt>
    <dgm:pt modelId="{67A60FCA-DEE6-4DF1-997D-09473E054C4C}" type="pres">
      <dgm:prSet presAssocID="{D4D2A3CA-5C05-4F45-873D-2E5DF08F051F}" presName="hierChild5" presStyleCnt="0"/>
      <dgm:spPr/>
    </dgm:pt>
    <dgm:pt modelId="{B5FC33C1-B5AA-48C0-9F4D-6174A076E1A4}" type="pres">
      <dgm:prSet presAssocID="{5AA2D04F-051A-484D-9AFE-4AED2B289DA7}" presName="Name64" presStyleLbl="parChTrans1D2" presStyleIdx="4" presStyleCnt="5"/>
      <dgm:spPr/>
    </dgm:pt>
    <dgm:pt modelId="{CAE35E50-77A6-41C3-A8D4-56F5A6B3A81A}" type="pres">
      <dgm:prSet presAssocID="{C27B585A-A1F6-470A-A73C-0E41AB68D565}" presName="hierRoot2" presStyleCnt="0">
        <dgm:presLayoutVars>
          <dgm:hierBranch val="init"/>
        </dgm:presLayoutVars>
      </dgm:prSet>
      <dgm:spPr/>
    </dgm:pt>
    <dgm:pt modelId="{7D184974-2609-40C3-9D50-3DED5E8D1D80}" type="pres">
      <dgm:prSet presAssocID="{C27B585A-A1F6-470A-A73C-0E41AB68D565}" presName="rootComposite" presStyleCnt="0"/>
      <dgm:spPr/>
    </dgm:pt>
    <dgm:pt modelId="{F1EF0867-1C28-4192-8423-20C33D42514B}" type="pres">
      <dgm:prSet presAssocID="{C27B585A-A1F6-470A-A73C-0E41AB68D565}" presName="rootText" presStyleLbl="node2" presStyleIdx="4" presStyleCnt="5">
        <dgm:presLayoutVars>
          <dgm:chPref val="3"/>
        </dgm:presLayoutVars>
      </dgm:prSet>
      <dgm:spPr/>
    </dgm:pt>
    <dgm:pt modelId="{5FEE21E8-B12E-495C-B355-47D5CEC797D0}" type="pres">
      <dgm:prSet presAssocID="{C27B585A-A1F6-470A-A73C-0E41AB68D565}" presName="rootConnector" presStyleLbl="node2" presStyleIdx="4" presStyleCnt="5"/>
      <dgm:spPr/>
    </dgm:pt>
    <dgm:pt modelId="{833CD210-A381-4E88-8635-EE275FC9FBCE}" type="pres">
      <dgm:prSet presAssocID="{C27B585A-A1F6-470A-A73C-0E41AB68D565}" presName="hierChild4" presStyleCnt="0"/>
      <dgm:spPr/>
    </dgm:pt>
    <dgm:pt modelId="{2E9C6EC7-43AE-4875-BB17-989B18D05689}" type="pres">
      <dgm:prSet presAssocID="{C27B585A-A1F6-470A-A73C-0E41AB68D565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8CB2CB04-3889-4C99-A4B0-806A730D5FCA}" type="presOf" srcId="{AA63E1F2-7E1D-458B-B715-DA6D4D7946DA}" destId="{562EE79D-49A8-4583-9CF6-DB9A7D5FFE13}" srcOrd="0" destOrd="0" presId="urn:microsoft.com/office/officeart/2009/3/layout/HorizontalOrganizationChart"/>
    <dgm:cxn modelId="{FFE5A906-D01D-4CB8-B4A2-E51D5EFAB602}" srcId="{34015BDF-43A2-4C0C-9771-253E0802EBE7}" destId="{1947C953-E598-446E-9928-A6FC98CD95F5}" srcOrd="1" destOrd="0" parTransId="{EB97329F-11FF-4C53-AAB7-A6E6C317D1C8}" sibTransId="{132A9BDE-93C0-43E4-89F1-14CF7FA2FE59}"/>
    <dgm:cxn modelId="{CCC10F0D-F0D2-498F-9014-4D13EE126F13}" type="presOf" srcId="{BE871D18-ADB0-4182-807E-6059EFDB56DB}" destId="{276419AD-3BA1-47DA-A617-7F70E508516A}" srcOrd="1" destOrd="0" presId="urn:microsoft.com/office/officeart/2009/3/layout/HorizontalOrganizationChart"/>
    <dgm:cxn modelId="{C020F10E-F201-48F6-AED9-6CEE6ED1D84A}" type="presOf" srcId="{E1EFDD50-3564-4CE6-87B9-A6CD63AAB42B}" destId="{9584A4E6-2B20-4929-A7BA-72B46BE099A0}" srcOrd="0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09972323-9E88-47BD-B29F-DD0012F00853}" type="presOf" srcId="{19ABB14E-3630-4CE9-B932-2E161EB78E28}" destId="{17AE3C75-668A-4DB5-ABF5-254E6C9CF8C2}" srcOrd="1" destOrd="0" presId="urn:microsoft.com/office/officeart/2009/3/layout/HorizontalOrganizationChart"/>
    <dgm:cxn modelId="{58F5C227-C47C-4FCB-ADFD-B8ADB4E17A6B}" type="presOf" srcId="{6702AE9E-343C-4E09-996A-2F426A123B34}" destId="{CE6BB672-FA7D-430A-9615-DAF7C643B7BA}" srcOrd="0" destOrd="0" presId="urn:microsoft.com/office/officeart/2009/3/layout/HorizontalOrganizationChart"/>
    <dgm:cxn modelId="{4A549E30-F215-4764-B8D2-58BF68C04D26}" type="presOf" srcId="{C31A4A4D-09EB-41D2-B96C-B589400A06BF}" destId="{DF70897F-6D81-4179-B086-1E8691A4FD47}" srcOrd="0" destOrd="0" presId="urn:microsoft.com/office/officeart/2009/3/layout/HorizontalOrganizationChart"/>
    <dgm:cxn modelId="{A163A434-73FE-43FA-907B-6CD4593E8680}" type="presOf" srcId="{464BF81D-3DD3-4C49-87D4-9DFD1A4E3239}" destId="{80913270-EF05-4048-A057-CC704CC6279A}" srcOrd="1" destOrd="0" presId="urn:microsoft.com/office/officeart/2009/3/layout/HorizontalOrganizationChart"/>
    <dgm:cxn modelId="{4D836D36-14A9-4C62-962B-ED918E8C29D7}" srcId="{55AC9BC8-9D98-444D-802A-0A89109D6555}" destId="{464BF81D-3DD3-4C49-87D4-9DFD1A4E3239}" srcOrd="1" destOrd="0" parTransId="{C31A4A4D-09EB-41D2-B96C-B589400A06BF}" sibTransId="{FEF2A6D9-FCB2-4789-8297-5E0059A11358}"/>
    <dgm:cxn modelId="{8E534138-B097-421A-A0F4-0F4BDF9D6C35}" type="presOf" srcId="{669F0181-1215-48C6-AC24-86ACCBA199AF}" destId="{FD486260-E8F7-4449-B096-A100F3569CAB}" srcOrd="1" destOrd="0" presId="urn:microsoft.com/office/officeart/2009/3/layout/HorizontalOrganizationChart"/>
    <dgm:cxn modelId="{AD1BC938-33BE-463B-B09C-FCFA62E7D206}" srcId="{19ABB14E-3630-4CE9-B932-2E161EB78E28}" destId="{995D7949-21C7-481E-8BCF-F2D4D976B7A4}" srcOrd="0" destOrd="0" parTransId="{336EE5BB-1195-40A6-896D-5CA5290E4814}" sibTransId="{78BA932C-541C-41FE-905D-F7D1487C410D}"/>
    <dgm:cxn modelId="{94A51A39-5FCE-4D34-8F96-1607CF60F62B}" type="presOf" srcId="{336EE5BB-1195-40A6-896D-5CA5290E4814}" destId="{555FCAEA-85BF-49A5-BB3E-99A03F6E6B18}" srcOrd="0" destOrd="0" presId="urn:microsoft.com/office/officeart/2009/3/layout/HorizontalOrganizationChart"/>
    <dgm:cxn modelId="{C2A7F740-D5E4-4F84-A89B-62870F96FBBA}" srcId="{80B24285-F3B5-438C-B216-CCF343695E29}" destId="{6702AE9E-343C-4E09-996A-2F426A123B34}" srcOrd="1" destOrd="0" parTransId="{CB2AB6A5-6B0B-4DF7-B044-E845D18A980E}" sibTransId="{69931F50-4B32-466A-8694-64562CAF3D4E}"/>
    <dgm:cxn modelId="{2F747D5B-071C-489F-93C9-4624A3D7CED4}" type="presOf" srcId="{BE871D18-ADB0-4182-807E-6059EFDB56DB}" destId="{44B833BF-5240-418C-BEB9-C8471E89EA70}" srcOrd="0" destOrd="0" presId="urn:microsoft.com/office/officeart/2009/3/layout/HorizontalOrganizationChart"/>
    <dgm:cxn modelId="{40774C5F-93DB-4814-9374-B691A0874FD7}" srcId="{D5956D96-5E49-4FC9-BD52-04743C4653DA}" destId="{D4D2A3CA-5C05-4F45-873D-2E5DF08F051F}" srcOrd="3" destOrd="0" parTransId="{94D09C8E-D977-4AE4-8ED5-1A419C0A9C98}" sibTransId="{ADB38D28-2011-408E-B8C8-F13E417BF05F}"/>
    <dgm:cxn modelId="{BFD95F60-2219-4A77-9217-20E9296D9357}" type="presOf" srcId="{55AC9BC8-9D98-444D-802A-0A89109D6555}" destId="{81E4BD08-86BF-4D7F-88EE-16CD75FCB8A6}" srcOrd="1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B72BB445-0BF8-4F0A-B9A9-836CBB360589}" type="presOf" srcId="{5AA2D04F-051A-484D-9AFE-4AED2B289DA7}" destId="{B5FC33C1-B5AA-48C0-9F4D-6174A076E1A4}" srcOrd="0" destOrd="0" presId="urn:microsoft.com/office/officeart/2009/3/layout/HorizontalOrganizationChart"/>
    <dgm:cxn modelId="{0073DB4A-05BE-43F3-AD97-118E8AC80BB0}" type="presOf" srcId="{FD50469C-533C-4D3E-897F-21D95792ED15}" destId="{B13471BD-3A74-437B-999D-BD22519D4E5D}" srcOrd="1" destOrd="0" presId="urn:microsoft.com/office/officeart/2009/3/layout/HorizontalOrganizationChart"/>
    <dgm:cxn modelId="{87399C6C-812B-4277-A7A1-8273936EF9A9}" type="presOf" srcId="{4D307881-0A69-47F2-B4A2-7BFC3C25B273}" destId="{73BDFD17-FB28-4C4D-93D5-04079A2F74FC}" srcOrd="0" destOrd="0" presId="urn:microsoft.com/office/officeart/2009/3/layout/HorizontalOrganizationChart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15F48E71-5167-44D6-AD6F-284802547ADB}" type="presOf" srcId="{995D7949-21C7-481E-8BCF-F2D4D976B7A4}" destId="{E357721A-99CE-4A68-92BF-8CFA2807BB7C}" srcOrd="0" destOrd="0" presId="urn:microsoft.com/office/officeart/2009/3/layout/HorizontalOrganizationChart"/>
    <dgm:cxn modelId="{E5BB8F74-7FB9-4BDF-BC44-547CB064738C}" type="presOf" srcId="{94D09C8E-D977-4AE4-8ED5-1A419C0A9C98}" destId="{43DE2842-7101-49F2-83EC-E38FFD817571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1DCF4976-2C84-4170-A27F-A78D060A00FE}" srcId="{1947C953-E598-446E-9928-A6FC98CD95F5}" destId="{FD50469C-533C-4D3E-897F-21D95792ED15}" srcOrd="0" destOrd="0" parTransId="{E1EFDD50-3564-4CE6-87B9-A6CD63AAB42B}" sibTransId="{4242406D-2874-42D7-B89E-56D87256FB2A}"/>
    <dgm:cxn modelId="{B6A68C79-01B9-4448-934B-3863F1B78921}" type="presOf" srcId="{ACB3B0FE-3D82-4C09-B086-42730487A22A}" destId="{3544B23B-D418-45E3-BED5-B9F2253A7E96}" srcOrd="0" destOrd="0" presId="urn:microsoft.com/office/officeart/2009/3/layout/HorizontalOrganizationChart"/>
    <dgm:cxn modelId="{8A0B5D7D-1DEB-496C-A80D-1FE11FD9D874}" srcId="{D5956D96-5E49-4FC9-BD52-04743C4653DA}" destId="{55AC9BC8-9D98-444D-802A-0A89109D6555}" srcOrd="2" destOrd="0" parTransId="{7664E593-93C2-44A4-8777-35420C3A82C5}" sibTransId="{E5FE2234-8F96-41A7-A1B0-620F75D55A13}"/>
    <dgm:cxn modelId="{BE73B67E-DF31-46FE-98F5-19DE28F71DD5}" type="presOf" srcId="{1947C953-E598-446E-9928-A6FC98CD95F5}" destId="{9B4C7A78-B29B-416B-9766-C768A895DBBD}" srcOrd="0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E320EB87-69DD-4BF6-9273-01FDE4A44859}" type="presOf" srcId="{464BF81D-3DD3-4C49-87D4-9DFD1A4E3239}" destId="{F43E6F6A-1513-46D4-B03B-2B8D0B00DF1E}" srcOrd="0" destOrd="0" presId="urn:microsoft.com/office/officeart/2009/3/layout/HorizontalOrganizationChart"/>
    <dgm:cxn modelId="{07FA288B-E62C-4BC2-A622-29637F316686}" type="presOf" srcId="{D4D2A3CA-5C05-4F45-873D-2E5DF08F051F}" destId="{5A335978-4104-4429-8C3A-A0EB4A1BCFBA}" srcOrd="1" destOrd="0" presId="urn:microsoft.com/office/officeart/2009/3/layout/HorizontalOrganizationChart"/>
    <dgm:cxn modelId="{FA0CCC8B-7DBB-407F-A175-6559598384C3}" type="presOf" srcId="{FD50469C-533C-4D3E-897F-21D95792ED15}" destId="{55A21BD6-908B-4D7D-82FC-F28B1AB73036}" srcOrd="0" destOrd="0" presId="urn:microsoft.com/office/officeart/2009/3/layout/HorizontalOrganizationChart"/>
    <dgm:cxn modelId="{67EAF88B-2087-4DBF-B7C8-4E1F6A34F06E}" type="presOf" srcId="{D3AD8559-26CE-4462-8FD2-B8A2AA86CFD4}" destId="{59C2D42B-E3A6-4E86-BCC6-51C618BAA1F6}" srcOrd="0" destOrd="0" presId="urn:microsoft.com/office/officeart/2009/3/layout/HorizontalOrganizationChart"/>
    <dgm:cxn modelId="{3102AD8F-15EA-4BF0-9E98-E6F29C89FAED}" srcId="{55AC9BC8-9D98-444D-802A-0A89109D6555}" destId="{19ABB14E-3630-4CE9-B932-2E161EB78E28}" srcOrd="0" destOrd="0" parTransId="{AA63E1F2-7E1D-458B-B715-DA6D4D7946DA}" sibTransId="{CE78E82C-D35F-451E-82CA-BDDBDDBFAC3C}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02F4B8A9-3A66-4861-B8FA-1714B4394655}" type="presOf" srcId="{EFB3C436-0E7B-4226-81F0-0FCDE9CD47C1}" destId="{579A1F79-61DC-460F-A282-7762D8F37502}" srcOrd="1" destOrd="0" presId="urn:microsoft.com/office/officeart/2009/3/layout/HorizontalOrganizationChart"/>
    <dgm:cxn modelId="{77F38DAF-AF66-4E21-8492-F4D35EC5459D}" type="presOf" srcId="{CB2AB6A5-6B0B-4DF7-B044-E845D18A980E}" destId="{B36F9DA4-B317-4194-8A20-ECFF1AB040EC}" srcOrd="0" destOrd="0" presId="urn:microsoft.com/office/officeart/2009/3/layout/HorizontalOrganizationChart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19383CB0-5360-4828-AAC0-57AA69F95D3C}" srcId="{D5956D96-5E49-4FC9-BD52-04743C4653DA}" destId="{C27B585A-A1F6-470A-A73C-0E41AB68D565}" srcOrd="4" destOrd="0" parTransId="{5AA2D04F-051A-484D-9AFE-4AED2B289DA7}" sibTransId="{55943779-AA19-4FDB-95E3-59FCB57D620A}"/>
    <dgm:cxn modelId="{BF823FB3-3921-436A-B0D8-1E82C8779DB9}" srcId="{6702AE9E-343C-4E09-996A-2F426A123B34}" destId="{EFB3C436-0E7B-4226-81F0-0FCDE9CD47C1}" srcOrd="0" destOrd="0" parTransId="{ACB3B0FE-3D82-4C09-B086-42730487A22A}" sibTransId="{6EC13265-2AE7-444A-964B-555C5F97F0F4}"/>
    <dgm:cxn modelId="{8ADF7CC2-3DC8-47AB-89A7-4AE1E0A0E8A6}" type="presOf" srcId="{6702AE9E-343C-4E09-996A-2F426A123B34}" destId="{23B37783-9831-49DD-BC95-3E0860B9D07B}" srcOrd="1" destOrd="0" presId="urn:microsoft.com/office/officeart/2009/3/layout/HorizontalOrganizationChart"/>
    <dgm:cxn modelId="{925D43C3-3955-4898-96BA-E97E2A1B5627}" type="presOf" srcId="{19ABB14E-3630-4CE9-B932-2E161EB78E28}" destId="{17D0697B-09F8-49BF-93E3-F1D0928B56F7}" srcOrd="0" destOrd="0" presId="urn:microsoft.com/office/officeart/2009/3/layout/HorizontalOrganizationChart"/>
    <dgm:cxn modelId="{3D8B5DC5-BE3C-435A-9CA5-02FED3878001}" type="presOf" srcId="{55AC9BC8-9D98-444D-802A-0A89109D6555}" destId="{179F7C4D-45E7-4E88-B3FD-1EE1FA08D1FE}" srcOrd="0" destOrd="0" presId="urn:microsoft.com/office/officeart/2009/3/layout/HorizontalOrganizationChart"/>
    <dgm:cxn modelId="{931395C8-C209-4013-A8BC-BF0015FAEFF8}" type="presOf" srcId="{7664E593-93C2-44A4-8777-35420C3A82C5}" destId="{1EDEA326-3CB1-4A8E-92E4-24B983375ECD}" srcOrd="0" destOrd="0" presId="urn:microsoft.com/office/officeart/2009/3/layout/HorizontalOrganizationChart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08F2B2CC-B294-4540-91C7-8A5A3EE2B235}" type="presOf" srcId="{C27B585A-A1F6-470A-A73C-0E41AB68D565}" destId="{5FEE21E8-B12E-495C-B355-47D5CEC797D0}" srcOrd="1" destOrd="0" presId="urn:microsoft.com/office/officeart/2009/3/layout/HorizontalOrganizationChart"/>
    <dgm:cxn modelId="{10C05DCE-860D-4AA3-854B-81C16A67102C}" type="presOf" srcId="{995D7949-21C7-481E-8BCF-F2D4D976B7A4}" destId="{204D7EF7-4110-4B72-9DD5-1E39C4EC7EBA}" srcOrd="1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AF54C6DD-9090-4C6B-BF14-D5B232063E90}" type="presOf" srcId="{EB97329F-11FF-4C53-AAB7-A6E6C317D1C8}" destId="{051119BF-9E0B-4229-BF78-7511506E3DE7}" srcOrd="0" destOrd="0" presId="urn:microsoft.com/office/officeart/2009/3/layout/HorizontalOrganizationChart"/>
    <dgm:cxn modelId="{CA8D10E0-9D0D-47F8-BE2C-B86A2603C7D1}" type="presOf" srcId="{1947C953-E598-446E-9928-A6FC98CD95F5}" destId="{D152A0BF-EC7D-45FF-B93A-C4F866670D76}" srcOrd="1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1300B2EE-AEA2-4F80-B008-0344DF525C9C}" type="presOf" srcId="{669F0181-1215-48C6-AC24-86ACCBA199AF}" destId="{2763AE0C-6940-4503-8D5A-9C6117EFBB3E}" srcOrd="0" destOrd="0" presId="urn:microsoft.com/office/officeart/2009/3/layout/HorizontalOrganizationChart"/>
    <dgm:cxn modelId="{F467F7FC-E98C-428E-ACD9-86FB5F42F185}" type="presOf" srcId="{D4D2A3CA-5C05-4F45-873D-2E5DF08F051F}" destId="{6FF06C69-E5A5-44F8-A1C7-869E62115236}" srcOrd="0" destOrd="0" presId="urn:microsoft.com/office/officeart/2009/3/layout/HorizontalOrganizationChart"/>
    <dgm:cxn modelId="{2C0065FD-2C8C-4BF0-9680-B575ADB03A64}" type="presOf" srcId="{EFB3C436-0E7B-4226-81F0-0FCDE9CD47C1}" destId="{5BD3C40B-835B-458E-BCD8-109FEC6FB4EA}" srcOrd="0" destOrd="0" presId="urn:microsoft.com/office/officeart/2009/3/layout/HorizontalOrganizationChart"/>
    <dgm:cxn modelId="{C70731FE-6678-404B-ABBA-9C6494AB7D99}" srcId="{464BF81D-3DD3-4C49-87D4-9DFD1A4E3239}" destId="{BE871D18-ADB0-4182-807E-6059EFDB56DB}" srcOrd="0" destOrd="0" parTransId="{D3AD8559-26CE-4462-8FD2-B8A2AA86CFD4}" sibTransId="{096FF3C5-AF4B-477D-AB06-7A3BDE4BE023}"/>
    <dgm:cxn modelId="{A9C8BFFE-4D9C-4BDE-85C0-44BA8A9613E7}" type="presOf" srcId="{C27B585A-A1F6-470A-A73C-0E41AB68D565}" destId="{F1EF0867-1C28-4192-8423-20C33D42514B}" srcOrd="0" destOrd="0" presId="urn:microsoft.com/office/officeart/2009/3/layout/HorizontalOrganizationChart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92FA08C8-0E04-4A5A-9360-163886546F3F}" type="presParOf" srcId="{C7F8B268-0BEC-404B-98EA-39ADB5973EB0}" destId="{73BDFD17-FB28-4C4D-93D5-04079A2F74FC}" srcOrd="0" destOrd="0" presId="urn:microsoft.com/office/officeart/2009/3/layout/HorizontalOrganizationChart"/>
    <dgm:cxn modelId="{C116B56D-2944-43E9-8D1A-7780A9123000}" type="presParOf" srcId="{C7F8B268-0BEC-404B-98EA-39ADB5973EB0}" destId="{5D6023BD-C206-4365-A927-F1056E46E592}" srcOrd="1" destOrd="0" presId="urn:microsoft.com/office/officeart/2009/3/layout/HorizontalOrganizationChart"/>
    <dgm:cxn modelId="{2E176DB6-A103-4FB5-A174-D7617037300F}" type="presParOf" srcId="{5D6023BD-C206-4365-A927-F1056E46E592}" destId="{39BDDB50-9D9B-4B32-ABAF-862CE0EC9153}" srcOrd="0" destOrd="0" presId="urn:microsoft.com/office/officeart/2009/3/layout/HorizontalOrganizationChart"/>
    <dgm:cxn modelId="{6356A347-5A60-4EFB-ACFE-CF61A6F8C33B}" type="presParOf" srcId="{39BDDB50-9D9B-4B32-ABAF-862CE0EC9153}" destId="{2763AE0C-6940-4503-8D5A-9C6117EFBB3E}" srcOrd="0" destOrd="0" presId="urn:microsoft.com/office/officeart/2009/3/layout/HorizontalOrganizationChart"/>
    <dgm:cxn modelId="{AB4F17C4-CEB1-4D76-B133-0125FA9994EA}" type="presParOf" srcId="{39BDDB50-9D9B-4B32-ABAF-862CE0EC9153}" destId="{FD486260-E8F7-4449-B096-A100F3569CAB}" srcOrd="1" destOrd="0" presId="urn:microsoft.com/office/officeart/2009/3/layout/HorizontalOrganizationChart"/>
    <dgm:cxn modelId="{9A535D3C-D37B-48EB-9207-F7E69258367D}" type="presParOf" srcId="{5D6023BD-C206-4365-A927-F1056E46E592}" destId="{FE524794-E2B1-4098-8F4F-814B6EA5CF9A}" srcOrd="1" destOrd="0" presId="urn:microsoft.com/office/officeart/2009/3/layout/HorizontalOrganizationChart"/>
    <dgm:cxn modelId="{6C2DF7F3-EBF4-4591-87C8-A4E6D0514F83}" type="presParOf" srcId="{5D6023BD-C206-4365-A927-F1056E46E592}" destId="{D46D0856-EA3F-4AD6-9B9D-5B1F26F03E20}" srcOrd="2" destOrd="0" presId="urn:microsoft.com/office/officeart/2009/3/layout/HorizontalOrganizationChart"/>
    <dgm:cxn modelId="{D20F66CD-0E49-430B-804F-C5E7647AB9DC}" type="presParOf" srcId="{C7F8B268-0BEC-404B-98EA-39ADB5973EB0}" destId="{B36F9DA4-B317-4194-8A20-ECFF1AB040EC}" srcOrd="2" destOrd="0" presId="urn:microsoft.com/office/officeart/2009/3/layout/HorizontalOrganizationChart"/>
    <dgm:cxn modelId="{C40738F8-F4D3-461F-906E-49E093F0593C}" type="presParOf" srcId="{C7F8B268-0BEC-404B-98EA-39ADB5973EB0}" destId="{3DE655E1-0CF7-4F6A-93B6-969F47341ABD}" srcOrd="3" destOrd="0" presId="urn:microsoft.com/office/officeart/2009/3/layout/HorizontalOrganizationChart"/>
    <dgm:cxn modelId="{D0365223-EAB6-4F44-B68F-3029AF3273ED}" type="presParOf" srcId="{3DE655E1-0CF7-4F6A-93B6-969F47341ABD}" destId="{C7BCA59E-BECF-43D7-897C-CB6B8BD52008}" srcOrd="0" destOrd="0" presId="urn:microsoft.com/office/officeart/2009/3/layout/HorizontalOrganizationChart"/>
    <dgm:cxn modelId="{4F82636A-1FC3-4FF2-8358-E88D0852053E}" type="presParOf" srcId="{C7BCA59E-BECF-43D7-897C-CB6B8BD52008}" destId="{CE6BB672-FA7D-430A-9615-DAF7C643B7BA}" srcOrd="0" destOrd="0" presId="urn:microsoft.com/office/officeart/2009/3/layout/HorizontalOrganizationChart"/>
    <dgm:cxn modelId="{8A387F19-E74E-4A04-AE04-CFDED5752B8B}" type="presParOf" srcId="{C7BCA59E-BECF-43D7-897C-CB6B8BD52008}" destId="{23B37783-9831-49DD-BC95-3E0860B9D07B}" srcOrd="1" destOrd="0" presId="urn:microsoft.com/office/officeart/2009/3/layout/HorizontalOrganizationChart"/>
    <dgm:cxn modelId="{9A5F6B32-6124-472D-9632-882BA8A66EE2}" type="presParOf" srcId="{3DE655E1-0CF7-4F6A-93B6-969F47341ABD}" destId="{34F8372B-262C-4C21-8DDD-4F8F8E52C490}" srcOrd="1" destOrd="0" presId="urn:microsoft.com/office/officeart/2009/3/layout/HorizontalOrganizationChart"/>
    <dgm:cxn modelId="{8BD92469-A99B-496B-9409-1FED38A3F9F1}" type="presParOf" srcId="{34F8372B-262C-4C21-8DDD-4F8F8E52C490}" destId="{3544B23B-D418-45E3-BED5-B9F2253A7E96}" srcOrd="0" destOrd="0" presId="urn:microsoft.com/office/officeart/2009/3/layout/HorizontalOrganizationChart"/>
    <dgm:cxn modelId="{53F4BADE-A13B-4950-81C1-537FD2829A89}" type="presParOf" srcId="{34F8372B-262C-4C21-8DDD-4F8F8E52C490}" destId="{5B4E1901-C06D-43E1-B12A-61ECED0D5E80}" srcOrd="1" destOrd="0" presId="urn:microsoft.com/office/officeart/2009/3/layout/HorizontalOrganizationChart"/>
    <dgm:cxn modelId="{FDD43921-796F-42EF-9465-57EFF2ED44FC}" type="presParOf" srcId="{5B4E1901-C06D-43E1-B12A-61ECED0D5E80}" destId="{F319BE5D-762C-4C3B-8051-404EC9A0B7AC}" srcOrd="0" destOrd="0" presId="urn:microsoft.com/office/officeart/2009/3/layout/HorizontalOrganizationChart"/>
    <dgm:cxn modelId="{127104DD-BE75-49C5-905D-69B44597D830}" type="presParOf" srcId="{F319BE5D-762C-4C3B-8051-404EC9A0B7AC}" destId="{5BD3C40B-835B-458E-BCD8-109FEC6FB4EA}" srcOrd="0" destOrd="0" presId="urn:microsoft.com/office/officeart/2009/3/layout/HorizontalOrganizationChart"/>
    <dgm:cxn modelId="{C807B33F-3C89-42F6-8FF8-1AB9294F5C6A}" type="presParOf" srcId="{F319BE5D-762C-4C3B-8051-404EC9A0B7AC}" destId="{579A1F79-61DC-460F-A282-7762D8F37502}" srcOrd="1" destOrd="0" presId="urn:microsoft.com/office/officeart/2009/3/layout/HorizontalOrganizationChart"/>
    <dgm:cxn modelId="{AB81FD44-422D-479A-A005-A0596A585F3F}" type="presParOf" srcId="{5B4E1901-C06D-43E1-B12A-61ECED0D5E80}" destId="{B8089DA9-9490-4A88-9816-054E25D39BC5}" srcOrd="1" destOrd="0" presId="urn:microsoft.com/office/officeart/2009/3/layout/HorizontalOrganizationChart"/>
    <dgm:cxn modelId="{4674E1E1-06E6-4810-BEA3-5494E830B2A8}" type="presParOf" srcId="{5B4E1901-C06D-43E1-B12A-61ECED0D5E80}" destId="{2D7D08ED-F923-434C-B709-C4FCBC1E3E89}" srcOrd="2" destOrd="0" presId="urn:microsoft.com/office/officeart/2009/3/layout/HorizontalOrganizationChart"/>
    <dgm:cxn modelId="{04CEF59A-86B7-48EB-8696-D117618BCB05}" type="presParOf" srcId="{3DE655E1-0CF7-4F6A-93B6-969F47341ABD}" destId="{7CFB86C5-006D-49B8-ADB5-BAC756233809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62B7FF0D-28F2-416B-86BC-415544B8A7E7}" type="presParOf" srcId="{F62BABD4-0294-45EB-8942-EBC42F2AFEEC}" destId="{051119BF-9E0B-4229-BF78-7511506E3DE7}" srcOrd="2" destOrd="0" presId="urn:microsoft.com/office/officeart/2009/3/layout/HorizontalOrganizationChart"/>
    <dgm:cxn modelId="{E31EDD7B-3EFA-404E-AAAD-F559A697528F}" type="presParOf" srcId="{F62BABD4-0294-45EB-8942-EBC42F2AFEEC}" destId="{2B3A2659-C939-43EC-ADE2-103A163D59CB}" srcOrd="3" destOrd="0" presId="urn:microsoft.com/office/officeart/2009/3/layout/HorizontalOrganizationChart"/>
    <dgm:cxn modelId="{F3F2A0F6-057C-4C2E-A527-057975F2FD35}" type="presParOf" srcId="{2B3A2659-C939-43EC-ADE2-103A163D59CB}" destId="{E3B00FFC-3C54-4D52-A500-2F799C2218BF}" srcOrd="0" destOrd="0" presId="urn:microsoft.com/office/officeart/2009/3/layout/HorizontalOrganizationChart"/>
    <dgm:cxn modelId="{D7B58F40-54B9-4C8A-B214-D2EBB1B44736}" type="presParOf" srcId="{E3B00FFC-3C54-4D52-A500-2F799C2218BF}" destId="{9B4C7A78-B29B-416B-9766-C768A895DBBD}" srcOrd="0" destOrd="0" presId="urn:microsoft.com/office/officeart/2009/3/layout/HorizontalOrganizationChart"/>
    <dgm:cxn modelId="{1494CE26-033B-418A-9446-DC9FAA025896}" type="presParOf" srcId="{E3B00FFC-3C54-4D52-A500-2F799C2218BF}" destId="{D152A0BF-EC7D-45FF-B93A-C4F866670D76}" srcOrd="1" destOrd="0" presId="urn:microsoft.com/office/officeart/2009/3/layout/HorizontalOrganizationChart"/>
    <dgm:cxn modelId="{D82E272B-3B85-42E9-8F6B-046CCE47483A}" type="presParOf" srcId="{2B3A2659-C939-43EC-ADE2-103A163D59CB}" destId="{22B2E927-F927-42D4-A1F8-804CD69A1F96}" srcOrd="1" destOrd="0" presId="urn:microsoft.com/office/officeart/2009/3/layout/HorizontalOrganizationChart"/>
    <dgm:cxn modelId="{6246CFFF-BBC5-498B-BFE1-506D579FCC44}" type="presParOf" srcId="{22B2E927-F927-42D4-A1F8-804CD69A1F96}" destId="{9584A4E6-2B20-4929-A7BA-72B46BE099A0}" srcOrd="0" destOrd="0" presId="urn:microsoft.com/office/officeart/2009/3/layout/HorizontalOrganizationChart"/>
    <dgm:cxn modelId="{25B667A9-5FF2-424D-8849-376BEB02C83D}" type="presParOf" srcId="{22B2E927-F927-42D4-A1F8-804CD69A1F96}" destId="{0EE739EC-FEB1-4050-B05F-C3B17B0856D3}" srcOrd="1" destOrd="0" presId="urn:microsoft.com/office/officeart/2009/3/layout/HorizontalOrganizationChart"/>
    <dgm:cxn modelId="{746CC9D6-2023-4E05-A544-1E17E6C1F733}" type="presParOf" srcId="{0EE739EC-FEB1-4050-B05F-C3B17B0856D3}" destId="{F2DD32C4-BDD0-4B9D-B8BB-B8F5BDB23B86}" srcOrd="0" destOrd="0" presId="urn:microsoft.com/office/officeart/2009/3/layout/HorizontalOrganizationChart"/>
    <dgm:cxn modelId="{895A49FD-2FD1-4524-8276-F2CE772414E9}" type="presParOf" srcId="{F2DD32C4-BDD0-4B9D-B8BB-B8F5BDB23B86}" destId="{55A21BD6-908B-4D7D-82FC-F28B1AB73036}" srcOrd="0" destOrd="0" presId="urn:microsoft.com/office/officeart/2009/3/layout/HorizontalOrganizationChart"/>
    <dgm:cxn modelId="{3A4D12D8-32A8-4EFC-8243-EACFD2A5A9D4}" type="presParOf" srcId="{F2DD32C4-BDD0-4B9D-B8BB-B8F5BDB23B86}" destId="{B13471BD-3A74-437B-999D-BD22519D4E5D}" srcOrd="1" destOrd="0" presId="urn:microsoft.com/office/officeart/2009/3/layout/HorizontalOrganizationChart"/>
    <dgm:cxn modelId="{A1368FA1-9988-44F2-AB87-34928CFCDEAC}" type="presParOf" srcId="{0EE739EC-FEB1-4050-B05F-C3B17B0856D3}" destId="{D787A004-F33D-4B16-9BDE-9BEB1C42E635}" srcOrd="1" destOrd="0" presId="urn:microsoft.com/office/officeart/2009/3/layout/HorizontalOrganizationChart"/>
    <dgm:cxn modelId="{E2BE6C22-B5A6-476E-A417-E1997F106E2E}" type="presParOf" srcId="{0EE739EC-FEB1-4050-B05F-C3B17B0856D3}" destId="{F8B31CE7-7E26-4FF9-A65E-F38AC9B684E7}" srcOrd="2" destOrd="0" presId="urn:microsoft.com/office/officeart/2009/3/layout/HorizontalOrganizationChart"/>
    <dgm:cxn modelId="{CE45E874-6BCF-4DAC-8C1C-5F5369BB961C}" type="presParOf" srcId="{2B3A2659-C939-43EC-ADE2-103A163D59CB}" destId="{986A6E43-867F-46D7-883A-97CCAAD8F192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D05B5E4C-7D77-4A7A-A631-84BBD7002A92}" type="presParOf" srcId="{095BE53D-55BD-4790-B61F-8D33C2F0FFF6}" destId="{1EDEA326-3CB1-4A8E-92E4-24B983375ECD}" srcOrd="4" destOrd="0" presId="urn:microsoft.com/office/officeart/2009/3/layout/HorizontalOrganizationChart"/>
    <dgm:cxn modelId="{5262C3D5-9878-4CAF-9B46-4D61849A7ED0}" type="presParOf" srcId="{095BE53D-55BD-4790-B61F-8D33C2F0FFF6}" destId="{6C4A771C-58FF-4C22-8C20-8BB96A86C50B}" srcOrd="5" destOrd="0" presId="urn:microsoft.com/office/officeart/2009/3/layout/HorizontalOrganizationChart"/>
    <dgm:cxn modelId="{4EA2DA28-1A09-472F-9575-2CE7DB62D8A0}" type="presParOf" srcId="{6C4A771C-58FF-4C22-8C20-8BB96A86C50B}" destId="{34B94E28-8E73-4703-97A0-685EA49D58FE}" srcOrd="0" destOrd="0" presId="urn:microsoft.com/office/officeart/2009/3/layout/HorizontalOrganizationChart"/>
    <dgm:cxn modelId="{99E68705-05F8-4B34-8E26-254F5CBF86AC}" type="presParOf" srcId="{34B94E28-8E73-4703-97A0-685EA49D58FE}" destId="{179F7C4D-45E7-4E88-B3FD-1EE1FA08D1FE}" srcOrd="0" destOrd="0" presId="urn:microsoft.com/office/officeart/2009/3/layout/HorizontalOrganizationChart"/>
    <dgm:cxn modelId="{5962C4DE-C0D6-4031-9D51-2C06F695AA59}" type="presParOf" srcId="{34B94E28-8E73-4703-97A0-685EA49D58FE}" destId="{81E4BD08-86BF-4D7F-88EE-16CD75FCB8A6}" srcOrd="1" destOrd="0" presId="urn:microsoft.com/office/officeart/2009/3/layout/HorizontalOrganizationChart"/>
    <dgm:cxn modelId="{4F4FAA9B-2A7F-4611-874E-AA5D4DE5FA21}" type="presParOf" srcId="{6C4A771C-58FF-4C22-8C20-8BB96A86C50B}" destId="{3483AF97-04BC-4ADE-809D-C235567DAFE8}" srcOrd="1" destOrd="0" presId="urn:microsoft.com/office/officeart/2009/3/layout/HorizontalOrganizationChart"/>
    <dgm:cxn modelId="{584EC923-430A-4FDD-B0BA-1141EBCB78B2}" type="presParOf" srcId="{3483AF97-04BC-4ADE-809D-C235567DAFE8}" destId="{562EE79D-49A8-4583-9CF6-DB9A7D5FFE13}" srcOrd="0" destOrd="0" presId="urn:microsoft.com/office/officeart/2009/3/layout/HorizontalOrganizationChart"/>
    <dgm:cxn modelId="{CEB5F186-84DB-4C41-8B11-29D00C42A17F}" type="presParOf" srcId="{3483AF97-04BC-4ADE-809D-C235567DAFE8}" destId="{2D2D93E8-B7D3-4C18-AE9A-61460155D8E0}" srcOrd="1" destOrd="0" presId="urn:microsoft.com/office/officeart/2009/3/layout/HorizontalOrganizationChart"/>
    <dgm:cxn modelId="{3CC15B32-1395-4813-8619-E233E3AE7990}" type="presParOf" srcId="{2D2D93E8-B7D3-4C18-AE9A-61460155D8E0}" destId="{28C6DAB0-670B-45DE-A8FC-90D9D423AFF9}" srcOrd="0" destOrd="0" presId="urn:microsoft.com/office/officeart/2009/3/layout/HorizontalOrganizationChart"/>
    <dgm:cxn modelId="{2DADAD66-4551-4BF0-B796-5E78EE1E3D1F}" type="presParOf" srcId="{28C6DAB0-670B-45DE-A8FC-90D9D423AFF9}" destId="{17D0697B-09F8-49BF-93E3-F1D0928B56F7}" srcOrd="0" destOrd="0" presId="urn:microsoft.com/office/officeart/2009/3/layout/HorizontalOrganizationChart"/>
    <dgm:cxn modelId="{F0AC8AF2-4860-4A5E-BE21-156927D8B43E}" type="presParOf" srcId="{28C6DAB0-670B-45DE-A8FC-90D9D423AFF9}" destId="{17AE3C75-668A-4DB5-ABF5-254E6C9CF8C2}" srcOrd="1" destOrd="0" presId="urn:microsoft.com/office/officeart/2009/3/layout/HorizontalOrganizationChart"/>
    <dgm:cxn modelId="{60A12601-C8CC-4394-B3CE-BE9C0D6F9D56}" type="presParOf" srcId="{2D2D93E8-B7D3-4C18-AE9A-61460155D8E0}" destId="{9D514434-8E9F-4774-A49A-37C231DE8AED}" srcOrd="1" destOrd="0" presId="urn:microsoft.com/office/officeart/2009/3/layout/HorizontalOrganizationChart"/>
    <dgm:cxn modelId="{92AED4C8-4550-4AED-8BEA-613ACD4CE4CF}" type="presParOf" srcId="{9D514434-8E9F-4774-A49A-37C231DE8AED}" destId="{555FCAEA-85BF-49A5-BB3E-99A03F6E6B18}" srcOrd="0" destOrd="0" presId="urn:microsoft.com/office/officeart/2009/3/layout/HorizontalOrganizationChart"/>
    <dgm:cxn modelId="{50464D4B-B9E2-48D2-A7FB-0B6A6E47DBA4}" type="presParOf" srcId="{9D514434-8E9F-4774-A49A-37C231DE8AED}" destId="{AA537377-2EF5-458B-B701-BC5B27AFCB62}" srcOrd="1" destOrd="0" presId="urn:microsoft.com/office/officeart/2009/3/layout/HorizontalOrganizationChart"/>
    <dgm:cxn modelId="{A2A985C1-9CD3-499D-80BC-27E5940D97A1}" type="presParOf" srcId="{AA537377-2EF5-458B-B701-BC5B27AFCB62}" destId="{42A4FC95-4111-45B3-85F8-3817C0875E26}" srcOrd="0" destOrd="0" presId="urn:microsoft.com/office/officeart/2009/3/layout/HorizontalOrganizationChart"/>
    <dgm:cxn modelId="{A5F28508-FD4F-4776-AF1C-40753598D36A}" type="presParOf" srcId="{42A4FC95-4111-45B3-85F8-3817C0875E26}" destId="{E357721A-99CE-4A68-92BF-8CFA2807BB7C}" srcOrd="0" destOrd="0" presId="urn:microsoft.com/office/officeart/2009/3/layout/HorizontalOrganizationChart"/>
    <dgm:cxn modelId="{2D6E95BC-4C7C-411B-ADC4-59E73A0A2764}" type="presParOf" srcId="{42A4FC95-4111-45B3-85F8-3817C0875E26}" destId="{204D7EF7-4110-4B72-9DD5-1E39C4EC7EBA}" srcOrd="1" destOrd="0" presId="urn:microsoft.com/office/officeart/2009/3/layout/HorizontalOrganizationChart"/>
    <dgm:cxn modelId="{1CFAD874-3B53-4478-947C-2B5C73628F26}" type="presParOf" srcId="{AA537377-2EF5-458B-B701-BC5B27AFCB62}" destId="{9B7F96F6-81FD-4E02-B081-AE2A906D8674}" srcOrd="1" destOrd="0" presId="urn:microsoft.com/office/officeart/2009/3/layout/HorizontalOrganizationChart"/>
    <dgm:cxn modelId="{7E111EA9-A202-4BE2-BC72-5F027EA784A7}" type="presParOf" srcId="{AA537377-2EF5-458B-B701-BC5B27AFCB62}" destId="{BE9F157C-DA18-4CB7-BF52-A27570D1806E}" srcOrd="2" destOrd="0" presId="urn:microsoft.com/office/officeart/2009/3/layout/HorizontalOrganizationChart"/>
    <dgm:cxn modelId="{6209F9CC-46FC-4EA0-8776-9AD7755A2447}" type="presParOf" srcId="{2D2D93E8-B7D3-4C18-AE9A-61460155D8E0}" destId="{9584DE6D-7DFC-4F7B-B5F9-574FB04D86CE}" srcOrd="2" destOrd="0" presId="urn:microsoft.com/office/officeart/2009/3/layout/HorizontalOrganizationChart"/>
    <dgm:cxn modelId="{5F7FFCD7-6F29-496B-847E-6140AD7D1893}" type="presParOf" srcId="{3483AF97-04BC-4ADE-809D-C235567DAFE8}" destId="{DF70897F-6D81-4179-B086-1E8691A4FD47}" srcOrd="2" destOrd="0" presId="urn:microsoft.com/office/officeart/2009/3/layout/HorizontalOrganizationChart"/>
    <dgm:cxn modelId="{D1E88DAE-8020-4B39-B8AF-E7BD7FED7F8F}" type="presParOf" srcId="{3483AF97-04BC-4ADE-809D-C235567DAFE8}" destId="{CC3780FD-0F9C-40C1-9574-A41648B9DDA1}" srcOrd="3" destOrd="0" presId="urn:microsoft.com/office/officeart/2009/3/layout/HorizontalOrganizationChart"/>
    <dgm:cxn modelId="{4592A847-0D98-4C1C-8EF3-CDCDC48B778B}" type="presParOf" srcId="{CC3780FD-0F9C-40C1-9574-A41648B9DDA1}" destId="{55C356A0-3CDD-4155-9A27-8A0724C09FCE}" srcOrd="0" destOrd="0" presId="urn:microsoft.com/office/officeart/2009/3/layout/HorizontalOrganizationChart"/>
    <dgm:cxn modelId="{65962EB4-B7F3-4A87-A413-58D1FEC95B9F}" type="presParOf" srcId="{55C356A0-3CDD-4155-9A27-8A0724C09FCE}" destId="{F43E6F6A-1513-46D4-B03B-2B8D0B00DF1E}" srcOrd="0" destOrd="0" presId="urn:microsoft.com/office/officeart/2009/3/layout/HorizontalOrganizationChart"/>
    <dgm:cxn modelId="{E6D6C001-506B-43FB-ABAB-76C262F05129}" type="presParOf" srcId="{55C356A0-3CDD-4155-9A27-8A0724C09FCE}" destId="{80913270-EF05-4048-A057-CC704CC6279A}" srcOrd="1" destOrd="0" presId="urn:microsoft.com/office/officeart/2009/3/layout/HorizontalOrganizationChart"/>
    <dgm:cxn modelId="{936543C2-5BA6-48D1-A58E-5A8277D7875F}" type="presParOf" srcId="{CC3780FD-0F9C-40C1-9574-A41648B9DDA1}" destId="{97C8B59F-234B-4D59-A301-5DEE3B6E8A6D}" srcOrd="1" destOrd="0" presId="urn:microsoft.com/office/officeart/2009/3/layout/HorizontalOrganizationChart"/>
    <dgm:cxn modelId="{1671BAE4-29A8-479D-A2A1-B4C2B3ECC672}" type="presParOf" srcId="{97C8B59F-234B-4D59-A301-5DEE3B6E8A6D}" destId="{59C2D42B-E3A6-4E86-BCC6-51C618BAA1F6}" srcOrd="0" destOrd="0" presId="urn:microsoft.com/office/officeart/2009/3/layout/HorizontalOrganizationChart"/>
    <dgm:cxn modelId="{B6E63333-5C68-4A56-AFDD-61B8A54A2FB8}" type="presParOf" srcId="{97C8B59F-234B-4D59-A301-5DEE3B6E8A6D}" destId="{3E10A500-C555-4506-A880-3B216652B556}" srcOrd="1" destOrd="0" presId="urn:microsoft.com/office/officeart/2009/3/layout/HorizontalOrganizationChart"/>
    <dgm:cxn modelId="{E9BC252B-0A42-4DDC-90C0-4C2B6371466B}" type="presParOf" srcId="{3E10A500-C555-4506-A880-3B216652B556}" destId="{C13BE6E8-36B6-4880-8CC5-C4E61E17BC33}" srcOrd="0" destOrd="0" presId="urn:microsoft.com/office/officeart/2009/3/layout/HorizontalOrganizationChart"/>
    <dgm:cxn modelId="{DA31DE2B-11D3-46B1-B8E6-57DD581E54A0}" type="presParOf" srcId="{C13BE6E8-36B6-4880-8CC5-C4E61E17BC33}" destId="{44B833BF-5240-418C-BEB9-C8471E89EA70}" srcOrd="0" destOrd="0" presId="urn:microsoft.com/office/officeart/2009/3/layout/HorizontalOrganizationChart"/>
    <dgm:cxn modelId="{962B6860-6453-4D32-ADC8-BCCA77D71868}" type="presParOf" srcId="{C13BE6E8-36B6-4880-8CC5-C4E61E17BC33}" destId="{276419AD-3BA1-47DA-A617-7F70E508516A}" srcOrd="1" destOrd="0" presId="urn:microsoft.com/office/officeart/2009/3/layout/HorizontalOrganizationChart"/>
    <dgm:cxn modelId="{EC346469-4C4C-41D4-8971-A54493F5D3ED}" type="presParOf" srcId="{3E10A500-C555-4506-A880-3B216652B556}" destId="{AE33AF14-EE7B-428B-A7C7-2E53F75B9489}" srcOrd="1" destOrd="0" presId="urn:microsoft.com/office/officeart/2009/3/layout/HorizontalOrganizationChart"/>
    <dgm:cxn modelId="{3843A0A5-82FF-4622-8F48-73AE8AE5EC02}" type="presParOf" srcId="{3E10A500-C555-4506-A880-3B216652B556}" destId="{89737CEE-3244-4098-9E56-01A9399334EA}" srcOrd="2" destOrd="0" presId="urn:microsoft.com/office/officeart/2009/3/layout/HorizontalOrganizationChart"/>
    <dgm:cxn modelId="{ABA919D9-374F-4B2B-9B5B-D6FC69A7A60D}" type="presParOf" srcId="{CC3780FD-0F9C-40C1-9574-A41648B9DDA1}" destId="{C210A625-D44A-40F9-8E19-F9AE6EA792DB}" srcOrd="2" destOrd="0" presId="urn:microsoft.com/office/officeart/2009/3/layout/HorizontalOrganizationChart"/>
    <dgm:cxn modelId="{9500D980-A3F4-4489-98DE-64265A15916C}" type="presParOf" srcId="{6C4A771C-58FF-4C22-8C20-8BB96A86C50B}" destId="{FE7BC473-27C7-4036-9293-052CBDB456DE}" srcOrd="2" destOrd="0" presId="urn:microsoft.com/office/officeart/2009/3/layout/HorizontalOrganizationChart"/>
    <dgm:cxn modelId="{F6749816-7A37-4107-AD43-CAC701801DED}" type="presParOf" srcId="{095BE53D-55BD-4790-B61F-8D33C2F0FFF6}" destId="{43DE2842-7101-49F2-83EC-E38FFD817571}" srcOrd="6" destOrd="0" presId="urn:microsoft.com/office/officeart/2009/3/layout/HorizontalOrganizationChart"/>
    <dgm:cxn modelId="{9F4FC4D5-629A-47D1-9634-CC2D403E1EB0}" type="presParOf" srcId="{095BE53D-55BD-4790-B61F-8D33C2F0FFF6}" destId="{0BCEDD59-AAA1-47B1-8585-A447E9532399}" srcOrd="7" destOrd="0" presId="urn:microsoft.com/office/officeart/2009/3/layout/HorizontalOrganizationChart"/>
    <dgm:cxn modelId="{1A83189F-2B24-47EB-90FF-EFF950BAC328}" type="presParOf" srcId="{0BCEDD59-AAA1-47B1-8585-A447E9532399}" destId="{CD07C089-55CF-41F9-B5BF-F365BB910A4A}" srcOrd="0" destOrd="0" presId="urn:microsoft.com/office/officeart/2009/3/layout/HorizontalOrganizationChart"/>
    <dgm:cxn modelId="{E68301C4-6F81-46EE-BEDE-239F15E56926}" type="presParOf" srcId="{CD07C089-55CF-41F9-B5BF-F365BB910A4A}" destId="{6FF06C69-E5A5-44F8-A1C7-869E62115236}" srcOrd="0" destOrd="0" presId="urn:microsoft.com/office/officeart/2009/3/layout/HorizontalOrganizationChart"/>
    <dgm:cxn modelId="{2FF36A5D-A539-4D51-AD46-1281EC225154}" type="presParOf" srcId="{CD07C089-55CF-41F9-B5BF-F365BB910A4A}" destId="{5A335978-4104-4429-8C3A-A0EB4A1BCFBA}" srcOrd="1" destOrd="0" presId="urn:microsoft.com/office/officeart/2009/3/layout/HorizontalOrganizationChart"/>
    <dgm:cxn modelId="{933B0DF0-8E63-40B5-B3E0-E5341AD73690}" type="presParOf" srcId="{0BCEDD59-AAA1-47B1-8585-A447E9532399}" destId="{4E456744-F07D-4727-960D-CAE5117EA357}" srcOrd="1" destOrd="0" presId="urn:microsoft.com/office/officeart/2009/3/layout/HorizontalOrganizationChart"/>
    <dgm:cxn modelId="{7CD62F64-AE3C-4D75-B21A-06B9D18EBA9B}" type="presParOf" srcId="{0BCEDD59-AAA1-47B1-8585-A447E9532399}" destId="{67A60FCA-DEE6-4DF1-997D-09473E054C4C}" srcOrd="2" destOrd="0" presId="urn:microsoft.com/office/officeart/2009/3/layout/HorizontalOrganizationChart"/>
    <dgm:cxn modelId="{887F4074-BA49-497A-B19A-EBB43F348E28}" type="presParOf" srcId="{095BE53D-55BD-4790-B61F-8D33C2F0FFF6}" destId="{B5FC33C1-B5AA-48C0-9F4D-6174A076E1A4}" srcOrd="8" destOrd="0" presId="urn:microsoft.com/office/officeart/2009/3/layout/HorizontalOrganizationChart"/>
    <dgm:cxn modelId="{C348C566-32FC-4412-B28D-E2DBE4477467}" type="presParOf" srcId="{095BE53D-55BD-4790-B61F-8D33C2F0FFF6}" destId="{CAE35E50-77A6-41C3-A8D4-56F5A6B3A81A}" srcOrd="9" destOrd="0" presId="urn:microsoft.com/office/officeart/2009/3/layout/HorizontalOrganizationChart"/>
    <dgm:cxn modelId="{A885A164-F1B7-4B4F-851A-A2CF82F7CFB3}" type="presParOf" srcId="{CAE35E50-77A6-41C3-A8D4-56F5A6B3A81A}" destId="{7D184974-2609-40C3-9D50-3DED5E8D1D80}" srcOrd="0" destOrd="0" presId="urn:microsoft.com/office/officeart/2009/3/layout/HorizontalOrganizationChart"/>
    <dgm:cxn modelId="{971043FE-4D82-4B99-9151-68D696B247A2}" type="presParOf" srcId="{7D184974-2609-40C3-9D50-3DED5E8D1D80}" destId="{F1EF0867-1C28-4192-8423-20C33D42514B}" srcOrd="0" destOrd="0" presId="urn:microsoft.com/office/officeart/2009/3/layout/HorizontalOrganizationChart"/>
    <dgm:cxn modelId="{8EF959E7-F08F-4EDA-85D7-B082C0B1B60A}" type="presParOf" srcId="{7D184974-2609-40C3-9D50-3DED5E8D1D80}" destId="{5FEE21E8-B12E-495C-B355-47D5CEC797D0}" srcOrd="1" destOrd="0" presId="urn:microsoft.com/office/officeart/2009/3/layout/HorizontalOrganizationChart"/>
    <dgm:cxn modelId="{D467C96E-843C-489B-87FD-F2B406B53CC3}" type="presParOf" srcId="{CAE35E50-77A6-41C3-A8D4-56F5A6B3A81A}" destId="{833CD210-A381-4E88-8635-EE275FC9FBCE}" srcOrd="1" destOrd="0" presId="urn:microsoft.com/office/officeart/2009/3/layout/HorizontalOrganizationChart"/>
    <dgm:cxn modelId="{16FF5EE4-CC32-4A47-B3E0-68453BBF9C06}" type="presParOf" srcId="{CAE35E50-77A6-41C3-A8D4-56F5A6B3A81A}" destId="{2E9C6EC7-43AE-4875-BB17-989B18D05689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D71FD6-9C06-4C25-B486-32522D6CE2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956D96-5E49-4FC9-BD52-04743C4653D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文件管理</a:t>
          </a:r>
        </a:p>
      </dgm:t>
    </dgm:pt>
    <dgm:pt modelId="{89D88794-48B5-499A-9946-8F69701DE0B5}" type="par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29036-ECFD-4AD5-B351-31A7A86C3613}" type="sibTrans" cxnId="{FE280E83-BDA6-4F7C-A0FF-8D741519262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24285-F3B5-438C-B216-CCF343695E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文件的基本概念</a:t>
          </a:r>
        </a:p>
      </dgm:t>
    </dgm:pt>
    <dgm:pt modelId="{CAE244FD-02A3-45E2-96DF-EB32E6D4D8F0}" type="par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49873F-C80F-4209-830D-84214B9D60B4}" type="sibTrans" cxnId="{1C81104D-8D74-4CF1-A218-C96F64522B6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2A3CA-5C05-4F45-873D-2E5DF08F051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文件的物理结构（文件分配）</a:t>
          </a:r>
        </a:p>
      </dgm:t>
    </dgm:pt>
    <dgm:pt modelId="{94D09C8E-D977-4AE4-8ED5-1A419C0A9C98}" type="par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B38D28-2011-408E-B8C8-F13E417BF05F}" type="sibTrans" cxnId="{40774C5F-93DB-4814-9374-B691A0874F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BF81D-3DD3-4C49-87D4-9DFD1A4E323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目录结构的发展</a:t>
          </a:r>
        </a:p>
      </dgm:t>
    </dgm:pt>
    <dgm:pt modelId="{C31A4A4D-09EB-41D2-B96C-B589400A06BF}" type="par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F2A6D9-FCB2-4789-8297-5E0059A11358}" type="sibTrans" cxnId="{4D836D36-14A9-4C62-962B-ED918E8C29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15BDF-43A2-4C0C-9771-253E0802EBE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文件的逻辑结构（文件的组织类型）</a:t>
          </a:r>
        </a:p>
      </dgm:t>
    </dgm:pt>
    <dgm:pt modelId="{84508284-A472-40AB-9FCC-13B335AF73DB}" type="par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A53C5E-86A1-44B2-A213-3E9B38F2F0D9}" type="sibTrans" cxnId="{65FD6743-2309-49EA-8495-3FA3E90FA1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C9BC8-9D98-444D-802A-0A89109D655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目录</a:t>
          </a:r>
        </a:p>
      </dgm:t>
    </dgm:pt>
    <dgm:pt modelId="{7664E593-93C2-44A4-8777-35420C3A82C5}" type="par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E2234-8F96-41A7-A1B0-620F75D55A13}" type="sibTrans" cxnId="{8A0B5D7D-1DEB-496C-A80D-1FE11FD9D87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BB14E-3630-4CE9-B932-2E161EB78E2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按名存取与目录</a:t>
          </a:r>
        </a:p>
      </dgm:t>
    </dgm:pt>
    <dgm:pt modelId="{AA63E1F2-7E1D-458B-B715-DA6D4D7946DA}" type="par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8E82C-D35F-451E-82CA-BDDBDDBFAC3C}" type="sibTrans" cxnId="{3102AD8F-15EA-4BF0-9E98-E6F29C89FAED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871D18-ADB0-4182-807E-6059EFDB56D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简单目录、二级目录、层次目录</a:t>
          </a:r>
        </a:p>
      </dgm:t>
    </dgm:pt>
    <dgm:pt modelId="{D3AD8559-26CE-4462-8FD2-B8A2AA86CFD4}" type="par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FF3C5-AF4B-477D-AB06-7A3BDE4BE023}" type="sibTrans" cxnId="{C70731FE-6678-404B-ABBA-9C6494AB7D9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B585A-A1F6-470A-A73C-0E41AB68D56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连续分配、链式分配、索引分配</a:t>
          </a:r>
        </a:p>
      </dgm:t>
    </dgm:pt>
    <dgm:pt modelId="{5AA2D04F-051A-484D-9AFE-4AED2B289DA7}" type="par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43779-AA19-4FDB-95E3-59FCB57D620A}" type="sibTrans" cxnId="{19383CB0-5360-4828-AAC0-57AA69F95D3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D70A0-DCB8-4162-BD5D-818CA9F88ED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堆、顺序文件、索引文件、索引顺序文件、散列文件</a:t>
          </a:r>
        </a:p>
      </dgm:t>
    </dgm:pt>
    <dgm:pt modelId="{FBA0D0CF-0199-4D0D-9756-4FF476BC1D4A}" type="par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D5-8563-4341-87D9-C614791E1737}" type="sibTrans" cxnId="{E4F5A403-EFD2-4059-908D-B0CC0E4F8E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F0181-1215-48C6-AC24-86ACCBA199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文件、文件操作、文件属性、文件系统</a:t>
          </a:r>
        </a:p>
      </dgm:t>
    </dgm:pt>
    <dgm:pt modelId="{4D307881-0A69-47F2-B4A2-7BFC3C25B273}" type="par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4A6B0-A135-433E-889B-33BC79AA8D85}" type="sibTrans" cxnId="{EEC8A6D6-05CC-4BD5-9C45-C8DF5FB0E3E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343B52-9B05-4819-8899-C7F19153F6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空闲空间管理</a:t>
          </a:r>
        </a:p>
      </dgm:t>
    </dgm:pt>
    <dgm:pt modelId="{5BEF9CB4-FB39-42B9-A13D-22D017E71F09}" type="parTrans" cxnId="{E88F91DA-2218-48ED-8C41-3674CE6DA2F7}">
      <dgm:prSet/>
      <dgm:spPr/>
      <dgm:t>
        <a:bodyPr/>
        <a:lstStyle/>
        <a:p>
          <a:endParaRPr lang="zh-CN" altLang="en-US"/>
        </a:p>
      </dgm:t>
    </dgm:pt>
    <dgm:pt modelId="{C2A0816F-6BCB-4183-B44D-73E4715359E8}" type="sibTrans" cxnId="{E88F91DA-2218-48ED-8C41-3674CE6DA2F7}">
      <dgm:prSet/>
      <dgm:spPr/>
      <dgm:t>
        <a:bodyPr/>
        <a:lstStyle/>
        <a:p>
          <a:endParaRPr lang="zh-CN" altLang="en-US"/>
        </a:p>
      </dgm:t>
    </dgm:pt>
    <dgm:pt modelId="{A3F6E2AD-A8BD-4F43-A067-6B92F7FF73F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文件共享</a:t>
          </a:r>
        </a:p>
      </dgm:t>
    </dgm:pt>
    <dgm:pt modelId="{E0640D09-87CB-43F2-8E8D-2262DBBB8081}" type="parTrans" cxnId="{46AC5079-DAB8-4B55-80AE-9241964BCB39}">
      <dgm:prSet/>
      <dgm:spPr/>
      <dgm:t>
        <a:bodyPr/>
        <a:lstStyle/>
        <a:p>
          <a:endParaRPr lang="zh-CN" altLang="en-US"/>
        </a:p>
      </dgm:t>
    </dgm:pt>
    <dgm:pt modelId="{FB190CE4-9EB2-404B-8C7F-E4F8D5D36933}" type="sibTrans" cxnId="{46AC5079-DAB8-4B55-80AE-9241964BCB39}">
      <dgm:prSet/>
      <dgm:spPr/>
      <dgm:t>
        <a:bodyPr/>
        <a:lstStyle/>
        <a:p>
          <a:endParaRPr lang="zh-CN" altLang="en-US"/>
        </a:p>
      </dgm:t>
    </dgm:pt>
    <dgm:pt modelId="{A2023ABB-D0D7-4102-A2FA-FAC220A4EE1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访问权限、协同访问</a:t>
          </a:r>
        </a:p>
      </dgm:t>
    </dgm:pt>
    <dgm:pt modelId="{4A991BE3-54D3-4112-AF96-93DBE80D2D57}" type="parTrans" cxnId="{02F39AFC-0A9D-4CDD-9A7A-9EBE255BB2F4}">
      <dgm:prSet/>
      <dgm:spPr/>
      <dgm:t>
        <a:bodyPr/>
        <a:lstStyle/>
        <a:p>
          <a:endParaRPr lang="zh-CN" altLang="en-US"/>
        </a:p>
      </dgm:t>
    </dgm:pt>
    <dgm:pt modelId="{1B9DEC20-D8CC-478B-B7B7-E81E00B90FBE}" type="sibTrans" cxnId="{02F39AFC-0A9D-4CDD-9A7A-9EBE255BB2F4}">
      <dgm:prSet/>
      <dgm:spPr/>
      <dgm:t>
        <a:bodyPr/>
        <a:lstStyle/>
        <a:p>
          <a:endParaRPr lang="zh-CN" altLang="en-US"/>
        </a:p>
      </dgm:t>
    </dgm:pt>
    <dgm:pt modelId="{30D7A59E-0CA6-47A5-804D-92D60328A2C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路径</a:t>
          </a:r>
        </a:p>
      </dgm:t>
    </dgm:pt>
    <dgm:pt modelId="{E9901481-026A-4E26-9790-1A81CFD53D17}" type="parTrans" cxnId="{68EC00B8-B918-41D5-AB3A-7D74B4E6E07A}">
      <dgm:prSet/>
      <dgm:spPr/>
      <dgm:t>
        <a:bodyPr/>
        <a:lstStyle/>
        <a:p>
          <a:endParaRPr lang="zh-CN" altLang="en-US"/>
        </a:p>
      </dgm:t>
    </dgm:pt>
    <dgm:pt modelId="{0C81F603-56BA-4FCC-8AB1-86594E51796E}" type="sibTrans" cxnId="{68EC00B8-B918-41D5-AB3A-7D74B4E6E07A}">
      <dgm:prSet/>
      <dgm:spPr/>
      <dgm:t>
        <a:bodyPr/>
        <a:lstStyle/>
        <a:p>
          <a:endParaRPr lang="zh-CN" altLang="en-US"/>
        </a:p>
      </dgm:t>
    </dgm:pt>
    <dgm:pt modelId="{A5232B1D-764F-4539-8337-4BF187B3F4F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位表、链接空闲区、空闲块列表</a:t>
          </a:r>
        </a:p>
      </dgm:t>
    </dgm:pt>
    <dgm:pt modelId="{13E5C750-913F-4FA3-8597-A51FD93A52FC}" type="parTrans" cxnId="{C17AE0CF-32E3-49D7-B895-BADD7FEC03C4}">
      <dgm:prSet/>
      <dgm:spPr/>
      <dgm:t>
        <a:bodyPr/>
        <a:lstStyle/>
        <a:p>
          <a:endParaRPr lang="zh-CN" altLang="en-US"/>
        </a:p>
      </dgm:t>
    </dgm:pt>
    <dgm:pt modelId="{38C6C553-8E73-4879-BAA8-8C284CB7D92D}" type="sibTrans" cxnId="{C17AE0CF-32E3-49D7-B895-BADD7FEC03C4}">
      <dgm:prSet/>
      <dgm:spPr/>
      <dgm:t>
        <a:bodyPr/>
        <a:lstStyle/>
        <a:p>
          <a:endParaRPr lang="zh-CN" altLang="en-US"/>
        </a:p>
      </dgm:t>
    </dgm:pt>
    <dgm:pt modelId="{889F109A-A981-4D99-B29B-DACB2E4F4EE3}" type="pres">
      <dgm:prSet presAssocID="{B3D71FD6-9C06-4C25-B486-32522D6CE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113B-E079-4D20-8C40-68F621CC9D6F}" type="pres">
      <dgm:prSet presAssocID="{D5956D96-5E49-4FC9-BD52-04743C4653DA}" presName="hierRoot1" presStyleCnt="0">
        <dgm:presLayoutVars>
          <dgm:hierBranch/>
        </dgm:presLayoutVars>
      </dgm:prSet>
      <dgm:spPr/>
    </dgm:pt>
    <dgm:pt modelId="{BAB17C35-C6F1-4716-93B2-7296A5CE91BD}" type="pres">
      <dgm:prSet presAssocID="{D5956D96-5E49-4FC9-BD52-04743C4653DA}" presName="rootComposite1" presStyleCnt="0"/>
      <dgm:spPr/>
    </dgm:pt>
    <dgm:pt modelId="{AF525E81-8FA1-4E0A-A52A-7CB402424164}" type="pres">
      <dgm:prSet presAssocID="{D5956D96-5E49-4FC9-BD52-04743C4653DA}" presName="rootText1" presStyleLbl="node0" presStyleIdx="0" presStyleCnt="1">
        <dgm:presLayoutVars>
          <dgm:chPref val="3"/>
        </dgm:presLayoutVars>
      </dgm:prSet>
      <dgm:spPr/>
    </dgm:pt>
    <dgm:pt modelId="{60DEB3FE-585E-4817-8162-E87EDF83C78B}" type="pres">
      <dgm:prSet presAssocID="{D5956D96-5E49-4FC9-BD52-04743C4653DA}" presName="rootConnector1" presStyleLbl="node1" presStyleIdx="0" presStyleCnt="0"/>
      <dgm:spPr/>
    </dgm:pt>
    <dgm:pt modelId="{095BE53D-55BD-4790-B61F-8D33C2F0FFF6}" type="pres">
      <dgm:prSet presAssocID="{D5956D96-5E49-4FC9-BD52-04743C4653DA}" presName="hierChild2" presStyleCnt="0"/>
      <dgm:spPr/>
    </dgm:pt>
    <dgm:pt modelId="{5932AB9A-1E0E-4FD5-AD99-DC1D73B8924C}" type="pres">
      <dgm:prSet presAssocID="{CAE244FD-02A3-45E2-96DF-EB32E6D4D8F0}" presName="Name64" presStyleLbl="parChTrans1D2" presStyleIdx="0" presStyleCnt="6"/>
      <dgm:spPr/>
    </dgm:pt>
    <dgm:pt modelId="{84157710-0A19-4AAB-829B-D3D71BC61372}" type="pres">
      <dgm:prSet presAssocID="{80B24285-F3B5-438C-B216-CCF343695E29}" presName="hierRoot2" presStyleCnt="0">
        <dgm:presLayoutVars>
          <dgm:hierBranch val="init"/>
        </dgm:presLayoutVars>
      </dgm:prSet>
      <dgm:spPr/>
    </dgm:pt>
    <dgm:pt modelId="{4DAC2C1A-C1E4-44BD-AE00-B5FE602E5903}" type="pres">
      <dgm:prSet presAssocID="{80B24285-F3B5-438C-B216-CCF343695E29}" presName="rootComposite" presStyleCnt="0"/>
      <dgm:spPr/>
    </dgm:pt>
    <dgm:pt modelId="{660EA550-2EFE-4635-ADDF-13FDA6753477}" type="pres">
      <dgm:prSet presAssocID="{80B24285-F3B5-438C-B216-CCF343695E29}" presName="rootText" presStyleLbl="node2" presStyleIdx="0" presStyleCnt="6">
        <dgm:presLayoutVars>
          <dgm:chPref val="3"/>
        </dgm:presLayoutVars>
      </dgm:prSet>
      <dgm:spPr/>
    </dgm:pt>
    <dgm:pt modelId="{72014E75-7E38-496C-A29D-CBFC3557AB16}" type="pres">
      <dgm:prSet presAssocID="{80B24285-F3B5-438C-B216-CCF343695E29}" presName="rootConnector" presStyleLbl="node2" presStyleIdx="0" presStyleCnt="6"/>
      <dgm:spPr/>
    </dgm:pt>
    <dgm:pt modelId="{C7F8B268-0BEC-404B-98EA-39ADB5973EB0}" type="pres">
      <dgm:prSet presAssocID="{80B24285-F3B5-438C-B216-CCF343695E29}" presName="hierChild4" presStyleCnt="0"/>
      <dgm:spPr/>
    </dgm:pt>
    <dgm:pt modelId="{73BDFD17-FB28-4C4D-93D5-04079A2F74FC}" type="pres">
      <dgm:prSet presAssocID="{4D307881-0A69-47F2-B4A2-7BFC3C25B273}" presName="Name64" presStyleLbl="parChTrans1D3" presStyleIdx="0" presStyleCnt="8"/>
      <dgm:spPr/>
    </dgm:pt>
    <dgm:pt modelId="{5D6023BD-C206-4365-A927-F1056E46E592}" type="pres">
      <dgm:prSet presAssocID="{669F0181-1215-48C6-AC24-86ACCBA199AF}" presName="hierRoot2" presStyleCnt="0">
        <dgm:presLayoutVars>
          <dgm:hierBranch val="init"/>
        </dgm:presLayoutVars>
      </dgm:prSet>
      <dgm:spPr/>
    </dgm:pt>
    <dgm:pt modelId="{39BDDB50-9D9B-4B32-ABAF-862CE0EC9153}" type="pres">
      <dgm:prSet presAssocID="{669F0181-1215-48C6-AC24-86ACCBA199AF}" presName="rootComposite" presStyleCnt="0"/>
      <dgm:spPr/>
    </dgm:pt>
    <dgm:pt modelId="{2763AE0C-6940-4503-8D5A-9C6117EFBB3E}" type="pres">
      <dgm:prSet presAssocID="{669F0181-1215-48C6-AC24-86ACCBA199AF}" presName="rootText" presStyleLbl="node3" presStyleIdx="0" presStyleCnt="8">
        <dgm:presLayoutVars>
          <dgm:chPref val="3"/>
        </dgm:presLayoutVars>
      </dgm:prSet>
      <dgm:spPr/>
    </dgm:pt>
    <dgm:pt modelId="{FD486260-E8F7-4449-B096-A100F3569CAB}" type="pres">
      <dgm:prSet presAssocID="{669F0181-1215-48C6-AC24-86ACCBA199AF}" presName="rootConnector" presStyleLbl="node3" presStyleIdx="0" presStyleCnt="8"/>
      <dgm:spPr/>
    </dgm:pt>
    <dgm:pt modelId="{FE524794-E2B1-4098-8F4F-814B6EA5CF9A}" type="pres">
      <dgm:prSet presAssocID="{669F0181-1215-48C6-AC24-86ACCBA199AF}" presName="hierChild4" presStyleCnt="0"/>
      <dgm:spPr/>
    </dgm:pt>
    <dgm:pt modelId="{D46D0856-EA3F-4AD6-9B9D-5B1F26F03E20}" type="pres">
      <dgm:prSet presAssocID="{669F0181-1215-48C6-AC24-86ACCBA199AF}" presName="hierChild5" presStyleCnt="0"/>
      <dgm:spPr/>
    </dgm:pt>
    <dgm:pt modelId="{66B16F77-36E7-4ED6-9686-35C783C5F7BE}" type="pres">
      <dgm:prSet presAssocID="{80B24285-F3B5-438C-B216-CCF343695E29}" presName="hierChild5" presStyleCnt="0"/>
      <dgm:spPr/>
    </dgm:pt>
    <dgm:pt modelId="{8D4BD935-B8BD-45A8-8065-2439DB727D64}" type="pres">
      <dgm:prSet presAssocID="{84508284-A472-40AB-9FCC-13B335AF73DB}" presName="Name64" presStyleLbl="parChTrans1D2" presStyleIdx="1" presStyleCnt="6"/>
      <dgm:spPr/>
    </dgm:pt>
    <dgm:pt modelId="{3844D808-D207-46D3-9E30-CA31E9BBF12B}" type="pres">
      <dgm:prSet presAssocID="{34015BDF-43A2-4C0C-9771-253E0802EBE7}" presName="hierRoot2" presStyleCnt="0">
        <dgm:presLayoutVars>
          <dgm:hierBranch val="init"/>
        </dgm:presLayoutVars>
      </dgm:prSet>
      <dgm:spPr/>
    </dgm:pt>
    <dgm:pt modelId="{0753BF51-7752-4AA8-B471-F1557BBBDB6D}" type="pres">
      <dgm:prSet presAssocID="{34015BDF-43A2-4C0C-9771-253E0802EBE7}" presName="rootComposite" presStyleCnt="0"/>
      <dgm:spPr/>
    </dgm:pt>
    <dgm:pt modelId="{684CFECE-B9BF-4928-8FA7-4EDFE7225F79}" type="pres">
      <dgm:prSet presAssocID="{34015BDF-43A2-4C0C-9771-253E0802EBE7}" presName="rootText" presStyleLbl="node2" presStyleIdx="1" presStyleCnt="6">
        <dgm:presLayoutVars>
          <dgm:chPref val="3"/>
        </dgm:presLayoutVars>
      </dgm:prSet>
      <dgm:spPr/>
    </dgm:pt>
    <dgm:pt modelId="{A7B0B9C6-C297-46E6-8B01-29D66E1422F6}" type="pres">
      <dgm:prSet presAssocID="{34015BDF-43A2-4C0C-9771-253E0802EBE7}" presName="rootConnector" presStyleLbl="node2" presStyleIdx="1" presStyleCnt="6"/>
      <dgm:spPr/>
    </dgm:pt>
    <dgm:pt modelId="{F62BABD4-0294-45EB-8942-EBC42F2AFEEC}" type="pres">
      <dgm:prSet presAssocID="{34015BDF-43A2-4C0C-9771-253E0802EBE7}" presName="hierChild4" presStyleCnt="0"/>
      <dgm:spPr/>
    </dgm:pt>
    <dgm:pt modelId="{31B8F60D-C4FA-449C-AC63-7EDF48E3998A}" type="pres">
      <dgm:prSet presAssocID="{FBA0D0CF-0199-4D0D-9756-4FF476BC1D4A}" presName="Name64" presStyleLbl="parChTrans1D3" presStyleIdx="1" presStyleCnt="8"/>
      <dgm:spPr/>
    </dgm:pt>
    <dgm:pt modelId="{8AFB6E69-2368-4357-9BF0-3DEA5EA34E21}" type="pres">
      <dgm:prSet presAssocID="{440D70A0-DCB8-4162-BD5D-818CA9F88ED2}" presName="hierRoot2" presStyleCnt="0">
        <dgm:presLayoutVars>
          <dgm:hierBranch val="init"/>
        </dgm:presLayoutVars>
      </dgm:prSet>
      <dgm:spPr/>
    </dgm:pt>
    <dgm:pt modelId="{68A2AE4D-C671-4165-8959-DB3114BAF3F3}" type="pres">
      <dgm:prSet presAssocID="{440D70A0-DCB8-4162-BD5D-818CA9F88ED2}" presName="rootComposite" presStyleCnt="0"/>
      <dgm:spPr/>
    </dgm:pt>
    <dgm:pt modelId="{EF93468B-5428-424F-89B1-7498417AB996}" type="pres">
      <dgm:prSet presAssocID="{440D70A0-DCB8-4162-BD5D-818CA9F88ED2}" presName="rootText" presStyleLbl="node3" presStyleIdx="1" presStyleCnt="8">
        <dgm:presLayoutVars>
          <dgm:chPref val="3"/>
        </dgm:presLayoutVars>
      </dgm:prSet>
      <dgm:spPr/>
    </dgm:pt>
    <dgm:pt modelId="{59E1A31C-9EF9-4341-91EE-E83BFD603E9F}" type="pres">
      <dgm:prSet presAssocID="{440D70A0-DCB8-4162-BD5D-818CA9F88ED2}" presName="rootConnector" presStyleLbl="node3" presStyleIdx="1" presStyleCnt="8"/>
      <dgm:spPr/>
    </dgm:pt>
    <dgm:pt modelId="{7342078A-E097-49CB-8C35-95616201982A}" type="pres">
      <dgm:prSet presAssocID="{440D70A0-DCB8-4162-BD5D-818CA9F88ED2}" presName="hierChild4" presStyleCnt="0"/>
      <dgm:spPr/>
    </dgm:pt>
    <dgm:pt modelId="{90B06709-E605-47EC-9811-330EE6433480}" type="pres">
      <dgm:prSet presAssocID="{440D70A0-DCB8-4162-BD5D-818CA9F88ED2}" presName="hierChild5" presStyleCnt="0"/>
      <dgm:spPr/>
    </dgm:pt>
    <dgm:pt modelId="{20713413-20AC-4CC3-BDAF-E7D1AF1E0B12}" type="pres">
      <dgm:prSet presAssocID="{34015BDF-43A2-4C0C-9771-253E0802EBE7}" presName="hierChild5" presStyleCnt="0"/>
      <dgm:spPr/>
    </dgm:pt>
    <dgm:pt modelId="{1EDEA326-3CB1-4A8E-92E4-24B983375ECD}" type="pres">
      <dgm:prSet presAssocID="{7664E593-93C2-44A4-8777-35420C3A82C5}" presName="Name64" presStyleLbl="parChTrans1D2" presStyleIdx="2" presStyleCnt="6"/>
      <dgm:spPr/>
    </dgm:pt>
    <dgm:pt modelId="{6C4A771C-58FF-4C22-8C20-8BB96A86C50B}" type="pres">
      <dgm:prSet presAssocID="{55AC9BC8-9D98-444D-802A-0A89109D6555}" presName="hierRoot2" presStyleCnt="0">
        <dgm:presLayoutVars>
          <dgm:hierBranch val="init"/>
        </dgm:presLayoutVars>
      </dgm:prSet>
      <dgm:spPr/>
    </dgm:pt>
    <dgm:pt modelId="{34B94E28-8E73-4703-97A0-685EA49D58FE}" type="pres">
      <dgm:prSet presAssocID="{55AC9BC8-9D98-444D-802A-0A89109D6555}" presName="rootComposite" presStyleCnt="0"/>
      <dgm:spPr/>
    </dgm:pt>
    <dgm:pt modelId="{179F7C4D-45E7-4E88-B3FD-1EE1FA08D1FE}" type="pres">
      <dgm:prSet presAssocID="{55AC9BC8-9D98-444D-802A-0A89109D6555}" presName="rootText" presStyleLbl="node2" presStyleIdx="2" presStyleCnt="6">
        <dgm:presLayoutVars>
          <dgm:chPref val="3"/>
        </dgm:presLayoutVars>
      </dgm:prSet>
      <dgm:spPr/>
    </dgm:pt>
    <dgm:pt modelId="{81E4BD08-86BF-4D7F-88EE-16CD75FCB8A6}" type="pres">
      <dgm:prSet presAssocID="{55AC9BC8-9D98-444D-802A-0A89109D6555}" presName="rootConnector" presStyleLbl="node2" presStyleIdx="2" presStyleCnt="6"/>
      <dgm:spPr/>
    </dgm:pt>
    <dgm:pt modelId="{3483AF97-04BC-4ADE-809D-C235567DAFE8}" type="pres">
      <dgm:prSet presAssocID="{55AC9BC8-9D98-444D-802A-0A89109D6555}" presName="hierChild4" presStyleCnt="0"/>
      <dgm:spPr/>
    </dgm:pt>
    <dgm:pt modelId="{562EE79D-49A8-4583-9CF6-DB9A7D5FFE13}" type="pres">
      <dgm:prSet presAssocID="{AA63E1F2-7E1D-458B-B715-DA6D4D7946DA}" presName="Name64" presStyleLbl="parChTrans1D3" presStyleIdx="2" presStyleCnt="8"/>
      <dgm:spPr/>
    </dgm:pt>
    <dgm:pt modelId="{2D2D93E8-B7D3-4C18-AE9A-61460155D8E0}" type="pres">
      <dgm:prSet presAssocID="{19ABB14E-3630-4CE9-B932-2E161EB78E28}" presName="hierRoot2" presStyleCnt="0">
        <dgm:presLayoutVars>
          <dgm:hierBranch val="init"/>
        </dgm:presLayoutVars>
      </dgm:prSet>
      <dgm:spPr/>
    </dgm:pt>
    <dgm:pt modelId="{28C6DAB0-670B-45DE-A8FC-90D9D423AFF9}" type="pres">
      <dgm:prSet presAssocID="{19ABB14E-3630-4CE9-B932-2E161EB78E28}" presName="rootComposite" presStyleCnt="0"/>
      <dgm:spPr/>
    </dgm:pt>
    <dgm:pt modelId="{17D0697B-09F8-49BF-93E3-F1D0928B56F7}" type="pres">
      <dgm:prSet presAssocID="{19ABB14E-3630-4CE9-B932-2E161EB78E28}" presName="rootText" presStyleLbl="node3" presStyleIdx="2" presStyleCnt="8">
        <dgm:presLayoutVars>
          <dgm:chPref val="3"/>
        </dgm:presLayoutVars>
      </dgm:prSet>
      <dgm:spPr/>
    </dgm:pt>
    <dgm:pt modelId="{17AE3C75-668A-4DB5-ABF5-254E6C9CF8C2}" type="pres">
      <dgm:prSet presAssocID="{19ABB14E-3630-4CE9-B932-2E161EB78E28}" presName="rootConnector" presStyleLbl="node3" presStyleIdx="2" presStyleCnt="8"/>
      <dgm:spPr/>
    </dgm:pt>
    <dgm:pt modelId="{9D514434-8E9F-4774-A49A-37C231DE8AED}" type="pres">
      <dgm:prSet presAssocID="{19ABB14E-3630-4CE9-B932-2E161EB78E28}" presName="hierChild4" presStyleCnt="0"/>
      <dgm:spPr/>
    </dgm:pt>
    <dgm:pt modelId="{9584DE6D-7DFC-4F7B-B5F9-574FB04D86CE}" type="pres">
      <dgm:prSet presAssocID="{19ABB14E-3630-4CE9-B932-2E161EB78E28}" presName="hierChild5" presStyleCnt="0"/>
      <dgm:spPr/>
    </dgm:pt>
    <dgm:pt modelId="{DF70897F-6D81-4179-B086-1E8691A4FD47}" type="pres">
      <dgm:prSet presAssocID="{C31A4A4D-09EB-41D2-B96C-B589400A06BF}" presName="Name64" presStyleLbl="parChTrans1D3" presStyleIdx="3" presStyleCnt="8"/>
      <dgm:spPr/>
    </dgm:pt>
    <dgm:pt modelId="{CC3780FD-0F9C-40C1-9574-A41648B9DDA1}" type="pres">
      <dgm:prSet presAssocID="{464BF81D-3DD3-4C49-87D4-9DFD1A4E3239}" presName="hierRoot2" presStyleCnt="0">
        <dgm:presLayoutVars>
          <dgm:hierBranch/>
        </dgm:presLayoutVars>
      </dgm:prSet>
      <dgm:spPr/>
    </dgm:pt>
    <dgm:pt modelId="{55C356A0-3CDD-4155-9A27-8A0724C09FCE}" type="pres">
      <dgm:prSet presAssocID="{464BF81D-3DD3-4C49-87D4-9DFD1A4E3239}" presName="rootComposite" presStyleCnt="0"/>
      <dgm:spPr/>
    </dgm:pt>
    <dgm:pt modelId="{F43E6F6A-1513-46D4-B03B-2B8D0B00DF1E}" type="pres">
      <dgm:prSet presAssocID="{464BF81D-3DD3-4C49-87D4-9DFD1A4E3239}" presName="rootText" presStyleLbl="node3" presStyleIdx="3" presStyleCnt="8">
        <dgm:presLayoutVars>
          <dgm:chPref val="3"/>
        </dgm:presLayoutVars>
      </dgm:prSet>
      <dgm:spPr/>
    </dgm:pt>
    <dgm:pt modelId="{80913270-EF05-4048-A057-CC704CC6279A}" type="pres">
      <dgm:prSet presAssocID="{464BF81D-3DD3-4C49-87D4-9DFD1A4E3239}" presName="rootConnector" presStyleLbl="node3" presStyleIdx="3" presStyleCnt="8"/>
      <dgm:spPr/>
    </dgm:pt>
    <dgm:pt modelId="{97C8B59F-234B-4D59-A301-5DEE3B6E8A6D}" type="pres">
      <dgm:prSet presAssocID="{464BF81D-3DD3-4C49-87D4-9DFD1A4E3239}" presName="hierChild4" presStyleCnt="0"/>
      <dgm:spPr/>
    </dgm:pt>
    <dgm:pt modelId="{59C2D42B-E3A6-4E86-BCC6-51C618BAA1F6}" type="pres">
      <dgm:prSet presAssocID="{D3AD8559-26CE-4462-8FD2-B8A2AA86CFD4}" presName="Name64" presStyleLbl="parChTrans1D4" presStyleIdx="0" presStyleCnt="1"/>
      <dgm:spPr/>
    </dgm:pt>
    <dgm:pt modelId="{3E10A500-C555-4506-A880-3B216652B556}" type="pres">
      <dgm:prSet presAssocID="{BE871D18-ADB0-4182-807E-6059EFDB56DB}" presName="hierRoot2" presStyleCnt="0">
        <dgm:presLayoutVars>
          <dgm:hierBranch val="init"/>
        </dgm:presLayoutVars>
      </dgm:prSet>
      <dgm:spPr/>
    </dgm:pt>
    <dgm:pt modelId="{C13BE6E8-36B6-4880-8CC5-C4E61E17BC33}" type="pres">
      <dgm:prSet presAssocID="{BE871D18-ADB0-4182-807E-6059EFDB56DB}" presName="rootComposite" presStyleCnt="0"/>
      <dgm:spPr/>
    </dgm:pt>
    <dgm:pt modelId="{44B833BF-5240-418C-BEB9-C8471E89EA70}" type="pres">
      <dgm:prSet presAssocID="{BE871D18-ADB0-4182-807E-6059EFDB56DB}" presName="rootText" presStyleLbl="node4" presStyleIdx="0" presStyleCnt="1">
        <dgm:presLayoutVars>
          <dgm:chPref val="3"/>
        </dgm:presLayoutVars>
      </dgm:prSet>
      <dgm:spPr/>
    </dgm:pt>
    <dgm:pt modelId="{276419AD-3BA1-47DA-A617-7F70E508516A}" type="pres">
      <dgm:prSet presAssocID="{BE871D18-ADB0-4182-807E-6059EFDB56DB}" presName="rootConnector" presStyleLbl="node4" presStyleIdx="0" presStyleCnt="1"/>
      <dgm:spPr/>
    </dgm:pt>
    <dgm:pt modelId="{AE33AF14-EE7B-428B-A7C7-2E53F75B9489}" type="pres">
      <dgm:prSet presAssocID="{BE871D18-ADB0-4182-807E-6059EFDB56DB}" presName="hierChild4" presStyleCnt="0"/>
      <dgm:spPr/>
    </dgm:pt>
    <dgm:pt modelId="{89737CEE-3244-4098-9E56-01A9399334EA}" type="pres">
      <dgm:prSet presAssocID="{BE871D18-ADB0-4182-807E-6059EFDB56DB}" presName="hierChild5" presStyleCnt="0"/>
      <dgm:spPr/>
    </dgm:pt>
    <dgm:pt modelId="{C210A625-D44A-40F9-8E19-F9AE6EA792DB}" type="pres">
      <dgm:prSet presAssocID="{464BF81D-3DD3-4C49-87D4-9DFD1A4E3239}" presName="hierChild5" presStyleCnt="0"/>
      <dgm:spPr/>
    </dgm:pt>
    <dgm:pt modelId="{F63296D0-DB0B-4306-8F61-BA8F6A452027}" type="pres">
      <dgm:prSet presAssocID="{E9901481-026A-4E26-9790-1A81CFD53D17}" presName="Name64" presStyleLbl="parChTrans1D3" presStyleIdx="4" presStyleCnt="8"/>
      <dgm:spPr/>
    </dgm:pt>
    <dgm:pt modelId="{5F8AB325-0515-47CF-9137-5D2C344EF501}" type="pres">
      <dgm:prSet presAssocID="{30D7A59E-0CA6-47A5-804D-92D60328A2C9}" presName="hierRoot2" presStyleCnt="0">
        <dgm:presLayoutVars>
          <dgm:hierBranch val="init"/>
        </dgm:presLayoutVars>
      </dgm:prSet>
      <dgm:spPr/>
    </dgm:pt>
    <dgm:pt modelId="{013041FE-FE2A-453E-B503-69EA552477B6}" type="pres">
      <dgm:prSet presAssocID="{30D7A59E-0CA6-47A5-804D-92D60328A2C9}" presName="rootComposite" presStyleCnt="0"/>
      <dgm:spPr/>
    </dgm:pt>
    <dgm:pt modelId="{A3FB7C98-3EEA-4584-960E-9F11FF03D93F}" type="pres">
      <dgm:prSet presAssocID="{30D7A59E-0CA6-47A5-804D-92D60328A2C9}" presName="rootText" presStyleLbl="node3" presStyleIdx="4" presStyleCnt="8">
        <dgm:presLayoutVars>
          <dgm:chPref val="3"/>
        </dgm:presLayoutVars>
      </dgm:prSet>
      <dgm:spPr/>
    </dgm:pt>
    <dgm:pt modelId="{A5A3C5C2-D15A-4CBD-BCB6-1AB38A28BCC5}" type="pres">
      <dgm:prSet presAssocID="{30D7A59E-0CA6-47A5-804D-92D60328A2C9}" presName="rootConnector" presStyleLbl="node3" presStyleIdx="4" presStyleCnt="8"/>
      <dgm:spPr/>
    </dgm:pt>
    <dgm:pt modelId="{BDB7ED05-FCE1-4075-BBF0-C97FA59D476D}" type="pres">
      <dgm:prSet presAssocID="{30D7A59E-0CA6-47A5-804D-92D60328A2C9}" presName="hierChild4" presStyleCnt="0"/>
      <dgm:spPr/>
    </dgm:pt>
    <dgm:pt modelId="{6C8F3E9D-AC07-4496-AC43-2A2C0346571A}" type="pres">
      <dgm:prSet presAssocID="{30D7A59E-0CA6-47A5-804D-92D60328A2C9}" presName="hierChild5" presStyleCnt="0"/>
      <dgm:spPr/>
    </dgm:pt>
    <dgm:pt modelId="{FE7BC473-27C7-4036-9293-052CBDB456DE}" type="pres">
      <dgm:prSet presAssocID="{55AC9BC8-9D98-444D-802A-0A89109D6555}" presName="hierChild5" presStyleCnt="0"/>
      <dgm:spPr/>
    </dgm:pt>
    <dgm:pt modelId="{53AC0021-F4DD-41FC-971E-4B2C613E8A25}" type="pres">
      <dgm:prSet presAssocID="{E0640D09-87CB-43F2-8E8D-2262DBBB8081}" presName="Name64" presStyleLbl="parChTrans1D2" presStyleIdx="3" presStyleCnt="6"/>
      <dgm:spPr/>
    </dgm:pt>
    <dgm:pt modelId="{A69263D9-BF02-44B6-86FB-50649A5C081C}" type="pres">
      <dgm:prSet presAssocID="{A3F6E2AD-A8BD-4F43-A067-6B92F7FF73FB}" presName="hierRoot2" presStyleCnt="0">
        <dgm:presLayoutVars>
          <dgm:hierBranch val="init"/>
        </dgm:presLayoutVars>
      </dgm:prSet>
      <dgm:spPr/>
    </dgm:pt>
    <dgm:pt modelId="{0470A67E-A583-4FCC-BF47-FC8C1352C55F}" type="pres">
      <dgm:prSet presAssocID="{A3F6E2AD-A8BD-4F43-A067-6B92F7FF73FB}" presName="rootComposite" presStyleCnt="0"/>
      <dgm:spPr/>
    </dgm:pt>
    <dgm:pt modelId="{6E7275BD-BE09-4AF8-B6A0-3F00C2256A40}" type="pres">
      <dgm:prSet presAssocID="{A3F6E2AD-A8BD-4F43-A067-6B92F7FF73FB}" presName="rootText" presStyleLbl="node2" presStyleIdx="3" presStyleCnt="6">
        <dgm:presLayoutVars>
          <dgm:chPref val="3"/>
        </dgm:presLayoutVars>
      </dgm:prSet>
      <dgm:spPr/>
    </dgm:pt>
    <dgm:pt modelId="{060F99FC-1FB5-40E2-A70E-DB9078F1D5DD}" type="pres">
      <dgm:prSet presAssocID="{A3F6E2AD-A8BD-4F43-A067-6B92F7FF73FB}" presName="rootConnector" presStyleLbl="node2" presStyleIdx="3" presStyleCnt="6"/>
      <dgm:spPr/>
    </dgm:pt>
    <dgm:pt modelId="{BB9DF828-6FD1-4B74-9144-EBFF3B776F7D}" type="pres">
      <dgm:prSet presAssocID="{A3F6E2AD-A8BD-4F43-A067-6B92F7FF73FB}" presName="hierChild4" presStyleCnt="0"/>
      <dgm:spPr/>
    </dgm:pt>
    <dgm:pt modelId="{30F28FAC-7EC8-4F4B-8021-C4CD492DB587}" type="pres">
      <dgm:prSet presAssocID="{4A991BE3-54D3-4112-AF96-93DBE80D2D57}" presName="Name64" presStyleLbl="parChTrans1D3" presStyleIdx="5" presStyleCnt="8"/>
      <dgm:spPr/>
    </dgm:pt>
    <dgm:pt modelId="{DE72544D-D73F-4439-923F-56D62C8C2FCD}" type="pres">
      <dgm:prSet presAssocID="{A2023ABB-D0D7-4102-A2FA-FAC220A4EE18}" presName="hierRoot2" presStyleCnt="0">
        <dgm:presLayoutVars>
          <dgm:hierBranch val="init"/>
        </dgm:presLayoutVars>
      </dgm:prSet>
      <dgm:spPr/>
    </dgm:pt>
    <dgm:pt modelId="{703FC0F6-5172-408C-88E3-ABDD56E70227}" type="pres">
      <dgm:prSet presAssocID="{A2023ABB-D0D7-4102-A2FA-FAC220A4EE18}" presName="rootComposite" presStyleCnt="0"/>
      <dgm:spPr/>
    </dgm:pt>
    <dgm:pt modelId="{A7C14042-3BE7-49DB-8AB9-7A65290C8AB9}" type="pres">
      <dgm:prSet presAssocID="{A2023ABB-D0D7-4102-A2FA-FAC220A4EE18}" presName="rootText" presStyleLbl="node3" presStyleIdx="5" presStyleCnt="8">
        <dgm:presLayoutVars>
          <dgm:chPref val="3"/>
        </dgm:presLayoutVars>
      </dgm:prSet>
      <dgm:spPr/>
    </dgm:pt>
    <dgm:pt modelId="{0B10C8D6-1AD5-4861-B026-EC9C02EE772A}" type="pres">
      <dgm:prSet presAssocID="{A2023ABB-D0D7-4102-A2FA-FAC220A4EE18}" presName="rootConnector" presStyleLbl="node3" presStyleIdx="5" presStyleCnt="8"/>
      <dgm:spPr/>
    </dgm:pt>
    <dgm:pt modelId="{7C4399D3-5122-451B-A21D-23E9888C4D4B}" type="pres">
      <dgm:prSet presAssocID="{A2023ABB-D0D7-4102-A2FA-FAC220A4EE18}" presName="hierChild4" presStyleCnt="0"/>
      <dgm:spPr/>
    </dgm:pt>
    <dgm:pt modelId="{6D3612C0-A33A-47CB-9FD9-AC8FDF142F25}" type="pres">
      <dgm:prSet presAssocID="{A2023ABB-D0D7-4102-A2FA-FAC220A4EE18}" presName="hierChild5" presStyleCnt="0"/>
      <dgm:spPr/>
    </dgm:pt>
    <dgm:pt modelId="{F71D1055-AB68-4DAA-B21D-376C8B4EC82C}" type="pres">
      <dgm:prSet presAssocID="{A3F6E2AD-A8BD-4F43-A067-6B92F7FF73FB}" presName="hierChild5" presStyleCnt="0"/>
      <dgm:spPr/>
    </dgm:pt>
    <dgm:pt modelId="{43DE2842-7101-49F2-83EC-E38FFD817571}" type="pres">
      <dgm:prSet presAssocID="{94D09C8E-D977-4AE4-8ED5-1A419C0A9C98}" presName="Name64" presStyleLbl="parChTrans1D2" presStyleIdx="4" presStyleCnt="6"/>
      <dgm:spPr/>
    </dgm:pt>
    <dgm:pt modelId="{0BCEDD59-AAA1-47B1-8585-A447E9532399}" type="pres">
      <dgm:prSet presAssocID="{D4D2A3CA-5C05-4F45-873D-2E5DF08F051F}" presName="hierRoot2" presStyleCnt="0">
        <dgm:presLayoutVars>
          <dgm:hierBranch val="init"/>
        </dgm:presLayoutVars>
      </dgm:prSet>
      <dgm:spPr/>
    </dgm:pt>
    <dgm:pt modelId="{CD07C089-55CF-41F9-B5BF-F365BB910A4A}" type="pres">
      <dgm:prSet presAssocID="{D4D2A3CA-5C05-4F45-873D-2E5DF08F051F}" presName="rootComposite" presStyleCnt="0"/>
      <dgm:spPr/>
    </dgm:pt>
    <dgm:pt modelId="{6FF06C69-E5A5-44F8-A1C7-869E62115236}" type="pres">
      <dgm:prSet presAssocID="{D4D2A3CA-5C05-4F45-873D-2E5DF08F051F}" presName="rootText" presStyleLbl="node2" presStyleIdx="4" presStyleCnt="6">
        <dgm:presLayoutVars>
          <dgm:chPref val="3"/>
        </dgm:presLayoutVars>
      </dgm:prSet>
      <dgm:spPr/>
    </dgm:pt>
    <dgm:pt modelId="{5A335978-4104-4429-8C3A-A0EB4A1BCFBA}" type="pres">
      <dgm:prSet presAssocID="{D4D2A3CA-5C05-4F45-873D-2E5DF08F051F}" presName="rootConnector" presStyleLbl="node2" presStyleIdx="4" presStyleCnt="6"/>
      <dgm:spPr/>
    </dgm:pt>
    <dgm:pt modelId="{4E456744-F07D-4727-960D-CAE5117EA357}" type="pres">
      <dgm:prSet presAssocID="{D4D2A3CA-5C05-4F45-873D-2E5DF08F051F}" presName="hierChild4" presStyleCnt="0"/>
      <dgm:spPr/>
    </dgm:pt>
    <dgm:pt modelId="{B5FC33C1-B5AA-48C0-9F4D-6174A076E1A4}" type="pres">
      <dgm:prSet presAssocID="{5AA2D04F-051A-484D-9AFE-4AED2B289DA7}" presName="Name64" presStyleLbl="parChTrans1D3" presStyleIdx="6" presStyleCnt="8"/>
      <dgm:spPr/>
    </dgm:pt>
    <dgm:pt modelId="{CAE35E50-77A6-41C3-A8D4-56F5A6B3A81A}" type="pres">
      <dgm:prSet presAssocID="{C27B585A-A1F6-470A-A73C-0E41AB68D565}" presName="hierRoot2" presStyleCnt="0">
        <dgm:presLayoutVars>
          <dgm:hierBranch val="init"/>
        </dgm:presLayoutVars>
      </dgm:prSet>
      <dgm:spPr/>
    </dgm:pt>
    <dgm:pt modelId="{7D184974-2609-40C3-9D50-3DED5E8D1D80}" type="pres">
      <dgm:prSet presAssocID="{C27B585A-A1F6-470A-A73C-0E41AB68D565}" presName="rootComposite" presStyleCnt="0"/>
      <dgm:spPr/>
    </dgm:pt>
    <dgm:pt modelId="{F1EF0867-1C28-4192-8423-20C33D42514B}" type="pres">
      <dgm:prSet presAssocID="{C27B585A-A1F6-470A-A73C-0E41AB68D565}" presName="rootText" presStyleLbl="node3" presStyleIdx="6" presStyleCnt="8">
        <dgm:presLayoutVars>
          <dgm:chPref val="3"/>
        </dgm:presLayoutVars>
      </dgm:prSet>
      <dgm:spPr/>
    </dgm:pt>
    <dgm:pt modelId="{5FEE21E8-B12E-495C-B355-47D5CEC797D0}" type="pres">
      <dgm:prSet presAssocID="{C27B585A-A1F6-470A-A73C-0E41AB68D565}" presName="rootConnector" presStyleLbl="node3" presStyleIdx="6" presStyleCnt="8"/>
      <dgm:spPr/>
    </dgm:pt>
    <dgm:pt modelId="{833CD210-A381-4E88-8635-EE275FC9FBCE}" type="pres">
      <dgm:prSet presAssocID="{C27B585A-A1F6-470A-A73C-0E41AB68D565}" presName="hierChild4" presStyleCnt="0"/>
      <dgm:spPr/>
    </dgm:pt>
    <dgm:pt modelId="{2E9C6EC7-43AE-4875-BB17-989B18D05689}" type="pres">
      <dgm:prSet presAssocID="{C27B585A-A1F6-470A-A73C-0E41AB68D565}" presName="hierChild5" presStyleCnt="0"/>
      <dgm:spPr/>
    </dgm:pt>
    <dgm:pt modelId="{67A60FCA-DEE6-4DF1-997D-09473E054C4C}" type="pres">
      <dgm:prSet presAssocID="{D4D2A3CA-5C05-4F45-873D-2E5DF08F051F}" presName="hierChild5" presStyleCnt="0"/>
      <dgm:spPr/>
    </dgm:pt>
    <dgm:pt modelId="{F27C9BDC-03ED-40B9-B502-E8DD0226145A}" type="pres">
      <dgm:prSet presAssocID="{5BEF9CB4-FB39-42B9-A13D-22D017E71F09}" presName="Name64" presStyleLbl="parChTrans1D2" presStyleIdx="5" presStyleCnt="6"/>
      <dgm:spPr/>
    </dgm:pt>
    <dgm:pt modelId="{867B2D16-90E3-4946-87D2-F8C2B48DC55F}" type="pres">
      <dgm:prSet presAssocID="{2E343B52-9B05-4819-8899-C7F19153F6DC}" presName="hierRoot2" presStyleCnt="0">
        <dgm:presLayoutVars>
          <dgm:hierBranch val="init"/>
        </dgm:presLayoutVars>
      </dgm:prSet>
      <dgm:spPr/>
    </dgm:pt>
    <dgm:pt modelId="{BC87997D-4EA9-47D8-9166-9BB15D622998}" type="pres">
      <dgm:prSet presAssocID="{2E343B52-9B05-4819-8899-C7F19153F6DC}" presName="rootComposite" presStyleCnt="0"/>
      <dgm:spPr/>
    </dgm:pt>
    <dgm:pt modelId="{68D3C250-62E6-4359-A603-67773B3ECA35}" type="pres">
      <dgm:prSet presAssocID="{2E343B52-9B05-4819-8899-C7F19153F6DC}" presName="rootText" presStyleLbl="node2" presStyleIdx="5" presStyleCnt="6">
        <dgm:presLayoutVars>
          <dgm:chPref val="3"/>
        </dgm:presLayoutVars>
      </dgm:prSet>
      <dgm:spPr/>
    </dgm:pt>
    <dgm:pt modelId="{89E84FD7-2C39-4E85-9AED-14702788B49D}" type="pres">
      <dgm:prSet presAssocID="{2E343B52-9B05-4819-8899-C7F19153F6DC}" presName="rootConnector" presStyleLbl="node2" presStyleIdx="5" presStyleCnt="6"/>
      <dgm:spPr/>
    </dgm:pt>
    <dgm:pt modelId="{B8A9968F-CDBB-4E5A-966B-5D67A1A86E30}" type="pres">
      <dgm:prSet presAssocID="{2E343B52-9B05-4819-8899-C7F19153F6DC}" presName="hierChild4" presStyleCnt="0"/>
      <dgm:spPr/>
    </dgm:pt>
    <dgm:pt modelId="{21646069-A4F0-4CF4-BED1-AEEBBFDEDD52}" type="pres">
      <dgm:prSet presAssocID="{13E5C750-913F-4FA3-8597-A51FD93A52FC}" presName="Name64" presStyleLbl="parChTrans1D3" presStyleIdx="7" presStyleCnt="8"/>
      <dgm:spPr/>
    </dgm:pt>
    <dgm:pt modelId="{D5D0DBCD-FCB5-4AFF-AFCF-BF525BFFE47E}" type="pres">
      <dgm:prSet presAssocID="{A5232B1D-764F-4539-8337-4BF187B3F4F8}" presName="hierRoot2" presStyleCnt="0">
        <dgm:presLayoutVars>
          <dgm:hierBranch val="init"/>
        </dgm:presLayoutVars>
      </dgm:prSet>
      <dgm:spPr/>
    </dgm:pt>
    <dgm:pt modelId="{B274E408-8759-45E6-B96A-3F70489EAEB3}" type="pres">
      <dgm:prSet presAssocID="{A5232B1D-764F-4539-8337-4BF187B3F4F8}" presName="rootComposite" presStyleCnt="0"/>
      <dgm:spPr/>
    </dgm:pt>
    <dgm:pt modelId="{5A87B448-877A-4CAA-ACF9-F243B88A558E}" type="pres">
      <dgm:prSet presAssocID="{A5232B1D-764F-4539-8337-4BF187B3F4F8}" presName="rootText" presStyleLbl="node3" presStyleIdx="7" presStyleCnt="8">
        <dgm:presLayoutVars>
          <dgm:chPref val="3"/>
        </dgm:presLayoutVars>
      </dgm:prSet>
      <dgm:spPr/>
    </dgm:pt>
    <dgm:pt modelId="{594F7C70-893C-4EB8-A048-A11251BD5FCA}" type="pres">
      <dgm:prSet presAssocID="{A5232B1D-764F-4539-8337-4BF187B3F4F8}" presName="rootConnector" presStyleLbl="node3" presStyleIdx="7" presStyleCnt="8"/>
      <dgm:spPr/>
    </dgm:pt>
    <dgm:pt modelId="{81B55E48-1DF0-423D-BEE3-A7EE5FDCEBCD}" type="pres">
      <dgm:prSet presAssocID="{A5232B1D-764F-4539-8337-4BF187B3F4F8}" presName="hierChild4" presStyleCnt="0"/>
      <dgm:spPr/>
    </dgm:pt>
    <dgm:pt modelId="{F9F2A49F-A058-45B1-A0BA-58D13D2C9370}" type="pres">
      <dgm:prSet presAssocID="{A5232B1D-764F-4539-8337-4BF187B3F4F8}" presName="hierChild5" presStyleCnt="0"/>
      <dgm:spPr/>
    </dgm:pt>
    <dgm:pt modelId="{3BC804A8-6EF6-4E8D-BE47-1240FC843A87}" type="pres">
      <dgm:prSet presAssocID="{2E343B52-9B05-4819-8899-C7F19153F6DC}" presName="hierChild5" presStyleCnt="0"/>
      <dgm:spPr/>
    </dgm:pt>
    <dgm:pt modelId="{2AF90724-793D-4A4D-BD5B-F4B6B5DAB19C}" type="pres">
      <dgm:prSet presAssocID="{D5956D96-5E49-4FC9-BD52-04743C4653DA}" presName="hierChild3" presStyleCnt="0"/>
      <dgm:spPr/>
    </dgm:pt>
  </dgm:ptLst>
  <dgm:cxnLst>
    <dgm:cxn modelId="{D5822C03-1EFF-47EE-8907-CA5001477FBC}" type="presOf" srcId="{30D7A59E-0CA6-47A5-804D-92D60328A2C9}" destId="{A3FB7C98-3EEA-4584-960E-9F11FF03D93F}" srcOrd="0" destOrd="0" presId="urn:microsoft.com/office/officeart/2009/3/layout/HorizontalOrganizationChart"/>
    <dgm:cxn modelId="{97B35203-2677-4C7B-95B5-097DC2E69312}" type="presOf" srcId="{440D70A0-DCB8-4162-BD5D-818CA9F88ED2}" destId="{EF93468B-5428-424F-89B1-7498417AB996}" srcOrd="0" destOrd="0" presId="urn:microsoft.com/office/officeart/2009/3/layout/HorizontalOrganizationChart"/>
    <dgm:cxn modelId="{E4F5A403-EFD2-4059-908D-B0CC0E4F8E16}" srcId="{34015BDF-43A2-4C0C-9771-253E0802EBE7}" destId="{440D70A0-DCB8-4162-BD5D-818CA9F88ED2}" srcOrd="0" destOrd="0" parTransId="{FBA0D0CF-0199-4D0D-9756-4FF476BC1D4A}" sibTransId="{CF6AA5D5-8563-4341-87D9-C614791E1737}"/>
    <dgm:cxn modelId="{8CB2CB04-3889-4C99-A4B0-806A730D5FCA}" type="presOf" srcId="{AA63E1F2-7E1D-458B-B715-DA6D4D7946DA}" destId="{562EE79D-49A8-4583-9CF6-DB9A7D5FFE13}" srcOrd="0" destOrd="0" presId="urn:microsoft.com/office/officeart/2009/3/layout/HorizontalOrganizationChart"/>
    <dgm:cxn modelId="{CCC10F0D-F0D2-498F-9014-4D13EE126F13}" type="presOf" srcId="{BE871D18-ADB0-4182-807E-6059EFDB56DB}" destId="{276419AD-3BA1-47DA-A617-7F70E508516A}" srcOrd="1" destOrd="0" presId="urn:microsoft.com/office/officeart/2009/3/layout/HorizontalOrganizationChart"/>
    <dgm:cxn modelId="{29F98611-FFD8-4435-8445-DED664698106}" type="presOf" srcId="{80B24285-F3B5-438C-B216-CCF343695E29}" destId="{72014E75-7E38-496C-A29D-CBFC3557AB16}" srcOrd="1" destOrd="0" presId="urn:microsoft.com/office/officeart/2009/3/layout/HorizontalOrganizationChart"/>
    <dgm:cxn modelId="{7B35491A-A148-4BAE-99AC-50DFA3EBFB3F}" type="presOf" srcId="{C27B585A-A1F6-470A-A73C-0E41AB68D565}" destId="{5FEE21E8-B12E-495C-B355-47D5CEC797D0}" srcOrd="1" destOrd="0" presId="urn:microsoft.com/office/officeart/2009/3/layout/HorizontalOrganizationChart"/>
    <dgm:cxn modelId="{C9615E1B-B20A-4D85-9021-349DD32B28A1}" type="presOf" srcId="{13E5C750-913F-4FA3-8597-A51FD93A52FC}" destId="{21646069-A4F0-4CF4-BED1-AEEBBFDEDD52}" srcOrd="0" destOrd="0" presId="urn:microsoft.com/office/officeart/2009/3/layout/HorizontalOrganizationChart"/>
    <dgm:cxn modelId="{52C80A1F-F4E0-461B-81FB-60C0F91E7CF6}" type="presOf" srcId="{FBA0D0CF-0199-4D0D-9756-4FF476BC1D4A}" destId="{31B8F60D-C4FA-449C-AC63-7EDF48E3998A}" srcOrd="0" destOrd="0" presId="urn:microsoft.com/office/officeart/2009/3/layout/HorizontalOrganizationChart"/>
    <dgm:cxn modelId="{09972323-9E88-47BD-B29F-DD0012F00853}" type="presOf" srcId="{19ABB14E-3630-4CE9-B932-2E161EB78E28}" destId="{17AE3C75-668A-4DB5-ABF5-254E6C9CF8C2}" srcOrd="1" destOrd="0" presId="urn:microsoft.com/office/officeart/2009/3/layout/HorizontalOrganizationChart"/>
    <dgm:cxn modelId="{4A549E30-F215-4764-B8D2-58BF68C04D26}" type="presOf" srcId="{C31A4A4D-09EB-41D2-B96C-B589400A06BF}" destId="{DF70897F-6D81-4179-B086-1E8691A4FD47}" srcOrd="0" destOrd="0" presId="urn:microsoft.com/office/officeart/2009/3/layout/HorizontalOrganizationChart"/>
    <dgm:cxn modelId="{A163A434-73FE-43FA-907B-6CD4593E8680}" type="presOf" srcId="{464BF81D-3DD3-4C49-87D4-9DFD1A4E3239}" destId="{80913270-EF05-4048-A057-CC704CC6279A}" srcOrd="1" destOrd="0" presId="urn:microsoft.com/office/officeart/2009/3/layout/HorizontalOrganizationChart"/>
    <dgm:cxn modelId="{4D836D36-14A9-4C62-962B-ED918E8C29D7}" srcId="{55AC9BC8-9D98-444D-802A-0A89109D6555}" destId="{464BF81D-3DD3-4C49-87D4-9DFD1A4E3239}" srcOrd="1" destOrd="0" parTransId="{C31A4A4D-09EB-41D2-B96C-B589400A06BF}" sibTransId="{FEF2A6D9-FCB2-4789-8297-5E0059A11358}"/>
    <dgm:cxn modelId="{8E534138-B097-421A-A0F4-0F4BDF9D6C35}" type="presOf" srcId="{669F0181-1215-48C6-AC24-86ACCBA199AF}" destId="{FD486260-E8F7-4449-B096-A100F3569CAB}" srcOrd="1" destOrd="0" presId="urn:microsoft.com/office/officeart/2009/3/layout/HorizontalOrganizationChart"/>
    <dgm:cxn modelId="{2F747D5B-071C-489F-93C9-4624A3D7CED4}" type="presOf" srcId="{BE871D18-ADB0-4182-807E-6059EFDB56DB}" destId="{44B833BF-5240-418C-BEB9-C8471E89EA70}" srcOrd="0" destOrd="0" presId="urn:microsoft.com/office/officeart/2009/3/layout/HorizontalOrganizationChart"/>
    <dgm:cxn modelId="{A24F155E-DD3F-4920-BE6F-1DFC320F95B7}" type="presOf" srcId="{A2023ABB-D0D7-4102-A2FA-FAC220A4EE18}" destId="{A7C14042-3BE7-49DB-8AB9-7A65290C8AB9}" srcOrd="0" destOrd="0" presId="urn:microsoft.com/office/officeart/2009/3/layout/HorizontalOrganizationChart"/>
    <dgm:cxn modelId="{C24D6D5E-3CD4-49B6-95E3-E6666DDE361D}" type="presOf" srcId="{2E343B52-9B05-4819-8899-C7F19153F6DC}" destId="{89E84FD7-2C39-4E85-9AED-14702788B49D}" srcOrd="1" destOrd="0" presId="urn:microsoft.com/office/officeart/2009/3/layout/HorizontalOrganizationChart"/>
    <dgm:cxn modelId="{40774C5F-93DB-4814-9374-B691A0874FD7}" srcId="{D5956D96-5E49-4FC9-BD52-04743C4653DA}" destId="{D4D2A3CA-5C05-4F45-873D-2E5DF08F051F}" srcOrd="4" destOrd="0" parTransId="{94D09C8E-D977-4AE4-8ED5-1A419C0A9C98}" sibTransId="{ADB38D28-2011-408E-B8C8-F13E417BF05F}"/>
    <dgm:cxn modelId="{BFD95F60-2219-4A77-9217-20E9296D9357}" type="presOf" srcId="{55AC9BC8-9D98-444D-802A-0A89109D6555}" destId="{81E4BD08-86BF-4D7F-88EE-16CD75FCB8A6}" srcOrd="1" destOrd="0" presId="urn:microsoft.com/office/officeart/2009/3/layout/HorizontalOrganizationChart"/>
    <dgm:cxn modelId="{65FD6743-2309-49EA-8495-3FA3E90FA161}" srcId="{D5956D96-5E49-4FC9-BD52-04743C4653DA}" destId="{34015BDF-43A2-4C0C-9771-253E0802EBE7}" srcOrd="1" destOrd="0" parTransId="{84508284-A472-40AB-9FCC-13B335AF73DB}" sibTransId="{BFA53C5E-86A1-44B2-A213-3E9B38F2F0D9}"/>
    <dgm:cxn modelId="{3ADB6945-F05C-418B-B83C-F0A430C5B4EB}" type="presOf" srcId="{E9901481-026A-4E26-9790-1A81CFD53D17}" destId="{F63296D0-DB0B-4306-8F61-BA8F6A452027}" srcOrd="0" destOrd="0" presId="urn:microsoft.com/office/officeart/2009/3/layout/HorizontalOrganizationChart"/>
    <dgm:cxn modelId="{87399C6C-812B-4277-A7A1-8273936EF9A9}" type="presOf" srcId="{4D307881-0A69-47F2-B4A2-7BFC3C25B273}" destId="{73BDFD17-FB28-4C4D-93D5-04079A2F74FC}" srcOrd="0" destOrd="0" presId="urn:microsoft.com/office/officeart/2009/3/layout/HorizontalOrganizationChart"/>
    <dgm:cxn modelId="{1C81104D-8D74-4CF1-A218-C96F64522B68}" srcId="{D5956D96-5E49-4FC9-BD52-04743C4653DA}" destId="{80B24285-F3B5-438C-B216-CCF343695E29}" srcOrd="0" destOrd="0" parTransId="{CAE244FD-02A3-45E2-96DF-EB32E6D4D8F0}" sibTransId="{5649873F-C80F-4209-830D-84214B9D60B4}"/>
    <dgm:cxn modelId="{5F2E146F-DB1F-412C-ABB4-D3934649EC5D}" type="presOf" srcId="{A3F6E2AD-A8BD-4F43-A067-6B92F7FF73FB}" destId="{060F99FC-1FB5-40E2-A70E-DB9078F1D5DD}" srcOrd="1" destOrd="0" presId="urn:microsoft.com/office/officeart/2009/3/layout/HorizontalOrganizationChart"/>
    <dgm:cxn modelId="{E5BB8F74-7FB9-4BDF-BC44-547CB064738C}" type="presOf" srcId="{94D09C8E-D977-4AE4-8ED5-1A419C0A9C98}" destId="{43DE2842-7101-49F2-83EC-E38FFD817571}" srcOrd="0" destOrd="0" presId="urn:microsoft.com/office/officeart/2009/3/layout/HorizontalOrganizationChart"/>
    <dgm:cxn modelId="{3A82E175-9FCE-40A6-94E0-919593A53C65}" type="presOf" srcId="{84508284-A472-40AB-9FCC-13B335AF73DB}" destId="{8D4BD935-B8BD-45A8-8065-2439DB727D64}" srcOrd="0" destOrd="0" presId="urn:microsoft.com/office/officeart/2009/3/layout/HorizontalOrganizationChart"/>
    <dgm:cxn modelId="{08661E76-6BB1-400C-8C5E-C0A3A3CCCB43}" type="presOf" srcId="{440D70A0-DCB8-4162-BD5D-818CA9F88ED2}" destId="{59E1A31C-9EF9-4341-91EE-E83BFD603E9F}" srcOrd="1" destOrd="0" presId="urn:microsoft.com/office/officeart/2009/3/layout/HorizontalOrganizationChart"/>
    <dgm:cxn modelId="{46AC5079-DAB8-4B55-80AE-9241964BCB39}" srcId="{D5956D96-5E49-4FC9-BD52-04743C4653DA}" destId="{A3F6E2AD-A8BD-4F43-A067-6B92F7FF73FB}" srcOrd="3" destOrd="0" parTransId="{E0640D09-87CB-43F2-8E8D-2262DBBB8081}" sibTransId="{FB190CE4-9EB2-404B-8C7F-E4F8D5D36933}"/>
    <dgm:cxn modelId="{224C907B-D548-4D08-B421-DD97DABE5D8E}" type="presOf" srcId="{2E343B52-9B05-4819-8899-C7F19153F6DC}" destId="{68D3C250-62E6-4359-A603-67773B3ECA35}" srcOrd="0" destOrd="0" presId="urn:microsoft.com/office/officeart/2009/3/layout/HorizontalOrganizationChart"/>
    <dgm:cxn modelId="{8A0B5D7D-1DEB-496C-A80D-1FE11FD9D874}" srcId="{D5956D96-5E49-4FC9-BD52-04743C4653DA}" destId="{55AC9BC8-9D98-444D-802A-0A89109D6555}" srcOrd="2" destOrd="0" parTransId="{7664E593-93C2-44A4-8777-35420C3A82C5}" sibTransId="{E5FE2234-8F96-41A7-A1B0-620F75D55A13}"/>
    <dgm:cxn modelId="{0529587E-FBB6-49BF-B205-D0D98DB2FC4C}" type="presOf" srcId="{5AA2D04F-051A-484D-9AFE-4AED2B289DA7}" destId="{B5FC33C1-B5AA-48C0-9F4D-6174A076E1A4}" srcOrd="0" destOrd="0" presId="urn:microsoft.com/office/officeart/2009/3/layout/HorizontalOrganizationChart"/>
    <dgm:cxn modelId="{D9C54282-F827-4D22-9C3A-05D62B446585}" type="presOf" srcId="{A5232B1D-764F-4539-8337-4BF187B3F4F8}" destId="{5A87B448-877A-4CAA-ACF9-F243B88A558E}" srcOrd="0" destOrd="0" presId="urn:microsoft.com/office/officeart/2009/3/layout/HorizontalOrganizationChart"/>
    <dgm:cxn modelId="{FE280E83-BDA6-4F7C-A0FF-8D7415192627}" srcId="{B3D71FD6-9C06-4C25-B486-32522D6CE240}" destId="{D5956D96-5E49-4FC9-BD52-04743C4653DA}" srcOrd="0" destOrd="0" parTransId="{89D88794-48B5-499A-9946-8F69701DE0B5}" sibTransId="{AA329036-ECFD-4AD5-B351-31A7A86C3613}"/>
    <dgm:cxn modelId="{E320EB87-69DD-4BF6-9273-01FDE4A44859}" type="presOf" srcId="{464BF81D-3DD3-4C49-87D4-9DFD1A4E3239}" destId="{F43E6F6A-1513-46D4-B03B-2B8D0B00DF1E}" srcOrd="0" destOrd="0" presId="urn:microsoft.com/office/officeart/2009/3/layout/HorizontalOrganizationChart"/>
    <dgm:cxn modelId="{07FA288B-E62C-4BC2-A622-29637F316686}" type="presOf" srcId="{D4D2A3CA-5C05-4F45-873D-2E5DF08F051F}" destId="{5A335978-4104-4429-8C3A-A0EB4A1BCFBA}" srcOrd="1" destOrd="0" presId="urn:microsoft.com/office/officeart/2009/3/layout/HorizontalOrganizationChart"/>
    <dgm:cxn modelId="{67EAF88B-2087-4DBF-B7C8-4E1F6A34F06E}" type="presOf" srcId="{D3AD8559-26CE-4462-8FD2-B8A2AA86CFD4}" destId="{59C2D42B-E3A6-4E86-BCC6-51C618BAA1F6}" srcOrd="0" destOrd="0" presId="urn:microsoft.com/office/officeart/2009/3/layout/HorizontalOrganizationChart"/>
    <dgm:cxn modelId="{3102AD8F-15EA-4BF0-9E98-E6F29C89FAED}" srcId="{55AC9BC8-9D98-444D-802A-0A89109D6555}" destId="{19ABB14E-3630-4CE9-B932-2E161EB78E28}" srcOrd="0" destOrd="0" parTransId="{AA63E1F2-7E1D-458B-B715-DA6D4D7946DA}" sibTransId="{CE78E82C-D35F-451E-82CA-BDDBDDBFAC3C}"/>
    <dgm:cxn modelId="{41E25493-E256-4764-A9F5-2C05779392A9}" type="presOf" srcId="{34015BDF-43A2-4C0C-9771-253E0802EBE7}" destId="{684CFECE-B9BF-4928-8FA7-4EDFE7225F79}" srcOrd="0" destOrd="0" presId="urn:microsoft.com/office/officeart/2009/3/layout/HorizontalOrganizationChart"/>
    <dgm:cxn modelId="{FAD69C96-9792-45CE-84AD-92AC1D0015F1}" type="presOf" srcId="{34015BDF-43A2-4C0C-9771-253E0802EBE7}" destId="{A7B0B9C6-C297-46E6-8B01-29D66E1422F6}" srcOrd="1" destOrd="0" presId="urn:microsoft.com/office/officeart/2009/3/layout/HorizontalOrganizationChart"/>
    <dgm:cxn modelId="{E295DD9D-2D9A-48C0-A208-B43A3B95E815}" type="presOf" srcId="{A5232B1D-764F-4539-8337-4BF187B3F4F8}" destId="{594F7C70-893C-4EB8-A048-A11251BD5FCA}" srcOrd="1" destOrd="0" presId="urn:microsoft.com/office/officeart/2009/3/layout/HorizontalOrganizationChart"/>
    <dgm:cxn modelId="{787B1EA8-C11B-4BE7-9E1B-FF4302908B04}" type="presOf" srcId="{C27B585A-A1F6-470A-A73C-0E41AB68D565}" destId="{F1EF0867-1C28-4192-8423-20C33D42514B}" srcOrd="0" destOrd="0" presId="urn:microsoft.com/office/officeart/2009/3/layout/HorizontalOrganizationChart"/>
    <dgm:cxn modelId="{EACCC7AD-E1E2-4B29-B0B9-F0C46358E5AF}" type="presOf" srcId="{A2023ABB-D0D7-4102-A2FA-FAC220A4EE18}" destId="{0B10C8D6-1AD5-4861-B026-EC9C02EE772A}" srcOrd="1" destOrd="0" presId="urn:microsoft.com/office/officeart/2009/3/layout/HorizontalOrganizationChart"/>
    <dgm:cxn modelId="{BF42C8AF-2D70-4C8A-812C-D6E63295EBE7}" type="presOf" srcId="{80B24285-F3B5-438C-B216-CCF343695E29}" destId="{660EA550-2EFE-4635-ADDF-13FDA6753477}" srcOrd="0" destOrd="0" presId="urn:microsoft.com/office/officeart/2009/3/layout/HorizontalOrganizationChart"/>
    <dgm:cxn modelId="{19383CB0-5360-4828-AAC0-57AA69F95D3C}" srcId="{D4D2A3CA-5C05-4F45-873D-2E5DF08F051F}" destId="{C27B585A-A1F6-470A-A73C-0E41AB68D565}" srcOrd="0" destOrd="0" parTransId="{5AA2D04F-051A-484D-9AFE-4AED2B289DA7}" sibTransId="{55943779-AA19-4FDB-95E3-59FCB57D620A}"/>
    <dgm:cxn modelId="{68EC00B8-B918-41D5-AB3A-7D74B4E6E07A}" srcId="{55AC9BC8-9D98-444D-802A-0A89109D6555}" destId="{30D7A59E-0CA6-47A5-804D-92D60328A2C9}" srcOrd="2" destOrd="0" parTransId="{E9901481-026A-4E26-9790-1A81CFD53D17}" sibTransId="{0C81F603-56BA-4FCC-8AB1-86594E51796E}"/>
    <dgm:cxn modelId="{634C23B9-6AE5-4359-8D30-FFFB48A2A38E}" type="presOf" srcId="{4A991BE3-54D3-4112-AF96-93DBE80D2D57}" destId="{30F28FAC-7EC8-4F4B-8021-C4CD492DB587}" srcOrd="0" destOrd="0" presId="urn:microsoft.com/office/officeart/2009/3/layout/HorizontalOrganizationChart"/>
    <dgm:cxn modelId="{925D43C3-3955-4898-96BA-E97E2A1B5627}" type="presOf" srcId="{19ABB14E-3630-4CE9-B932-2E161EB78E28}" destId="{17D0697B-09F8-49BF-93E3-F1D0928B56F7}" srcOrd="0" destOrd="0" presId="urn:microsoft.com/office/officeart/2009/3/layout/HorizontalOrganizationChart"/>
    <dgm:cxn modelId="{4BB260C4-7D04-4955-8570-624090C8D4B5}" type="presOf" srcId="{5BEF9CB4-FB39-42B9-A13D-22D017E71F09}" destId="{F27C9BDC-03ED-40B9-B502-E8DD0226145A}" srcOrd="0" destOrd="0" presId="urn:microsoft.com/office/officeart/2009/3/layout/HorizontalOrganizationChart"/>
    <dgm:cxn modelId="{3D8B5DC5-BE3C-435A-9CA5-02FED3878001}" type="presOf" srcId="{55AC9BC8-9D98-444D-802A-0A89109D6555}" destId="{179F7C4D-45E7-4E88-B3FD-1EE1FA08D1FE}" srcOrd="0" destOrd="0" presId="urn:microsoft.com/office/officeart/2009/3/layout/HorizontalOrganizationChart"/>
    <dgm:cxn modelId="{931395C8-C209-4013-A8BC-BF0015FAEFF8}" type="presOf" srcId="{7664E593-93C2-44A4-8777-35420C3A82C5}" destId="{1EDEA326-3CB1-4A8E-92E4-24B983375ECD}" srcOrd="0" destOrd="0" presId="urn:microsoft.com/office/officeart/2009/3/layout/HorizontalOrganizationChart"/>
    <dgm:cxn modelId="{339675C9-685A-4717-8314-D6BD5AF4BD43}" type="presOf" srcId="{CAE244FD-02A3-45E2-96DF-EB32E6D4D8F0}" destId="{5932AB9A-1E0E-4FD5-AD99-DC1D73B8924C}" srcOrd="0" destOrd="0" presId="urn:microsoft.com/office/officeart/2009/3/layout/HorizontalOrganizationChart"/>
    <dgm:cxn modelId="{D90CA7CF-F98A-492B-B593-8305F12525BA}" type="presOf" srcId="{D5956D96-5E49-4FC9-BD52-04743C4653DA}" destId="{60DEB3FE-585E-4817-8162-E87EDF83C78B}" srcOrd="1" destOrd="0" presId="urn:microsoft.com/office/officeart/2009/3/layout/HorizontalOrganizationChart"/>
    <dgm:cxn modelId="{C17AE0CF-32E3-49D7-B895-BADD7FEC03C4}" srcId="{2E343B52-9B05-4819-8899-C7F19153F6DC}" destId="{A5232B1D-764F-4539-8337-4BF187B3F4F8}" srcOrd="0" destOrd="0" parTransId="{13E5C750-913F-4FA3-8597-A51FD93A52FC}" sibTransId="{38C6C553-8E73-4879-BAA8-8C284CB7D92D}"/>
    <dgm:cxn modelId="{4B9124D4-619B-471F-A14B-5B5ACD7EC20D}" type="presOf" srcId="{B3D71FD6-9C06-4C25-B486-32522D6CE240}" destId="{889F109A-A981-4D99-B29B-DACB2E4F4EE3}" srcOrd="0" destOrd="0" presId="urn:microsoft.com/office/officeart/2009/3/layout/HorizontalOrganizationChart"/>
    <dgm:cxn modelId="{C8EA6CD5-8E53-4EC7-93A4-3B2162C10D75}" type="presOf" srcId="{E0640D09-87CB-43F2-8E8D-2262DBBB8081}" destId="{53AC0021-F4DD-41FC-971E-4B2C613E8A25}" srcOrd="0" destOrd="0" presId="urn:microsoft.com/office/officeart/2009/3/layout/HorizontalOrganizationChart"/>
    <dgm:cxn modelId="{EEC8A6D6-05CC-4BD5-9C45-C8DF5FB0E3E8}" srcId="{80B24285-F3B5-438C-B216-CCF343695E29}" destId="{669F0181-1215-48C6-AC24-86ACCBA199AF}" srcOrd="0" destOrd="0" parTransId="{4D307881-0A69-47F2-B4A2-7BFC3C25B273}" sibTransId="{60D4A6B0-A135-433E-889B-33BC79AA8D85}"/>
    <dgm:cxn modelId="{0F72CED9-0C8F-44C9-A684-BD4D6706EB12}" type="presOf" srcId="{30D7A59E-0CA6-47A5-804D-92D60328A2C9}" destId="{A5A3C5C2-D15A-4CBD-BCB6-1AB38A28BCC5}" srcOrd="1" destOrd="0" presId="urn:microsoft.com/office/officeart/2009/3/layout/HorizontalOrganizationChart"/>
    <dgm:cxn modelId="{E88F91DA-2218-48ED-8C41-3674CE6DA2F7}" srcId="{D5956D96-5E49-4FC9-BD52-04743C4653DA}" destId="{2E343B52-9B05-4819-8899-C7F19153F6DC}" srcOrd="5" destOrd="0" parTransId="{5BEF9CB4-FB39-42B9-A13D-22D017E71F09}" sibTransId="{C2A0816F-6BCB-4183-B44D-73E4715359E8}"/>
    <dgm:cxn modelId="{85669CDB-F223-491B-8F8C-ADBEE9BDDAEA}" type="presOf" srcId="{A3F6E2AD-A8BD-4F43-A067-6B92F7FF73FB}" destId="{6E7275BD-BE09-4AF8-B6A0-3F00C2256A40}" srcOrd="0" destOrd="0" presId="urn:microsoft.com/office/officeart/2009/3/layout/HorizontalOrganizationChart"/>
    <dgm:cxn modelId="{BA6B0DE6-F13B-453F-868C-6C4CAB375AA6}" type="presOf" srcId="{D5956D96-5E49-4FC9-BD52-04743C4653DA}" destId="{AF525E81-8FA1-4E0A-A52A-7CB402424164}" srcOrd="0" destOrd="0" presId="urn:microsoft.com/office/officeart/2009/3/layout/HorizontalOrganizationChart"/>
    <dgm:cxn modelId="{1300B2EE-AEA2-4F80-B008-0344DF525C9C}" type="presOf" srcId="{669F0181-1215-48C6-AC24-86ACCBA199AF}" destId="{2763AE0C-6940-4503-8D5A-9C6117EFBB3E}" srcOrd="0" destOrd="0" presId="urn:microsoft.com/office/officeart/2009/3/layout/HorizontalOrganizationChart"/>
    <dgm:cxn modelId="{02F39AFC-0A9D-4CDD-9A7A-9EBE255BB2F4}" srcId="{A3F6E2AD-A8BD-4F43-A067-6B92F7FF73FB}" destId="{A2023ABB-D0D7-4102-A2FA-FAC220A4EE18}" srcOrd="0" destOrd="0" parTransId="{4A991BE3-54D3-4112-AF96-93DBE80D2D57}" sibTransId="{1B9DEC20-D8CC-478B-B7B7-E81E00B90FBE}"/>
    <dgm:cxn modelId="{F467F7FC-E98C-428E-ACD9-86FB5F42F185}" type="presOf" srcId="{D4D2A3CA-5C05-4F45-873D-2E5DF08F051F}" destId="{6FF06C69-E5A5-44F8-A1C7-869E62115236}" srcOrd="0" destOrd="0" presId="urn:microsoft.com/office/officeart/2009/3/layout/HorizontalOrganizationChart"/>
    <dgm:cxn modelId="{C70731FE-6678-404B-ABBA-9C6494AB7D99}" srcId="{464BF81D-3DD3-4C49-87D4-9DFD1A4E3239}" destId="{BE871D18-ADB0-4182-807E-6059EFDB56DB}" srcOrd="0" destOrd="0" parTransId="{D3AD8559-26CE-4462-8FD2-B8A2AA86CFD4}" sibTransId="{096FF3C5-AF4B-477D-AB06-7A3BDE4BE023}"/>
    <dgm:cxn modelId="{202B46CD-C0B6-40F2-8516-88F2455C5F67}" type="presParOf" srcId="{889F109A-A981-4D99-B29B-DACB2E4F4EE3}" destId="{DEDA113B-E079-4D20-8C40-68F621CC9D6F}" srcOrd="0" destOrd="0" presId="urn:microsoft.com/office/officeart/2009/3/layout/HorizontalOrganizationChart"/>
    <dgm:cxn modelId="{F5A11218-5548-45B0-9CBE-677DEE247159}" type="presParOf" srcId="{DEDA113B-E079-4D20-8C40-68F621CC9D6F}" destId="{BAB17C35-C6F1-4716-93B2-7296A5CE91BD}" srcOrd="0" destOrd="0" presId="urn:microsoft.com/office/officeart/2009/3/layout/HorizontalOrganizationChart"/>
    <dgm:cxn modelId="{EDCBA8CB-CD60-4192-9750-6A578737B3FE}" type="presParOf" srcId="{BAB17C35-C6F1-4716-93B2-7296A5CE91BD}" destId="{AF525E81-8FA1-4E0A-A52A-7CB402424164}" srcOrd="0" destOrd="0" presId="urn:microsoft.com/office/officeart/2009/3/layout/HorizontalOrganizationChart"/>
    <dgm:cxn modelId="{4EF563F4-57C7-4847-BAC1-BC347710319F}" type="presParOf" srcId="{BAB17C35-C6F1-4716-93B2-7296A5CE91BD}" destId="{60DEB3FE-585E-4817-8162-E87EDF83C78B}" srcOrd="1" destOrd="0" presId="urn:microsoft.com/office/officeart/2009/3/layout/HorizontalOrganizationChart"/>
    <dgm:cxn modelId="{89A9C75F-0A50-4536-AA30-99B6234407DC}" type="presParOf" srcId="{DEDA113B-E079-4D20-8C40-68F621CC9D6F}" destId="{095BE53D-55BD-4790-B61F-8D33C2F0FFF6}" srcOrd="1" destOrd="0" presId="urn:microsoft.com/office/officeart/2009/3/layout/HorizontalOrganizationChart"/>
    <dgm:cxn modelId="{386069E4-36F4-4F2B-816D-E1588C25C481}" type="presParOf" srcId="{095BE53D-55BD-4790-B61F-8D33C2F0FFF6}" destId="{5932AB9A-1E0E-4FD5-AD99-DC1D73B8924C}" srcOrd="0" destOrd="0" presId="urn:microsoft.com/office/officeart/2009/3/layout/HorizontalOrganizationChart"/>
    <dgm:cxn modelId="{1E8978DF-AD96-4D22-A609-65D94C71E8EC}" type="presParOf" srcId="{095BE53D-55BD-4790-B61F-8D33C2F0FFF6}" destId="{84157710-0A19-4AAB-829B-D3D71BC61372}" srcOrd="1" destOrd="0" presId="urn:microsoft.com/office/officeart/2009/3/layout/HorizontalOrganizationChart"/>
    <dgm:cxn modelId="{1C550ADF-F350-4617-A8A7-78275B4D3505}" type="presParOf" srcId="{84157710-0A19-4AAB-829B-D3D71BC61372}" destId="{4DAC2C1A-C1E4-44BD-AE00-B5FE602E5903}" srcOrd="0" destOrd="0" presId="urn:microsoft.com/office/officeart/2009/3/layout/HorizontalOrganizationChart"/>
    <dgm:cxn modelId="{2DCFBC33-D7BF-44EC-AA8A-8928604222DE}" type="presParOf" srcId="{4DAC2C1A-C1E4-44BD-AE00-B5FE602E5903}" destId="{660EA550-2EFE-4635-ADDF-13FDA6753477}" srcOrd="0" destOrd="0" presId="urn:microsoft.com/office/officeart/2009/3/layout/HorizontalOrganizationChart"/>
    <dgm:cxn modelId="{076DCA28-F1A4-48A2-BEBF-EB3A375BD3A7}" type="presParOf" srcId="{4DAC2C1A-C1E4-44BD-AE00-B5FE602E5903}" destId="{72014E75-7E38-496C-A29D-CBFC3557AB16}" srcOrd="1" destOrd="0" presId="urn:microsoft.com/office/officeart/2009/3/layout/HorizontalOrganizationChart"/>
    <dgm:cxn modelId="{42D53C20-308D-4F93-AC47-B3967BBAA5EB}" type="presParOf" srcId="{84157710-0A19-4AAB-829B-D3D71BC61372}" destId="{C7F8B268-0BEC-404B-98EA-39ADB5973EB0}" srcOrd="1" destOrd="0" presId="urn:microsoft.com/office/officeart/2009/3/layout/HorizontalOrganizationChart"/>
    <dgm:cxn modelId="{92FA08C8-0E04-4A5A-9360-163886546F3F}" type="presParOf" srcId="{C7F8B268-0BEC-404B-98EA-39ADB5973EB0}" destId="{73BDFD17-FB28-4C4D-93D5-04079A2F74FC}" srcOrd="0" destOrd="0" presId="urn:microsoft.com/office/officeart/2009/3/layout/HorizontalOrganizationChart"/>
    <dgm:cxn modelId="{C116B56D-2944-43E9-8D1A-7780A9123000}" type="presParOf" srcId="{C7F8B268-0BEC-404B-98EA-39ADB5973EB0}" destId="{5D6023BD-C206-4365-A927-F1056E46E592}" srcOrd="1" destOrd="0" presId="urn:microsoft.com/office/officeart/2009/3/layout/HorizontalOrganizationChart"/>
    <dgm:cxn modelId="{2E176DB6-A103-4FB5-A174-D7617037300F}" type="presParOf" srcId="{5D6023BD-C206-4365-A927-F1056E46E592}" destId="{39BDDB50-9D9B-4B32-ABAF-862CE0EC9153}" srcOrd="0" destOrd="0" presId="urn:microsoft.com/office/officeart/2009/3/layout/HorizontalOrganizationChart"/>
    <dgm:cxn modelId="{6356A347-5A60-4EFB-ACFE-CF61A6F8C33B}" type="presParOf" srcId="{39BDDB50-9D9B-4B32-ABAF-862CE0EC9153}" destId="{2763AE0C-6940-4503-8D5A-9C6117EFBB3E}" srcOrd="0" destOrd="0" presId="urn:microsoft.com/office/officeart/2009/3/layout/HorizontalOrganizationChart"/>
    <dgm:cxn modelId="{AB4F17C4-CEB1-4D76-B133-0125FA9994EA}" type="presParOf" srcId="{39BDDB50-9D9B-4B32-ABAF-862CE0EC9153}" destId="{FD486260-E8F7-4449-B096-A100F3569CAB}" srcOrd="1" destOrd="0" presId="urn:microsoft.com/office/officeart/2009/3/layout/HorizontalOrganizationChart"/>
    <dgm:cxn modelId="{9A535D3C-D37B-48EB-9207-F7E69258367D}" type="presParOf" srcId="{5D6023BD-C206-4365-A927-F1056E46E592}" destId="{FE524794-E2B1-4098-8F4F-814B6EA5CF9A}" srcOrd="1" destOrd="0" presId="urn:microsoft.com/office/officeart/2009/3/layout/HorizontalOrganizationChart"/>
    <dgm:cxn modelId="{6C2DF7F3-EBF4-4591-87C8-A4E6D0514F83}" type="presParOf" srcId="{5D6023BD-C206-4365-A927-F1056E46E592}" destId="{D46D0856-EA3F-4AD6-9B9D-5B1F26F03E20}" srcOrd="2" destOrd="0" presId="urn:microsoft.com/office/officeart/2009/3/layout/HorizontalOrganizationChart"/>
    <dgm:cxn modelId="{DD497D8A-CA50-4E5B-AB3D-7B8610B9764E}" type="presParOf" srcId="{84157710-0A19-4AAB-829B-D3D71BC61372}" destId="{66B16F77-36E7-4ED6-9686-35C783C5F7BE}" srcOrd="2" destOrd="0" presId="urn:microsoft.com/office/officeart/2009/3/layout/HorizontalOrganizationChart"/>
    <dgm:cxn modelId="{BC9A9D64-365F-4FAF-A725-FBBB9C804EEB}" type="presParOf" srcId="{095BE53D-55BD-4790-B61F-8D33C2F0FFF6}" destId="{8D4BD935-B8BD-45A8-8065-2439DB727D64}" srcOrd="2" destOrd="0" presId="urn:microsoft.com/office/officeart/2009/3/layout/HorizontalOrganizationChart"/>
    <dgm:cxn modelId="{15029178-1B2B-4EA2-8FCA-8A3AD597758B}" type="presParOf" srcId="{095BE53D-55BD-4790-B61F-8D33C2F0FFF6}" destId="{3844D808-D207-46D3-9E30-CA31E9BBF12B}" srcOrd="3" destOrd="0" presId="urn:microsoft.com/office/officeart/2009/3/layout/HorizontalOrganizationChart"/>
    <dgm:cxn modelId="{A871A438-58D3-4F9A-ADA3-D11058D4A408}" type="presParOf" srcId="{3844D808-D207-46D3-9E30-CA31E9BBF12B}" destId="{0753BF51-7752-4AA8-B471-F1557BBBDB6D}" srcOrd="0" destOrd="0" presId="urn:microsoft.com/office/officeart/2009/3/layout/HorizontalOrganizationChart"/>
    <dgm:cxn modelId="{ECEB2E00-91A3-4422-AB6E-AA238EF6895F}" type="presParOf" srcId="{0753BF51-7752-4AA8-B471-F1557BBBDB6D}" destId="{684CFECE-B9BF-4928-8FA7-4EDFE7225F79}" srcOrd="0" destOrd="0" presId="urn:microsoft.com/office/officeart/2009/3/layout/HorizontalOrganizationChart"/>
    <dgm:cxn modelId="{E2F6B18D-10AC-49C1-8105-85E367DEC68D}" type="presParOf" srcId="{0753BF51-7752-4AA8-B471-F1557BBBDB6D}" destId="{A7B0B9C6-C297-46E6-8B01-29D66E1422F6}" srcOrd="1" destOrd="0" presId="urn:microsoft.com/office/officeart/2009/3/layout/HorizontalOrganizationChart"/>
    <dgm:cxn modelId="{3F29C829-7731-4CDD-9C0E-BAA2DAB0201D}" type="presParOf" srcId="{3844D808-D207-46D3-9E30-CA31E9BBF12B}" destId="{F62BABD4-0294-45EB-8942-EBC42F2AFEEC}" srcOrd="1" destOrd="0" presId="urn:microsoft.com/office/officeart/2009/3/layout/HorizontalOrganizationChart"/>
    <dgm:cxn modelId="{98D1AB73-147B-4083-B7AA-5405F991F186}" type="presParOf" srcId="{F62BABD4-0294-45EB-8942-EBC42F2AFEEC}" destId="{31B8F60D-C4FA-449C-AC63-7EDF48E3998A}" srcOrd="0" destOrd="0" presId="urn:microsoft.com/office/officeart/2009/3/layout/HorizontalOrganizationChart"/>
    <dgm:cxn modelId="{CE185809-91CD-49D8-ABFE-5AB2FF6B8D8B}" type="presParOf" srcId="{F62BABD4-0294-45EB-8942-EBC42F2AFEEC}" destId="{8AFB6E69-2368-4357-9BF0-3DEA5EA34E21}" srcOrd="1" destOrd="0" presId="urn:microsoft.com/office/officeart/2009/3/layout/HorizontalOrganizationChart"/>
    <dgm:cxn modelId="{2333F34E-F6FC-4F7C-A8C1-521B35D08E87}" type="presParOf" srcId="{8AFB6E69-2368-4357-9BF0-3DEA5EA34E21}" destId="{68A2AE4D-C671-4165-8959-DB3114BAF3F3}" srcOrd="0" destOrd="0" presId="urn:microsoft.com/office/officeart/2009/3/layout/HorizontalOrganizationChart"/>
    <dgm:cxn modelId="{C340E35C-F5A8-40C8-9AA5-2609EB1CA3DE}" type="presParOf" srcId="{68A2AE4D-C671-4165-8959-DB3114BAF3F3}" destId="{EF93468B-5428-424F-89B1-7498417AB996}" srcOrd="0" destOrd="0" presId="urn:microsoft.com/office/officeart/2009/3/layout/HorizontalOrganizationChart"/>
    <dgm:cxn modelId="{CE981823-EE4A-49B9-AEFC-2C9DDF5D0199}" type="presParOf" srcId="{68A2AE4D-C671-4165-8959-DB3114BAF3F3}" destId="{59E1A31C-9EF9-4341-91EE-E83BFD603E9F}" srcOrd="1" destOrd="0" presId="urn:microsoft.com/office/officeart/2009/3/layout/HorizontalOrganizationChart"/>
    <dgm:cxn modelId="{1C612283-68A4-4960-8907-B53BBBD9F6C0}" type="presParOf" srcId="{8AFB6E69-2368-4357-9BF0-3DEA5EA34E21}" destId="{7342078A-E097-49CB-8C35-95616201982A}" srcOrd="1" destOrd="0" presId="urn:microsoft.com/office/officeart/2009/3/layout/HorizontalOrganizationChart"/>
    <dgm:cxn modelId="{3F29D898-3A90-475F-BE30-CB9A13EC3E14}" type="presParOf" srcId="{8AFB6E69-2368-4357-9BF0-3DEA5EA34E21}" destId="{90B06709-E605-47EC-9811-330EE6433480}" srcOrd="2" destOrd="0" presId="urn:microsoft.com/office/officeart/2009/3/layout/HorizontalOrganizationChart"/>
    <dgm:cxn modelId="{ABF9DD23-BD7D-4363-8E04-22327553E2E8}" type="presParOf" srcId="{3844D808-D207-46D3-9E30-CA31E9BBF12B}" destId="{20713413-20AC-4CC3-BDAF-E7D1AF1E0B12}" srcOrd="2" destOrd="0" presId="urn:microsoft.com/office/officeart/2009/3/layout/HorizontalOrganizationChart"/>
    <dgm:cxn modelId="{D05B5E4C-7D77-4A7A-A631-84BBD7002A92}" type="presParOf" srcId="{095BE53D-55BD-4790-B61F-8D33C2F0FFF6}" destId="{1EDEA326-3CB1-4A8E-92E4-24B983375ECD}" srcOrd="4" destOrd="0" presId="urn:microsoft.com/office/officeart/2009/3/layout/HorizontalOrganizationChart"/>
    <dgm:cxn modelId="{5262C3D5-9878-4CAF-9B46-4D61849A7ED0}" type="presParOf" srcId="{095BE53D-55BD-4790-B61F-8D33C2F0FFF6}" destId="{6C4A771C-58FF-4C22-8C20-8BB96A86C50B}" srcOrd="5" destOrd="0" presId="urn:microsoft.com/office/officeart/2009/3/layout/HorizontalOrganizationChart"/>
    <dgm:cxn modelId="{4EA2DA28-1A09-472F-9575-2CE7DB62D8A0}" type="presParOf" srcId="{6C4A771C-58FF-4C22-8C20-8BB96A86C50B}" destId="{34B94E28-8E73-4703-97A0-685EA49D58FE}" srcOrd="0" destOrd="0" presId="urn:microsoft.com/office/officeart/2009/3/layout/HorizontalOrganizationChart"/>
    <dgm:cxn modelId="{99E68705-05F8-4B34-8E26-254F5CBF86AC}" type="presParOf" srcId="{34B94E28-8E73-4703-97A0-685EA49D58FE}" destId="{179F7C4D-45E7-4E88-B3FD-1EE1FA08D1FE}" srcOrd="0" destOrd="0" presId="urn:microsoft.com/office/officeart/2009/3/layout/HorizontalOrganizationChart"/>
    <dgm:cxn modelId="{5962C4DE-C0D6-4031-9D51-2C06F695AA59}" type="presParOf" srcId="{34B94E28-8E73-4703-97A0-685EA49D58FE}" destId="{81E4BD08-86BF-4D7F-88EE-16CD75FCB8A6}" srcOrd="1" destOrd="0" presId="urn:microsoft.com/office/officeart/2009/3/layout/HorizontalOrganizationChart"/>
    <dgm:cxn modelId="{4F4FAA9B-2A7F-4611-874E-AA5D4DE5FA21}" type="presParOf" srcId="{6C4A771C-58FF-4C22-8C20-8BB96A86C50B}" destId="{3483AF97-04BC-4ADE-809D-C235567DAFE8}" srcOrd="1" destOrd="0" presId="urn:microsoft.com/office/officeart/2009/3/layout/HorizontalOrganizationChart"/>
    <dgm:cxn modelId="{584EC923-430A-4FDD-B0BA-1141EBCB78B2}" type="presParOf" srcId="{3483AF97-04BC-4ADE-809D-C235567DAFE8}" destId="{562EE79D-49A8-4583-9CF6-DB9A7D5FFE13}" srcOrd="0" destOrd="0" presId="urn:microsoft.com/office/officeart/2009/3/layout/HorizontalOrganizationChart"/>
    <dgm:cxn modelId="{CEB5F186-84DB-4C41-8B11-29D00C42A17F}" type="presParOf" srcId="{3483AF97-04BC-4ADE-809D-C235567DAFE8}" destId="{2D2D93E8-B7D3-4C18-AE9A-61460155D8E0}" srcOrd="1" destOrd="0" presId="urn:microsoft.com/office/officeart/2009/3/layout/HorizontalOrganizationChart"/>
    <dgm:cxn modelId="{3CC15B32-1395-4813-8619-E233E3AE7990}" type="presParOf" srcId="{2D2D93E8-B7D3-4C18-AE9A-61460155D8E0}" destId="{28C6DAB0-670B-45DE-A8FC-90D9D423AFF9}" srcOrd="0" destOrd="0" presId="urn:microsoft.com/office/officeart/2009/3/layout/HorizontalOrganizationChart"/>
    <dgm:cxn modelId="{2DADAD66-4551-4BF0-B796-5E78EE1E3D1F}" type="presParOf" srcId="{28C6DAB0-670B-45DE-A8FC-90D9D423AFF9}" destId="{17D0697B-09F8-49BF-93E3-F1D0928B56F7}" srcOrd="0" destOrd="0" presId="urn:microsoft.com/office/officeart/2009/3/layout/HorizontalOrganizationChart"/>
    <dgm:cxn modelId="{F0AC8AF2-4860-4A5E-BE21-156927D8B43E}" type="presParOf" srcId="{28C6DAB0-670B-45DE-A8FC-90D9D423AFF9}" destId="{17AE3C75-668A-4DB5-ABF5-254E6C9CF8C2}" srcOrd="1" destOrd="0" presId="urn:microsoft.com/office/officeart/2009/3/layout/HorizontalOrganizationChart"/>
    <dgm:cxn modelId="{60A12601-C8CC-4394-B3CE-BE9C0D6F9D56}" type="presParOf" srcId="{2D2D93E8-B7D3-4C18-AE9A-61460155D8E0}" destId="{9D514434-8E9F-4774-A49A-37C231DE8AED}" srcOrd="1" destOrd="0" presId="urn:microsoft.com/office/officeart/2009/3/layout/HorizontalOrganizationChart"/>
    <dgm:cxn modelId="{6209F9CC-46FC-4EA0-8776-9AD7755A2447}" type="presParOf" srcId="{2D2D93E8-B7D3-4C18-AE9A-61460155D8E0}" destId="{9584DE6D-7DFC-4F7B-B5F9-574FB04D86CE}" srcOrd="2" destOrd="0" presId="urn:microsoft.com/office/officeart/2009/3/layout/HorizontalOrganizationChart"/>
    <dgm:cxn modelId="{5F7FFCD7-6F29-496B-847E-6140AD7D1893}" type="presParOf" srcId="{3483AF97-04BC-4ADE-809D-C235567DAFE8}" destId="{DF70897F-6D81-4179-B086-1E8691A4FD47}" srcOrd="2" destOrd="0" presId="urn:microsoft.com/office/officeart/2009/3/layout/HorizontalOrganizationChart"/>
    <dgm:cxn modelId="{D1E88DAE-8020-4B39-B8AF-E7BD7FED7F8F}" type="presParOf" srcId="{3483AF97-04BC-4ADE-809D-C235567DAFE8}" destId="{CC3780FD-0F9C-40C1-9574-A41648B9DDA1}" srcOrd="3" destOrd="0" presId="urn:microsoft.com/office/officeart/2009/3/layout/HorizontalOrganizationChart"/>
    <dgm:cxn modelId="{4592A847-0D98-4C1C-8EF3-CDCDC48B778B}" type="presParOf" srcId="{CC3780FD-0F9C-40C1-9574-A41648B9DDA1}" destId="{55C356A0-3CDD-4155-9A27-8A0724C09FCE}" srcOrd="0" destOrd="0" presId="urn:microsoft.com/office/officeart/2009/3/layout/HorizontalOrganizationChart"/>
    <dgm:cxn modelId="{65962EB4-B7F3-4A87-A413-58D1FEC95B9F}" type="presParOf" srcId="{55C356A0-3CDD-4155-9A27-8A0724C09FCE}" destId="{F43E6F6A-1513-46D4-B03B-2B8D0B00DF1E}" srcOrd="0" destOrd="0" presId="urn:microsoft.com/office/officeart/2009/3/layout/HorizontalOrganizationChart"/>
    <dgm:cxn modelId="{E6D6C001-506B-43FB-ABAB-76C262F05129}" type="presParOf" srcId="{55C356A0-3CDD-4155-9A27-8A0724C09FCE}" destId="{80913270-EF05-4048-A057-CC704CC6279A}" srcOrd="1" destOrd="0" presId="urn:microsoft.com/office/officeart/2009/3/layout/HorizontalOrganizationChart"/>
    <dgm:cxn modelId="{936543C2-5BA6-48D1-A58E-5A8277D7875F}" type="presParOf" srcId="{CC3780FD-0F9C-40C1-9574-A41648B9DDA1}" destId="{97C8B59F-234B-4D59-A301-5DEE3B6E8A6D}" srcOrd="1" destOrd="0" presId="urn:microsoft.com/office/officeart/2009/3/layout/HorizontalOrganizationChart"/>
    <dgm:cxn modelId="{1671BAE4-29A8-479D-A2A1-B4C2B3ECC672}" type="presParOf" srcId="{97C8B59F-234B-4D59-A301-5DEE3B6E8A6D}" destId="{59C2D42B-E3A6-4E86-BCC6-51C618BAA1F6}" srcOrd="0" destOrd="0" presId="urn:microsoft.com/office/officeart/2009/3/layout/HorizontalOrganizationChart"/>
    <dgm:cxn modelId="{B6E63333-5C68-4A56-AFDD-61B8A54A2FB8}" type="presParOf" srcId="{97C8B59F-234B-4D59-A301-5DEE3B6E8A6D}" destId="{3E10A500-C555-4506-A880-3B216652B556}" srcOrd="1" destOrd="0" presId="urn:microsoft.com/office/officeart/2009/3/layout/HorizontalOrganizationChart"/>
    <dgm:cxn modelId="{E9BC252B-0A42-4DDC-90C0-4C2B6371466B}" type="presParOf" srcId="{3E10A500-C555-4506-A880-3B216652B556}" destId="{C13BE6E8-36B6-4880-8CC5-C4E61E17BC33}" srcOrd="0" destOrd="0" presId="urn:microsoft.com/office/officeart/2009/3/layout/HorizontalOrganizationChart"/>
    <dgm:cxn modelId="{DA31DE2B-11D3-46B1-B8E6-57DD581E54A0}" type="presParOf" srcId="{C13BE6E8-36B6-4880-8CC5-C4E61E17BC33}" destId="{44B833BF-5240-418C-BEB9-C8471E89EA70}" srcOrd="0" destOrd="0" presId="urn:microsoft.com/office/officeart/2009/3/layout/HorizontalOrganizationChart"/>
    <dgm:cxn modelId="{962B6860-6453-4D32-ADC8-BCCA77D71868}" type="presParOf" srcId="{C13BE6E8-36B6-4880-8CC5-C4E61E17BC33}" destId="{276419AD-3BA1-47DA-A617-7F70E508516A}" srcOrd="1" destOrd="0" presId="urn:microsoft.com/office/officeart/2009/3/layout/HorizontalOrganizationChart"/>
    <dgm:cxn modelId="{EC346469-4C4C-41D4-8971-A54493F5D3ED}" type="presParOf" srcId="{3E10A500-C555-4506-A880-3B216652B556}" destId="{AE33AF14-EE7B-428B-A7C7-2E53F75B9489}" srcOrd="1" destOrd="0" presId="urn:microsoft.com/office/officeart/2009/3/layout/HorizontalOrganizationChart"/>
    <dgm:cxn modelId="{3843A0A5-82FF-4622-8F48-73AE8AE5EC02}" type="presParOf" srcId="{3E10A500-C555-4506-A880-3B216652B556}" destId="{89737CEE-3244-4098-9E56-01A9399334EA}" srcOrd="2" destOrd="0" presId="urn:microsoft.com/office/officeart/2009/3/layout/HorizontalOrganizationChart"/>
    <dgm:cxn modelId="{ABA919D9-374F-4B2B-9B5B-D6FC69A7A60D}" type="presParOf" srcId="{CC3780FD-0F9C-40C1-9574-A41648B9DDA1}" destId="{C210A625-D44A-40F9-8E19-F9AE6EA792DB}" srcOrd="2" destOrd="0" presId="urn:microsoft.com/office/officeart/2009/3/layout/HorizontalOrganizationChart"/>
    <dgm:cxn modelId="{5EEADA9F-AA17-4755-B449-198AD0FA4BA8}" type="presParOf" srcId="{3483AF97-04BC-4ADE-809D-C235567DAFE8}" destId="{F63296D0-DB0B-4306-8F61-BA8F6A452027}" srcOrd="4" destOrd="0" presId="urn:microsoft.com/office/officeart/2009/3/layout/HorizontalOrganizationChart"/>
    <dgm:cxn modelId="{AB60EBE5-52D2-4F6A-B78B-C83398FBBFD4}" type="presParOf" srcId="{3483AF97-04BC-4ADE-809D-C235567DAFE8}" destId="{5F8AB325-0515-47CF-9137-5D2C344EF501}" srcOrd="5" destOrd="0" presId="urn:microsoft.com/office/officeart/2009/3/layout/HorizontalOrganizationChart"/>
    <dgm:cxn modelId="{3714E92B-2DC1-4802-A8D0-ECD5EFCC5306}" type="presParOf" srcId="{5F8AB325-0515-47CF-9137-5D2C344EF501}" destId="{013041FE-FE2A-453E-B503-69EA552477B6}" srcOrd="0" destOrd="0" presId="urn:microsoft.com/office/officeart/2009/3/layout/HorizontalOrganizationChart"/>
    <dgm:cxn modelId="{9186B663-88FF-4663-82A1-1CEDCCEAB326}" type="presParOf" srcId="{013041FE-FE2A-453E-B503-69EA552477B6}" destId="{A3FB7C98-3EEA-4584-960E-9F11FF03D93F}" srcOrd="0" destOrd="0" presId="urn:microsoft.com/office/officeart/2009/3/layout/HorizontalOrganizationChart"/>
    <dgm:cxn modelId="{7D976C70-5014-43F3-9839-E965454FAA78}" type="presParOf" srcId="{013041FE-FE2A-453E-B503-69EA552477B6}" destId="{A5A3C5C2-D15A-4CBD-BCB6-1AB38A28BCC5}" srcOrd="1" destOrd="0" presId="urn:microsoft.com/office/officeart/2009/3/layout/HorizontalOrganizationChart"/>
    <dgm:cxn modelId="{2EBAE93A-5504-43CC-802C-6138E4E330C3}" type="presParOf" srcId="{5F8AB325-0515-47CF-9137-5D2C344EF501}" destId="{BDB7ED05-FCE1-4075-BBF0-C97FA59D476D}" srcOrd="1" destOrd="0" presId="urn:microsoft.com/office/officeart/2009/3/layout/HorizontalOrganizationChart"/>
    <dgm:cxn modelId="{00385AAC-2CC6-4D13-891D-5940483EDE8B}" type="presParOf" srcId="{5F8AB325-0515-47CF-9137-5D2C344EF501}" destId="{6C8F3E9D-AC07-4496-AC43-2A2C0346571A}" srcOrd="2" destOrd="0" presId="urn:microsoft.com/office/officeart/2009/3/layout/HorizontalOrganizationChart"/>
    <dgm:cxn modelId="{9500D980-A3F4-4489-98DE-64265A15916C}" type="presParOf" srcId="{6C4A771C-58FF-4C22-8C20-8BB96A86C50B}" destId="{FE7BC473-27C7-4036-9293-052CBDB456DE}" srcOrd="2" destOrd="0" presId="urn:microsoft.com/office/officeart/2009/3/layout/HorizontalOrganizationChart"/>
    <dgm:cxn modelId="{261A5B57-53FF-46F9-A2E9-04907A47A74D}" type="presParOf" srcId="{095BE53D-55BD-4790-B61F-8D33C2F0FFF6}" destId="{53AC0021-F4DD-41FC-971E-4B2C613E8A25}" srcOrd="6" destOrd="0" presId="urn:microsoft.com/office/officeart/2009/3/layout/HorizontalOrganizationChart"/>
    <dgm:cxn modelId="{803AE41C-B288-405A-9451-7A81D9902D1E}" type="presParOf" srcId="{095BE53D-55BD-4790-B61F-8D33C2F0FFF6}" destId="{A69263D9-BF02-44B6-86FB-50649A5C081C}" srcOrd="7" destOrd="0" presId="urn:microsoft.com/office/officeart/2009/3/layout/HorizontalOrganizationChart"/>
    <dgm:cxn modelId="{79134515-F42F-4DF7-96D2-D06D8F409B41}" type="presParOf" srcId="{A69263D9-BF02-44B6-86FB-50649A5C081C}" destId="{0470A67E-A583-4FCC-BF47-FC8C1352C55F}" srcOrd="0" destOrd="0" presId="urn:microsoft.com/office/officeart/2009/3/layout/HorizontalOrganizationChart"/>
    <dgm:cxn modelId="{BD967CE8-872B-464A-84CC-3BE4EF9BD999}" type="presParOf" srcId="{0470A67E-A583-4FCC-BF47-FC8C1352C55F}" destId="{6E7275BD-BE09-4AF8-B6A0-3F00C2256A40}" srcOrd="0" destOrd="0" presId="urn:microsoft.com/office/officeart/2009/3/layout/HorizontalOrganizationChart"/>
    <dgm:cxn modelId="{493E3529-D2E4-40E1-9FD4-52531C391031}" type="presParOf" srcId="{0470A67E-A583-4FCC-BF47-FC8C1352C55F}" destId="{060F99FC-1FB5-40E2-A70E-DB9078F1D5DD}" srcOrd="1" destOrd="0" presId="urn:microsoft.com/office/officeart/2009/3/layout/HorizontalOrganizationChart"/>
    <dgm:cxn modelId="{177AD2AC-21AE-486A-BBB6-8E3734DD0A6A}" type="presParOf" srcId="{A69263D9-BF02-44B6-86FB-50649A5C081C}" destId="{BB9DF828-6FD1-4B74-9144-EBFF3B776F7D}" srcOrd="1" destOrd="0" presId="urn:microsoft.com/office/officeart/2009/3/layout/HorizontalOrganizationChart"/>
    <dgm:cxn modelId="{83E8A7F0-DA26-495B-999E-CE0D316C699F}" type="presParOf" srcId="{BB9DF828-6FD1-4B74-9144-EBFF3B776F7D}" destId="{30F28FAC-7EC8-4F4B-8021-C4CD492DB587}" srcOrd="0" destOrd="0" presId="urn:microsoft.com/office/officeart/2009/3/layout/HorizontalOrganizationChart"/>
    <dgm:cxn modelId="{DBD8C0AA-F3C2-4ACD-8E01-EF1B6DEDF26E}" type="presParOf" srcId="{BB9DF828-6FD1-4B74-9144-EBFF3B776F7D}" destId="{DE72544D-D73F-4439-923F-56D62C8C2FCD}" srcOrd="1" destOrd="0" presId="urn:microsoft.com/office/officeart/2009/3/layout/HorizontalOrganizationChart"/>
    <dgm:cxn modelId="{F7615610-32AD-4EDF-9CBA-B7E4E288FFE1}" type="presParOf" srcId="{DE72544D-D73F-4439-923F-56D62C8C2FCD}" destId="{703FC0F6-5172-408C-88E3-ABDD56E70227}" srcOrd="0" destOrd="0" presId="urn:microsoft.com/office/officeart/2009/3/layout/HorizontalOrganizationChart"/>
    <dgm:cxn modelId="{11485FFD-395A-4A57-8518-C9167B80B1A8}" type="presParOf" srcId="{703FC0F6-5172-408C-88E3-ABDD56E70227}" destId="{A7C14042-3BE7-49DB-8AB9-7A65290C8AB9}" srcOrd="0" destOrd="0" presId="urn:microsoft.com/office/officeart/2009/3/layout/HorizontalOrganizationChart"/>
    <dgm:cxn modelId="{F12ABD82-2CF0-441C-B6E7-1385D636BC63}" type="presParOf" srcId="{703FC0F6-5172-408C-88E3-ABDD56E70227}" destId="{0B10C8D6-1AD5-4861-B026-EC9C02EE772A}" srcOrd="1" destOrd="0" presId="urn:microsoft.com/office/officeart/2009/3/layout/HorizontalOrganizationChart"/>
    <dgm:cxn modelId="{60DBC78F-8F35-4593-B376-3663460E59A0}" type="presParOf" srcId="{DE72544D-D73F-4439-923F-56D62C8C2FCD}" destId="{7C4399D3-5122-451B-A21D-23E9888C4D4B}" srcOrd="1" destOrd="0" presId="urn:microsoft.com/office/officeart/2009/3/layout/HorizontalOrganizationChart"/>
    <dgm:cxn modelId="{AB86283F-93B5-4BC6-ACED-6880E8C9A001}" type="presParOf" srcId="{DE72544D-D73F-4439-923F-56D62C8C2FCD}" destId="{6D3612C0-A33A-47CB-9FD9-AC8FDF142F25}" srcOrd="2" destOrd="0" presId="urn:microsoft.com/office/officeart/2009/3/layout/HorizontalOrganizationChart"/>
    <dgm:cxn modelId="{6A4F9BDB-ECF2-403B-90EE-13804C5837B3}" type="presParOf" srcId="{A69263D9-BF02-44B6-86FB-50649A5C081C}" destId="{F71D1055-AB68-4DAA-B21D-376C8B4EC82C}" srcOrd="2" destOrd="0" presId="urn:microsoft.com/office/officeart/2009/3/layout/HorizontalOrganizationChart"/>
    <dgm:cxn modelId="{F6749816-7A37-4107-AD43-CAC701801DED}" type="presParOf" srcId="{095BE53D-55BD-4790-B61F-8D33C2F0FFF6}" destId="{43DE2842-7101-49F2-83EC-E38FFD817571}" srcOrd="8" destOrd="0" presId="urn:microsoft.com/office/officeart/2009/3/layout/HorizontalOrganizationChart"/>
    <dgm:cxn modelId="{9F4FC4D5-629A-47D1-9634-CC2D403E1EB0}" type="presParOf" srcId="{095BE53D-55BD-4790-B61F-8D33C2F0FFF6}" destId="{0BCEDD59-AAA1-47B1-8585-A447E9532399}" srcOrd="9" destOrd="0" presId="urn:microsoft.com/office/officeart/2009/3/layout/HorizontalOrganizationChart"/>
    <dgm:cxn modelId="{1A83189F-2B24-47EB-90FF-EFF950BAC328}" type="presParOf" srcId="{0BCEDD59-AAA1-47B1-8585-A447E9532399}" destId="{CD07C089-55CF-41F9-B5BF-F365BB910A4A}" srcOrd="0" destOrd="0" presId="urn:microsoft.com/office/officeart/2009/3/layout/HorizontalOrganizationChart"/>
    <dgm:cxn modelId="{E68301C4-6F81-46EE-BEDE-239F15E56926}" type="presParOf" srcId="{CD07C089-55CF-41F9-B5BF-F365BB910A4A}" destId="{6FF06C69-E5A5-44F8-A1C7-869E62115236}" srcOrd="0" destOrd="0" presId="urn:microsoft.com/office/officeart/2009/3/layout/HorizontalOrganizationChart"/>
    <dgm:cxn modelId="{2FF36A5D-A539-4D51-AD46-1281EC225154}" type="presParOf" srcId="{CD07C089-55CF-41F9-B5BF-F365BB910A4A}" destId="{5A335978-4104-4429-8C3A-A0EB4A1BCFBA}" srcOrd="1" destOrd="0" presId="urn:microsoft.com/office/officeart/2009/3/layout/HorizontalOrganizationChart"/>
    <dgm:cxn modelId="{933B0DF0-8E63-40B5-B3E0-E5341AD73690}" type="presParOf" srcId="{0BCEDD59-AAA1-47B1-8585-A447E9532399}" destId="{4E456744-F07D-4727-960D-CAE5117EA357}" srcOrd="1" destOrd="0" presId="urn:microsoft.com/office/officeart/2009/3/layout/HorizontalOrganizationChart"/>
    <dgm:cxn modelId="{CB4826D7-E458-4AC2-965F-D601252CED32}" type="presParOf" srcId="{4E456744-F07D-4727-960D-CAE5117EA357}" destId="{B5FC33C1-B5AA-48C0-9F4D-6174A076E1A4}" srcOrd="0" destOrd="0" presId="urn:microsoft.com/office/officeart/2009/3/layout/HorizontalOrganizationChart"/>
    <dgm:cxn modelId="{31E1669A-FED1-43A5-8662-337F9237D39A}" type="presParOf" srcId="{4E456744-F07D-4727-960D-CAE5117EA357}" destId="{CAE35E50-77A6-41C3-A8D4-56F5A6B3A81A}" srcOrd="1" destOrd="0" presId="urn:microsoft.com/office/officeart/2009/3/layout/HorizontalOrganizationChart"/>
    <dgm:cxn modelId="{566A0CD1-DA83-45AF-8DCD-621437CFF511}" type="presParOf" srcId="{CAE35E50-77A6-41C3-A8D4-56F5A6B3A81A}" destId="{7D184974-2609-40C3-9D50-3DED5E8D1D80}" srcOrd="0" destOrd="0" presId="urn:microsoft.com/office/officeart/2009/3/layout/HorizontalOrganizationChart"/>
    <dgm:cxn modelId="{8E002380-147C-4A1E-8117-2C9F44F09603}" type="presParOf" srcId="{7D184974-2609-40C3-9D50-3DED5E8D1D80}" destId="{F1EF0867-1C28-4192-8423-20C33D42514B}" srcOrd="0" destOrd="0" presId="urn:microsoft.com/office/officeart/2009/3/layout/HorizontalOrganizationChart"/>
    <dgm:cxn modelId="{B8A47DCC-A404-494A-B644-E63AFF4B5B85}" type="presParOf" srcId="{7D184974-2609-40C3-9D50-3DED5E8D1D80}" destId="{5FEE21E8-B12E-495C-B355-47D5CEC797D0}" srcOrd="1" destOrd="0" presId="urn:microsoft.com/office/officeart/2009/3/layout/HorizontalOrganizationChart"/>
    <dgm:cxn modelId="{01295C09-917F-4C0A-9257-1DB2EB4D2B90}" type="presParOf" srcId="{CAE35E50-77A6-41C3-A8D4-56F5A6B3A81A}" destId="{833CD210-A381-4E88-8635-EE275FC9FBCE}" srcOrd="1" destOrd="0" presId="urn:microsoft.com/office/officeart/2009/3/layout/HorizontalOrganizationChart"/>
    <dgm:cxn modelId="{EC07BA42-6A2A-459F-9E66-DB43FD5B5236}" type="presParOf" srcId="{CAE35E50-77A6-41C3-A8D4-56F5A6B3A81A}" destId="{2E9C6EC7-43AE-4875-BB17-989B18D05689}" srcOrd="2" destOrd="0" presId="urn:microsoft.com/office/officeart/2009/3/layout/HorizontalOrganizationChart"/>
    <dgm:cxn modelId="{7CD62F64-AE3C-4D75-B21A-06B9D18EBA9B}" type="presParOf" srcId="{0BCEDD59-AAA1-47B1-8585-A447E9532399}" destId="{67A60FCA-DEE6-4DF1-997D-09473E054C4C}" srcOrd="2" destOrd="0" presId="urn:microsoft.com/office/officeart/2009/3/layout/HorizontalOrganizationChart"/>
    <dgm:cxn modelId="{3B360B8A-A069-4249-B863-8E1FD2C4D7BD}" type="presParOf" srcId="{095BE53D-55BD-4790-B61F-8D33C2F0FFF6}" destId="{F27C9BDC-03ED-40B9-B502-E8DD0226145A}" srcOrd="10" destOrd="0" presId="urn:microsoft.com/office/officeart/2009/3/layout/HorizontalOrganizationChart"/>
    <dgm:cxn modelId="{FE9B582B-A9E5-4E83-9239-0EA0B82A14A4}" type="presParOf" srcId="{095BE53D-55BD-4790-B61F-8D33C2F0FFF6}" destId="{867B2D16-90E3-4946-87D2-F8C2B48DC55F}" srcOrd="11" destOrd="0" presId="urn:microsoft.com/office/officeart/2009/3/layout/HorizontalOrganizationChart"/>
    <dgm:cxn modelId="{108FF0B0-5978-401A-BF8B-3353B184BF05}" type="presParOf" srcId="{867B2D16-90E3-4946-87D2-F8C2B48DC55F}" destId="{BC87997D-4EA9-47D8-9166-9BB15D622998}" srcOrd="0" destOrd="0" presId="urn:microsoft.com/office/officeart/2009/3/layout/HorizontalOrganizationChart"/>
    <dgm:cxn modelId="{8E23EEAB-09A2-401A-8659-D3F6483AD3B3}" type="presParOf" srcId="{BC87997D-4EA9-47D8-9166-9BB15D622998}" destId="{68D3C250-62E6-4359-A603-67773B3ECA35}" srcOrd="0" destOrd="0" presId="urn:microsoft.com/office/officeart/2009/3/layout/HorizontalOrganizationChart"/>
    <dgm:cxn modelId="{DA82F62A-3A20-497E-898D-0D35CC301F14}" type="presParOf" srcId="{BC87997D-4EA9-47D8-9166-9BB15D622998}" destId="{89E84FD7-2C39-4E85-9AED-14702788B49D}" srcOrd="1" destOrd="0" presId="urn:microsoft.com/office/officeart/2009/3/layout/HorizontalOrganizationChart"/>
    <dgm:cxn modelId="{848EB09A-E57E-4E5E-87C3-9FB6AC91547C}" type="presParOf" srcId="{867B2D16-90E3-4946-87D2-F8C2B48DC55F}" destId="{B8A9968F-CDBB-4E5A-966B-5D67A1A86E30}" srcOrd="1" destOrd="0" presId="urn:microsoft.com/office/officeart/2009/3/layout/HorizontalOrganizationChart"/>
    <dgm:cxn modelId="{E95F9FA2-77C2-45FB-A488-0ED899D22102}" type="presParOf" srcId="{B8A9968F-CDBB-4E5A-966B-5D67A1A86E30}" destId="{21646069-A4F0-4CF4-BED1-AEEBBFDEDD52}" srcOrd="0" destOrd="0" presId="urn:microsoft.com/office/officeart/2009/3/layout/HorizontalOrganizationChart"/>
    <dgm:cxn modelId="{22D00ACF-34D1-4F38-B7DE-94D63CD6ACBB}" type="presParOf" srcId="{B8A9968F-CDBB-4E5A-966B-5D67A1A86E30}" destId="{D5D0DBCD-FCB5-4AFF-AFCF-BF525BFFE47E}" srcOrd="1" destOrd="0" presId="urn:microsoft.com/office/officeart/2009/3/layout/HorizontalOrganizationChart"/>
    <dgm:cxn modelId="{D04658D9-C120-4A3D-B67F-81C51B606C0A}" type="presParOf" srcId="{D5D0DBCD-FCB5-4AFF-AFCF-BF525BFFE47E}" destId="{B274E408-8759-45E6-B96A-3F70489EAEB3}" srcOrd="0" destOrd="0" presId="urn:microsoft.com/office/officeart/2009/3/layout/HorizontalOrganizationChart"/>
    <dgm:cxn modelId="{2411E089-B83F-425E-9F6B-79681629DE3B}" type="presParOf" srcId="{B274E408-8759-45E6-B96A-3F70489EAEB3}" destId="{5A87B448-877A-4CAA-ACF9-F243B88A558E}" srcOrd="0" destOrd="0" presId="urn:microsoft.com/office/officeart/2009/3/layout/HorizontalOrganizationChart"/>
    <dgm:cxn modelId="{675D8CE1-8037-4B4C-8094-BE299DC0E5D7}" type="presParOf" srcId="{B274E408-8759-45E6-B96A-3F70489EAEB3}" destId="{594F7C70-893C-4EB8-A048-A11251BD5FCA}" srcOrd="1" destOrd="0" presId="urn:microsoft.com/office/officeart/2009/3/layout/HorizontalOrganizationChart"/>
    <dgm:cxn modelId="{AADCEFC5-FAEA-4781-9E2A-1D09C6FE903F}" type="presParOf" srcId="{D5D0DBCD-FCB5-4AFF-AFCF-BF525BFFE47E}" destId="{81B55E48-1DF0-423D-BEE3-A7EE5FDCEBCD}" srcOrd="1" destOrd="0" presId="urn:microsoft.com/office/officeart/2009/3/layout/HorizontalOrganizationChart"/>
    <dgm:cxn modelId="{3AB9A70E-B992-40E2-80B6-499CD703E569}" type="presParOf" srcId="{D5D0DBCD-FCB5-4AFF-AFCF-BF525BFFE47E}" destId="{F9F2A49F-A058-45B1-A0BA-58D13D2C9370}" srcOrd="2" destOrd="0" presId="urn:microsoft.com/office/officeart/2009/3/layout/HorizontalOrganizationChart"/>
    <dgm:cxn modelId="{1236CB91-4C59-4B43-A5BF-E971DA976A1E}" type="presParOf" srcId="{867B2D16-90E3-4946-87D2-F8C2B48DC55F}" destId="{3BC804A8-6EF6-4E8D-BE47-1240FC843A87}" srcOrd="2" destOrd="0" presId="urn:microsoft.com/office/officeart/2009/3/layout/HorizontalOrganizationChart"/>
    <dgm:cxn modelId="{961D9AB5-47CC-4035-AA9A-46ED3E9301BF}" type="presParOf" srcId="{DEDA113B-E079-4D20-8C40-68F621CC9D6F}" destId="{2AF90724-793D-4A4D-BD5B-F4B6B5DAB1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C33C1-B5AA-48C0-9F4D-6174A076E1A4}">
      <dsp:nvSpPr>
        <dsp:cNvPr id="0" name=""/>
        <dsp:cNvSpPr/>
      </dsp:nvSpPr>
      <dsp:spPr>
        <a:xfrm>
          <a:off x="5734899" y="5266276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2842-7101-49F2-83EC-E38FFD817571}">
      <dsp:nvSpPr>
        <dsp:cNvPr id="0" name=""/>
        <dsp:cNvSpPr/>
      </dsp:nvSpPr>
      <dsp:spPr>
        <a:xfrm>
          <a:off x="3402868" y="2805063"/>
          <a:ext cx="388671" cy="2506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2506932"/>
              </a:lnTo>
              <a:lnTo>
                <a:pt x="388671" y="2506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CF04-C335-44E9-8696-4E719D2CF705}">
      <dsp:nvSpPr>
        <dsp:cNvPr id="0" name=""/>
        <dsp:cNvSpPr/>
      </dsp:nvSpPr>
      <dsp:spPr>
        <a:xfrm>
          <a:off x="8066929" y="4476351"/>
          <a:ext cx="388671" cy="167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1671288"/>
              </a:lnTo>
              <a:lnTo>
                <a:pt x="388671" y="16712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2796-CC2A-4E82-8C06-6E1DDAEC0080}">
      <dsp:nvSpPr>
        <dsp:cNvPr id="0" name=""/>
        <dsp:cNvSpPr/>
      </dsp:nvSpPr>
      <dsp:spPr>
        <a:xfrm>
          <a:off x="8066929" y="4476351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835644"/>
              </a:lnTo>
              <a:lnTo>
                <a:pt x="388671" y="8356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F9A1-698E-45A4-9798-B50710652BB9}">
      <dsp:nvSpPr>
        <dsp:cNvPr id="0" name=""/>
        <dsp:cNvSpPr/>
      </dsp:nvSpPr>
      <dsp:spPr>
        <a:xfrm>
          <a:off x="8066929" y="4430631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29319-5C1C-4A92-BA2D-DEFCEE3A33AF}">
      <dsp:nvSpPr>
        <dsp:cNvPr id="0" name=""/>
        <dsp:cNvSpPr/>
      </dsp:nvSpPr>
      <dsp:spPr>
        <a:xfrm>
          <a:off x="8066929" y="3640707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835644"/>
              </a:moveTo>
              <a:lnTo>
                <a:pt x="194335" y="835644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D42B-E3A6-4E86-BCC6-51C618BAA1F6}">
      <dsp:nvSpPr>
        <dsp:cNvPr id="0" name=""/>
        <dsp:cNvSpPr/>
      </dsp:nvSpPr>
      <dsp:spPr>
        <a:xfrm>
          <a:off x="8066929" y="2805063"/>
          <a:ext cx="388671" cy="1671288"/>
        </a:xfrm>
        <a:custGeom>
          <a:avLst/>
          <a:gdLst/>
          <a:ahLst/>
          <a:cxnLst/>
          <a:rect l="0" t="0" r="0" b="0"/>
          <a:pathLst>
            <a:path>
              <a:moveTo>
                <a:pt x="0" y="1671288"/>
              </a:moveTo>
              <a:lnTo>
                <a:pt x="194335" y="1671288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0897F-6D81-4179-B086-1E8691A4FD47}">
      <dsp:nvSpPr>
        <dsp:cNvPr id="0" name=""/>
        <dsp:cNvSpPr/>
      </dsp:nvSpPr>
      <dsp:spPr>
        <a:xfrm>
          <a:off x="5734899" y="3222885"/>
          <a:ext cx="388671" cy="125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1253466"/>
              </a:lnTo>
              <a:lnTo>
                <a:pt x="388671" y="1253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CAEA-85BF-49A5-BB3E-99A03F6E6B18}">
      <dsp:nvSpPr>
        <dsp:cNvPr id="0" name=""/>
        <dsp:cNvSpPr/>
      </dsp:nvSpPr>
      <dsp:spPr>
        <a:xfrm>
          <a:off x="8066929" y="1923699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E79D-49A8-4583-9CF6-DB9A7D5FFE13}">
      <dsp:nvSpPr>
        <dsp:cNvPr id="0" name=""/>
        <dsp:cNvSpPr/>
      </dsp:nvSpPr>
      <dsp:spPr>
        <a:xfrm>
          <a:off x="5734899" y="1969419"/>
          <a:ext cx="388671" cy="1253466"/>
        </a:xfrm>
        <a:custGeom>
          <a:avLst/>
          <a:gdLst/>
          <a:ahLst/>
          <a:cxnLst/>
          <a:rect l="0" t="0" r="0" b="0"/>
          <a:pathLst>
            <a:path>
              <a:moveTo>
                <a:pt x="0" y="1253466"/>
              </a:moveTo>
              <a:lnTo>
                <a:pt x="194335" y="1253466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3402868" y="2805063"/>
          <a:ext cx="388671" cy="417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417822"/>
              </a:lnTo>
              <a:lnTo>
                <a:pt x="388671" y="417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734899" y="1088054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3402868" y="1133774"/>
          <a:ext cx="388671" cy="1671288"/>
        </a:xfrm>
        <a:custGeom>
          <a:avLst/>
          <a:gdLst/>
          <a:ahLst/>
          <a:cxnLst/>
          <a:rect l="0" t="0" r="0" b="0"/>
          <a:pathLst>
            <a:path>
              <a:moveTo>
                <a:pt x="0" y="1671288"/>
              </a:moveTo>
              <a:lnTo>
                <a:pt x="194335" y="1671288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3402868" y="298130"/>
          <a:ext cx="388671" cy="2506932"/>
        </a:xfrm>
        <a:custGeom>
          <a:avLst/>
          <a:gdLst/>
          <a:ahLst/>
          <a:cxnLst/>
          <a:rect l="0" t="0" r="0" b="0"/>
          <a:pathLst>
            <a:path>
              <a:moveTo>
                <a:pt x="0" y="2506932"/>
              </a:moveTo>
              <a:lnTo>
                <a:pt x="194335" y="2506932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459509" y="2508701"/>
          <a:ext cx="1943358" cy="592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操作系统概述</a:t>
          </a:r>
        </a:p>
      </dsp:txBody>
      <dsp:txXfrm>
        <a:off x="1459509" y="2508701"/>
        <a:ext cx="1943358" cy="592724"/>
      </dsp:txXfrm>
    </dsp:sp>
    <dsp:sp modelId="{660EA550-2EFE-4635-ADDF-13FDA6753477}">
      <dsp:nvSpPr>
        <dsp:cNvPr id="0" name=""/>
        <dsp:cNvSpPr/>
      </dsp:nvSpPr>
      <dsp:spPr>
        <a:xfrm>
          <a:off x="3791540" y="1768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操作系统的地位</a:t>
          </a:r>
        </a:p>
      </dsp:txBody>
      <dsp:txXfrm>
        <a:off x="3791540" y="1768"/>
        <a:ext cx="1943358" cy="592724"/>
      </dsp:txXfrm>
    </dsp:sp>
    <dsp:sp modelId="{684CFECE-B9BF-4928-8FA7-4EDFE7225F79}">
      <dsp:nvSpPr>
        <dsp:cNvPr id="0" name=""/>
        <dsp:cNvSpPr/>
      </dsp:nvSpPr>
      <dsp:spPr>
        <a:xfrm>
          <a:off x="3791540" y="837412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操作系统的目标</a:t>
          </a:r>
        </a:p>
      </dsp:txBody>
      <dsp:txXfrm>
        <a:off x="3791540" y="837412"/>
        <a:ext cx="1943358" cy="592724"/>
      </dsp:txXfrm>
    </dsp:sp>
    <dsp:sp modelId="{EF93468B-5428-424F-89B1-7498417AB996}">
      <dsp:nvSpPr>
        <dsp:cNvPr id="0" name=""/>
        <dsp:cNvSpPr/>
      </dsp:nvSpPr>
      <dsp:spPr>
        <a:xfrm>
          <a:off x="6123570" y="837412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方便性、有效性、扩展性</a:t>
          </a:r>
        </a:p>
      </dsp:txBody>
      <dsp:txXfrm>
        <a:off x="6123570" y="837412"/>
        <a:ext cx="1943358" cy="592724"/>
      </dsp:txXfrm>
    </dsp:sp>
    <dsp:sp modelId="{179F7C4D-45E7-4E88-B3FD-1EE1FA08D1FE}">
      <dsp:nvSpPr>
        <dsp:cNvPr id="0" name=""/>
        <dsp:cNvSpPr/>
      </dsp:nvSpPr>
      <dsp:spPr>
        <a:xfrm>
          <a:off x="3791540" y="2926523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操作系统的发展</a:t>
          </a:r>
        </a:p>
      </dsp:txBody>
      <dsp:txXfrm>
        <a:off x="3791540" y="2926523"/>
        <a:ext cx="1943358" cy="592724"/>
      </dsp:txXfrm>
    </dsp:sp>
    <dsp:sp modelId="{17D0697B-09F8-49BF-93E3-F1D0928B56F7}">
      <dsp:nvSpPr>
        <dsp:cNvPr id="0" name=""/>
        <dsp:cNvSpPr/>
      </dsp:nvSpPr>
      <dsp:spPr>
        <a:xfrm>
          <a:off x="6123570" y="1673056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推动力</a:t>
          </a:r>
        </a:p>
      </dsp:txBody>
      <dsp:txXfrm>
        <a:off x="6123570" y="1673056"/>
        <a:ext cx="1943358" cy="592724"/>
      </dsp:txXfrm>
    </dsp:sp>
    <dsp:sp modelId="{E357721A-99CE-4A68-92BF-8CFA2807BB7C}">
      <dsp:nvSpPr>
        <dsp:cNvPr id="0" name=""/>
        <dsp:cNvSpPr/>
      </dsp:nvSpPr>
      <dsp:spPr>
        <a:xfrm>
          <a:off x="8455601" y="1673056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硬件升级和新型硬件的出现、新型服务、错误纠正</a:t>
          </a:r>
        </a:p>
      </dsp:txBody>
      <dsp:txXfrm>
        <a:off x="8455601" y="1673056"/>
        <a:ext cx="1943358" cy="592724"/>
      </dsp:txXfrm>
    </dsp:sp>
    <dsp:sp modelId="{F43E6F6A-1513-46D4-B03B-2B8D0B00DF1E}">
      <dsp:nvSpPr>
        <dsp:cNvPr id="0" name=""/>
        <dsp:cNvSpPr/>
      </dsp:nvSpPr>
      <dsp:spPr>
        <a:xfrm>
          <a:off x="6123570" y="4179989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发展历程</a:t>
          </a:r>
        </a:p>
      </dsp:txBody>
      <dsp:txXfrm>
        <a:off x="6123570" y="4179989"/>
        <a:ext cx="1943358" cy="592724"/>
      </dsp:txXfrm>
    </dsp:sp>
    <dsp:sp modelId="{44B833BF-5240-418C-BEB9-C8471E89EA70}">
      <dsp:nvSpPr>
        <dsp:cNvPr id="0" name=""/>
        <dsp:cNvSpPr/>
      </dsp:nvSpPr>
      <dsp:spPr>
        <a:xfrm>
          <a:off x="8455601" y="2508701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无操作系统</a:t>
          </a:r>
        </a:p>
      </dsp:txBody>
      <dsp:txXfrm>
        <a:off x="8455601" y="2508701"/>
        <a:ext cx="1943358" cy="592724"/>
      </dsp:txXfrm>
    </dsp:sp>
    <dsp:sp modelId="{12F99AF2-1C6C-4B2A-8DB2-72E6576B6706}">
      <dsp:nvSpPr>
        <dsp:cNvPr id="0" name=""/>
        <dsp:cNvSpPr/>
      </dsp:nvSpPr>
      <dsp:spPr>
        <a:xfrm>
          <a:off x="8455601" y="3344345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单道批处理</a:t>
          </a:r>
        </a:p>
      </dsp:txBody>
      <dsp:txXfrm>
        <a:off x="8455601" y="3344345"/>
        <a:ext cx="1943358" cy="592724"/>
      </dsp:txXfrm>
    </dsp:sp>
    <dsp:sp modelId="{89C5FE38-1893-43F9-8148-AA278A566181}">
      <dsp:nvSpPr>
        <dsp:cNvPr id="0" name=""/>
        <dsp:cNvSpPr/>
      </dsp:nvSpPr>
      <dsp:spPr>
        <a:xfrm>
          <a:off x="8455601" y="4179989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多道批处理</a:t>
          </a:r>
        </a:p>
      </dsp:txBody>
      <dsp:txXfrm>
        <a:off x="8455601" y="4179989"/>
        <a:ext cx="1943358" cy="592724"/>
      </dsp:txXfrm>
    </dsp:sp>
    <dsp:sp modelId="{9DE63C5B-852D-48BE-BC4F-41FC22CD5695}">
      <dsp:nvSpPr>
        <dsp:cNvPr id="0" name=""/>
        <dsp:cNvSpPr/>
      </dsp:nvSpPr>
      <dsp:spPr>
        <a:xfrm>
          <a:off x="8455601" y="5015634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分时系统</a:t>
          </a:r>
        </a:p>
      </dsp:txBody>
      <dsp:txXfrm>
        <a:off x="8455601" y="5015634"/>
        <a:ext cx="1943358" cy="592724"/>
      </dsp:txXfrm>
    </dsp:sp>
    <dsp:sp modelId="{61453AFE-07A3-4FC1-A5BC-D227C3485E05}">
      <dsp:nvSpPr>
        <dsp:cNvPr id="0" name=""/>
        <dsp:cNvSpPr/>
      </dsp:nvSpPr>
      <dsp:spPr>
        <a:xfrm>
          <a:off x="8455601" y="5851278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实时系统</a:t>
          </a:r>
        </a:p>
      </dsp:txBody>
      <dsp:txXfrm>
        <a:off x="8455601" y="5851278"/>
        <a:ext cx="1943358" cy="592724"/>
      </dsp:txXfrm>
    </dsp:sp>
    <dsp:sp modelId="{6FF06C69-E5A5-44F8-A1C7-869E62115236}">
      <dsp:nvSpPr>
        <dsp:cNvPr id="0" name=""/>
        <dsp:cNvSpPr/>
      </dsp:nvSpPr>
      <dsp:spPr>
        <a:xfrm>
          <a:off x="3791540" y="5015634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操作系统的结构</a:t>
          </a:r>
        </a:p>
      </dsp:txBody>
      <dsp:txXfrm>
        <a:off x="3791540" y="5015634"/>
        <a:ext cx="1943358" cy="592724"/>
      </dsp:txXfrm>
    </dsp:sp>
    <dsp:sp modelId="{F1EF0867-1C28-4192-8423-20C33D42514B}">
      <dsp:nvSpPr>
        <dsp:cNvPr id="0" name=""/>
        <dsp:cNvSpPr/>
      </dsp:nvSpPr>
      <dsp:spPr>
        <a:xfrm>
          <a:off x="6123570" y="5015634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无结构、模块化、层次化、微内核</a:t>
          </a:r>
        </a:p>
      </dsp:txBody>
      <dsp:txXfrm>
        <a:off x="6123570" y="5015634"/>
        <a:ext cx="1943358" cy="592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D63D-9ADD-4ADA-B491-1C23F969DEA8}">
      <dsp:nvSpPr>
        <dsp:cNvPr id="0" name=""/>
        <dsp:cNvSpPr/>
      </dsp:nvSpPr>
      <dsp:spPr>
        <a:xfrm>
          <a:off x="7822109" y="5442711"/>
          <a:ext cx="344159" cy="73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739942"/>
              </a:lnTo>
              <a:lnTo>
                <a:pt x="344159" y="73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DAC3B-9F5E-4D30-8A66-505CDDD99E12}">
      <dsp:nvSpPr>
        <dsp:cNvPr id="0" name=""/>
        <dsp:cNvSpPr/>
      </dsp:nvSpPr>
      <dsp:spPr>
        <a:xfrm>
          <a:off x="7822109" y="5396991"/>
          <a:ext cx="34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15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DB45-B758-4403-A969-7AB12E43911F}">
      <dsp:nvSpPr>
        <dsp:cNvPr id="0" name=""/>
        <dsp:cNvSpPr/>
      </dsp:nvSpPr>
      <dsp:spPr>
        <a:xfrm>
          <a:off x="7822109" y="4702769"/>
          <a:ext cx="344159" cy="739942"/>
        </a:xfrm>
        <a:custGeom>
          <a:avLst/>
          <a:gdLst/>
          <a:ahLst/>
          <a:cxnLst/>
          <a:rect l="0" t="0" r="0" b="0"/>
          <a:pathLst>
            <a:path>
              <a:moveTo>
                <a:pt x="0" y="739942"/>
              </a:moveTo>
              <a:lnTo>
                <a:pt x="172079" y="739942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521-D0DA-468D-8130-79B5363B425F}">
      <dsp:nvSpPr>
        <dsp:cNvPr id="0" name=""/>
        <dsp:cNvSpPr/>
      </dsp:nvSpPr>
      <dsp:spPr>
        <a:xfrm>
          <a:off x="5757155" y="4702769"/>
          <a:ext cx="344159" cy="73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739942"/>
              </a:lnTo>
              <a:lnTo>
                <a:pt x="344159" y="7399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74C49-CE56-49A6-AF8B-D8B710F18797}">
      <dsp:nvSpPr>
        <dsp:cNvPr id="0" name=""/>
        <dsp:cNvSpPr/>
      </dsp:nvSpPr>
      <dsp:spPr>
        <a:xfrm>
          <a:off x="7822109" y="3917107"/>
          <a:ext cx="34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15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C715B-AB6D-41AE-8725-31BE6FAEAEC3}">
      <dsp:nvSpPr>
        <dsp:cNvPr id="0" name=""/>
        <dsp:cNvSpPr/>
      </dsp:nvSpPr>
      <dsp:spPr>
        <a:xfrm>
          <a:off x="5757155" y="3962827"/>
          <a:ext cx="344159" cy="739942"/>
        </a:xfrm>
        <a:custGeom>
          <a:avLst/>
          <a:gdLst/>
          <a:ahLst/>
          <a:cxnLst/>
          <a:rect l="0" t="0" r="0" b="0"/>
          <a:pathLst>
            <a:path>
              <a:moveTo>
                <a:pt x="0" y="739942"/>
              </a:moveTo>
              <a:lnTo>
                <a:pt x="172079" y="739942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E53AD-CC7F-4288-A55B-102A06868222}">
      <dsp:nvSpPr>
        <dsp:cNvPr id="0" name=""/>
        <dsp:cNvSpPr/>
      </dsp:nvSpPr>
      <dsp:spPr>
        <a:xfrm>
          <a:off x="3692200" y="3222885"/>
          <a:ext cx="344159" cy="14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1479884"/>
              </a:lnTo>
              <a:lnTo>
                <a:pt x="344159" y="14798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2842-7101-49F2-83EC-E38FFD817571}">
      <dsp:nvSpPr>
        <dsp:cNvPr id="0" name=""/>
        <dsp:cNvSpPr/>
      </dsp:nvSpPr>
      <dsp:spPr>
        <a:xfrm>
          <a:off x="5757155" y="1743001"/>
          <a:ext cx="344159" cy="14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1479884"/>
              </a:lnTo>
              <a:lnTo>
                <a:pt x="344159" y="1479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E79D-49A8-4583-9CF6-DB9A7D5FFE13}">
      <dsp:nvSpPr>
        <dsp:cNvPr id="0" name=""/>
        <dsp:cNvSpPr/>
      </dsp:nvSpPr>
      <dsp:spPr>
        <a:xfrm>
          <a:off x="7822109" y="2437223"/>
          <a:ext cx="34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15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5757155" y="1743001"/>
          <a:ext cx="344159" cy="73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739942"/>
              </a:lnTo>
              <a:lnTo>
                <a:pt x="344159" y="7399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7E140-2E21-4CDB-B937-384C66DDB1BA}">
      <dsp:nvSpPr>
        <dsp:cNvPr id="0" name=""/>
        <dsp:cNvSpPr/>
      </dsp:nvSpPr>
      <dsp:spPr>
        <a:xfrm>
          <a:off x="7822109" y="1373030"/>
          <a:ext cx="344159" cy="36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079" y="0"/>
              </a:lnTo>
              <a:lnTo>
                <a:pt x="172079" y="369971"/>
              </a:lnTo>
              <a:lnTo>
                <a:pt x="344159" y="3699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7822109" y="1003059"/>
          <a:ext cx="344159" cy="369971"/>
        </a:xfrm>
        <a:custGeom>
          <a:avLst/>
          <a:gdLst/>
          <a:ahLst/>
          <a:cxnLst/>
          <a:rect l="0" t="0" r="0" b="0"/>
          <a:pathLst>
            <a:path>
              <a:moveTo>
                <a:pt x="0" y="369971"/>
              </a:moveTo>
              <a:lnTo>
                <a:pt x="172079" y="369971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5757155" y="1373030"/>
          <a:ext cx="344159" cy="369971"/>
        </a:xfrm>
        <a:custGeom>
          <a:avLst/>
          <a:gdLst/>
          <a:ahLst/>
          <a:cxnLst/>
          <a:rect l="0" t="0" r="0" b="0"/>
          <a:pathLst>
            <a:path>
              <a:moveTo>
                <a:pt x="0" y="369971"/>
              </a:moveTo>
              <a:lnTo>
                <a:pt x="172079" y="369971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7822109" y="217397"/>
          <a:ext cx="34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15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5757155" y="263117"/>
          <a:ext cx="344159" cy="1479884"/>
        </a:xfrm>
        <a:custGeom>
          <a:avLst/>
          <a:gdLst/>
          <a:ahLst/>
          <a:cxnLst/>
          <a:rect l="0" t="0" r="0" b="0"/>
          <a:pathLst>
            <a:path>
              <a:moveTo>
                <a:pt x="0" y="1479884"/>
              </a:moveTo>
              <a:lnTo>
                <a:pt x="172079" y="1479884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354A-60D6-4C9C-B8D4-5D3B3633B629}">
      <dsp:nvSpPr>
        <dsp:cNvPr id="0" name=""/>
        <dsp:cNvSpPr/>
      </dsp:nvSpPr>
      <dsp:spPr>
        <a:xfrm>
          <a:off x="3692200" y="1743001"/>
          <a:ext cx="344159" cy="1479884"/>
        </a:xfrm>
        <a:custGeom>
          <a:avLst/>
          <a:gdLst/>
          <a:ahLst/>
          <a:cxnLst/>
          <a:rect l="0" t="0" r="0" b="0"/>
          <a:pathLst>
            <a:path>
              <a:moveTo>
                <a:pt x="0" y="1479884"/>
              </a:moveTo>
              <a:lnTo>
                <a:pt x="172079" y="1479884"/>
              </a:lnTo>
              <a:lnTo>
                <a:pt x="172079" y="0"/>
              </a:lnTo>
              <a:lnTo>
                <a:pt x="34415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971405" y="2960464"/>
          <a:ext cx="1720795" cy="524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进程与线程</a:t>
          </a:r>
        </a:p>
      </dsp:txBody>
      <dsp:txXfrm>
        <a:off x="1971405" y="2960464"/>
        <a:ext cx="1720795" cy="524842"/>
      </dsp:txXfrm>
    </dsp:sp>
    <dsp:sp modelId="{C63C12EC-1DDC-4ABD-9FF6-ADFC55442DCA}">
      <dsp:nvSpPr>
        <dsp:cNvPr id="0" name=""/>
        <dsp:cNvSpPr/>
      </dsp:nvSpPr>
      <dsp:spPr>
        <a:xfrm>
          <a:off x="4036360" y="1480580"/>
          <a:ext cx="1720795" cy="524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进程描述与控制</a:t>
          </a:r>
        </a:p>
      </dsp:txBody>
      <dsp:txXfrm>
        <a:off x="4036360" y="1480580"/>
        <a:ext cx="1720795" cy="524842"/>
      </dsp:txXfrm>
    </dsp:sp>
    <dsp:sp modelId="{660EA550-2EFE-4635-ADDF-13FDA6753477}">
      <dsp:nvSpPr>
        <dsp:cNvPr id="0" name=""/>
        <dsp:cNvSpPr/>
      </dsp:nvSpPr>
      <dsp:spPr>
        <a:xfrm>
          <a:off x="6101314" y="696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什么是进程</a:t>
          </a:r>
        </a:p>
      </dsp:txBody>
      <dsp:txXfrm>
        <a:off x="6101314" y="696"/>
        <a:ext cx="1720795" cy="524842"/>
      </dsp:txXfrm>
    </dsp:sp>
    <dsp:sp modelId="{2763AE0C-6940-4503-8D5A-9C6117EFBB3E}">
      <dsp:nvSpPr>
        <dsp:cNvPr id="0" name=""/>
        <dsp:cNvSpPr/>
      </dsp:nvSpPr>
      <dsp:spPr>
        <a:xfrm>
          <a:off x="8166269" y="696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进程与程序</a:t>
          </a:r>
        </a:p>
      </dsp:txBody>
      <dsp:txXfrm>
        <a:off x="8166269" y="696"/>
        <a:ext cx="1720795" cy="524842"/>
      </dsp:txXfrm>
    </dsp:sp>
    <dsp:sp modelId="{684CFECE-B9BF-4928-8FA7-4EDFE7225F79}">
      <dsp:nvSpPr>
        <dsp:cNvPr id="0" name=""/>
        <dsp:cNvSpPr/>
      </dsp:nvSpPr>
      <dsp:spPr>
        <a:xfrm>
          <a:off x="6101314" y="1110609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进程的状态</a:t>
          </a:r>
        </a:p>
      </dsp:txBody>
      <dsp:txXfrm>
        <a:off x="6101314" y="1110609"/>
        <a:ext cx="1720795" cy="524842"/>
      </dsp:txXfrm>
    </dsp:sp>
    <dsp:sp modelId="{EF93468B-5428-424F-89B1-7498417AB996}">
      <dsp:nvSpPr>
        <dsp:cNvPr id="0" name=""/>
        <dsp:cNvSpPr/>
      </dsp:nvSpPr>
      <dsp:spPr>
        <a:xfrm>
          <a:off x="8166269" y="740638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五状态模型</a:t>
          </a:r>
        </a:p>
      </dsp:txBody>
      <dsp:txXfrm>
        <a:off x="8166269" y="740638"/>
        <a:ext cx="1720795" cy="524842"/>
      </dsp:txXfrm>
    </dsp:sp>
    <dsp:sp modelId="{27A6D381-E181-4BB4-B059-56EE86275669}">
      <dsp:nvSpPr>
        <dsp:cNvPr id="0" name=""/>
        <dsp:cNvSpPr/>
      </dsp:nvSpPr>
      <dsp:spPr>
        <a:xfrm>
          <a:off x="8166269" y="1480580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挂起、六状态、七状态</a:t>
          </a:r>
        </a:p>
      </dsp:txBody>
      <dsp:txXfrm>
        <a:off x="8166269" y="1480580"/>
        <a:ext cx="1720795" cy="524842"/>
      </dsp:txXfrm>
    </dsp:sp>
    <dsp:sp modelId="{179F7C4D-45E7-4E88-B3FD-1EE1FA08D1FE}">
      <dsp:nvSpPr>
        <dsp:cNvPr id="0" name=""/>
        <dsp:cNvSpPr/>
      </dsp:nvSpPr>
      <dsp:spPr>
        <a:xfrm>
          <a:off x="6101314" y="2220522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进程控制</a:t>
          </a:r>
        </a:p>
      </dsp:txBody>
      <dsp:txXfrm>
        <a:off x="6101314" y="2220522"/>
        <a:ext cx="1720795" cy="524842"/>
      </dsp:txXfrm>
    </dsp:sp>
    <dsp:sp modelId="{17D0697B-09F8-49BF-93E3-F1D0928B56F7}">
      <dsp:nvSpPr>
        <dsp:cNvPr id="0" name=""/>
        <dsp:cNvSpPr/>
      </dsp:nvSpPr>
      <dsp:spPr>
        <a:xfrm>
          <a:off x="8166269" y="2220522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创建、撤销、切换</a:t>
          </a:r>
        </a:p>
      </dsp:txBody>
      <dsp:txXfrm>
        <a:off x="8166269" y="2220522"/>
        <a:ext cx="1720795" cy="524842"/>
      </dsp:txXfrm>
    </dsp:sp>
    <dsp:sp modelId="{6FF06C69-E5A5-44F8-A1C7-869E62115236}">
      <dsp:nvSpPr>
        <dsp:cNvPr id="0" name=""/>
        <dsp:cNvSpPr/>
      </dsp:nvSpPr>
      <dsp:spPr>
        <a:xfrm>
          <a:off x="6101314" y="2960464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进程控制块</a:t>
          </a:r>
        </a:p>
      </dsp:txBody>
      <dsp:txXfrm>
        <a:off x="6101314" y="2960464"/>
        <a:ext cx="1720795" cy="524842"/>
      </dsp:txXfrm>
    </dsp:sp>
    <dsp:sp modelId="{22560703-E3DE-4A24-BBC5-A80D9BE4A3A0}">
      <dsp:nvSpPr>
        <dsp:cNvPr id="0" name=""/>
        <dsp:cNvSpPr/>
      </dsp:nvSpPr>
      <dsp:spPr>
        <a:xfrm>
          <a:off x="4036360" y="4440348"/>
          <a:ext cx="1720795" cy="524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线程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6360" y="4440348"/>
        <a:ext cx="1720795" cy="524842"/>
      </dsp:txXfrm>
    </dsp:sp>
    <dsp:sp modelId="{D77A7241-F721-4AE5-87DD-1FB021CECBB5}">
      <dsp:nvSpPr>
        <dsp:cNvPr id="0" name=""/>
        <dsp:cNvSpPr/>
      </dsp:nvSpPr>
      <dsp:spPr>
        <a:xfrm>
          <a:off x="6101314" y="3700406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</a:p>
      </dsp:txBody>
      <dsp:txXfrm>
        <a:off x="6101314" y="3700406"/>
        <a:ext cx="1720795" cy="524842"/>
      </dsp:txXfrm>
    </dsp:sp>
    <dsp:sp modelId="{58512017-6A96-4E57-AB49-ECD437AB7511}">
      <dsp:nvSpPr>
        <dsp:cNvPr id="0" name=""/>
        <dsp:cNvSpPr/>
      </dsp:nvSpPr>
      <dsp:spPr>
        <a:xfrm>
          <a:off x="8166269" y="3700406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线程的引入、线程与进程的分工</a:t>
          </a:r>
        </a:p>
      </dsp:txBody>
      <dsp:txXfrm>
        <a:off x="8166269" y="3700406"/>
        <a:ext cx="1720795" cy="524842"/>
      </dsp:txXfrm>
    </dsp:sp>
    <dsp:sp modelId="{FBF820F3-13F8-4BFA-AE56-54F0A4E6F180}">
      <dsp:nvSpPr>
        <dsp:cNvPr id="0" name=""/>
        <dsp:cNvSpPr/>
      </dsp:nvSpPr>
      <dsp:spPr>
        <a:xfrm>
          <a:off x="6101314" y="5180290"/>
          <a:ext cx="1720795" cy="524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线程的实现</a:t>
          </a:r>
        </a:p>
      </dsp:txBody>
      <dsp:txXfrm>
        <a:off x="6101314" y="5180290"/>
        <a:ext cx="1720795" cy="524842"/>
      </dsp:txXfrm>
    </dsp:sp>
    <dsp:sp modelId="{936F0B05-A769-47E1-AD5C-3F3E5653921F}">
      <dsp:nvSpPr>
        <dsp:cNvPr id="0" name=""/>
        <dsp:cNvSpPr/>
      </dsp:nvSpPr>
      <dsp:spPr>
        <a:xfrm>
          <a:off x="8166269" y="4440348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用户级</a:t>
          </a:r>
        </a:p>
      </dsp:txBody>
      <dsp:txXfrm>
        <a:off x="8166269" y="4440348"/>
        <a:ext cx="1720795" cy="524842"/>
      </dsp:txXfrm>
    </dsp:sp>
    <dsp:sp modelId="{3FA0B789-7B34-43CC-87DE-DA5D168DD34F}">
      <dsp:nvSpPr>
        <dsp:cNvPr id="0" name=""/>
        <dsp:cNvSpPr/>
      </dsp:nvSpPr>
      <dsp:spPr>
        <a:xfrm>
          <a:off x="8166269" y="5180290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内核级</a:t>
          </a:r>
        </a:p>
      </dsp:txBody>
      <dsp:txXfrm>
        <a:off x="8166269" y="5180290"/>
        <a:ext cx="1720795" cy="524842"/>
      </dsp:txXfrm>
    </dsp:sp>
    <dsp:sp modelId="{B9798257-8DE6-4C61-9420-41030C1DDA6F}">
      <dsp:nvSpPr>
        <dsp:cNvPr id="0" name=""/>
        <dsp:cNvSpPr/>
      </dsp:nvSpPr>
      <dsp:spPr>
        <a:xfrm>
          <a:off x="8166269" y="5920232"/>
          <a:ext cx="1720795" cy="52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组合方式</a:t>
          </a:r>
          <a:endParaRPr lang="zh-CN" altLang="en-US" sz="1200" kern="1200"/>
        </a:p>
      </dsp:txBody>
      <dsp:txXfrm>
        <a:off x="8166269" y="5920232"/>
        <a:ext cx="1720795" cy="524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9674A-2711-43A6-B20D-E11D7CED1D73}">
      <dsp:nvSpPr>
        <dsp:cNvPr id="0" name=""/>
        <dsp:cNvSpPr/>
      </dsp:nvSpPr>
      <dsp:spPr>
        <a:xfrm>
          <a:off x="7241092" y="5997659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3C48D-96E3-4573-BCB1-046EC4421B18}">
      <dsp:nvSpPr>
        <dsp:cNvPr id="0" name=""/>
        <dsp:cNvSpPr/>
      </dsp:nvSpPr>
      <dsp:spPr>
        <a:xfrm>
          <a:off x="4092634" y="3222885"/>
          <a:ext cx="524743" cy="282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371" y="0"/>
              </a:lnTo>
              <a:lnTo>
                <a:pt x="262371" y="2820494"/>
              </a:lnTo>
              <a:lnTo>
                <a:pt x="524743" y="282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CB95E-03A1-49C4-B159-C8DEA45D9C8E}">
      <dsp:nvSpPr>
        <dsp:cNvPr id="0" name=""/>
        <dsp:cNvSpPr/>
      </dsp:nvSpPr>
      <dsp:spPr>
        <a:xfrm>
          <a:off x="7241092" y="4869461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26EA-D52E-465F-9B2F-7F22E7E22D8C}">
      <dsp:nvSpPr>
        <dsp:cNvPr id="0" name=""/>
        <dsp:cNvSpPr/>
      </dsp:nvSpPr>
      <dsp:spPr>
        <a:xfrm>
          <a:off x="4092634" y="3222885"/>
          <a:ext cx="524743" cy="16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371" y="0"/>
              </a:lnTo>
              <a:lnTo>
                <a:pt x="262371" y="1692296"/>
              </a:lnTo>
              <a:lnTo>
                <a:pt x="524743" y="16922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C33C1-B5AA-48C0-9F4D-6174A076E1A4}">
      <dsp:nvSpPr>
        <dsp:cNvPr id="0" name=""/>
        <dsp:cNvSpPr/>
      </dsp:nvSpPr>
      <dsp:spPr>
        <a:xfrm>
          <a:off x="7241092" y="3741264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2842-7101-49F2-83EC-E38FFD817571}">
      <dsp:nvSpPr>
        <dsp:cNvPr id="0" name=""/>
        <dsp:cNvSpPr/>
      </dsp:nvSpPr>
      <dsp:spPr>
        <a:xfrm>
          <a:off x="4092634" y="3222885"/>
          <a:ext cx="524743" cy="564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371" y="0"/>
              </a:lnTo>
              <a:lnTo>
                <a:pt x="262371" y="564098"/>
              </a:lnTo>
              <a:lnTo>
                <a:pt x="524743" y="5640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CAEA-85BF-49A5-BB3E-99A03F6E6B18}">
      <dsp:nvSpPr>
        <dsp:cNvPr id="0" name=""/>
        <dsp:cNvSpPr/>
      </dsp:nvSpPr>
      <dsp:spPr>
        <a:xfrm>
          <a:off x="7241092" y="2613066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E79D-49A8-4583-9CF6-DB9A7D5FFE13}">
      <dsp:nvSpPr>
        <dsp:cNvPr id="0" name=""/>
        <dsp:cNvSpPr/>
      </dsp:nvSpPr>
      <dsp:spPr>
        <a:xfrm>
          <a:off x="4092634" y="2658786"/>
          <a:ext cx="524743" cy="564098"/>
        </a:xfrm>
        <a:custGeom>
          <a:avLst/>
          <a:gdLst/>
          <a:ahLst/>
          <a:cxnLst/>
          <a:rect l="0" t="0" r="0" b="0"/>
          <a:pathLst>
            <a:path>
              <a:moveTo>
                <a:pt x="0" y="564098"/>
              </a:moveTo>
              <a:lnTo>
                <a:pt x="262371" y="564098"/>
              </a:lnTo>
              <a:lnTo>
                <a:pt x="262371" y="0"/>
              </a:lnTo>
              <a:lnTo>
                <a:pt x="5247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F5CAA-725C-4173-8B9E-B1769EDA3F2B}">
      <dsp:nvSpPr>
        <dsp:cNvPr id="0" name=""/>
        <dsp:cNvSpPr/>
      </dsp:nvSpPr>
      <dsp:spPr>
        <a:xfrm>
          <a:off x="7241092" y="1484869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4092634" y="1530589"/>
          <a:ext cx="524743" cy="1692296"/>
        </a:xfrm>
        <a:custGeom>
          <a:avLst/>
          <a:gdLst/>
          <a:ahLst/>
          <a:cxnLst/>
          <a:rect l="0" t="0" r="0" b="0"/>
          <a:pathLst>
            <a:path>
              <a:moveTo>
                <a:pt x="0" y="1692296"/>
              </a:moveTo>
              <a:lnTo>
                <a:pt x="262371" y="1692296"/>
              </a:lnTo>
              <a:lnTo>
                <a:pt x="262371" y="0"/>
              </a:lnTo>
              <a:lnTo>
                <a:pt x="5247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7241092" y="356671"/>
          <a:ext cx="524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74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4092634" y="402391"/>
          <a:ext cx="524743" cy="2820494"/>
        </a:xfrm>
        <a:custGeom>
          <a:avLst/>
          <a:gdLst/>
          <a:ahLst/>
          <a:cxnLst/>
          <a:rect l="0" t="0" r="0" b="0"/>
          <a:pathLst>
            <a:path>
              <a:moveTo>
                <a:pt x="0" y="2820494"/>
              </a:moveTo>
              <a:lnTo>
                <a:pt x="262371" y="2820494"/>
              </a:lnTo>
              <a:lnTo>
                <a:pt x="262371" y="0"/>
              </a:lnTo>
              <a:lnTo>
                <a:pt x="5247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468918" y="2822768"/>
          <a:ext cx="2623715" cy="8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同步与通讯</a:t>
          </a:r>
        </a:p>
      </dsp:txBody>
      <dsp:txXfrm>
        <a:off x="1468918" y="2822768"/>
        <a:ext cx="2623715" cy="800233"/>
      </dsp:txXfrm>
    </dsp:sp>
    <dsp:sp modelId="{660EA550-2EFE-4635-ADDF-13FDA6753477}">
      <dsp:nvSpPr>
        <dsp:cNvPr id="0" name=""/>
        <dsp:cNvSpPr/>
      </dsp:nvSpPr>
      <dsp:spPr>
        <a:xfrm>
          <a:off x="4617377" y="2274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基本概念</a:t>
          </a:r>
        </a:p>
      </dsp:txBody>
      <dsp:txXfrm>
        <a:off x="4617377" y="2274"/>
        <a:ext cx="2623715" cy="800233"/>
      </dsp:txXfrm>
    </dsp:sp>
    <dsp:sp modelId="{2763AE0C-6940-4503-8D5A-9C6117EFBB3E}">
      <dsp:nvSpPr>
        <dsp:cNvPr id="0" name=""/>
        <dsp:cNvSpPr/>
      </dsp:nvSpPr>
      <dsp:spPr>
        <a:xfrm>
          <a:off x="7765835" y="2274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竞争条件、临界资源、临界区、制约关系、专用指令</a:t>
          </a:r>
        </a:p>
      </dsp:txBody>
      <dsp:txXfrm>
        <a:off x="7765835" y="2274"/>
        <a:ext cx="2623715" cy="800233"/>
      </dsp:txXfrm>
    </dsp:sp>
    <dsp:sp modelId="{179F7C4D-45E7-4E88-B3FD-1EE1FA08D1FE}">
      <dsp:nvSpPr>
        <dsp:cNvPr id="0" name=""/>
        <dsp:cNvSpPr/>
      </dsp:nvSpPr>
      <dsp:spPr>
        <a:xfrm>
          <a:off x="4617377" y="1130472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信号量</a:t>
          </a:r>
        </a:p>
      </dsp:txBody>
      <dsp:txXfrm>
        <a:off x="4617377" y="1130472"/>
        <a:ext cx="2623715" cy="800233"/>
      </dsp:txXfrm>
    </dsp:sp>
    <dsp:sp modelId="{F7DC7B93-8030-483B-A164-930D75841A39}">
      <dsp:nvSpPr>
        <dsp:cNvPr id="0" name=""/>
        <dsp:cNvSpPr/>
      </dsp:nvSpPr>
      <dsp:spPr>
        <a:xfrm>
          <a:off x="7765835" y="1130472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原语、两个操作的流程</a:t>
          </a:r>
        </a:p>
      </dsp:txBody>
      <dsp:txXfrm>
        <a:off x="7765835" y="1130472"/>
        <a:ext cx="2623715" cy="800233"/>
      </dsp:txXfrm>
    </dsp:sp>
    <dsp:sp modelId="{17D0697B-09F8-49BF-93E3-F1D0928B56F7}">
      <dsp:nvSpPr>
        <dsp:cNvPr id="0" name=""/>
        <dsp:cNvSpPr/>
      </dsp:nvSpPr>
      <dsp:spPr>
        <a:xfrm>
          <a:off x="4617377" y="2258670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用信号量解决生产者</a:t>
          </a:r>
          <a:r>
            <a:rPr lang="en-US" altLang="zh-CN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sp:txBody>
      <dsp:txXfrm>
        <a:off x="4617377" y="2258670"/>
        <a:ext cx="2623715" cy="800233"/>
      </dsp:txXfrm>
    </dsp:sp>
    <dsp:sp modelId="{E357721A-99CE-4A68-92BF-8CFA2807BB7C}">
      <dsp:nvSpPr>
        <dsp:cNvPr id="0" name=""/>
        <dsp:cNvSpPr/>
      </dsp:nvSpPr>
      <dsp:spPr>
        <a:xfrm>
          <a:off x="7765835" y="2258670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问题描述、单缓冲区的情况、多缓冲区的情况、不正确的方法分析</a:t>
          </a:r>
        </a:p>
      </dsp:txBody>
      <dsp:txXfrm>
        <a:off x="7765835" y="2258670"/>
        <a:ext cx="2623715" cy="800233"/>
      </dsp:txXfrm>
    </dsp:sp>
    <dsp:sp modelId="{6FF06C69-E5A5-44F8-A1C7-869E62115236}">
      <dsp:nvSpPr>
        <dsp:cNvPr id="0" name=""/>
        <dsp:cNvSpPr/>
      </dsp:nvSpPr>
      <dsp:spPr>
        <a:xfrm>
          <a:off x="4617377" y="3386867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管程</a:t>
          </a:r>
        </a:p>
      </dsp:txBody>
      <dsp:txXfrm>
        <a:off x="4617377" y="3386867"/>
        <a:ext cx="2623715" cy="800233"/>
      </dsp:txXfrm>
    </dsp:sp>
    <dsp:sp modelId="{F1EF0867-1C28-4192-8423-20C33D42514B}">
      <dsp:nvSpPr>
        <dsp:cNvPr id="0" name=""/>
        <dsp:cNvSpPr/>
      </dsp:nvSpPr>
      <dsp:spPr>
        <a:xfrm>
          <a:off x="7765835" y="3386867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概念、用管程解决生产者</a:t>
          </a:r>
          <a:r>
            <a:rPr lang="en-US" altLang="zh-CN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sp:txBody>
      <dsp:txXfrm>
        <a:off x="7765835" y="3386867"/>
        <a:ext cx="2623715" cy="800233"/>
      </dsp:txXfrm>
    </dsp:sp>
    <dsp:sp modelId="{0EAC1DAF-78F0-48A4-A6FB-EB3980F821AC}">
      <dsp:nvSpPr>
        <dsp:cNvPr id="0" name=""/>
        <dsp:cNvSpPr/>
      </dsp:nvSpPr>
      <dsp:spPr>
        <a:xfrm>
          <a:off x="4617377" y="4515065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消息通信</a:t>
          </a:r>
        </a:p>
      </dsp:txBody>
      <dsp:txXfrm>
        <a:off x="4617377" y="4515065"/>
        <a:ext cx="2623715" cy="800233"/>
      </dsp:txXfrm>
    </dsp:sp>
    <dsp:sp modelId="{06995B52-210E-4059-86B5-A57B7DE7D9E7}">
      <dsp:nvSpPr>
        <dsp:cNvPr id="0" name=""/>
        <dsp:cNvSpPr/>
      </dsp:nvSpPr>
      <dsp:spPr>
        <a:xfrm>
          <a:off x="7765835" y="4515065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基本操作、用消息通信解决生产者</a:t>
          </a:r>
          <a:r>
            <a:rPr lang="en-US" altLang="zh-CN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消费者问题</a:t>
          </a:r>
        </a:p>
      </dsp:txBody>
      <dsp:txXfrm>
        <a:off x="7765835" y="4515065"/>
        <a:ext cx="2623715" cy="800233"/>
      </dsp:txXfrm>
    </dsp:sp>
    <dsp:sp modelId="{9BC3291C-52CC-4769-884A-8221B6E870CD}">
      <dsp:nvSpPr>
        <dsp:cNvPr id="0" name=""/>
        <dsp:cNvSpPr/>
      </dsp:nvSpPr>
      <dsp:spPr>
        <a:xfrm>
          <a:off x="4617377" y="5643262"/>
          <a:ext cx="2623715" cy="80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读者写者问题</a:t>
          </a:r>
        </a:p>
      </dsp:txBody>
      <dsp:txXfrm>
        <a:off x="4617377" y="5643262"/>
        <a:ext cx="2623715" cy="800233"/>
      </dsp:txXfrm>
    </dsp:sp>
    <dsp:sp modelId="{9227C3F8-4A80-4B7E-B2D4-DDA06716B8A1}">
      <dsp:nvSpPr>
        <dsp:cNvPr id="0" name=""/>
        <dsp:cNvSpPr/>
      </dsp:nvSpPr>
      <dsp:spPr>
        <a:xfrm>
          <a:off x="7765835" y="5643262"/>
          <a:ext cx="2623715" cy="800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问题、读者优先、写者优先</a:t>
          </a:r>
        </a:p>
      </dsp:txBody>
      <dsp:txXfrm>
        <a:off x="7765835" y="5643262"/>
        <a:ext cx="2623715" cy="800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9E918-9F20-4D72-B0A2-72F33BD73335}">
      <dsp:nvSpPr>
        <dsp:cNvPr id="0" name=""/>
        <dsp:cNvSpPr/>
      </dsp:nvSpPr>
      <dsp:spPr>
        <a:xfrm>
          <a:off x="5705947" y="5143155"/>
          <a:ext cx="446574" cy="96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87" y="0"/>
              </a:lnTo>
              <a:lnTo>
                <a:pt x="223287" y="960135"/>
              </a:lnTo>
              <a:lnTo>
                <a:pt x="446574" y="9601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53035-54F7-4957-AE79-FE81D33B5B82}">
      <dsp:nvSpPr>
        <dsp:cNvPr id="0" name=""/>
        <dsp:cNvSpPr/>
      </dsp:nvSpPr>
      <dsp:spPr>
        <a:xfrm>
          <a:off x="5705947" y="5097435"/>
          <a:ext cx="446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5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2512D-BCED-4B3A-AE4C-B5B5A7E2489F}">
      <dsp:nvSpPr>
        <dsp:cNvPr id="0" name=""/>
        <dsp:cNvSpPr/>
      </dsp:nvSpPr>
      <dsp:spPr>
        <a:xfrm>
          <a:off x="5705947" y="4183020"/>
          <a:ext cx="446574" cy="960135"/>
        </a:xfrm>
        <a:custGeom>
          <a:avLst/>
          <a:gdLst/>
          <a:ahLst/>
          <a:cxnLst/>
          <a:rect l="0" t="0" r="0" b="0"/>
          <a:pathLst>
            <a:path>
              <a:moveTo>
                <a:pt x="0" y="960135"/>
              </a:moveTo>
              <a:lnTo>
                <a:pt x="223287" y="960135"/>
              </a:lnTo>
              <a:lnTo>
                <a:pt x="223287" y="0"/>
              </a:lnTo>
              <a:lnTo>
                <a:pt x="44657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25948-AA05-47B5-BFB6-8CD3C17BEEE7}">
      <dsp:nvSpPr>
        <dsp:cNvPr id="0" name=""/>
        <dsp:cNvSpPr/>
      </dsp:nvSpPr>
      <dsp:spPr>
        <a:xfrm>
          <a:off x="3026500" y="2742817"/>
          <a:ext cx="446574" cy="240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87" y="0"/>
              </a:lnTo>
              <a:lnTo>
                <a:pt x="223287" y="2400337"/>
              </a:lnTo>
              <a:lnTo>
                <a:pt x="446574" y="2400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B7F13-C6DF-4AB4-B7BA-D2F8C74FE017}">
      <dsp:nvSpPr>
        <dsp:cNvPr id="0" name=""/>
        <dsp:cNvSpPr/>
      </dsp:nvSpPr>
      <dsp:spPr>
        <a:xfrm>
          <a:off x="5705947" y="2262750"/>
          <a:ext cx="446574" cy="96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87" y="0"/>
              </a:lnTo>
              <a:lnTo>
                <a:pt x="223287" y="960135"/>
              </a:lnTo>
              <a:lnTo>
                <a:pt x="446574" y="9601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763F-A870-4378-AB3D-F41180B777C0}">
      <dsp:nvSpPr>
        <dsp:cNvPr id="0" name=""/>
        <dsp:cNvSpPr/>
      </dsp:nvSpPr>
      <dsp:spPr>
        <a:xfrm>
          <a:off x="8385394" y="2217030"/>
          <a:ext cx="446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574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2776F-F4BA-441D-AC33-8A74CBE68995}">
      <dsp:nvSpPr>
        <dsp:cNvPr id="0" name=""/>
        <dsp:cNvSpPr/>
      </dsp:nvSpPr>
      <dsp:spPr>
        <a:xfrm>
          <a:off x="5705947" y="2217030"/>
          <a:ext cx="446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5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705947" y="1302615"/>
          <a:ext cx="446574" cy="960135"/>
        </a:xfrm>
        <a:custGeom>
          <a:avLst/>
          <a:gdLst/>
          <a:ahLst/>
          <a:cxnLst/>
          <a:rect l="0" t="0" r="0" b="0"/>
          <a:pathLst>
            <a:path>
              <a:moveTo>
                <a:pt x="0" y="960135"/>
              </a:moveTo>
              <a:lnTo>
                <a:pt x="223287" y="960135"/>
              </a:lnTo>
              <a:lnTo>
                <a:pt x="223287" y="0"/>
              </a:lnTo>
              <a:lnTo>
                <a:pt x="44657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3026500" y="2262750"/>
          <a:ext cx="446574" cy="480067"/>
        </a:xfrm>
        <a:custGeom>
          <a:avLst/>
          <a:gdLst/>
          <a:ahLst/>
          <a:cxnLst/>
          <a:rect l="0" t="0" r="0" b="0"/>
          <a:pathLst>
            <a:path>
              <a:moveTo>
                <a:pt x="0" y="480067"/>
              </a:moveTo>
              <a:lnTo>
                <a:pt x="223287" y="480067"/>
              </a:lnTo>
              <a:lnTo>
                <a:pt x="223287" y="0"/>
              </a:lnTo>
              <a:lnTo>
                <a:pt x="44657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5705947" y="296760"/>
          <a:ext cx="446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5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3026500" y="342480"/>
          <a:ext cx="446574" cy="2400337"/>
        </a:xfrm>
        <a:custGeom>
          <a:avLst/>
          <a:gdLst/>
          <a:ahLst/>
          <a:cxnLst/>
          <a:rect l="0" t="0" r="0" b="0"/>
          <a:pathLst>
            <a:path>
              <a:moveTo>
                <a:pt x="0" y="2400337"/>
              </a:moveTo>
              <a:lnTo>
                <a:pt x="223287" y="2400337"/>
              </a:lnTo>
              <a:lnTo>
                <a:pt x="223287" y="0"/>
              </a:lnTo>
              <a:lnTo>
                <a:pt x="44657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793628" y="2402304"/>
          <a:ext cx="2232872" cy="681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</a:t>
          </a:r>
        </a:p>
      </dsp:txBody>
      <dsp:txXfrm>
        <a:off x="793628" y="2402304"/>
        <a:ext cx="2232872" cy="681026"/>
      </dsp:txXfrm>
    </dsp:sp>
    <dsp:sp modelId="{660EA550-2EFE-4635-ADDF-13FDA6753477}">
      <dsp:nvSpPr>
        <dsp:cNvPr id="0" name=""/>
        <dsp:cNvSpPr/>
      </dsp:nvSpPr>
      <dsp:spPr>
        <a:xfrm>
          <a:off x="3473075" y="1967"/>
          <a:ext cx="2232872" cy="681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死锁的概念</a:t>
          </a:r>
        </a:p>
      </dsp:txBody>
      <dsp:txXfrm>
        <a:off x="3473075" y="1967"/>
        <a:ext cx="2232872" cy="681026"/>
      </dsp:txXfrm>
    </dsp:sp>
    <dsp:sp modelId="{2763AE0C-6940-4503-8D5A-9C6117EFBB3E}">
      <dsp:nvSpPr>
        <dsp:cNvPr id="0" name=""/>
        <dsp:cNvSpPr/>
      </dsp:nvSpPr>
      <dsp:spPr>
        <a:xfrm>
          <a:off x="6152522" y="1967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进程竞争、死锁、死锁的必要条件</a:t>
          </a:r>
        </a:p>
      </dsp:txBody>
      <dsp:txXfrm>
        <a:off x="6152522" y="1967"/>
        <a:ext cx="2232872" cy="681026"/>
      </dsp:txXfrm>
    </dsp:sp>
    <dsp:sp modelId="{684CFECE-B9BF-4928-8FA7-4EDFE7225F79}">
      <dsp:nvSpPr>
        <dsp:cNvPr id="0" name=""/>
        <dsp:cNvSpPr/>
      </dsp:nvSpPr>
      <dsp:spPr>
        <a:xfrm>
          <a:off x="3473075" y="1922237"/>
          <a:ext cx="2232872" cy="681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死锁处理的基本方法</a:t>
          </a:r>
        </a:p>
      </dsp:txBody>
      <dsp:txXfrm>
        <a:off x="3473075" y="1922237"/>
        <a:ext cx="2232872" cy="681026"/>
      </dsp:txXfrm>
    </dsp:sp>
    <dsp:sp modelId="{EF93468B-5428-424F-89B1-7498417AB996}">
      <dsp:nvSpPr>
        <dsp:cNvPr id="0" name=""/>
        <dsp:cNvSpPr/>
      </dsp:nvSpPr>
      <dsp:spPr>
        <a:xfrm>
          <a:off x="6152522" y="962102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死锁预防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962102"/>
        <a:ext cx="2232872" cy="681026"/>
      </dsp:txXfrm>
    </dsp:sp>
    <dsp:sp modelId="{80E105E4-999F-4BA3-A280-DBA1265838D2}">
      <dsp:nvSpPr>
        <dsp:cNvPr id="0" name=""/>
        <dsp:cNvSpPr/>
      </dsp:nvSpPr>
      <dsp:spPr>
        <a:xfrm>
          <a:off x="6152522" y="1922237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死锁避免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1922237"/>
        <a:ext cx="2232872" cy="681026"/>
      </dsp:txXfrm>
    </dsp:sp>
    <dsp:sp modelId="{9B132EDC-D502-48BA-B334-1A20977B964D}">
      <dsp:nvSpPr>
        <dsp:cNvPr id="0" name=""/>
        <dsp:cNvSpPr/>
      </dsp:nvSpPr>
      <dsp:spPr>
        <a:xfrm>
          <a:off x="8831969" y="1922237"/>
          <a:ext cx="2232872" cy="6810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银行家算法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31969" y="1922237"/>
        <a:ext cx="2232872" cy="681026"/>
      </dsp:txXfrm>
    </dsp:sp>
    <dsp:sp modelId="{16A02F91-F09B-4D22-8F01-3E103E2D9EE1}">
      <dsp:nvSpPr>
        <dsp:cNvPr id="0" name=""/>
        <dsp:cNvSpPr/>
      </dsp:nvSpPr>
      <dsp:spPr>
        <a:xfrm>
          <a:off x="6152522" y="2882372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死锁检测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2882372"/>
        <a:ext cx="2232872" cy="681026"/>
      </dsp:txXfrm>
    </dsp:sp>
    <dsp:sp modelId="{F64CADC8-3662-4894-B921-F075DA5B85F6}">
      <dsp:nvSpPr>
        <dsp:cNvPr id="0" name=""/>
        <dsp:cNvSpPr/>
      </dsp:nvSpPr>
      <dsp:spPr>
        <a:xfrm>
          <a:off x="3473075" y="4802642"/>
          <a:ext cx="2232872" cy="681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哲学家进餐问题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3075" y="4802642"/>
        <a:ext cx="2232872" cy="681026"/>
      </dsp:txXfrm>
    </dsp:sp>
    <dsp:sp modelId="{43FADC91-BE1D-41DF-915B-932B5F2CDFBB}">
      <dsp:nvSpPr>
        <dsp:cNvPr id="0" name=""/>
        <dsp:cNvSpPr/>
      </dsp:nvSpPr>
      <dsp:spPr>
        <a:xfrm>
          <a:off x="6152522" y="3842507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3842507"/>
        <a:ext cx="2232872" cy="681026"/>
      </dsp:txXfrm>
    </dsp:sp>
    <dsp:sp modelId="{88A68DBF-E10A-46DE-ABC8-AD4280A22500}">
      <dsp:nvSpPr>
        <dsp:cNvPr id="0" name=""/>
        <dsp:cNvSpPr/>
      </dsp:nvSpPr>
      <dsp:spPr>
        <a:xfrm>
          <a:off x="6152522" y="4802642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信号量解决方法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4802642"/>
        <a:ext cx="2232872" cy="681026"/>
      </dsp:txXfrm>
    </dsp:sp>
    <dsp:sp modelId="{6D628750-CC79-412D-BC2D-6CCBE54D3F7D}">
      <dsp:nvSpPr>
        <dsp:cNvPr id="0" name=""/>
        <dsp:cNvSpPr/>
      </dsp:nvSpPr>
      <dsp:spPr>
        <a:xfrm>
          <a:off x="6152522" y="5762777"/>
          <a:ext cx="2232872" cy="6810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管程解决方法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52522" y="5762777"/>
        <a:ext cx="2232872" cy="681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89AD8-4E83-4576-B2BB-2185C4DD56E4}">
      <dsp:nvSpPr>
        <dsp:cNvPr id="0" name=""/>
        <dsp:cNvSpPr/>
      </dsp:nvSpPr>
      <dsp:spPr>
        <a:xfrm>
          <a:off x="8066929" y="6101920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7B406-0378-49BC-9107-77ECEC64550E}">
      <dsp:nvSpPr>
        <dsp:cNvPr id="0" name=""/>
        <dsp:cNvSpPr/>
      </dsp:nvSpPr>
      <dsp:spPr>
        <a:xfrm>
          <a:off x="5734899" y="5729818"/>
          <a:ext cx="388671" cy="417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417822"/>
              </a:lnTo>
              <a:lnTo>
                <a:pt x="388671" y="417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7EDF5-BAED-4351-9204-9CAEF581042B}">
      <dsp:nvSpPr>
        <dsp:cNvPr id="0" name=""/>
        <dsp:cNvSpPr/>
      </dsp:nvSpPr>
      <dsp:spPr>
        <a:xfrm>
          <a:off x="8066929" y="5266276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2640B-97DE-4FBB-BFB1-2F2C2D9FCE9F}">
      <dsp:nvSpPr>
        <dsp:cNvPr id="0" name=""/>
        <dsp:cNvSpPr/>
      </dsp:nvSpPr>
      <dsp:spPr>
        <a:xfrm>
          <a:off x="5734899" y="5311996"/>
          <a:ext cx="388671" cy="417822"/>
        </a:xfrm>
        <a:custGeom>
          <a:avLst/>
          <a:gdLst/>
          <a:ahLst/>
          <a:cxnLst/>
          <a:rect l="0" t="0" r="0" b="0"/>
          <a:pathLst>
            <a:path>
              <a:moveTo>
                <a:pt x="0" y="417822"/>
              </a:moveTo>
              <a:lnTo>
                <a:pt x="194335" y="417822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08083-4E5A-4EAE-A487-7C2E9BEBBA5F}">
      <dsp:nvSpPr>
        <dsp:cNvPr id="0" name=""/>
        <dsp:cNvSpPr/>
      </dsp:nvSpPr>
      <dsp:spPr>
        <a:xfrm>
          <a:off x="3402868" y="3013974"/>
          <a:ext cx="388671" cy="2715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2715844"/>
              </a:lnTo>
              <a:lnTo>
                <a:pt x="388671" y="271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B3E51-FA1A-4539-BE73-CF93EE003DB1}">
      <dsp:nvSpPr>
        <dsp:cNvPr id="0" name=""/>
        <dsp:cNvSpPr/>
      </dsp:nvSpPr>
      <dsp:spPr>
        <a:xfrm>
          <a:off x="8066929" y="4430631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6F43-8FDB-41DB-9CF4-5C795A877ECD}">
      <dsp:nvSpPr>
        <dsp:cNvPr id="0" name=""/>
        <dsp:cNvSpPr/>
      </dsp:nvSpPr>
      <dsp:spPr>
        <a:xfrm>
          <a:off x="5734899" y="2805063"/>
          <a:ext cx="388671" cy="167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1671288"/>
              </a:lnTo>
              <a:lnTo>
                <a:pt x="388671" y="16712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45A73-06AC-4CC1-8A68-B5D1B41CB828}">
      <dsp:nvSpPr>
        <dsp:cNvPr id="0" name=""/>
        <dsp:cNvSpPr/>
      </dsp:nvSpPr>
      <dsp:spPr>
        <a:xfrm>
          <a:off x="8066929" y="3594987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39B7C-C1C1-4616-B478-208C348B4345}">
      <dsp:nvSpPr>
        <dsp:cNvPr id="0" name=""/>
        <dsp:cNvSpPr/>
      </dsp:nvSpPr>
      <dsp:spPr>
        <a:xfrm>
          <a:off x="5734899" y="2805063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835644"/>
              </a:lnTo>
              <a:lnTo>
                <a:pt x="388671" y="8356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3292-6334-4449-9E03-C6D437B46A0E}">
      <dsp:nvSpPr>
        <dsp:cNvPr id="0" name=""/>
        <dsp:cNvSpPr/>
      </dsp:nvSpPr>
      <dsp:spPr>
        <a:xfrm>
          <a:off x="5734899" y="2759343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0F707-EEBD-4F87-8A87-AB837FD67655}">
      <dsp:nvSpPr>
        <dsp:cNvPr id="0" name=""/>
        <dsp:cNvSpPr/>
      </dsp:nvSpPr>
      <dsp:spPr>
        <a:xfrm>
          <a:off x="8066929" y="1923699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6304A-AF34-4D50-AD38-C9BFCFE9106C}">
      <dsp:nvSpPr>
        <dsp:cNvPr id="0" name=""/>
        <dsp:cNvSpPr/>
      </dsp:nvSpPr>
      <dsp:spPr>
        <a:xfrm>
          <a:off x="5734899" y="1969419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835644"/>
              </a:moveTo>
              <a:lnTo>
                <a:pt x="194335" y="835644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734899" y="1133774"/>
          <a:ext cx="388671" cy="1671288"/>
        </a:xfrm>
        <a:custGeom>
          <a:avLst/>
          <a:gdLst/>
          <a:ahLst/>
          <a:cxnLst/>
          <a:rect l="0" t="0" r="0" b="0"/>
          <a:pathLst>
            <a:path>
              <a:moveTo>
                <a:pt x="0" y="1671288"/>
              </a:moveTo>
              <a:lnTo>
                <a:pt x="194335" y="1671288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3402868" y="2805063"/>
          <a:ext cx="388671" cy="208911"/>
        </a:xfrm>
        <a:custGeom>
          <a:avLst/>
          <a:gdLst/>
          <a:ahLst/>
          <a:cxnLst/>
          <a:rect l="0" t="0" r="0" b="0"/>
          <a:pathLst>
            <a:path>
              <a:moveTo>
                <a:pt x="0" y="208911"/>
              </a:moveTo>
              <a:lnTo>
                <a:pt x="194335" y="208911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34BDA-3A52-4B8B-8299-E995DAAD2FBF}">
      <dsp:nvSpPr>
        <dsp:cNvPr id="0" name=""/>
        <dsp:cNvSpPr/>
      </dsp:nvSpPr>
      <dsp:spPr>
        <a:xfrm>
          <a:off x="5734899" y="252410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3402868" y="298130"/>
          <a:ext cx="388671" cy="2715844"/>
        </a:xfrm>
        <a:custGeom>
          <a:avLst/>
          <a:gdLst/>
          <a:ahLst/>
          <a:cxnLst/>
          <a:rect l="0" t="0" r="0" b="0"/>
          <a:pathLst>
            <a:path>
              <a:moveTo>
                <a:pt x="0" y="2715844"/>
              </a:moveTo>
              <a:lnTo>
                <a:pt x="194335" y="2715844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459509" y="2717612"/>
          <a:ext cx="1943358" cy="592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内存管理</a:t>
          </a:r>
        </a:p>
      </dsp:txBody>
      <dsp:txXfrm>
        <a:off x="1459509" y="2717612"/>
        <a:ext cx="1943358" cy="592724"/>
      </dsp:txXfrm>
    </dsp:sp>
    <dsp:sp modelId="{660EA550-2EFE-4635-ADDF-13FDA6753477}">
      <dsp:nvSpPr>
        <dsp:cNvPr id="0" name=""/>
        <dsp:cNvSpPr/>
      </dsp:nvSpPr>
      <dsp:spPr>
        <a:xfrm>
          <a:off x="3791540" y="1768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内存管理的需求</a:t>
          </a:r>
        </a:p>
      </dsp:txBody>
      <dsp:txXfrm>
        <a:off x="3791540" y="1768"/>
        <a:ext cx="1943358" cy="592724"/>
      </dsp:txXfrm>
    </dsp:sp>
    <dsp:sp modelId="{332F5C3B-3227-4432-ACCA-9B4A9DEAE9E4}">
      <dsp:nvSpPr>
        <dsp:cNvPr id="0" name=""/>
        <dsp:cNvSpPr/>
      </dsp:nvSpPr>
      <dsp:spPr>
        <a:xfrm>
          <a:off x="6123570" y="1768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重定位、保护、共享、逻辑组织、物理组织</a:t>
          </a:r>
        </a:p>
      </dsp:txBody>
      <dsp:txXfrm>
        <a:off x="6123570" y="1768"/>
        <a:ext cx="1943358" cy="592724"/>
      </dsp:txXfrm>
    </dsp:sp>
    <dsp:sp modelId="{684CFECE-B9BF-4928-8FA7-4EDFE7225F79}">
      <dsp:nvSpPr>
        <dsp:cNvPr id="0" name=""/>
        <dsp:cNvSpPr/>
      </dsp:nvSpPr>
      <dsp:spPr>
        <a:xfrm>
          <a:off x="3791540" y="2508701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放置算法</a:t>
          </a:r>
        </a:p>
      </dsp:txBody>
      <dsp:txXfrm>
        <a:off x="3791540" y="2508701"/>
        <a:ext cx="1943358" cy="592724"/>
      </dsp:txXfrm>
    </dsp:sp>
    <dsp:sp modelId="{EF93468B-5428-424F-89B1-7498417AB996}">
      <dsp:nvSpPr>
        <dsp:cNvPr id="0" name=""/>
        <dsp:cNvSpPr/>
      </dsp:nvSpPr>
      <dsp:spPr>
        <a:xfrm>
          <a:off x="6123570" y="837412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固定分区</a:t>
          </a:r>
        </a:p>
      </dsp:txBody>
      <dsp:txXfrm>
        <a:off x="6123570" y="837412"/>
        <a:ext cx="1943358" cy="592724"/>
      </dsp:txXfrm>
    </dsp:sp>
    <dsp:sp modelId="{711C879E-60C8-4176-ACAC-860D5E4FBFB1}">
      <dsp:nvSpPr>
        <dsp:cNvPr id="0" name=""/>
        <dsp:cNvSpPr/>
      </dsp:nvSpPr>
      <dsp:spPr>
        <a:xfrm>
          <a:off x="6123570" y="1673056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可变分区</a:t>
          </a:r>
        </a:p>
      </dsp:txBody>
      <dsp:txXfrm>
        <a:off x="6123570" y="1673056"/>
        <a:ext cx="1943358" cy="592724"/>
      </dsp:txXfrm>
    </dsp:sp>
    <dsp:sp modelId="{663F030A-1C63-49A3-838C-52F5D39E5990}">
      <dsp:nvSpPr>
        <dsp:cNvPr id="0" name=""/>
        <dsp:cNvSpPr/>
      </dsp:nvSpPr>
      <dsp:spPr>
        <a:xfrm>
          <a:off x="8455601" y="1673056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首次适配、最差适配、最佳适配、临近适配</a:t>
          </a:r>
        </a:p>
      </dsp:txBody>
      <dsp:txXfrm>
        <a:off x="8455601" y="1673056"/>
        <a:ext cx="1943358" cy="592724"/>
      </dsp:txXfrm>
    </dsp:sp>
    <dsp:sp modelId="{8364C30C-A77F-4AAC-B310-4E9AAE672F0F}">
      <dsp:nvSpPr>
        <dsp:cNvPr id="0" name=""/>
        <dsp:cNvSpPr/>
      </dsp:nvSpPr>
      <dsp:spPr>
        <a:xfrm>
          <a:off x="6123570" y="2508701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伙伴系统</a:t>
          </a:r>
        </a:p>
      </dsp:txBody>
      <dsp:txXfrm>
        <a:off x="6123570" y="2508701"/>
        <a:ext cx="1943358" cy="592724"/>
      </dsp:txXfrm>
    </dsp:sp>
    <dsp:sp modelId="{08270E91-CA64-4FB4-8F4B-AB285D51C061}">
      <dsp:nvSpPr>
        <dsp:cNvPr id="0" name=""/>
        <dsp:cNvSpPr/>
      </dsp:nvSpPr>
      <dsp:spPr>
        <a:xfrm>
          <a:off x="6123570" y="3344345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分页</a:t>
          </a:r>
        </a:p>
      </dsp:txBody>
      <dsp:txXfrm>
        <a:off x="6123570" y="3344345"/>
        <a:ext cx="1943358" cy="592724"/>
      </dsp:txXfrm>
    </dsp:sp>
    <dsp:sp modelId="{F538C60F-B8D4-4A13-963E-8DAAA5C79BC5}">
      <dsp:nvSpPr>
        <dsp:cNvPr id="0" name=""/>
        <dsp:cNvSpPr/>
      </dsp:nvSpPr>
      <dsp:spPr>
        <a:xfrm>
          <a:off x="8455601" y="3344345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地址变换、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TLB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55601" y="3344345"/>
        <a:ext cx="1943358" cy="592724"/>
      </dsp:txXfrm>
    </dsp:sp>
    <dsp:sp modelId="{18E0CE84-AA5E-46FC-B247-55CE7D03A19F}">
      <dsp:nvSpPr>
        <dsp:cNvPr id="0" name=""/>
        <dsp:cNvSpPr/>
      </dsp:nvSpPr>
      <dsp:spPr>
        <a:xfrm>
          <a:off x="6123570" y="4179989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分段</a:t>
          </a:r>
        </a:p>
      </dsp:txBody>
      <dsp:txXfrm>
        <a:off x="6123570" y="4179989"/>
        <a:ext cx="1943358" cy="592724"/>
      </dsp:txXfrm>
    </dsp:sp>
    <dsp:sp modelId="{F9956E5A-E043-40B7-A68B-6C5F35F38491}">
      <dsp:nvSpPr>
        <dsp:cNvPr id="0" name=""/>
        <dsp:cNvSpPr/>
      </dsp:nvSpPr>
      <dsp:spPr>
        <a:xfrm>
          <a:off x="8455601" y="4179989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地址变换</a:t>
          </a:r>
        </a:p>
      </dsp:txBody>
      <dsp:txXfrm>
        <a:off x="8455601" y="4179989"/>
        <a:ext cx="1943358" cy="592724"/>
      </dsp:txXfrm>
    </dsp:sp>
    <dsp:sp modelId="{F9934ABF-DC66-499E-B74D-37AB5AFFCDEE}">
      <dsp:nvSpPr>
        <dsp:cNvPr id="0" name=""/>
        <dsp:cNvSpPr/>
      </dsp:nvSpPr>
      <dsp:spPr>
        <a:xfrm>
          <a:off x="3791540" y="5433456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虚拟内存</a:t>
          </a:r>
        </a:p>
      </dsp:txBody>
      <dsp:txXfrm>
        <a:off x="3791540" y="5433456"/>
        <a:ext cx="1943358" cy="592724"/>
      </dsp:txXfrm>
    </dsp:sp>
    <dsp:sp modelId="{36BB86A6-B87C-454F-B614-D6730BC89843}">
      <dsp:nvSpPr>
        <dsp:cNvPr id="0" name=""/>
        <dsp:cNvSpPr/>
      </dsp:nvSpPr>
      <dsp:spPr>
        <a:xfrm>
          <a:off x="6123570" y="5015634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虚拟内存的基本概念</a:t>
          </a:r>
        </a:p>
      </dsp:txBody>
      <dsp:txXfrm>
        <a:off x="6123570" y="5015634"/>
        <a:ext cx="1943358" cy="592724"/>
      </dsp:txXfrm>
    </dsp:sp>
    <dsp:sp modelId="{5D7EFE1E-47E7-4B58-ADE7-9A4CC715AD7A}">
      <dsp:nvSpPr>
        <dsp:cNvPr id="0" name=""/>
        <dsp:cNvSpPr/>
      </dsp:nvSpPr>
      <dsp:spPr>
        <a:xfrm>
          <a:off x="8455601" y="5015634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局部性原理、虚拟内存</a:t>
          </a:r>
        </a:p>
      </dsp:txBody>
      <dsp:txXfrm>
        <a:off x="8455601" y="5015634"/>
        <a:ext cx="1943358" cy="592724"/>
      </dsp:txXfrm>
    </dsp:sp>
    <dsp:sp modelId="{B388430A-8A54-427E-8D0A-7116B64AEF28}">
      <dsp:nvSpPr>
        <dsp:cNvPr id="0" name=""/>
        <dsp:cNvSpPr/>
      </dsp:nvSpPr>
      <dsp:spPr>
        <a:xfrm>
          <a:off x="6123570" y="5851278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请求分页置换策略</a:t>
          </a:r>
        </a:p>
      </dsp:txBody>
      <dsp:txXfrm>
        <a:off x="6123570" y="5851278"/>
        <a:ext cx="1943358" cy="592724"/>
      </dsp:txXfrm>
    </dsp:sp>
    <dsp:sp modelId="{7BEA6A3E-B818-44C8-941A-D1A9330B9B95}">
      <dsp:nvSpPr>
        <dsp:cNvPr id="0" name=""/>
        <dsp:cNvSpPr/>
      </dsp:nvSpPr>
      <dsp:spPr>
        <a:xfrm>
          <a:off x="8455601" y="5851278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最佳、先进先出、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LRU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、时钟</a:t>
          </a:r>
        </a:p>
      </dsp:txBody>
      <dsp:txXfrm>
        <a:off x="8455601" y="5851278"/>
        <a:ext cx="1943358" cy="592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47738-4FFE-4EDD-992A-AC612B704756}">
      <dsp:nvSpPr>
        <dsp:cNvPr id="0" name=""/>
        <dsp:cNvSpPr/>
      </dsp:nvSpPr>
      <dsp:spPr>
        <a:xfrm>
          <a:off x="8763571" y="5947085"/>
          <a:ext cx="5153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33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3DF7B-3258-483D-AFAA-E05EF89CE435}">
      <dsp:nvSpPr>
        <dsp:cNvPr id="0" name=""/>
        <dsp:cNvSpPr/>
      </dsp:nvSpPr>
      <dsp:spPr>
        <a:xfrm>
          <a:off x="5671568" y="5438821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666" y="0"/>
              </a:lnTo>
              <a:lnTo>
                <a:pt x="257666" y="553983"/>
              </a:lnTo>
              <a:lnTo>
                <a:pt x="515333" y="553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C33C1-B5AA-48C0-9F4D-6174A076E1A4}">
      <dsp:nvSpPr>
        <dsp:cNvPr id="0" name=""/>
        <dsp:cNvSpPr/>
      </dsp:nvSpPr>
      <dsp:spPr>
        <a:xfrm>
          <a:off x="5671568" y="4884837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553983"/>
              </a:moveTo>
              <a:lnTo>
                <a:pt x="257666" y="553983"/>
              </a:lnTo>
              <a:lnTo>
                <a:pt x="257666" y="0"/>
              </a:lnTo>
              <a:lnTo>
                <a:pt x="51533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CF04-C335-44E9-8696-4E719D2CF705}">
      <dsp:nvSpPr>
        <dsp:cNvPr id="0" name=""/>
        <dsp:cNvSpPr/>
      </dsp:nvSpPr>
      <dsp:spPr>
        <a:xfrm>
          <a:off x="2579564" y="3222885"/>
          <a:ext cx="515333" cy="221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666" y="0"/>
              </a:lnTo>
              <a:lnTo>
                <a:pt x="257666" y="2215935"/>
              </a:lnTo>
              <a:lnTo>
                <a:pt x="515333" y="22159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2579564" y="3222885"/>
          <a:ext cx="515333" cy="1107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666" y="0"/>
              </a:lnTo>
              <a:lnTo>
                <a:pt x="257666" y="1107967"/>
              </a:lnTo>
              <a:lnTo>
                <a:pt x="515333" y="11079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83F94-75FE-4FB1-BAE3-2656C6E5BB40}">
      <dsp:nvSpPr>
        <dsp:cNvPr id="0" name=""/>
        <dsp:cNvSpPr/>
      </dsp:nvSpPr>
      <dsp:spPr>
        <a:xfrm>
          <a:off x="8763571" y="3731149"/>
          <a:ext cx="5153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33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D91B9-E68E-43C7-8A06-835D9E854234}">
      <dsp:nvSpPr>
        <dsp:cNvPr id="0" name=""/>
        <dsp:cNvSpPr/>
      </dsp:nvSpPr>
      <dsp:spPr>
        <a:xfrm>
          <a:off x="5671568" y="3222885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666" y="0"/>
              </a:lnTo>
              <a:lnTo>
                <a:pt x="257666" y="553983"/>
              </a:lnTo>
              <a:lnTo>
                <a:pt x="515333" y="553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671568" y="2668901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553983"/>
              </a:moveTo>
              <a:lnTo>
                <a:pt x="257666" y="553983"/>
              </a:lnTo>
              <a:lnTo>
                <a:pt x="257666" y="0"/>
              </a:lnTo>
              <a:lnTo>
                <a:pt x="51533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2579564" y="3177165"/>
          <a:ext cx="5153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33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7D523-6351-4C9E-9813-6823A36EEBF0}">
      <dsp:nvSpPr>
        <dsp:cNvPr id="0" name=""/>
        <dsp:cNvSpPr/>
      </dsp:nvSpPr>
      <dsp:spPr>
        <a:xfrm>
          <a:off x="5671568" y="1006949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666" y="0"/>
              </a:lnTo>
              <a:lnTo>
                <a:pt x="257666" y="553983"/>
              </a:lnTo>
              <a:lnTo>
                <a:pt x="515333" y="553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F7E10-680D-44FC-BEBA-9C97AF384148}">
      <dsp:nvSpPr>
        <dsp:cNvPr id="0" name=""/>
        <dsp:cNvSpPr/>
      </dsp:nvSpPr>
      <dsp:spPr>
        <a:xfrm>
          <a:off x="8763571" y="407245"/>
          <a:ext cx="5153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33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5671568" y="452965"/>
          <a:ext cx="515333" cy="553983"/>
        </a:xfrm>
        <a:custGeom>
          <a:avLst/>
          <a:gdLst/>
          <a:ahLst/>
          <a:cxnLst/>
          <a:rect l="0" t="0" r="0" b="0"/>
          <a:pathLst>
            <a:path>
              <a:moveTo>
                <a:pt x="0" y="553983"/>
              </a:moveTo>
              <a:lnTo>
                <a:pt x="257666" y="553983"/>
              </a:lnTo>
              <a:lnTo>
                <a:pt x="257666" y="0"/>
              </a:lnTo>
              <a:lnTo>
                <a:pt x="51533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2579564" y="1006949"/>
          <a:ext cx="515333" cy="2215935"/>
        </a:xfrm>
        <a:custGeom>
          <a:avLst/>
          <a:gdLst/>
          <a:ahLst/>
          <a:cxnLst/>
          <a:rect l="0" t="0" r="0" b="0"/>
          <a:pathLst>
            <a:path>
              <a:moveTo>
                <a:pt x="0" y="2215935"/>
              </a:moveTo>
              <a:lnTo>
                <a:pt x="257666" y="2215935"/>
              </a:lnTo>
              <a:lnTo>
                <a:pt x="257666" y="0"/>
              </a:lnTo>
              <a:lnTo>
                <a:pt x="51533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2895" y="2829943"/>
          <a:ext cx="2576669" cy="785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调度</a:t>
          </a:r>
        </a:p>
      </dsp:txBody>
      <dsp:txXfrm>
        <a:off x="2895" y="2829943"/>
        <a:ext cx="2576669" cy="785884"/>
      </dsp:txXfrm>
    </dsp:sp>
    <dsp:sp modelId="{660EA550-2EFE-4635-ADDF-13FDA6753477}">
      <dsp:nvSpPr>
        <dsp:cNvPr id="0" name=""/>
        <dsp:cNvSpPr/>
      </dsp:nvSpPr>
      <dsp:spPr>
        <a:xfrm>
          <a:off x="3094898" y="614007"/>
          <a:ext cx="2576669" cy="785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调度概述</a:t>
          </a:r>
        </a:p>
      </dsp:txBody>
      <dsp:txXfrm>
        <a:off x="3094898" y="614007"/>
        <a:ext cx="2576669" cy="785884"/>
      </dsp:txXfrm>
    </dsp:sp>
    <dsp:sp modelId="{2763AE0C-6940-4503-8D5A-9C6117EFBB3E}">
      <dsp:nvSpPr>
        <dsp:cNvPr id="0" name=""/>
        <dsp:cNvSpPr/>
      </dsp:nvSpPr>
      <dsp:spPr>
        <a:xfrm>
          <a:off x="6186901" y="60023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调度的类别</a:t>
          </a:r>
        </a:p>
      </dsp:txBody>
      <dsp:txXfrm>
        <a:off x="6186901" y="60023"/>
        <a:ext cx="2576669" cy="785884"/>
      </dsp:txXfrm>
    </dsp:sp>
    <dsp:sp modelId="{38EAD837-FBA7-4FB8-8730-47B28B9177A3}">
      <dsp:nvSpPr>
        <dsp:cNvPr id="0" name=""/>
        <dsp:cNvSpPr/>
      </dsp:nvSpPr>
      <dsp:spPr>
        <a:xfrm>
          <a:off x="9278905" y="60023"/>
          <a:ext cx="2576669" cy="7858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长程调度、中程调度、短程调度、</a:t>
          </a: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调度</a:t>
          </a:r>
        </a:p>
      </dsp:txBody>
      <dsp:txXfrm>
        <a:off x="9278905" y="60023"/>
        <a:ext cx="2576669" cy="785884"/>
      </dsp:txXfrm>
    </dsp:sp>
    <dsp:sp modelId="{C2651C72-CA87-47D0-B66B-ED93E1B724FD}">
      <dsp:nvSpPr>
        <dsp:cNvPr id="0" name=""/>
        <dsp:cNvSpPr/>
      </dsp:nvSpPr>
      <dsp:spPr>
        <a:xfrm>
          <a:off x="6186901" y="1167991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调度的目标</a:t>
          </a:r>
        </a:p>
      </dsp:txBody>
      <dsp:txXfrm>
        <a:off x="6186901" y="1167991"/>
        <a:ext cx="2576669" cy="785884"/>
      </dsp:txXfrm>
    </dsp:sp>
    <dsp:sp modelId="{684CFECE-B9BF-4928-8FA7-4EDFE7225F79}">
      <dsp:nvSpPr>
        <dsp:cNvPr id="0" name=""/>
        <dsp:cNvSpPr/>
      </dsp:nvSpPr>
      <dsp:spPr>
        <a:xfrm>
          <a:off x="3094898" y="2829943"/>
          <a:ext cx="2576669" cy="785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单处理器调度的方法</a:t>
          </a:r>
        </a:p>
      </dsp:txBody>
      <dsp:txXfrm>
        <a:off x="3094898" y="2829943"/>
        <a:ext cx="2576669" cy="785884"/>
      </dsp:txXfrm>
    </dsp:sp>
    <dsp:sp modelId="{EF93468B-5428-424F-89B1-7498417AB996}">
      <dsp:nvSpPr>
        <dsp:cNvPr id="0" name=""/>
        <dsp:cNvSpPr/>
      </dsp:nvSpPr>
      <dsp:spPr>
        <a:xfrm>
          <a:off x="6186901" y="2275959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短程调度规则</a:t>
          </a:r>
        </a:p>
      </dsp:txBody>
      <dsp:txXfrm>
        <a:off x="6186901" y="2275959"/>
        <a:ext cx="2576669" cy="785884"/>
      </dsp:txXfrm>
    </dsp:sp>
    <dsp:sp modelId="{A2949D2F-5A09-411E-8914-E6473F301941}">
      <dsp:nvSpPr>
        <dsp:cNvPr id="0" name=""/>
        <dsp:cNvSpPr/>
      </dsp:nvSpPr>
      <dsp:spPr>
        <a:xfrm>
          <a:off x="6186901" y="3383927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先来先服务、最短进程优先、反馈</a:t>
          </a:r>
        </a:p>
      </dsp:txBody>
      <dsp:txXfrm>
        <a:off x="6186901" y="3383927"/>
        <a:ext cx="2576669" cy="785884"/>
      </dsp:txXfrm>
    </dsp:sp>
    <dsp:sp modelId="{DB4C5960-A211-4569-9346-5C599569E3F4}">
      <dsp:nvSpPr>
        <dsp:cNvPr id="0" name=""/>
        <dsp:cNvSpPr/>
      </dsp:nvSpPr>
      <dsp:spPr>
        <a:xfrm>
          <a:off x="9278905" y="3383927"/>
          <a:ext cx="2576669" cy="7858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平均周转时间、归一化平均周转时间</a:t>
          </a:r>
        </a:p>
      </dsp:txBody>
      <dsp:txXfrm>
        <a:off x="9278905" y="3383927"/>
        <a:ext cx="2576669" cy="785884"/>
      </dsp:txXfrm>
    </dsp:sp>
    <dsp:sp modelId="{179F7C4D-45E7-4E88-B3FD-1EE1FA08D1FE}">
      <dsp:nvSpPr>
        <dsp:cNvPr id="0" name=""/>
        <dsp:cNvSpPr/>
      </dsp:nvSpPr>
      <dsp:spPr>
        <a:xfrm>
          <a:off x="3094898" y="3937911"/>
          <a:ext cx="2576669" cy="785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多处理器调度</a:t>
          </a:r>
        </a:p>
      </dsp:txBody>
      <dsp:txXfrm>
        <a:off x="3094898" y="3937911"/>
        <a:ext cx="2576669" cy="785884"/>
      </dsp:txXfrm>
    </dsp:sp>
    <dsp:sp modelId="{61453AFE-07A3-4FC1-A5BC-D227C3485E05}">
      <dsp:nvSpPr>
        <dsp:cNvPr id="0" name=""/>
        <dsp:cNvSpPr/>
      </dsp:nvSpPr>
      <dsp:spPr>
        <a:xfrm>
          <a:off x="3094898" y="5045879"/>
          <a:ext cx="2576669" cy="785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</a:t>
          </a:r>
        </a:p>
      </dsp:txBody>
      <dsp:txXfrm>
        <a:off x="3094898" y="5045879"/>
        <a:ext cx="2576669" cy="785884"/>
      </dsp:txXfrm>
    </dsp:sp>
    <dsp:sp modelId="{F1EF0867-1C28-4192-8423-20C33D42514B}">
      <dsp:nvSpPr>
        <dsp:cNvPr id="0" name=""/>
        <dsp:cNvSpPr/>
      </dsp:nvSpPr>
      <dsp:spPr>
        <a:xfrm>
          <a:off x="6186901" y="4491895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实时调度的要求</a:t>
          </a:r>
        </a:p>
      </dsp:txBody>
      <dsp:txXfrm>
        <a:off x="6186901" y="4491895"/>
        <a:ext cx="2576669" cy="785884"/>
      </dsp:txXfrm>
    </dsp:sp>
    <dsp:sp modelId="{056F834D-7F0B-4DA9-97DB-D69E474085EF}">
      <dsp:nvSpPr>
        <dsp:cNvPr id="0" name=""/>
        <dsp:cNvSpPr/>
      </dsp:nvSpPr>
      <dsp:spPr>
        <a:xfrm>
          <a:off x="6186901" y="5599863"/>
          <a:ext cx="2576669" cy="78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实时调度方法</a:t>
          </a:r>
        </a:p>
      </dsp:txBody>
      <dsp:txXfrm>
        <a:off x="6186901" y="5599863"/>
        <a:ext cx="2576669" cy="785884"/>
      </dsp:txXfrm>
    </dsp:sp>
    <dsp:sp modelId="{B28EEB39-3C95-4D67-B643-7481A33CF1C5}">
      <dsp:nvSpPr>
        <dsp:cNvPr id="0" name=""/>
        <dsp:cNvSpPr/>
      </dsp:nvSpPr>
      <dsp:spPr>
        <a:xfrm>
          <a:off x="9278905" y="5599863"/>
          <a:ext cx="2576669" cy="7858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周期性、非周期性</a:t>
          </a:r>
        </a:p>
      </dsp:txBody>
      <dsp:txXfrm>
        <a:off x="9278905" y="5599863"/>
        <a:ext cx="2576669" cy="785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C33C1-B5AA-48C0-9F4D-6174A076E1A4}">
      <dsp:nvSpPr>
        <dsp:cNvPr id="0" name=""/>
        <dsp:cNvSpPr/>
      </dsp:nvSpPr>
      <dsp:spPr>
        <a:xfrm>
          <a:off x="3228798" y="3446190"/>
          <a:ext cx="415451" cy="2679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2679663"/>
              </a:lnTo>
              <a:lnTo>
                <a:pt x="415451" y="26796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2842-7101-49F2-83EC-E38FFD817571}">
      <dsp:nvSpPr>
        <dsp:cNvPr id="0" name=""/>
        <dsp:cNvSpPr/>
      </dsp:nvSpPr>
      <dsp:spPr>
        <a:xfrm>
          <a:off x="3228798" y="3446190"/>
          <a:ext cx="415451" cy="178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1786442"/>
              </a:lnTo>
              <a:lnTo>
                <a:pt x="415451" y="17864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D42B-E3A6-4E86-BCC6-51C618BAA1F6}">
      <dsp:nvSpPr>
        <dsp:cNvPr id="0" name=""/>
        <dsp:cNvSpPr/>
      </dsp:nvSpPr>
      <dsp:spPr>
        <a:xfrm>
          <a:off x="8214219" y="4740302"/>
          <a:ext cx="415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45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0897F-6D81-4179-B086-1E8691A4FD47}">
      <dsp:nvSpPr>
        <dsp:cNvPr id="0" name=""/>
        <dsp:cNvSpPr/>
      </dsp:nvSpPr>
      <dsp:spPr>
        <a:xfrm>
          <a:off x="5721509" y="4339412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446610"/>
              </a:lnTo>
              <a:lnTo>
                <a:pt x="415451" y="446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CAEA-85BF-49A5-BB3E-99A03F6E6B18}">
      <dsp:nvSpPr>
        <dsp:cNvPr id="0" name=""/>
        <dsp:cNvSpPr/>
      </dsp:nvSpPr>
      <dsp:spPr>
        <a:xfrm>
          <a:off x="8214219" y="3847081"/>
          <a:ext cx="415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45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E79D-49A8-4583-9CF6-DB9A7D5FFE13}">
      <dsp:nvSpPr>
        <dsp:cNvPr id="0" name=""/>
        <dsp:cNvSpPr/>
      </dsp:nvSpPr>
      <dsp:spPr>
        <a:xfrm>
          <a:off x="5721509" y="3892801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446610"/>
              </a:moveTo>
              <a:lnTo>
                <a:pt x="207725" y="446610"/>
              </a:lnTo>
              <a:lnTo>
                <a:pt x="207725" y="0"/>
              </a:lnTo>
              <a:lnTo>
                <a:pt x="4154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3228798" y="3446190"/>
          <a:ext cx="415451" cy="893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893221"/>
              </a:lnTo>
              <a:lnTo>
                <a:pt x="415451" y="8932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4A4E6-2B20-4929-A7BA-72B46BE099A0}">
      <dsp:nvSpPr>
        <dsp:cNvPr id="0" name=""/>
        <dsp:cNvSpPr/>
      </dsp:nvSpPr>
      <dsp:spPr>
        <a:xfrm>
          <a:off x="8214219" y="2953860"/>
          <a:ext cx="415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45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119BF-9E0B-4229-BF78-7511506E3DE7}">
      <dsp:nvSpPr>
        <dsp:cNvPr id="0" name=""/>
        <dsp:cNvSpPr/>
      </dsp:nvSpPr>
      <dsp:spPr>
        <a:xfrm>
          <a:off x="5721509" y="2552969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446610"/>
              </a:lnTo>
              <a:lnTo>
                <a:pt x="415451" y="446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721509" y="2106358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446610"/>
              </a:moveTo>
              <a:lnTo>
                <a:pt x="207725" y="446610"/>
              </a:lnTo>
              <a:lnTo>
                <a:pt x="207725" y="0"/>
              </a:lnTo>
              <a:lnTo>
                <a:pt x="4154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3228798" y="2552969"/>
          <a:ext cx="415451" cy="893221"/>
        </a:xfrm>
        <a:custGeom>
          <a:avLst/>
          <a:gdLst/>
          <a:ahLst/>
          <a:cxnLst/>
          <a:rect l="0" t="0" r="0" b="0"/>
          <a:pathLst>
            <a:path>
              <a:moveTo>
                <a:pt x="0" y="893221"/>
              </a:moveTo>
              <a:lnTo>
                <a:pt x="207725" y="893221"/>
              </a:lnTo>
              <a:lnTo>
                <a:pt x="207725" y="0"/>
              </a:lnTo>
              <a:lnTo>
                <a:pt x="41545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B23B-D418-45E3-BED5-B9F2253A7E96}">
      <dsp:nvSpPr>
        <dsp:cNvPr id="0" name=""/>
        <dsp:cNvSpPr/>
      </dsp:nvSpPr>
      <dsp:spPr>
        <a:xfrm>
          <a:off x="8214219" y="1167417"/>
          <a:ext cx="415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45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F9DA4-B317-4194-8A20-ECFF1AB040EC}">
      <dsp:nvSpPr>
        <dsp:cNvPr id="0" name=""/>
        <dsp:cNvSpPr/>
      </dsp:nvSpPr>
      <dsp:spPr>
        <a:xfrm>
          <a:off x="5721509" y="766526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725" y="0"/>
              </a:lnTo>
              <a:lnTo>
                <a:pt x="207725" y="446610"/>
              </a:lnTo>
              <a:lnTo>
                <a:pt x="415451" y="446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5721509" y="319916"/>
          <a:ext cx="415451" cy="446610"/>
        </a:xfrm>
        <a:custGeom>
          <a:avLst/>
          <a:gdLst/>
          <a:ahLst/>
          <a:cxnLst/>
          <a:rect l="0" t="0" r="0" b="0"/>
          <a:pathLst>
            <a:path>
              <a:moveTo>
                <a:pt x="0" y="446610"/>
              </a:moveTo>
              <a:lnTo>
                <a:pt x="207725" y="446610"/>
              </a:lnTo>
              <a:lnTo>
                <a:pt x="207725" y="0"/>
              </a:lnTo>
              <a:lnTo>
                <a:pt x="4154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3228798" y="766526"/>
          <a:ext cx="415451" cy="2679663"/>
        </a:xfrm>
        <a:custGeom>
          <a:avLst/>
          <a:gdLst/>
          <a:ahLst/>
          <a:cxnLst/>
          <a:rect l="0" t="0" r="0" b="0"/>
          <a:pathLst>
            <a:path>
              <a:moveTo>
                <a:pt x="0" y="2679663"/>
              </a:moveTo>
              <a:lnTo>
                <a:pt x="207725" y="2679663"/>
              </a:lnTo>
              <a:lnTo>
                <a:pt x="207725" y="0"/>
              </a:lnTo>
              <a:lnTo>
                <a:pt x="41545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151539" y="3129408"/>
          <a:ext cx="2077258" cy="633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设备管理</a:t>
          </a:r>
        </a:p>
      </dsp:txBody>
      <dsp:txXfrm>
        <a:off x="1151539" y="3129408"/>
        <a:ext cx="2077258" cy="633563"/>
      </dsp:txXfrm>
    </dsp:sp>
    <dsp:sp modelId="{660EA550-2EFE-4635-ADDF-13FDA6753477}">
      <dsp:nvSpPr>
        <dsp:cNvPr id="0" name=""/>
        <dsp:cNvSpPr/>
      </dsp:nvSpPr>
      <dsp:spPr>
        <a:xfrm>
          <a:off x="3644250" y="449744"/>
          <a:ext cx="2077258" cy="633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管理概述</a:t>
          </a:r>
        </a:p>
      </dsp:txBody>
      <dsp:txXfrm>
        <a:off x="3644250" y="449744"/>
        <a:ext cx="2077258" cy="633563"/>
      </dsp:txXfrm>
    </dsp:sp>
    <dsp:sp modelId="{2763AE0C-6940-4503-8D5A-9C6117EFBB3E}">
      <dsp:nvSpPr>
        <dsp:cNvPr id="0" name=""/>
        <dsp:cNvSpPr/>
      </dsp:nvSpPr>
      <dsp:spPr>
        <a:xfrm>
          <a:off x="6136960" y="3134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设备的特点</a:t>
          </a:r>
          <a:endParaRPr lang="en-US" altLang="zh-CN" sz="15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6960" y="3134"/>
        <a:ext cx="2077258" cy="633563"/>
      </dsp:txXfrm>
    </dsp:sp>
    <dsp:sp modelId="{CE6BB672-FA7D-430A-9615-DAF7C643B7BA}">
      <dsp:nvSpPr>
        <dsp:cNvPr id="0" name=""/>
        <dsp:cNvSpPr/>
      </dsp:nvSpPr>
      <dsp:spPr>
        <a:xfrm>
          <a:off x="6136960" y="896355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控制方式</a:t>
          </a:r>
          <a:endParaRPr lang="en-US" altLang="zh-CN" sz="15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36960" y="896355"/>
        <a:ext cx="2077258" cy="633563"/>
      </dsp:txXfrm>
    </dsp:sp>
    <dsp:sp modelId="{5BD3C40B-835B-458E-BCD8-109FEC6FB4EA}">
      <dsp:nvSpPr>
        <dsp:cNvPr id="0" name=""/>
        <dsp:cNvSpPr/>
      </dsp:nvSpPr>
      <dsp:spPr>
        <a:xfrm>
          <a:off x="8629671" y="896355"/>
          <a:ext cx="2077258" cy="633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直接、程序控制、中断、</a:t>
          </a: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DMA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、通道</a:t>
          </a:r>
          <a:endParaRPr lang="en-US" altLang="zh-CN" sz="15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9671" y="896355"/>
        <a:ext cx="2077258" cy="633563"/>
      </dsp:txXfrm>
    </dsp:sp>
    <dsp:sp modelId="{684CFECE-B9BF-4928-8FA7-4EDFE7225F79}">
      <dsp:nvSpPr>
        <dsp:cNvPr id="0" name=""/>
        <dsp:cNvSpPr/>
      </dsp:nvSpPr>
      <dsp:spPr>
        <a:xfrm>
          <a:off x="3644250" y="2236187"/>
          <a:ext cx="2077258" cy="633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缓冲</a:t>
          </a:r>
        </a:p>
      </dsp:txBody>
      <dsp:txXfrm>
        <a:off x="3644250" y="2236187"/>
        <a:ext cx="2077258" cy="633563"/>
      </dsp:txXfrm>
    </dsp:sp>
    <dsp:sp modelId="{EF93468B-5428-424F-89B1-7498417AB996}">
      <dsp:nvSpPr>
        <dsp:cNvPr id="0" name=""/>
        <dsp:cNvSpPr/>
      </dsp:nvSpPr>
      <dsp:spPr>
        <a:xfrm>
          <a:off x="6136960" y="1789576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为什么需要缓冲</a:t>
          </a:r>
        </a:p>
      </dsp:txBody>
      <dsp:txXfrm>
        <a:off x="6136960" y="1789576"/>
        <a:ext cx="2077258" cy="633563"/>
      </dsp:txXfrm>
    </dsp:sp>
    <dsp:sp modelId="{9B4C7A78-B29B-416B-9766-C768A895DBBD}">
      <dsp:nvSpPr>
        <dsp:cNvPr id="0" name=""/>
        <dsp:cNvSpPr/>
      </dsp:nvSpPr>
      <dsp:spPr>
        <a:xfrm>
          <a:off x="6136960" y="2682798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缓冲的类型</a:t>
          </a:r>
        </a:p>
      </dsp:txBody>
      <dsp:txXfrm>
        <a:off x="6136960" y="2682798"/>
        <a:ext cx="2077258" cy="633563"/>
      </dsp:txXfrm>
    </dsp:sp>
    <dsp:sp modelId="{55A21BD6-908B-4D7D-82FC-F28B1AB73036}">
      <dsp:nvSpPr>
        <dsp:cNvPr id="0" name=""/>
        <dsp:cNvSpPr/>
      </dsp:nvSpPr>
      <dsp:spPr>
        <a:xfrm>
          <a:off x="8629671" y="2682798"/>
          <a:ext cx="2077258" cy="633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单缓冲、双缓冲、循环缓冲</a:t>
          </a:r>
        </a:p>
      </dsp:txBody>
      <dsp:txXfrm>
        <a:off x="8629671" y="2682798"/>
        <a:ext cx="2077258" cy="633563"/>
      </dsp:txXfrm>
    </dsp:sp>
    <dsp:sp modelId="{179F7C4D-45E7-4E88-B3FD-1EE1FA08D1FE}">
      <dsp:nvSpPr>
        <dsp:cNvPr id="0" name=""/>
        <dsp:cNvSpPr/>
      </dsp:nvSpPr>
      <dsp:spPr>
        <a:xfrm>
          <a:off x="3644250" y="4022630"/>
          <a:ext cx="2077258" cy="633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磁盘调度</a:t>
          </a:r>
        </a:p>
      </dsp:txBody>
      <dsp:txXfrm>
        <a:off x="3644250" y="4022630"/>
        <a:ext cx="2077258" cy="633563"/>
      </dsp:txXfrm>
    </dsp:sp>
    <dsp:sp modelId="{17D0697B-09F8-49BF-93E3-F1D0928B56F7}">
      <dsp:nvSpPr>
        <dsp:cNvPr id="0" name=""/>
        <dsp:cNvSpPr/>
      </dsp:nvSpPr>
      <dsp:spPr>
        <a:xfrm>
          <a:off x="6136960" y="3576019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磁盘存取时间</a:t>
          </a:r>
        </a:p>
      </dsp:txBody>
      <dsp:txXfrm>
        <a:off x="6136960" y="3576019"/>
        <a:ext cx="2077258" cy="633563"/>
      </dsp:txXfrm>
    </dsp:sp>
    <dsp:sp modelId="{E357721A-99CE-4A68-92BF-8CFA2807BB7C}">
      <dsp:nvSpPr>
        <dsp:cNvPr id="0" name=""/>
        <dsp:cNvSpPr/>
      </dsp:nvSpPr>
      <dsp:spPr>
        <a:xfrm>
          <a:off x="8629671" y="3576019"/>
          <a:ext cx="2077258" cy="633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寻道时间、旋转延迟、存取时间、传输时间</a:t>
          </a:r>
        </a:p>
      </dsp:txBody>
      <dsp:txXfrm>
        <a:off x="8629671" y="3576019"/>
        <a:ext cx="2077258" cy="633563"/>
      </dsp:txXfrm>
    </dsp:sp>
    <dsp:sp modelId="{F43E6F6A-1513-46D4-B03B-2B8D0B00DF1E}">
      <dsp:nvSpPr>
        <dsp:cNvPr id="0" name=""/>
        <dsp:cNvSpPr/>
      </dsp:nvSpPr>
      <dsp:spPr>
        <a:xfrm>
          <a:off x="6136960" y="4469240"/>
          <a:ext cx="2077258" cy="633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磁盘调度策略</a:t>
          </a:r>
        </a:p>
      </dsp:txBody>
      <dsp:txXfrm>
        <a:off x="6136960" y="4469240"/>
        <a:ext cx="2077258" cy="633563"/>
      </dsp:txXfrm>
    </dsp:sp>
    <dsp:sp modelId="{44B833BF-5240-418C-BEB9-C8471E89EA70}">
      <dsp:nvSpPr>
        <dsp:cNvPr id="0" name=""/>
        <dsp:cNvSpPr/>
      </dsp:nvSpPr>
      <dsp:spPr>
        <a:xfrm>
          <a:off x="8629671" y="4469240"/>
          <a:ext cx="2077258" cy="633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FIFO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、最短时间优先、</a:t>
          </a: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SCAN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C-SCAN</a:t>
          </a:r>
          <a:endParaRPr lang="zh-CN" altLang="en-US" sz="15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9671" y="4469240"/>
        <a:ext cx="2077258" cy="633563"/>
      </dsp:txXfrm>
    </dsp:sp>
    <dsp:sp modelId="{6FF06C69-E5A5-44F8-A1C7-869E62115236}">
      <dsp:nvSpPr>
        <dsp:cNvPr id="0" name=""/>
        <dsp:cNvSpPr/>
      </dsp:nvSpPr>
      <dsp:spPr>
        <a:xfrm>
          <a:off x="3644250" y="4915851"/>
          <a:ext cx="2077258" cy="633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RAID</a:t>
          </a:r>
          <a:endParaRPr lang="zh-CN" altLang="en-US" sz="15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4250" y="4915851"/>
        <a:ext cx="2077258" cy="633563"/>
      </dsp:txXfrm>
    </dsp:sp>
    <dsp:sp modelId="{F1EF0867-1C28-4192-8423-20C33D42514B}">
      <dsp:nvSpPr>
        <dsp:cNvPr id="0" name=""/>
        <dsp:cNvSpPr/>
      </dsp:nvSpPr>
      <dsp:spPr>
        <a:xfrm>
          <a:off x="3644250" y="5809072"/>
          <a:ext cx="2077258" cy="633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磁盘高速缓存</a:t>
          </a:r>
        </a:p>
      </dsp:txBody>
      <dsp:txXfrm>
        <a:off x="3644250" y="5809072"/>
        <a:ext cx="2077258" cy="633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46069-A4F0-4CF4-BED1-AEEBBFDEDD52}">
      <dsp:nvSpPr>
        <dsp:cNvPr id="0" name=""/>
        <dsp:cNvSpPr/>
      </dsp:nvSpPr>
      <dsp:spPr>
        <a:xfrm>
          <a:off x="5734899" y="6101920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C9BDC-03ED-40B9-B502-E8DD0226145A}">
      <dsp:nvSpPr>
        <dsp:cNvPr id="0" name=""/>
        <dsp:cNvSpPr/>
      </dsp:nvSpPr>
      <dsp:spPr>
        <a:xfrm>
          <a:off x="3402868" y="3222885"/>
          <a:ext cx="388671" cy="292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2924755"/>
              </a:lnTo>
              <a:lnTo>
                <a:pt x="388671" y="29247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C33C1-B5AA-48C0-9F4D-6174A076E1A4}">
      <dsp:nvSpPr>
        <dsp:cNvPr id="0" name=""/>
        <dsp:cNvSpPr/>
      </dsp:nvSpPr>
      <dsp:spPr>
        <a:xfrm>
          <a:off x="5734899" y="5266276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2842-7101-49F2-83EC-E38FFD817571}">
      <dsp:nvSpPr>
        <dsp:cNvPr id="0" name=""/>
        <dsp:cNvSpPr/>
      </dsp:nvSpPr>
      <dsp:spPr>
        <a:xfrm>
          <a:off x="3402868" y="3222885"/>
          <a:ext cx="388671" cy="2089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2089110"/>
              </a:lnTo>
              <a:lnTo>
                <a:pt x="388671" y="20891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28FAC-7EC8-4F4B-8021-C4CD492DB587}">
      <dsp:nvSpPr>
        <dsp:cNvPr id="0" name=""/>
        <dsp:cNvSpPr/>
      </dsp:nvSpPr>
      <dsp:spPr>
        <a:xfrm>
          <a:off x="5734899" y="4430631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C0021-F4DD-41FC-971E-4B2C613E8A25}">
      <dsp:nvSpPr>
        <dsp:cNvPr id="0" name=""/>
        <dsp:cNvSpPr/>
      </dsp:nvSpPr>
      <dsp:spPr>
        <a:xfrm>
          <a:off x="3402868" y="3222885"/>
          <a:ext cx="388671" cy="125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1253466"/>
              </a:lnTo>
              <a:lnTo>
                <a:pt x="388671" y="125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296D0-DB0B-4306-8F61-BA8F6A452027}">
      <dsp:nvSpPr>
        <dsp:cNvPr id="0" name=""/>
        <dsp:cNvSpPr/>
      </dsp:nvSpPr>
      <dsp:spPr>
        <a:xfrm>
          <a:off x="5734899" y="2805063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35" y="0"/>
              </a:lnTo>
              <a:lnTo>
                <a:pt x="194335" y="835644"/>
              </a:lnTo>
              <a:lnTo>
                <a:pt x="388671" y="8356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D42B-E3A6-4E86-BCC6-51C618BAA1F6}">
      <dsp:nvSpPr>
        <dsp:cNvPr id="0" name=""/>
        <dsp:cNvSpPr/>
      </dsp:nvSpPr>
      <dsp:spPr>
        <a:xfrm>
          <a:off x="8066929" y="2759343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0897F-6D81-4179-B086-1E8691A4FD47}">
      <dsp:nvSpPr>
        <dsp:cNvPr id="0" name=""/>
        <dsp:cNvSpPr/>
      </dsp:nvSpPr>
      <dsp:spPr>
        <a:xfrm>
          <a:off x="5734899" y="2759343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E79D-49A8-4583-9CF6-DB9A7D5FFE13}">
      <dsp:nvSpPr>
        <dsp:cNvPr id="0" name=""/>
        <dsp:cNvSpPr/>
      </dsp:nvSpPr>
      <dsp:spPr>
        <a:xfrm>
          <a:off x="5734899" y="1969419"/>
          <a:ext cx="388671" cy="835644"/>
        </a:xfrm>
        <a:custGeom>
          <a:avLst/>
          <a:gdLst/>
          <a:ahLst/>
          <a:cxnLst/>
          <a:rect l="0" t="0" r="0" b="0"/>
          <a:pathLst>
            <a:path>
              <a:moveTo>
                <a:pt x="0" y="835644"/>
              </a:moveTo>
              <a:lnTo>
                <a:pt x="194335" y="835644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A326-3CB1-4A8E-92E4-24B983375ECD}">
      <dsp:nvSpPr>
        <dsp:cNvPr id="0" name=""/>
        <dsp:cNvSpPr/>
      </dsp:nvSpPr>
      <dsp:spPr>
        <a:xfrm>
          <a:off x="3402868" y="2805063"/>
          <a:ext cx="388671" cy="417822"/>
        </a:xfrm>
        <a:custGeom>
          <a:avLst/>
          <a:gdLst/>
          <a:ahLst/>
          <a:cxnLst/>
          <a:rect l="0" t="0" r="0" b="0"/>
          <a:pathLst>
            <a:path>
              <a:moveTo>
                <a:pt x="0" y="417822"/>
              </a:moveTo>
              <a:lnTo>
                <a:pt x="194335" y="417822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8F60D-C4FA-449C-AC63-7EDF48E3998A}">
      <dsp:nvSpPr>
        <dsp:cNvPr id="0" name=""/>
        <dsp:cNvSpPr/>
      </dsp:nvSpPr>
      <dsp:spPr>
        <a:xfrm>
          <a:off x="5734899" y="1088054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D935-B8BD-45A8-8065-2439DB727D64}">
      <dsp:nvSpPr>
        <dsp:cNvPr id="0" name=""/>
        <dsp:cNvSpPr/>
      </dsp:nvSpPr>
      <dsp:spPr>
        <a:xfrm>
          <a:off x="3402868" y="1133774"/>
          <a:ext cx="388671" cy="2089110"/>
        </a:xfrm>
        <a:custGeom>
          <a:avLst/>
          <a:gdLst/>
          <a:ahLst/>
          <a:cxnLst/>
          <a:rect l="0" t="0" r="0" b="0"/>
          <a:pathLst>
            <a:path>
              <a:moveTo>
                <a:pt x="0" y="2089110"/>
              </a:moveTo>
              <a:lnTo>
                <a:pt x="194335" y="2089110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FD17-FB28-4C4D-93D5-04079A2F74FC}">
      <dsp:nvSpPr>
        <dsp:cNvPr id="0" name=""/>
        <dsp:cNvSpPr/>
      </dsp:nvSpPr>
      <dsp:spPr>
        <a:xfrm>
          <a:off x="5734899" y="252410"/>
          <a:ext cx="388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7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AB9A-1E0E-4FD5-AD99-DC1D73B8924C}">
      <dsp:nvSpPr>
        <dsp:cNvPr id="0" name=""/>
        <dsp:cNvSpPr/>
      </dsp:nvSpPr>
      <dsp:spPr>
        <a:xfrm>
          <a:off x="3402868" y="298130"/>
          <a:ext cx="388671" cy="2924755"/>
        </a:xfrm>
        <a:custGeom>
          <a:avLst/>
          <a:gdLst/>
          <a:ahLst/>
          <a:cxnLst/>
          <a:rect l="0" t="0" r="0" b="0"/>
          <a:pathLst>
            <a:path>
              <a:moveTo>
                <a:pt x="0" y="2924755"/>
              </a:moveTo>
              <a:lnTo>
                <a:pt x="194335" y="2924755"/>
              </a:lnTo>
              <a:lnTo>
                <a:pt x="194335" y="0"/>
              </a:lnTo>
              <a:lnTo>
                <a:pt x="3886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5E81-8FA1-4E0A-A52A-7CB402424164}">
      <dsp:nvSpPr>
        <dsp:cNvPr id="0" name=""/>
        <dsp:cNvSpPr/>
      </dsp:nvSpPr>
      <dsp:spPr>
        <a:xfrm>
          <a:off x="1459509" y="2926523"/>
          <a:ext cx="1943358" cy="592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文件管理</a:t>
          </a:r>
        </a:p>
      </dsp:txBody>
      <dsp:txXfrm>
        <a:off x="1459509" y="2926523"/>
        <a:ext cx="1943358" cy="592724"/>
      </dsp:txXfrm>
    </dsp:sp>
    <dsp:sp modelId="{660EA550-2EFE-4635-ADDF-13FDA6753477}">
      <dsp:nvSpPr>
        <dsp:cNvPr id="0" name=""/>
        <dsp:cNvSpPr/>
      </dsp:nvSpPr>
      <dsp:spPr>
        <a:xfrm>
          <a:off x="3791540" y="1768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文件的基本概念</a:t>
          </a:r>
        </a:p>
      </dsp:txBody>
      <dsp:txXfrm>
        <a:off x="3791540" y="1768"/>
        <a:ext cx="1943358" cy="592724"/>
      </dsp:txXfrm>
    </dsp:sp>
    <dsp:sp modelId="{2763AE0C-6940-4503-8D5A-9C6117EFBB3E}">
      <dsp:nvSpPr>
        <dsp:cNvPr id="0" name=""/>
        <dsp:cNvSpPr/>
      </dsp:nvSpPr>
      <dsp:spPr>
        <a:xfrm>
          <a:off x="6123570" y="1768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文件、文件操作、文件属性、文件系统</a:t>
          </a:r>
        </a:p>
      </dsp:txBody>
      <dsp:txXfrm>
        <a:off x="6123570" y="1768"/>
        <a:ext cx="1943358" cy="592724"/>
      </dsp:txXfrm>
    </dsp:sp>
    <dsp:sp modelId="{684CFECE-B9BF-4928-8FA7-4EDFE7225F79}">
      <dsp:nvSpPr>
        <dsp:cNvPr id="0" name=""/>
        <dsp:cNvSpPr/>
      </dsp:nvSpPr>
      <dsp:spPr>
        <a:xfrm>
          <a:off x="3791540" y="837412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文件的逻辑结构（文件的组织类型）</a:t>
          </a:r>
        </a:p>
      </dsp:txBody>
      <dsp:txXfrm>
        <a:off x="3791540" y="837412"/>
        <a:ext cx="1943358" cy="592724"/>
      </dsp:txXfrm>
    </dsp:sp>
    <dsp:sp modelId="{EF93468B-5428-424F-89B1-7498417AB996}">
      <dsp:nvSpPr>
        <dsp:cNvPr id="0" name=""/>
        <dsp:cNvSpPr/>
      </dsp:nvSpPr>
      <dsp:spPr>
        <a:xfrm>
          <a:off x="6123570" y="837412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堆、顺序文件、索引文件、索引顺序文件、散列文件</a:t>
          </a:r>
        </a:p>
      </dsp:txBody>
      <dsp:txXfrm>
        <a:off x="6123570" y="837412"/>
        <a:ext cx="1943358" cy="592724"/>
      </dsp:txXfrm>
    </dsp:sp>
    <dsp:sp modelId="{179F7C4D-45E7-4E88-B3FD-1EE1FA08D1FE}">
      <dsp:nvSpPr>
        <dsp:cNvPr id="0" name=""/>
        <dsp:cNvSpPr/>
      </dsp:nvSpPr>
      <dsp:spPr>
        <a:xfrm>
          <a:off x="3791540" y="2508701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目录</a:t>
          </a:r>
        </a:p>
      </dsp:txBody>
      <dsp:txXfrm>
        <a:off x="3791540" y="2508701"/>
        <a:ext cx="1943358" cy="592724"/>
      </dsp:txXfrm>
    </dsp:sp>
    <dsp:sp modelId="{17D0697B-09F8-49BF-93E3-F1D0928B56F7}">
      <dsp:nvSpPr>
        <dsp:cNvPr id="0" name=""/>
        <dsp:cNvSpPr/>
      </dsp:nvSpPr>
      <dsp:spPr>
        <a:xfrm>
          <a:off x="6123570" y="1673056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按名存取与目录</a:t>
          </a:r>
        </a:p>
      </dsp:txBody>
      <dsp:txXfrm>
        <a:off x="6123570" y="1673056"/>
        <a:ext cx="1943358" cy="592724"/>
      </dsp:txXfrm>
    </dsp:sp>
    <dsp:sp modelId="{F43E6F6A-1513-46D4-B03B-2B8D0B00DF1E}">
      <dsp:nvSpPr>
        <dsp:cNvPr id="0" name=""/>
        <dsp:cNvSpPr/>
      </dsp:nvSpPr>
      <dsp:spPr>
        <a:xfrm>
          <a:off x="6123570" y="2508701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目录结构的发展</a:t>
          </a:r>
        </a:p>
      </dsp:txBody>
      <dsp:txXfrm>
        <a:off x="6123570" y="2508701"/>
        <a:ext cx="1943358" cy="592724"/>
      </dsp:txXfrm>
    </dsp:sp>
    <dsp:sp modelId="{44B833BF-5240-418C-BEB9-C8471E89EA70}">
      <dsp:nvSpPr>
        <dsp:cNvPr id="0" name=""/>
        <dsp:cNvSpPr/>
      </dsp:nvSpPr>
      <dsp:spPr>
        <a:xfrm>
          <a:off x="8455601" y="2508701"/>
          <a:ext cx="1943358" cy="5927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简单目录、二级目录、层次目录</a:t>
          </a:r>
        </a:p>
      </dsp:txBody>
      <dsp:txXfrm>
        <a:off x="8455601" y="2508701"/>
        <a:ext cx="1943358" cy="592724"/>
      </dsp:txXfrm>
    </dsp:sp>
    <dsp:sp modelId="{A3FB7C98-3EEA-4584-960E-9F11FF03D93F}">
      <dsp:nvSpPr>
        <dsp:cNvPr id="0" name=""/>
        <dsp:cNvSpPr/>
      </dsp:nvSpPr>
      <dsp:spPr>
        <a:xfrm>
          <a:off x="6123570" y="3344345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路径</a:t>
          </a:r>
        </a:p>
      </dsp:txBody>
      <dsp:txXfrm>
        <a:off x="6123570" y="3344345"/>
        <a:ext cx="1943358" cy="592724"/>
      </dsp:txXfrm>
    </dsp:sp>
    <dsp:sp modelId="{6E7275BD-BE09-4AF8-B6A0-3F00C2256A40}">
      <dsp:nvSpPr>
        <dsp:cNvPr id="0" name=""/>
        <dsp:cNvSpPr/>
      </dsp:nvSpPr>
      <dsp:spPr>
        <a:xfrm>
          <a:off x="3791540" y="4179989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文件共享</a:t>
          </a:r>
        </a:p>
      </dsp:txBody>
      <dsp:txXfrm>
        <a:off x="3791540" y="4179989"/>
        <a:ext cx="1943358" cy="592724"/>
      </dsp:txXfrm>
    </dsp:sp>
    <dsp:sp modelId="{A7C14042-3BE7-49DB-8AB9-7A65290C8AB9}">
      <dsp:nvSpPr>
        <dsp:cNvPr id="0" name=""/>
        <dsp:cNvSpPr/>
      </dsp:nvSpPr>
      <dsp:spPr>
        <a:xfrm>
          <a:off x="6123570" y="4179989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访问权限、协同访问</a:t>
          </a:r>
        </a:p>
      </dsp:txBody>
      <dsp:txXfrm>
        <a:off x="6123570" y="4179989"/>
        <a:ext cx="1943358" cy="592724"/>
      </dsp:txXfrm>
    </dsp:sp>
    <dsp:sp modelId="{6FF06C69-E5A5-44F8-A1C7-869E62115236}">
      <dsp:nvSpPr>
        <dsp:cNvPr id="0" name=""/>
        <dsp:cNvSpPr/>
      </dsp:nvSpPr>
      <dsp:spPr>
        <a:xfrm>
          <a:off x="3791540" y="5015634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文件的物理结构（文件分配）</a:t>
          </a:r>
        </a:p>
      </dsp:txBody>
      <dsp:txXfrm>
        <a:off x="3791540" y="5015634"/>
        <a:ext cx="1943358" cy="592724"/>
      </dsp:txXfrm>
    </dsp:sp>
    <dsp:sp modelId="{F1EF0867-1C28-4192-8423-20C33D42514B}">
      <dsp:nvSpPr>
        <dsp:cNvPr id="0" name=""/>
        <dsp:cNvSpPr/>
      </dsp:nvSpPr>
      <dsp:spPr>
        <a:xfrm>
          <a:off x="6123570" y="5015634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连续分配、链式分配、索引分配</a:t>
          </a:r>
        </a:p>
      </dsp:txBody>
      <dsp:txXfrm>
        <a:off x="6123570" y="5015634"/>
        <a:ext cx="1943358" cy="592724"/>
      </dsp:txXfrm>
    </dsp:sp>
    <dsp:sp modelId="{68D3C250-62E6-4359-A603-67773B3ECA35}">
      <dsp:nvSpPr>
        <dsp:cNvPr id="0" name=""/>
        <dsp:cNvSpPr/>
      </dsp:nvSpPr>
      <dsp:spPr>
        <a:xfrm>
          <a:off x="3791540" y="5851278"/>
          <a:ext cx="1943358" cy="592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空闲空间管理</a:t>
          </a:r>
        </a:p>
      </dsp:txBody>
      <dsp:txXfrm>
        <a:off x="3791540" y="5851278"/>
        <a:ext cx="1943358" cy="592724"/>
      </dsp:txXfrm>
    </dsp:sp>
    <dsp:sp modelId="{5A87B448-877A-4CAA-ACF9-F243B88A558E}">
      <dsp:nvSpPr>
        <dsp:cNvPr id="0" name=""/>
        <dsp:cNvSpPr/>
      </dsp:nvSpPr>
      <dsp:spPr>
        <a:xfrm>
          <a:off x="6123570" y="5851278"/>
          <a:ext cx="1943358" cy="592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位表、链接空闲区、空闲块列表</a:t>
          </a:r>
        </a:p>
      </dsp:txBody>
      <dsp:txXfrm>
        <a:off x="6123570" y="5851278"/>
        <a:ext cx="1943358" cy="592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71C7-A0B6-43AC-8C62-7EA7D078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1233B-C292-474C-B0EA-B3DA5B69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DCEF-2580-4299-B3D6-B74F1A7E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B8B1A-D898-4B04-B8AB-386BA167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B2A62-896B-40C0-8903-EAC7F595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8CCCA-64BA-4E14-944A-552E305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19D6F-DEE4-49B3-BB40-A7EEAEB8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73252-E892-48DC-89C7-D5C3D35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3A6B9-CB43-47AE-A5AE-6B345A4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AD314-0E7F-433D-9A37-CD7DC36C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C2E4D-2918-4C53-AE78-B6655469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A1173-58A6-452F-B338-AC9F3655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FD9C3-E5E3-4F87-9905-01365AA3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1E6FC-B888-487A-ABE3-B3316A9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C3AE2-0419-4736-A8D4-1B2D20C0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8B1E4-E757-4C30-B986-EA03E26D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FC747-0F53-4D77-A0C5-AE2EF011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BDB4B-1349-4F2E-AE10-6F42F217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3080A-99A1-46FC-B833-CFDF9CCC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FE229-3221-42A5-8886-5BB1CE7E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C204-FC2F-48A1-BE50-C92E65D1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A3DC6-F7B5-440B-8AEC-E446C5F8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725F-2BEE-4926-B164-702D258B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BC4FE-95B5-4684-A623-EC0C545B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235C-4F3A-4DB1-BFF5-499F156A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5C28-347E-4A5E-B306-CF3B3AB5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8A47B-0D38-4B67-AA0A-61AD3D8E7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C9DF3-3044-4122-AF8B-798934E8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63274-5DFA-42EA-8BA8-5200E6FE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C293F-E778-4757-BAD8-8B7FC1DF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DCB30-D0E7-454D-B215-545929D7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8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B384-EFC9-4B5A-A04C-36271A9E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BC896-C334-426E-8316-DEC9C916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ABEE3-7768-473E-B594-02E1A0E5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9E0EB-4A59-4CD0-969D-44AAD0C3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F66446-C51D-40FC-925C-653A2CD8F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7303D-A70A-4F1A-91C9-191BC663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BBDED-A6B0-4052-8307-2BAB09B9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B55D2-2D60-40CE-A39D-AAFF93D0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918F-7D15-4647-821E-F57EB8B7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AADC5-4C88-4834-87DD-E9170CC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55AA7-6D2B-493E-8809-028AEE31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FC40D-5A26-4993-AC50-597A2746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74D74-22F5-44BC-B7FF-C4E9C06F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ED033-8CBC-43EE-9E74-C3D4F65D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1B967-A3C3-4612-964F-6A1983B1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44670-7195-431E-BC47-9A200D42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DCFDB-F0E1-4E70-A810-88F4FD6B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21D60-9C68-42FF-AF37-D74C1858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4028D-DD80-4452-85AE-B7D386A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9DA61-AB3C-4BAC-BEB2-4E1E0DFE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BC2EE-3BB6-42BB-A786-696594B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1FD75-4135-457B-85C1-53BA7620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23794A-7ABB-478D-A629-2EF9C9AF5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681FC-3C9E-41C4-9CCC-7071B27C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89B37-1A07-457D-9D67-D1BF420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6D631-E299-49D2-907C-7263A3AF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3B76D-C515-4E35-980D-7C46877C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D109D0-3333-464D-A617-AAA13A2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966C2-E0B6-4D82-8D76-98C1D238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8F1DC-2EC0-4588-ADED-B37E83908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580E-1D50-486C-83F4-A114B5E2A31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55CE9-50B3-445A-AB8A-C7BA9CB57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9A06D-DC95-499F-9D00-28715328F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45E3-2416-458C-A6B5-7D0D01E3F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15C37-C8E1-4EE2-9424-A0434AE65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主要知识点回顾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32EB1-FCEC-45A2-82C9-D49F6C7E9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陈毅东</a:t>
            </a:r>
          </a:p>
        </p:txBody>
      </p:sp>
    </p:spTree>
    <p:extLst>
      <p:ext uri="{BB962C8B-B14F-4D97-AF65-F5344CB8AC3E}">
        <p14:creationId xmlns:p14="http://schemas.microsoft.com/office/powerpoint/2010/main" val="12973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57980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12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59935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49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35716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02853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176009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6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641466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97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01635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65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15E77E-962C-4047-90C4-9D42637B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0617"/>
              </p:ext>
            </p:extLst>
          </p:nvPr>
        </p:nvGraphicFramePr>
        <p:xfrm>
          <a:off x="148652" y="206114"/>
          <a:ext cx="11858470" cy="64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6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531</Words>
  <Application>Microsoft Office PowerPoint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主要知识点回顾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</cp:revision>
  <dcterms:created xsi:type="dcterms:W3CDTF">2019-12-26T16:28:23Z</dcterms:created>
  <dcterms:modified xsi:type="dcterms:W3CDTF">2019-12-26T22:59:48Z</dcterms:modified>
</cp:coreProperties>
</file>