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算法实验说明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9256" y="4000504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21</a:t>
            </a:r>
            <a:r>
              <a:rPr lang="zh-CN" altLang="en-US" dirty="0" smtClean="0"/>
              <a:t>级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班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赵镇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联系方式：</a:t>
            </a:r>
            <a:r>
              <a:rPr lang="en-US" altLang="zh-CN" smtClean="0"/>
              <a:t>15159425723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助教老师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本学期算法实验全部在</a:t>
            </a:r>
            <a:r>
              <a:rPr lang="en-US" altLang="zh-CN" dirty="0" smtClean="0"/>
              <a:t>OJ</a:t>
            </a:r>
            <a:r>
              <a:rPr lang="zh-CN" altLang="en-US" dirty="0" smtClean="0"/>
              <a:t>平台上进行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http://59.77.13.248/JudgeOnline/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实验平台</a:t>
            </a:r>
            <a:endParaRPr lang="zh-CN" altLang="en-US" dirty="0"/>
          </a:p>
        </p:txBody>
      </p:sp>
      <p:pic>
        <p:nvPicPr>
          <p:cNvPr id="4" name="图片 3" descr="OJ平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2500306"/>
            <a:ext cx="5715040" cy="36002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每次实验都是三道题目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极限编程一道题，要求学生课堂内完成（从实验课开始时计时，时间窗口不超过</a:t>
            </a:r>
            <a:r>
              <a:rPr lang="en-US" altLang="zh-CN" dirty="0" smtClean="0"/>
              <a:t>90</a:t>
            </a:r>
            <a:r>
              <a:rPr lang="zh-CN" altLang="en-US" dirty="0" smtClean="0"/>
              <a:t>分钟），在规定时间内完成提交并</a:t>
            </a:r>
            <a:r>
              <a:rPr lang="zh-CN" altLang="en-US" smtClean="0"/>
              <a:t>通过，得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分；超过规定时间或提交平台但没有通过，计零分。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普通实验两道题：要求学生在规定时间内完成（通常时间窗口为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周），学生全部完成提交并成功，得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分。有一题没有提交或提交但没有通过，扣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分。超过规定时间或提交平台但没有通过，计零分。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实验成绩与理论作业每次满分都是一百分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几点说明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编程语言用</a:t>
            </a: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； 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本周内完成</a:t>
            </a:r>
            <a:r>
              <a:rPr lang="en-US" altLang="zh-CN" sz="2800" b="1" dirty="0" smtClean="0"/>
              <a:t>OJ</a:t>
            </a:r>
            <a:r>
              <a:rPr lang="zh-CN" altLang="en-US" sz="2800" b="1" dirty="0" smtClean="0"/>
              <a:t>平台</a:t>
            </a:r>
            <a:r>
              <a:rPr lang="zh-CN" altLang="en-US" sz="2800" dirty="0" smtClean="0"/>
              <a:t>用户注册（或激活），了解平台如何使用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提交成功就是通过了。不成功就要找原因去调试；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考虑第一次实验存在平台激活熟悉等不确定因素，第一次实验没有安排极限编程实验，三道题全部是普通实验。从第二次实验开始，正式部署极限编程实验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几点说明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</TotalTime>
  <Words>237</Words>
  <PresentationFormat>全屏显示(4:3)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聚合</vt:lpstr>
      <vt:lpstr>算法实验说明</vt:lpstr>
      <vt:lpstr>助教老师</vt:lpstr>
      <vt:lpstr>实验平台</vt:lpstr>
      <vt:lpstr>几点说明</vt:lpstr>
      <vt:lpstr>几点说明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算法实验说明</dc:title>
  <dc:creator>SYH</dc:creator>
  <cp:lastModifiedBy>z</cp:lastModifiedBy>
  <cp:revision>12</cp:revision>
  <dcterms:created xsi:type="dcterms:W3CDTF">2021-09-23T13:16:23Z</dcterms:created>
  <dcterms:modified xsi:type="dcterms:W3CDTF">2023-09-11T11:22:00Z</dcterms:modified>
</cp:coreProperties>
</file>