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85" r:id="rId4"/>
    <p:sldId id="409" r:id="rId5"/>
    <p:sldId id="287" r:id="rId6"/>
    <p:sldId id="293" r:id="rId8"/>
    <p:sldId id="402" r:id="rId9"/>
    <p:sldId id="291" r:id="rId10"/>
    <p:sldId id="297" r:id="rId11"/>
    <p:sldId id="299" r:id="rId12"/>
    <p:sldId id="403" r:id="rId13"/>
    <p:sldId id="405" r:id="rId14"/>
    <p:sldId id="406" r:id="rId15"/>
    <p:sldId id="407" r:id="rId16"/>
    <p:sldId id="408" r:id="rId17"/>
    <p:sldId id="32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514983-2846-4bfd-a0d1-d7a9f0d0df5b}">
          <p14:sldIdLst>
            <p14:sldId id="285"/>
            <p14:sldId id="409"/>
            <p14:sldId id="287"/>
            <p14:sldId id="293"/>
            <p14:sldId id="402"/>
            <p14:sldId id="291"/>
            <p14:sldId id="297"/>
            <p14:sldId id="299"/>
            <p14:sldId id="403"/>
            <p14:sldId id="405"/>
            <p14:sldId id="406"/>
            <p14:sldId id="407"/>
            <p14:sldId id="408"/>
            <p14:sldId id="3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F9D4DD-23FA-4A1F-B4F3-994118A7BB89}" styleName="{d27b558c-881a-4a59-9799-e04a28f8aa34}">
    <a:wholeTbl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8EBFD6"/>
              </a:solidFill>
            </a:ln>
          </a:top>
          <a:bottom>
            <a:ln w="12700" cmpd="sng">
              <a:solidFill>
                <a:srgbClr val="8EBFD6"/>
              </a:solidFill>
            </a:ln>
          </a:bottom>
          <a:insideV>
            <a:ln w="12700" cmpd="sng">
              <a:solidFill>
                <a:srgbClr val="8EBFD6"/>
              </a:solidFill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prstClr val="black"/>
        </a:fontRef>
      </a:tcTxStyle>
      <a:tcStyle>
        <a:tcBdr/>
        <a:fill>
          <a:solidFill>
            <a:srgbClr val="B9D6E6"/>
          </a:solidFill>
        </a:fill>
      </a:tcStyle>
    </a:band2H>
    <a:firstRow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8EBFD6"/>
              </a:solidFill>
            </a:ln>
          </a:bottom>
        </a:tcBdr>
        <a:fill>
          <a:solidFill>
            <a:srgbClr val="B9D6E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06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5846E-3B8C-4645-97D2-695808EF1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5846E-3B8C-4645-97D2-695808EF1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image" Target="../media/image2.emf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image" Target="../media/image4.png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3.png"/><Relationship Id="rId2" Type="http://schemas.openxmlformats.org/officeDocument/2006/relationships/tags" Target="../tags/tag44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image" Target="../media/image5.png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image" Target="../media/image7.png"/><Relationship Id="rId6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../media/image7.png"/><Relationship Id="rId6" Type="http://schemas.openxmlformats.org/officeDocument/2006/relationships/tags" Target="../tags/tag82.xml"/><Relationship Id="rId5" Type="http://schemas.openxmlformats.org/officeDocument/2006/relationships/image" Target="../media/image6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image" Target="../media/image2.emf"/><Relationship Id="rId5" Type="http://schemas.openxmlformats.org/officeDocument/2006/relationships/tags" Target="../tags/tag89.xml"/><Relationship Id="rId4" Type="http://schemas.openxmlformats.org/officeDocument/2006/relationships/image" Target="../media/image1.png"/><Relationship Id="rId3" Type="http://schemas.openxmlformats.org/officeDocument/2006/relationships/tags" Target="../tags/tag88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tags" Target="../tags/tag87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image" Target="../media/image3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image" Target="../media/image7.png"/><Relationship Id="rId5" Type="http://schemas.openxmlformats.org/officeDocument/2006/relationships/tags" Target="../tags/tag114.xml"/><Relationship Id="rId4" Type="http://schemas.openxmlformats.org/officeDocument/2006/relationships/image" Target="../media/image6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8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9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image" Target="../media/image10.png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1.png"/><Relationship Id="rId2" Type="http://schemas.openxmlformats.org/officeDocument/2006/relationships/tags" Target="../tags/tag14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image" Target="../media/image13.png"/><Relationship Id="rId5" Type="http://schemas.openxmlformats.org/officeDocument/2006/relationships/tags" Target="../tags/tag156.xml"/><Relationship Id="rId4" Type="http://schemas.openxmlformats.org/officeDocument/2006/relationships/image" Target="../media/image12.pn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92480"/>
            <a:ext cx="6776720" cy="6065520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8436670" y="0"/>
            <a:ext cx="3755330" cy="3074187"/>
            <a:chOff x="2" y="0"/>
            <a:chExt cx="623" cy="510"/>
          </a:xfrm>
        </p:grpSpPr>
        <p:sp>
          <p:nvSpPr>
            <p:cNvPr id="13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2" y="180"/>
              <a:ext cx="266" cy="225"/>
            </a:xfrm>
            <a:custGeom>
              <a:avLst/>
              <a:gdLst>
                <a:gd name="T0" fmla="*/ 131 w 229"/>
                <a:gd name="T1" fmla="*/ 74 h 194"/>
                <a:gd name="T2" fmla="*/ 213 w 229"/>
                <a:gd name="T3" fmla="*/ 66 h 194"/>
                <a:gd name="T4" fmla="*/ 197 w 229"/>
                <a:gd name="T5" fmla="*/ 147 h 194"/>
                <a:gd name="T6" fmla="*/ 78 w 229"/>
                <a:gd name="T7" fmla="*/ 117 h 194"/>
                <a:gd name="T8" fmla="*/ 90 w 229"/>
                <a:gd name="T9" fmla="*/ 120 h 194"/>
                <a:gd name="T10" fmla="*/ 21 w 229"/>
                <a:gd name="T11" fmla="*/ 108 h 194"/>
                <a:gd name="T12" fmla="*/ 45 w 229"/>
                <a:gd name="T13" fmla="*/ 46 h 194"/>
                <a:gd name="T14" fmla="*/ 27 w 229"/>
                <a:gd name="T15" fmla="*/ 29 h 194"/>
                <a:gd name="T16" fmla="*/ 80 w 229"/>
                <a:gd name="T17" fmla="*/ 44 h 194"/>
                <a:gd name="T18" fmla="*/ 126 w 229"/>
                <a:gd name="T19" fmla="*/ 10 h 194"/>
                <a:gd name="T20" fmla="*/ 131 w 229"/>
                <a:gd name="T21" fmla="*/ 7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" h="194">
                  <a:moveTo>
                    <a:pt x="131" y="74"/>
                  </a:moveTo>
                  <a:cubicBezTo>
                    <a:pt x="131" y="74"/>
                    <a:pt x="178" y="28"/>
                    <a:pt x="213" y="66"/>
                  </a:cubicBezTo>
                  <a:cubicBezTo>
                    <a:pt x="226" y="92"/>
                    <a:pt x="229" y="122"/>
                    <a:pt x="197" y="147"/>
                  </a:cubicBezTo>
                  <a:cubicBezTo>
                    <a:pt x="183" y="157"/>
                    <a:pt x="114" y="194"/>
                    <a:pt x="78" y="117"/>
                  </a:cubicBezTo>
                  <a:cubicBezTo>
                    <a:pt x="73" y="102"/>
                    <a:pt x="91" y="101"/>
                    <a:pt x="90" y="120"/>
                  </a:cubicBezTo>
                  <a:cubicBezTo>
                    <a:pt x="80" y="132"/>
                    <a:pt x="32" y="141"/>
                    <a:pt x="21" y="108"/>
                  </a:cubicBezTo>
                  <a:cubicBezTo>
                    <a:pt x="8" y="87"/>
                    <a:pt x="0" y="32"/>
                    <a:pt x="45" y="46"/>
                  </a:cubicBezTo>
                  <a:cubicBezTo>
                    <a:pt x="49" y="53"/>
                    <a:pt x="16" y="69"/>
                    <a:pt x="27" y="29"/>
                  </a:cubicBezTo>
                  <a:cubicBezTo>
                    <a:pt x="29" y="18"/>
                    <a:pt x="63" y="2"/>
                    <a:pt x="80" y="44"/>
                  </a:cubicBezTo>
                  <a:cubicBezTo>
                    <a:pt x="80" y="43"/>
                    <a:pt x="84" y="0"/>
                    <a:pt x="126" y="10"/>
                  </a:cubicBezTo>
                  <a:cubicBezTo>
                    <a:pt x="135" y="15"/>
                    <a:pt x="166" y="35"/>
                    <a:pt x="131" y="74"/>
                  </a:cubicBezTo>
                  <a:close/>
                </a:path>
              </a:pathLst>
            </a:custGeom>
            <a:noFill/>
            <a:ln w="317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444" y="346"/>
              <a:ext cx="170" cy="164"/>
            </a:xfrm>
            <a:custGeom>
              <a:avLst/>
              <a:gdLst>
                <a:gd name="T0" fmla="*/ 64 w 146"/>
                <a:gd name="T1" fmla="*/ 60 h 141"/>
                <a:gd name="T2" fmla="*/ 6 w 146"/>
                <a:gd name="T3" fmla="*/ 66 h 141"/>
                <a:gd name="T4" fmla="*/ 29 w 146"/>
                <a:gd name="T5" fmla="*/ 120 h 141"/>
                <a:gd name="T6" fmla="*/ 107 w 146"/>
                <a:gd name="T7" fmla="*/ 82 h 141"/>
                <a:gd name="T8" fmla="*/ 100 w 146"/>
                <a:gd name="T9" fmla="*/ 86 h 141"/>
                <a:gd name="T10" fmla="*/ 146 w 146"/>
                <a:gd name="T11" fmla="*/ 67 h 141"/>
                <a:gd name="T12" fmla="*/ 120 w 146"/>
                <a:gd name="T13" fmla="*/ 27 h 141"/>
                <a:gd name="T14" fmla="*/ 129 w 146"/>
                <a:gd name="T15" fmla="*/ 13 h 141"/>
                <a:gd name="T16" fmla="*/ 95 w 146"/>
                <a:gd name="T17" fmla="*/ 31 h 141"/>
                <a:gd name="T18" fmla="*/ 58 w 146"/>
                <a:gd name="T19" fmla="*/ 14 h 141"/>
                <a:gd name="T20" fmla="*/ 64 w 146"/>
                <a:gd name="T21" fmla="*/ 6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1">
                  <a:moveTo>
                    <a:pt x="64" y="60"/>
                  </a:moveTo>
                  <a:cubicBezTo>
                    <a:pt x="64" y="60"/>
                    <a:pt x="24" y="35"/>
                    <a:pt x="6" y="66"/>
                  </a:cubicBezTo>
                  <a:cubicBezTo>
                    <a:pt x="0" y="87"/>
                    <a:pt x="3" y="108"/>
                    <a:pt x="29" y="120"/>
                  </a:cubicBezTo>
                  <a:cubicBezTo>
                    <a:pt x="40" y="125"/>
                    <a:pt x="94" y="141"/>
                    <a:pt x="107" y="82"/>
                  </a:cubicBezTo>
                  <a:cubicBezTo>
                    <a:pt x="108" y="71"/>
                    <a:pt x="96" y="72"/>
                    <a:pt x="100" y="86"/>
                  </a:cubicBezTo>
                  <a:cubicBezTo>
                    <a:pt x="108" y="92"/>
                    <a:pt x="143" y="91"/>
                    <a:pt x="146" y="67"/>
                  </a:cubicBezTo>
                  <a:cubicBezTo>
                    <a:pt x="146" y="54"/>
                    <a:pt x="144" y="22"/>
                    <a:pt x="120" y="27"/>
                  </a:cubicBezTo>
                  <a:cubicBezTo>
                    <a:pt x="118" y="33"/>
                    <a:pt x="143" y="39"/>
                    <a:pt x="129" y="13"/>
                  </a:cubicBezTo>
                  <a:cubicBezTo>
                    <a:pt x="126" y="5"/>
                    <a:pt x="100" y="0"/>
                    <a:pt x="95" y="31"/>
                  </a:cubicBezTo>
                  <a:cubicBezTo>
                    <a:pt x="95" y="30"/>
                    <a:pt x="85" y="1"/>
                    <a:pt x="58" y="14"/>
                  </a:cubicBezTo>
                  <a:cubicBezTo>
                    <a:pt x="52" y="19"/>
                    <a:pt x="33" y="38"/>
                    <a:pt x="64" y="60"/>
                  </a:cubicBezTo>
                  <a:close/>
                </a:path>
              </a:pathLst>
            </a:custGeom>
            <a:noFill/>
            <a:ln w="317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8" y="62"/>
              <a:ext cx="149" cy="134"/>
            </a:xfrm>
            <a:prstGeom prst="ellipse">
              <a:avLst/>
            </a:prstGeom>
            <a:solidFill>
              <a:srgbClr val="F1C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>
              <p:custDataLst>
                <p:tags r:id="rId8"/>
              </p:custDataLst>
            </p:nvPr>
          </p:nvSpPr>
          <p:spPr bwMode="auto">
            <a:xfrm>
              <a:off x="372" y="187"/>
              <a:ext cx="57" cy="72"/>
            </a:xfrm>
            <a:custGeom>
              <a:avLst/>
              <a:gdLst>
                <a:gd name="T0" fmla="*/ 45 w 57"/>
                <a:gd name="T1" fmla="*/ 0 h 72"/>
                <a:gd name="T2" fmla="*/ 57 w 57"/>
                <a:gd name="T3" fmla="*/ 7 h 72"/>
                <a:gd name="T4" fmla="*/ 11 w 57"/>
                <a:gd name="T5" fmla="*/ 72 h 72"/>
                <a:gd name="T6" fmla="*/ 0 w 57"/>
                <a:gd name="T7" fmla="*/ 62 h 72"/>
                <a:gd name="T8" fmla="*/ 45 w 57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2">
                  <a:moveTo>
                    <a:pt x="45" y="0"/>
                  </a:moveTo>
                  <a:lnTo>
                    <a:pt x="57" y="7"/>
                  </a:lnTo>
                  <a:lnTo>
                    <a:pt x="11" y="72"/>
                  </a:lnTo>
                  <a:lnTo>
                    <a:pt x="0" y="6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1C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>
              <p:custDataLst>
                <p:tags r:id="rId9"/>
              </p:custDataLst>
            </p:nvPr>
          </p:nvSpPr>
          <p:spPr bwMode="auto">
            <a:xfrm>
              <a:off x="337" y="150"/>
              <a:ext cx="55" cy="27"/>
            </a:xfrm>
            <a:custGeom>
              <a:avLst/>
              <a:gdLst>
                <a:gd name="T0" fmla="*/ 54 w 55"/>
                <a:gd name="T1" fmla="*/ 0 h 27"/>
                <a:gd name="T2" fmla="*/ 0 w 55"/>
                <a:gd name="T3" fmla="*/ 17 h 27"/>
                <a:gd name="T4" fmla="*/ 5 w 55"/>
                <a:gd name="T5" fmla="*/ 27 h 27"/>
                <a:gd name="T6" fmla="*/ 55 w 55"/>
                <a:gd name="T7" fmla="*/ 10 h 27"/>
                <a:gd name="T8" fmla="*/ 54 w 5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7">
                  <a:moveTo>
                    <a:pt x="54" y="0"/>
                  </a:moveTo>
                  <a:lnTo>
                    <a:pt x="0" y="17"/>
                  </a:lnTo>
                  <a:lnTo>
                    <a:pt x="5" y="27"/>
                  </a:lnTo>
                  <a:lnTo>
                    <a:pt x="55" y="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1C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>
              <p:custDataLst>
                <p:tags r:id="rId10"/>
              </p:custDataLst>
            </p:nvPr>
          </p:nvSpPr>
          <p:spPr bwMode="auto">
            <a:xfrm>
              <a:off x="329" y="74"/>
              <a:ext cx="56" cy="26"/>
            </a:xfrm>
            <a:custGeom>
              <a:avLst/>
              <a:gdLst>
                <a:gd name="T0" fmla="*/ 55 w 56"/>
                <a:gd name="T1" fmla="*/ 26 h 26"/>
                <a:gd name="T2" fmla="*/ 56 w 56"/>
                <a:gd name="T3" fmla="*/ 14 h 26"/>
                <a:gd name="T4" fmla="*/ 6 w 56"/>
                <a:gd name="T5" fmla="*/ 0 h 26"/>
                <a:gd name="T6" fmla="*/ 0 w 56"/>
                <a:gd name="T7" fmla="*/ 19 h 26"/>
                <a:gd name="T8" fmla="*/ 55 w 5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5" y="26"/>
                  </a:moveTo>
                  <a:lnTo>
                    <a:pt x="56" y="14"/>
                  </a:lnTo>
                  <a:lnTo>
                    <a:pt x="6" y="0"/>
                  </a:lnTo>
                  <a:lnTo>
                    <a:pt x="0" y="19"/>
                  </a:lnTo>
                  <a:lnTo>
                    <a:pt x="55" y="26"/>
                  </a:lnTo>
                  <a:close/>
                </a:path>
              </a:pathLst>
            </a:custGeom>
            <a:solidFill>
              <a:srgbClr val="F1C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357" y="0"/>
              <a:ext cx="53" cy="72"/>
            </a:xfrm>
            <a:custGeom>
              <a:avLst/>
              <a:gdLst>
                <a:gd name="T0" fmla="*/ 45 w 53"/>
                <a:gd name="T1" fmla="*/ 72 h 72"/>
                <a:gd name="T2" fmla="*/ 53 w 53"/>
                <a:gd name="T3" fmla="*/ 62 h 72"/>
                <a:gd name="T4" fmla="*/ 14 w 53"/>
                <a:gd name="T5" fmla="*/ 0 h 72"/>
                <a:gd name="T6" fmla="*/ 0 w 53"/>
                <a:gd name="T7" fmla="*/ 12 h 72"/>
                <a:gd name="T8" fmla="*/ 45 w 53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2">
                  <a:moveTo>
                    <a:pt x="45" y="72"/>
                  </a:moveTo>
                  <a:lnTo>
                    <a:pt x="53" y="62"/>
                  </a:lnTo>
                  <a:lnTo>
                    <a:pt x="14" y="0"/>
                  </a:lnTo>
                  <a:lnTo>
                    <a:pt x="0" y="12"/>
                  </a:lnTo>
                  <a:lnTo>
                    <a:pt x="45" y="72"/>
                  </a:lnTo>
                  <a:close/>
                </a:path>
              </a:pathLst>
            </a:custGeom>
            <a:solidFill>
              <a:srgbClr val="F1C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455" y="1"/>
              <a:ext cx="20" cy="43"/>
            </a:xfrm>
            <a:custGeom>
              <a:avLst/>
              <a:gdLst>
                <a:gd name="T0" fmla="*/ 8 w 20"/>
                <a:gd name="T1" fmla="*/ 43 h 43"/>
                <a:gd name="T2" fmla="*/ 0 w 20"/>
                <a:gd name="T3" fmla="*/ 0 h 43"/>
                <a:gd name="T4" fmla="*/ 13 w 20"/>
                <a:gd name="T5" fmla="*/ 0 h 43"/>
                <a:gd name="T6" fmla="*/ 20 w 20"/>
                <a:gd name="T7" fmla="*/ 42 h 43"/>
                <a:gd name="T8" fmla="*/ 8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8" y="4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42"/>
                  </a:lnTo>
                  <a:lnTo>
                    <a:pt x="8" y="43"/>
                  </a:lnTo>
                  <a:close/>
                </a:path>
              </a:pathLst>
            </a:custGeom>
            <a:solidFill>
              <a:srgbClr val="F1C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547" y="32"/>
              <a:ext cx="50" cy="38"/>
            </a:xfrm>
            <a:custGeom>
              <a:avLst/>
              <a:gdLst>
                <a:gd name="T0" fmla="*/ 0 w 50"/>
                <a:gd name="T1" fmla="*/ 30 h 38"/>
                <a:gd name="T2" fmla="*/ 37 w 50"/>
                <a:gd name="T3" fmla="*/ 0 h 38"/>
                <a:gd name="T4" fmla="*/ 50 w 50"/>
                <a:gd name="T5" fmla="*/ 19 h 38"/>
                <a:gd name="T6" fmla="*/ 10 w 50"/>
                <a:gd name="T7" fmla="*/ 38 h 38"/>
                <a:gd name="T8" fmla="*/ 0 w 50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8">
                  <a:moveTo>
                    <a:pt x="0" y="30"/>
                  </a:moveTo>
                  <a:lnTo>
                    <a:pt x="37" y="0"/>
                  </a:lnTo>
                  <a:lnTo>
                    <a:pt x="50" y="19"/>
                  </a:lnTo>
                  <a:lnTo>
                    <a:pt x="10" y="3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1C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574" y="103"/>
              <a:ext cx="51" cy="22"/>
            </a:xfrm>
            <a:custGeom>
              <a:avLst/>
              <a:gdLst>
                <a:gd name="T0" fmla="*/ 0 w 51"/>
                <a:gd name="T1" fmla="*/ 10 h 22"/>
                <a:gd name="T2" fmla="*/ 0 w 51"/>
                <a:gd name="T3" fmla="*/ 21 h 22"/>
                <a:gd name="T4" fmla="*/ 51 w 51"/>
                <a:gd name="T5" fmla="*/ 22 h 22"/>
                <a:gd name="T6" fmla="*/ 51 w 51"/>
                <a:gd name="T7" fmla="*/ 0 h 22"/>
                <a:gd name="T8" fmla="*/ 0 w 51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2">
                  <a:moveTo>
                    <a:pt x="0" y="10"/>
                  </a:moveTo>
                  <a:lnTo>
                    <a:pt x="0" y="21"/>
                  </a:lnTo>
                  <a:lnTo>
                    <a:pt x="51" y="22"/>
                  </a:lnTo>
                  <a:lnTo>
                    <a:pt x="5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C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>
              <p:custDataLst>
                <p:tags r:id="rId15"/>
              </p:custDataLst>
            </p:nvPr>
          </p:nvSpPr>
          <p:spPr bwMode="auto">
            <a:xfrm>
              <a:off x="535" y="193"/>
              <a:ext cx="48" cy="49"/>
            </a:xfrm>
            <a:custGeom>
              <a:avLst/>
              <a:gdLst>
                <a:gd name="T0" fmla="*/ 8 w 48"/>
                <a:gd name="T1" fmla="*/ 0 h 49"/>
                <a:gd name="T2" fmla="*/ 48 w 48"/>
                <a:gd name="T3" fmla="*/ 39 h 49"/>
                <a:gd name="T4" fmla="*/ 33 w 48"/>
                <a:gd name="T5" fmla="*/ 49 h 49"/>
                <a:gd name="T6" fmla="*/ 0 w 48"/>
                <a:gd name="T7" fmla="*/ 7 h 49"/>
                <a:gd name="T8" fmla="*/ 8 w 4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8" y="0"/>
                  </a:moveTo>
                  <a:lnTo>
                    <a:pt x="48" y="39"/>
                  </a:lnTo>
                  <a:lnTo>
                    <a:pt x="33" y="49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1C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 userDrawn="1">
            <p:custDataLst>
              <p:tags r:id="rId16"/>
            </p:custDataLst>
          </p:nvPr>
        </p:nvGrpSpPr>
        <p:grpSpPr>
          <a:xfrm>
            <a:off x="5973200" y="2262375"/>
            <a:ext cx="1159321" cy="630329"/>
            <a:chOff x="7598597" y="2305571"/>
            <a:chExt cx="1159321" cy="630329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 rot="20757455">
              <a:off x="7598597" y="2305571"/>
              <a:ext cx="1021202" cy="429590"/>
            </a:xfrm>
            <a:prstGeom prst="rect">
              <a:avLst/>
            </a:prstGeom>
          </p:spPr>
        </p:pic>
        <p:sp>
          <p:nvSpPr>
            <p:cNvPr id="11" name="Freeform 17"/>
            <p:cNvSpPr/>
            <p:nvPr>
              <p:custDataLst>
                <p:tags r:id="rId19"/>
              </p:custDataLst>
            </p:nvPr>
          </p:nvSpPr>
          <p:spPr bwMode="auto">
            <a:xfrm>
              <a:off x="7675527" y="2764648"/>
              <a:ext cx="326935" cy="171252"/>
            </a:xfrm>
            <a:custGeom>
              <a:avLst/>
              <a:gdLst>
                <a:gd name="T0" fmla="*/ 63 w 1269"/>
                <a:gd name="T1" fmla="*/ 513 h 666"/>
                <a:gd name="T2" fmla="*/ 326 w 1269"/>
                <a:gd name="T3" fmla="*/ 422 h 666"/>
                <a:gd name="T4" fmla="*/ 522 w 1269"/>
                <a:gd name="T5" fmla="*/ 637 h 666"/>
                <a:gd name="T6" fmla="*/ 757 w 1269"/>
                <a:gd name="T7" fmla="*/ 515 h 666"/>
                <a:gd name="T8" fmla="*/ 938 w 1269"/>
                <a:gd name="T9" fmla="*/ 553 h 666"/>
                <a:gd name="T10" fmla="*/ 1171 w 1269"/>
                <a:gd name="T11" fmla="*/ 490 h 666"/>
                <a:gd name="T12" fmla="*/ 1070 w 1269"/>
                <a:gd name="T13" fmla="*/ 318 h 666"/>
                <a:gd name="T14" fmla="*/ 1033 w 1269"/>
                <a:gd name="T15" fmla="*/ 33 h 666"/>
                <a:gd name="T16" fmla="*/ 756 w 1269"/>
                <a:gd name="T17" fmla="*/ 125 h 666"/>
                <a:gd name="T18" fmla="*/ 541 w 1269"/>
                <a:gd name="T19" fmla="*/ 18 h 666"/>
                <a:gd name="T20" fmla="*/ 384 w 1269"/>
                <a:gd name="T21" fmla="*/ 153 h 666"/>
                <a:gd name="T22" fmla="*/ 90 w 1269"/>
                <a:gd name="T23" fmla="*/ 153 h 666"/>
                <a:gd name="T24" fmla="*/ 90 w 1269"/>
                <a:gd name="T25" fmla="*/ 306 h 666"/>
                <a:gd name="T26" fmla="*/ 63 w 1269"/>
                <a:gd name="T27" fmla="*/ 513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9" h="666">
                  <a:moveTo>
                    <a:pt x="63" y="513"/>
                  </a:moveTo>
                  <a:cubicBezTo>
                    <a:pt x="144" y="609"/>
                    <a:pt x="258" y="464"/>
                    <a:pt x="326" y="422"/>
                  </a:cubicBezTo>
                  <a:cubicBezTo>
                    <a:pt x="340" y="517"/>
                    <a:pt x="431" y="603"/>
                    <a:pt x="522" y="637"/>
                  </a:cubicBezTo>
                  <a:cubicBezTo>
                    <a:pt x="600" y="666"/>
                    <a:pt x="771" y="634"/>
                    <a:pt x="757" y="515"/>
                  </a:cubicBezTo>
                  <a:cubicBezTo>
                    <a:pt x="811" y="509"/>
                    <a:pt x="880" y="548"/>
                    <a:pt x="938" y="553"/>
                  </a:cubicBezTo>
                  <a:cubicBezTo>
                    <a:pt x="1007" y="559"/>
                    <a:pt x="1117" y="543"/>
                    <a:pt x="1171" y="490"/>
                  </a:cubicBezTo>
                  <a:cubicBezTo>
                    <a:pt x="1269" y="392"/>
                    <a:pt x="1129" y="352"/>
                    <a:pt x="1070" y="318"/>
                  </a:cubicBezTo>
                  <a:cubicBezTo>
                    <a:pt x="1173" y="238"/>
                    <a:pt x="1151" y="80"/>
                    <a:pt x="1033" y="33"/>
                  </a:cubicBezTo>
                  <a:cubicBezTo>
                    <a:pt x="949" y="0"/>
                    <a:pt x="790" y="26"/>
                    <a:pt x="756" y="125"/>
                  </a:cubicBezTo>
                  <a:cubicBezTo>
                    <a:pt x="698" y="57"/>
                    <a:pt x="632" y="20"/>
                    <a:pt x="541" y="18"/>
                  </a:cubicBezTo>
                  <a:cubicBezTo>
                    <a:pt x="466" y="17"/>
                    <a:pt x="359" y="52"/>
                    <a:pt x="384" y="153"/>
                  </a:cubicBezTo>
                  <a:cubicBezTo>
                    <a:pt x="329" y="95"/>
                    <a:pt x="132" y="65"/>
                    <a:pt x="90" y="153"/>
                  </a:cubicBezTo>
                  <a:cubicBezTo>
                    <a:pt x="66" y="202"/>
                    <a:pt x="110" y="250"/>
                    <a:pt x="90" y="306"/>
                  </a:cubicBezTo>
                  <a:cubicBezTo>
                    <a:pt x="63" y="380"/>
                    <a:pt x="0" y="440"/>
                    <a:pt x="63" y="5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DF89B7"/>
                </a:solidFill>
              </a:endParaRPr>
            </a:p>
          </p:txBody>
        </p:sp>
        <p:sp>
          <p:nvSpPr>
            <p:cNvPr id="12" name="Freeform 17"/>
            <p:cNvSpPr/>
            <p:nvPr>
              <p:custDataLst>
                <p:tags r:id="rId20"/>
              </p:custDataLst>
            </p:nvPr>
          </p:nvSpPr>
          <p:spPr bwMode="auto">
            <a:xfrm>
              <a:off x="8430983" y="2593396"/>
              <a:ext cx="326935" cy="171252"/>
            </a:xfrm>
            <a:custGeom>
              <a:avLst/>
              <a:gdLst>
                <a:gd name="T0" fmla="*/ 63 w 1269"/>
                <a:gd name="T1" fmla="*/ 513 h 666"/>
                <a:gd name="T2" fmla="*/ 326 w 1269"/>
                <a:gd name="T3" fmla="*/ 422 h 666"/>
                <a:gd name="T4" fmla="*/ 522 w 1269"/>
                <a:gd name="T5" fmla="*/ 637 h 666"/>
                <a:gd name="T6" fmla="*/ 757 w 1269"/>
                <a:gd name="T7" fmla="*/ 515 h 666"/>
                <a:gd name="T8" fmla="*/ 938 w 1269"/>
                <a:gd name="T9" fmla="*/ 553 h 666"/>
                <a:gd name="T10" fmla="*/ 1171 w 1269"/>
                <a:gd name="T11" fmla="*/ 490 h 666"/>
                <a:gd name="T12" fmla="*/ 1070 w 1269"/>
                <a:gd name="T13" fmla="*/ 318 h 666"/>
                <a:gd name="T14" fmla="*/ 1033 w 1269"/>
                <a:gd name="T15" fmla="*/ 33 h 666"/>
                <a:gd name="T16" fmla="*/ 756 w 1269"/>
                <a:gd name="T17" fmla="*/ 125 h 666"/>
                <a:gd name="T18" fmla="*/ 541 w 1269"/>
                <a:gd name="T19" fmla="*/ 18 h 666"/>
                <a:gd name="T20" fmla="*/ 384 w 1269"/>
                <a:gd name="T21" fmla="*/ 153 h 666"/>
                <a:gd name="T22" fmla="*/ 90 w 1269"/>
                <a:gd name="T23" fmla="*/ 153 h 666"/>
                <a:gd name="T24" fmla="*/ 90 w 1269"/>
                <a:gd name="T25" fmla="*/ 306 h 666"/>
                <a:gd name="T26" fmla="*/ 63 w 1269"/>
                <a:gd name="T27" fmla="*/ 513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9" h="666">
                  <a:moveTo>
                    <a:pt x="63" y="513"/>
                  </a:moveTo>
                  <a:cubicBezTo>
                    <a:pt x="144" y="609"/>
                    <a:pt x="258" y="464"/>
                    <a:pt x="326" y="422"/>
                  </a:cubicBezTo>
                  <a:cubicBezTo>
                    <a:pt x="340" y="517"/>
                    <a:pt x="431" y="603"/>
                    <a:pt x="522" y="637"/>
                  </a:cubicBezTo>
                  <a:cubicBezTo>
                    <a:pt x="600" y="666"/>
                    <a:pt x="771" y="634"/>
                    <a:pt x="757" y="515"/>
                  </a:cubicBezTo>
                  <a:cubicBezTo>
                    <a:pt x="811" y="509"/>
                    <a:pt x="880" y="548"/>
                    <a:pt x="938" y="553"/>
                  </a:cubicBezTo>
                  <a:cubicBezTo>
                    <a:pt x="1007" y="559"/>
                    <a:pt x="1117" y="543"/>
                    <a:pt x="1171" y="490"/>
                  </a:cubicBezTo>
                  <a:cubicBezTo>
                    <a:pt x="1269" y="392"/>
                    <a:pt x="1129" y="352"/>
                    <a:pt x="1070" y="318"/>
                  </a:cubicBezTo>
                  <a:cubicBezTo>
                    <a:pt x="1173" y="238"/>
                    <a:pt x="1151" y="80"/>
                    <a:pt x="1033" y="33"/>
                  </a:cubicBezTo>
                  <a:cubicBezTo>
                    <a:pt x="949" y="0"/>
                    <a:pt x="790" y="26"/>
                    <a:pt x="756" y="125"/>
                  </a:cubicBezTo>
                  <a:cubicBezTo>
                    <a:pt x="698" y="57"/>
                    <a:pt x="632" y="20"/>
                    <a:pt x="541" y="18"/>
                  </a:cubicBezTo>
                  <a:cubicBezTo>
                    <a:pt x="466" y="17"/>
                    <a:pt x="359" y="52"/>
                    <a:pt x="384" y="153"/>
                  </a:cubicBezTo>
                  <a:cubicBezTo>
                    <a:pt x="329" y="95"/>
                    <a:pt x="132" y="65"/>
                    <a:pt x="90" y="153"/>
                  </a:cubicBezTo>
                  <a:cubicBezTo>
                    <a:pt x="66" y="202"/>
                    <a:pt x="110" y="250"/>
                    <a:pt x="90" y="306"/>
                  </a:cubicBezTo>
                  <a:cubicBezTo>
                    <a:pt x="63" y="380"/>
                    <a:pt x="0" y="440"/>
                    <a:pt x="63" y="5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DF89B7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24"/>
            </p:custDataLst>
          </p:nvPr>
        </p:nvSpPr>
        <p:spPr>
          <a:xfrm>
            <a:off x="6540500" y="2930167"/>
            <a:ext cx="5398331" cy="2262972"/>
          </a:xfrm>
        </p:spPr>
        <p:txBody>
          <a:bodyPr lIns="90000" tIns="46800" rIns="90000" bIns="0" anchor="t" anchorCtr="0">
            <a:normAutofit/>
          </a:bodyPr>
          <a:lstStyle>
            <a:lvl1pPr algn="l">
              <a:defRPr sz="6000" b="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 flipH="1">
            <a:off x="10923036" y="4826000"/>
            <a:ext cx="1162130" cy="193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422450" y="673438"/>
            <a:ext cx="7919290" cy="4506095"/>
            <a:chOff x="2422450" y="673438"/>
            <a:chExt cx="7919290" cy="4506095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2422450" y="1678466"/>
              <a:ext cx="7347099" cy="3501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2879651" y="1997525"/>
              <a:ext cx="6432697" cy="2862949"/>
            </a:xfrm>
            <a:prstGeom prst="rect">
              <a:avLst/>
            </a:prstGeom>
            <a:noFill/>
            <a:ln w="50800" cap="rnd">
              <a:solidFill>
                <a:schemeClr val="tx2"/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6522670" y="673438"/>
              <a:ext cx="3819070" cy="4230962"/>
            </a:xfrm>
            <a:prstGeom prst="rect">
              <a:avLst/>
            </a:prstGeom>
          </p:spPr>
        </p:pic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917444" y="2929107"/>
            <a:ext cx="4357112" cy="674472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917444" y="3640772"/>
            <a:ext cx="4357112" cy="931582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923036" y="4826000"/>
            <a:ext cx="1162130" cy="193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923036" y="4826000"/>
            <a:ext cx="1162130" cy="193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74700" y="-223520"/>
            <a:ext cx="11320780" cy="6471920"/>
            <a:chOff x="774700" y="-223520"/>
            <a:chExt cx="11320780" cy="647192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774700" y="609600"/>
              <a:ext cx="10642600" cy="5638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601736" y="-223520"/>
              <a:ext cx="4493744" cy="49784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923036" y="4826000"/>
            <a:ext cx="1162130" cy="193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42206" y="0"/>
            <a:ext cx="12152737" cy="6832600"/>
            <a:chOff x="-42206" y="0"/>
            <a:chExt cx="12152737" cy="6832600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48285" y="273050"/>
              <a:ext cx="116922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064410" y="4966634"/>
              <a:ext cx="1046121" cy="186596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-42206" y="0"/>
              <a:ext cx="1780186" cy="114614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42206" y="0"/>
            <a:ext cx="12152737" cy="6832600"/>
            <a:chOff x="-42206" y="0"/>
            <a:chExt cx="12152737" cy="6832600"/>
          </a:xfrm>
        </p:grpSpPr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248285" y="273050"/>
              <a:ext cx="116922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1064410" y="4966634"/>
              <a:ext cx="1046121" cy="186596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-42206" y="0"/>
              <a:ext cx="1780186" cy="114614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792480"/>
              <a:ext cx="6776720" cy="60655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20757455">
              <a:off x="7075583" y="2603315"/>
              <a:ext cx="1021202" cy="429590"/>
            </a:xfrm>
            <a:prstGeom prst="rect">
              <a:avLst/>
            </a:prstGeom>
          </p:spPr>
        </p:pic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8436670" y="0"/>
              <a:ext cx="3755330" cy="3074187"/>
              <a:chOff x="2" y="0"/>
              <a:chExt cx="623" cy="510"/>
            </a:xfrm>
          </p:grpSpPr>
          <p:sp>
            <p:nvSpPr>
              <p:cNvPr id="12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" y="180"/>
                <a:ext cx="266" cy="225"/>
              </a:xfrm>
              <a:custGeom>
                <a:avLst/>
                <a:gdLst>
                  <a:gd name="T0" fmla="*/ 131 w 229"/>
                  <a:gd name="T1" fmla="*/ 74 h 194"/>
                  <a:gd name="T2" fmla="*/ 213 w 229"/>
                  <a:gd name="T3" fmla="*/ 66 h 194"/>
                  <a:gd name="T4" fmla="*/ 197 w 229"/>
                  <a:gd name="T5" fmla="*/ 147 h 194"/>
                  <a:gd name="T6" fmla="*/ 78 w 229"/>
                  <a:gd name="T7" fmla="*/ 117 h 194"/>
                  <a:gd name="T8" fmla="*/ 90 w 229"/>
                  <a:gd name="T9" fmla="*/ 120 h 194"/>
                  <a:gd name="T10" fmla="*/ 21 w 229"/>
                  <a:gd name="T11" fmla="*/ 108 h 194"/>
                  <a:gd name="T12" fmla="*/ 45 w 229"/>
                  <a:gd name="T13" fmla="*/ 46 h 194"/>
                  <a:gd name="T14" fmla="*/ 27 w 229"/>
                  <a:gd name="T15" fmla="*/ 29 h 194"/>
                  <a:gd name="T16" fmla="*/ 80 w 229"/>
                  <a:gd name="T17" fmla="*/ 44 h 194"/>
                  <a:gd name="T18" fmla="*/ 126 w 229"/>
                  <a:gd name="T19" fmla="*/ 10 h 194"/>
                  <a:gd name="T20" fmla="*/ 131 w 229"/>
                  <a:gd name="T21" fmla="*/ 7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9" h="194">
                    <a:moveTo>
                      <a:pt x="131" y="74"/>
                    </a:moveTo>
                    <a:cubicBezTo>
                      <a:pt x="131" y="74"/>
                      <a:pt x="178" y="28"/>
                      <a:pt x="213" y="66"/>
                    </a:cubicBezTo>
                    <a:cubicBezTo>
                      <a:pt x="226" y="92"/>
                      <a:pt x="229" y="122"/>
                      <a:pt x="197" y="147"/>
                    </a:cubicBezTo>
                    <a:cubicBezTo>
                      <a:pt x="183" y="157"/>
                      <a:pt x="114" y="194"/>
                      <a:pt x="78" y="117"/>
                    </a:cubicBezTo>
                    <a:cubicBezTo>
                      <a:pt x="73" y="102"/>
                      <a:pt x="91" y="101"/>
                      <a:pt x="90" y="120"/>
                    </a:cubicBezTo>
                    <a:cubicBezTo>
                      <a:pt x="80" y="132"/>
                      <a:pt x="32" y="141"/>
                      <a:pt x="21" y="108"/>
                    </a:cubicBezTo>
                    <a:cubicBezTo>
                      <a:pt x="8" y="87"/>
                      <a:pt x="0" y="32"/>
                      <a:pt x="45" y="46"/>
                    </a:cubicBezTo>
                    <a:cubicBezTo>
                      <a:pt x="49" y="53"/>
                      <a:pt x="16" y="69"/>
                      <a:pt x="27" y="29"/>
                    </a:cubicBezTo>
                    <a:cubicBezTo>
                      <a:pt x="29" y="18"/>
                      <a:pt x="63" y="2"/>
                      <a:pt x="80" y="44"/>
                    </a:cubicBezTo>
                    <a:cubicBezTo>
                      <a:pt x="80" y="43"/>
                      <a:pt x="84" y="0"/>
                      <a:pt x="126" y="10"/>
                    </a:cubicBezTo>
                    <a:cubicBezTo>
                      <a:pt x="135" y="15"/>
                      <a:pt x="166" y="35"/>
                      <a:pt x="131" y="74"/>
                    </a:cubicBezTo>
                    <a:close/>
                  </a:path>
                </a:pathLst>
              </a:custGeom>
              <a:noFill/>
              <a:ln w="3175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6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44" y="346"/>
                <a:ext cx="170" cy="164"/>
              </a:xfrm>
              <a:custGeom>
                <a:avLst/>
                <a:gdLst>
                  <a:gd name="T0" fmla="*/ 64 w 146"/>
                  <a:gd name="T1" fmla="*/ 60 h 141"/>
                  <a:gd name="T2" fmla="*/ 6 w 146"/>
                  <a:gd name="T3" fmla="*/ 66 h 141"/>
                  <a:gd name="T4" fmla="*/ 29 w 146"/>
                  <a:gd name="T5" fmla="*/ 120 h 141"/>
                  <a:gd name="T6" fmla="*/ 107 w 146"/>
                  <a:gd name="T7" fmla="*/ 82 h 141"/>
                  <a:gd name="T8" fmla="*/ 100 w 146"/>
                  <a:gd name="T9" fmla="*/ 86 h 141"/>
                  <a:gd name="T10" fmla="*/ 146 w 146"/>
                  <a:gd name="T11" fmla="*/ 67 h 141"/>
                  <a:gd name="T12" fmla="*/ 120 w 146"/>
                  <a:gd name="T13" fmla="*/ 27 h 141"/>
                  <a:gd name="T14" fmla="*/ 129 w 146"/>
                  <a:gd name="T15" fmla="*/ 13 h 141"/>
                  <a:gd name="T16" fmla="*/ 95 w 146"/>
                  <a:gd name="T17" fmla="*/ 31 h 141"/>
                  <a:gd name="T18" fmla="*/ 58 w 146"/>
                  <a:gd name="T19" fmla="*/ 14 h 141"/>
                  <a:gd name="T20" fmla="*/ 64 w 146"/>
                  <a:gd name="T21" fmla="*/ 6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1">
                    <a:moveTo>
                      <a:pt x="64" y="60"/>
                    </a:moveTo>
                    <a:cubicBezTo>
                      <a:pt x="64" y="60"/>
                      <a:pt x="24" y="35"/>
                      <a:pt x="6" y="66"/>
                    </a:cubicBezTo>
                    <a:cubicBezTo>
                      <a:pt x="0" y="87"/>
                      <a:pt x="3" y="108"/>
                      <a:pt x="29" y="120"/>
                    </a:cubicBezTo>
                    <a:cubicBezTo>
                      <a:pt x="40" y="125"/>
                      <a:pt x="94" y="141"/>
                      <a:pt x="107" y="82"/>
                    </a:cubicBezTo>
                    <a:cubicBezTo>
                      <a:pt x="108" y="71"/>
                      <a:pt x="96" y="72"/>
                      <a:pt x="100" y="86"/>
                    </a:cubicBezTo>
                    <a:cubicBezTo>
                      <a:pt x="108" y="92"/>
                      <a:pt x="143" y="91"/>
                      <a:pt x="146" y="67"/>
                    </a:cubicBezTo>
                    <a:cubicBezTo>
                      <a:pt x="146" y="54"/>
                      <a:pt x="144" y="22"/>
                      <a:pt x="120" y="27"/>
                    </a:cubicBezTo>
                    <a:cubicBezTo>
                      <a:pt x="118" y="33"/>
                      <a:pt x="143" y="39"/>
                      <a:pt x="129" y="13"/>
                    </a:cubicBezTo>
                    <a:cubicBezTo>
                      <a:pt x="126" y="5"/>
                      <a:pt x="100" y="0"/>
                      <a:pt x="95" y="31"/>
                    </a:cubicBezTo>
                    <a:cubicBezTo>
                      <a:pt x="95" y="30"/>
                      <a:pt x="85" y="1"/>
                      <a:pt x="58" y="14"/>
                    </a:cubicBezTo>
                    <a:cubicBezTo>
                      <a:pt x="52" y="19"/>
                      <a:pt x="33" y="38"/>
                      <a:pt x="64" y="60"/>
                    </a:cubicBezTo>
                    <a:close/>
                  </a:path>
                </a:pathLst>
              </a:custGeom>
              <a:noFill/>
              <a:ln w="31750" cap="rnd">
                <a:solidFill>
                  <a:schemeClr val="bg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Oval 7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08" y="62"/>
                <a:ext cx="149" cy="134"/>
              </a:xfrm>
              <a:prstGeom prst="ellipse">
                <a:avLst/>
              </a:prstGeom>
              <a:solidFill>
                <a:srgbClr val="F1C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72" y="187"/>
                <a:ext cx="57" cy="72"/>
              </a:xfrm>
              <a:custGeom>
                <a:avLst/>
                <a:gdLst>
                  <a:gd name="T0" fmla="*/ 45 w 57"/>
                  <a:gd name="T1" fmla="*/ 0 h 72"/>
                  <a:gd name="T2" fmla="*/ 57 w 57"/>
                  <a:gd name="T3" fmla="*/ 7 h 72"/>
                  <a:gd name="T4" fmla="*/ 11 w 57"/>
                  <a:gd name="T5" fmla="*/ 72 h 72"/>
                  <a:gd name="T6" fmla="*/ 0 w 57"/>
                  <a:gd name="T7" fmla="*/ 62 h 72"/>
                  <a:gd name="T8" fmla="*/ 45 w 57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2">
                    <a:moveTo>
                      <a:pt x="45" y="0"/>
                    </a:moveTo>
                    <a:lnTo>
                      <a:pt x="57" y="7"/>
                    </a:lnTo>
                    <a:lnTo>
                      <a:pt x="11" y="72"/>
                    </a:lnTo>
                    <a:lnTo>
                      <a:pt x="0" y="6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1C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9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37" y="150"/>
                <a:ext cx="55" cy="27"/>
              </a:xfrm>
              <a:custGeom>
                <a:avLst/>
                <a:gdLst>
                  <a:gd name="T0" fmla="*/ 54 w 55"/>
                  <a:gd name="T1" fmla="*/ 0 h 27"/>
                  <a:gd name="T2" fmla="*/ 0 w 55"/>
                  <a:gd name="T3" fmla="*/ 17 h 27"/>
                  <a:gd name="T4" fmla="*/ 5 w 55"/>
                  <a:gd name="T5" fmla="*/ 27 h 27"/>
                  <a:gd name="T6" fmla="*/ 55 w 55"/>
                  <a:gd name="T7" fmla="*/ 10 h 27"/>
                  <a:gd name="T8" fmla="*/ 54 w 55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7">
                    <a:moveTo>
                      <a:pt x="54" y="0"/>
                    </a:moveTo>
                    <a:lnTo>
                      <a:pt x="0" y="17"/>
                    </a:lnTo>
                    <a:lnTo>
                      <a:pt x="5" y="27"/>
                    </a:lnTo>
                    <a:lnTo>
                      <a:pt x="55" y="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1C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29" y="74"/>
                <a:ext cx="56" cy="26"/>
              </a:xfrm>
              <a:custGeom>
                <a:avLst/>
                <a:gdLst>
                  <a:gd name="T0" fmla="*/ 55 w 56"/>
                  <a:gd name="T1" fmla="*/ 26 h 26"/>
                  <a:gd name="T2" fmla="*/ 56 w 56"/>
                  <a:gd name="T3" fmla="*/ 14 h 26"/>
                  <a:gd name="T4" fmla="*/ 6 w 56"/>
                  <a:gd name="T5" fmla="*/ 0 h 26"/>
                  <a:gd name="T6" fmla="*/ 0 w 56"/>
                  <a:gd name="T7" fmla="*/ 19 h 26"/>
                  <a:gd name="T8" fmla="*/ 55 w 56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6">
                    <a:moveTo>
                      <a:pt x="55" y="26"/>
                    </a:moveTo>
                    <a:lnTo>
                      <a:pt x="56" y="14"/>
                    </a:lnTo>
                    <a:lnTo>
                      <a:pt x="6" y="0"/>
                    </a:lnTo>
                    <a:lnTo>
                      <a:pt x="0" y="19"/>
                    </a:lnTo>
                    <a:lnTo>
                      <a:pt x="55" y="26"/>
                    </a:lnTo>
                    <a:close/>
                  </a:path>
                </a:pathLst>
              </a:custGeom>
              <a:solidFill>
                <a:srgbClr val="F1C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1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57" y="0"/>
                <a:ext cx="53" cy="72"/>
              </a:xfrm>
              <a:custGeom>
                <a:avLst/>
                <a:gdLst>
                  <a:gd name="T0" fmla="*/ 45 w 53"/>
                  <a:gd name="T1" fmla="*/ 72 h 72"/>
                  <a:gd name="T2" fmla="*/ 53 w 53"/>
                  <a:gd name="T3" fmla="*/ 62 h 72"/>
                  <a:gd name="T4" fmla="*/ 14 w 53"/>
                  <a:gd name="T5" fmla="*/ 0 h 72"/>
                  <a:gd name="T6" fmla="*/ 0 w 53"/>
                  <a:gd name="T7" fmla="*/ 12 h 72"/>
                  <a:gd name="T8" fmla="*/ 45 w 5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2">
                    <a:moveTo>
                      <a:pt x="45" y="72"/>
                    </a:moveTo>
                    <a:lnTo>
                      <a:pt x="53" y="62"/>
                    </a:lnTo>
                    <a:lnTo>
                      <a:pt x="14" y="0"/>
                    </a:lnTo>
                    <a:lnTo>
                      <a:pt x="0" y="12"/>
                    </a:lnTo>
                    <a:lnTo>
                      <a:pt x="45" y="72"/>
                    </a:lnTo>
                    <a:close/>
                  </a:path>
                </a:pathLst>
              </a:custGeom>
              <a:solidFill>
                <a:srgbClr val="F1C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2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55" y="1"/>
                <a:ext cx="20" cy="43"/>
              </a:xfrm>
              <a:custGeom>
                <a:avLst/>
                <a:gdLst>
                  <a:gd name="T0" fmla="*/ 8 w 20"/>
                  <a:gd name="T1" fmla="*/ 43 h 43"/>
                  <a:gd name="T2" fmla="*/ 0 w 20"/>
                  <a:gd name="T3" fmla="*/ 0 h 43"/>
                  <a:gd name="T4" fmla="*/ 13 w 20"/>
                  <a:gd name="T5" fmla="*/ 0 h 43"/>
                  <a:gd name="T6" fmla="*/ 20 w 20"/>
                  <a:gd name="T7" fmla="*/ 42 h 43"/>
                  <a:gd name="T8" fmla="*/ 8 w 20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3">
                    <a:moveTo>
                      <a:pt x="8" y="43"/>
                    </a:moveTo>
                    <a:lnTo>
                      <a:pt x="0" y="0"/>
                    </a:lnTo>
                    <a:lnTo>
                      <a:pt x="13" y="0"/>
                    </a:lnTo>
                    <a:lnTo>
                      <a:pt x="20" y="42"/>
                    </a:lnTo>
                    <a:lnTo>
                      <a:pt x="8" y="43"/>
                    </a:lnTo>
                    <a:close/>
                  </a:path>
                </a:pathLst>
              </a:custGeom>
              <a:solidFill>
                <a:srgbClr val="F1C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3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547" y="32"/>
                <a:ext cx="50" cy="38"/>
              </a:xfrm>
              <a:custGeom>
                <a:avLst/>
                <a:gdLst>
                  <a:gd name="T0" fmla="*/ 0 w 50"/>
                  <a:gd name="T1" fmla="*/ 30 h 38"/>
                  <a:gd name="T2" fmla="*/ 37 w 50"/>
                  <a:gd name="T3" fmla="*/ 0 h 38"/>
                  <a:gd name="T4" fmla="*/ 50 w 50"/>
                  <a:gd name="T5" fmla="*/ 19 h 38"/>
                  <a:gd name="T6" fmla="*/ 10 w 50"/>
                  <a:gd name="T7" fmla="*/ 38 h 38"/>
                  <a:gd name="T8" fmla="*/ 0 w 50"/>
                  <a:gd name="T9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8">
                    <a:moveTo>
                      <a:pt x="0" y="30"/>
                    </a:moveTo>
                    <a:lnTo>
                      <a:pt x="37" y="0"/>
                    </a:lnTo>
                    <a:lnTo>
                      <a:pt x="50" y="19"/>
                    </a:lnTo>
                    <a:lnTo>
                      <a:pt x="10" y="3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1C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4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574" y="103"/>
                <a:ext cx="51" cy="22"/>
              </a:xfrm>
              <a:custGeom>
                <a:avLst/>
                <a:gdLst>
                  <a:gd name="T0" fmla="*/ 0 w 51"/>
                  <a:gd name="T1" fmla="*/ 10 h 22"/>
                  <a:gd name="T2" fmla="*/ 0 w 51"/>
                  <a:gd name="T3" fmla="*/ 21 h 22"/>
                  <a:gd name="T4" fmla="*/ 51 w 51"/>
                  <a:gd name="T5" fmla="*/ 22 h 22"/>
                  <a:gd name="T6" fmla="*/ 51 w 51"/>
                  <a:gd name="T7" fmla="*/ 0 h 22"/>
                  <a:gd name="T8" fmla="*/ 0 w 51"/>
                  <a:gd name="T9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2">
                    <a:moveTo>
                      <a:pt x="0" y="10"/>
                    </a:moveTo>
                    <a:lnTo>
                      <a:pt x="0" y="21"/>
                    </a:lnTo>
                    <a:lnTo>
                      <a:pt x="51" y="22"/>
                    </a:lnTo>
                    <a:lnTo>
                      <a:pt x="51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1C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5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535" y="193"/>
                <a:ext cx="48" cy="49"/>
              </a:xfrm>
              <a:custGeom>
                <a:avLst/>
                <a:gdLst>
                  <a:gd name="T0" fmla="*/ 8 w 48"/>
                  <a:gd name="T1" fmla="*/ 0 h 49"/>
                  <a:gd name="T2" fmla="*/ 48 w 48"/>
                  <a:gd name="T3" fmla="*/ 39 h 49"/>
                  <a:gd name="T4" fmla="*/ 33 w 48"/>
                  <a:gd name="T5" fmla="*/ 49 h 49"/>
                  <a:gd name="T6" fmla="*/ 0 w 48"/>
                  <a:gd name="T7" fmla="*/ 7 h 49"/>
                  <a:gd name="T8" fmla="*/ 8 w 48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8" y="0"/>
                    </a:moveTo>
                    <a:lnTo>
                      <a:pt x="48" y="39"/>
                    </a:lnTo>
                    <a:lnTo>
                      <a:pt x="33" y="49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1C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" name="Freeform 17"/>
            <p:cNvSpPr/>
            <p:nvPr>
              <p:custDataLst>
                <p:tags r:id="rId18"/>
              </p:custDataLst>
            </p:nvPr>
          </p:nvSpPr>
          <p:spPr bwMode="auto">
            <a:xfrm>
              <a:off x="7152513" y="3062392"/>
              <a:ext cx="326935" cy="171252"/>
            </a:xfrm>
            <a:custGeom>
              <a:avLst/>
              <a:gdLst>
                <a:gd name="T0" fmla="*/ 63 w 1269"/>
                <a:gd name="T1" fmla="*/ 513 h 666"/>
                <a:gd name="T2" fmla="*/ 326 w 1269"/>
                <a:gd name="T3" fmla="*/ 422 h 666"/>
                <a:gd name="T4" fmla="*/ 522 w 1269"/>
                <a:gd name="T5" fmla="*/ 637 h 666"/>
                <a:gd name="T6" fmla="*/ 757 w 1269"/>
                <a:gd name="T7" fmla="*/ 515 h 666"/>
                <a:gd name="T8" fmla="*/ 938 w 1269"/>
                <a:gd name="T9" fmla="*/ 553 h 666"/>
                <a:gd name="T10" fmla="*/ 1171 w 1269"/>
                <a:gd name="T11" fmla="*/ 490 h 666"/>
                <a:gd name="T12" fmla="*/ 1070 w 1269"/>
                <a:gd name="T13" fmla="*/ 318 h 666"/>
                <a:gd name="T14" fmla="*/ 1033 w 1269"/>
                <a:gd name="T15" fmla="*/ 33 h 666"/>
                <a:gd name="T16" fmla="*/ 756 w 1269"/>
                <a:gd name="T17" fmla="*/ 125 h 666"/>
                <a:gd name="T18" fmla="*/ 541 w 1269"/>
                <a:gd name="T19" fmla="*/ 18 h 666"/>
                <a:gd name="T20" fmla="*/ 384 w 1269"/>
                <a:gd name="T21" fmla="*/ 153 h 666"/>
                <a:gd name="T22" fmla="*/ 90 w 1269"/>
                <a:gd name="T23" fmla="*/ 153 h 666"/>
                <a:gd name="T24" fmla="*/ 90 w 1269"/>
                <a:gd name="T25" fmla="*/ 306 h 666"/>
                <a:gd name="T26" fmla="*/ 63 w 1269"/>
                <a:gd name="T27" fmla="*/ 513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9" h="666">
                  <a:moveTo>
                    <a:pt x="63" y="513"/>
                  </a:moveTo>
                  <a:cubicBezTo>
                    <a:pt x="144" y="609"/>
                    <a:pt x="258" y="464"/>
                    <a:pt x="326" y="422"/>
                  </a:cubicBezTo>
                  <a:cubicBezTo>
                    <a:pt x="340" y="517"/>
                    <a:pt x="431" y="603"/>
                    <a:pt x="522" y="637"/>
                  </a:cubicBezTo>
                  <a:cubicBezTo>
                    <a:pt x="600" y="666"/>
                    <a:pt x="771" y="634"/>
                    <a:pt x="757" y="515"/>
                  </a:cubicBezTo>
                  <a:cubicBezTo>
                    <a:pt x="811" y="509"/>
                    <a:pt x="880" y="548"/>
                    <a:pt x="938" y="553"/>
                  </a:cubicBezTo>
                  <a:cubicBezTo>
                    <a:pt x="1007" y="559"/>
                    <a:pt x="1117" y="543"/>
                    <a:pt x="1171" y="490"/>
                  </a:cubicBezTo>
                  <a:cubicBezTo>
                    <a:pt x="1269" y="392"/>
                    <a:pt x="1129" y="352"/>
                    <a:pt x="1070" y="318"/>
                  </a:cubicBezTo>
                  <a:cubicBezTo>
                    <a:pt x="1173" y="238"/>
                    <a:pt x="1151" y="80"/>
                    <a:pt x="1033" y="33"/>
                  </a:cubicBezTo>
                  <a:cubicBezTo>
                    <a:pt x="949" y="0"/>
                    <a:pt x="790" y="26"/>
                    <a:pt x="756" y="125"/>
                  </a:cubicBezTo>
                  <a:cubicBezTo>
                    <a:pt x="698" y="57"/>
                    <a:pt x="632" y="20"/>
                    <a:pt x="541" y="18"/>
                  </a:cubicBezTo>
                  <a:cubicBezTo>
                    <a:pt x="466" y="17"/>
                    <a:pt x="359" y="52"/>
                    <a:pt x="384" y="153"/>
                  </a:cubicBezTo>
                  <a:cubicBezTo>
                    <a:pt x="329" y="95"/>
                    <a:pt x="132" y="65"/>
                    <a:pt x="90" y="153"/>
                  </a:cubicBezTo>
                  <a:cubicBezTo>
                    <a:pt x="66" y="202"/>
                    <a:pt x="110" y="250"/>
                    <a:pt x="90" y="306"/>
                  </a:cubicBezTo>
                  <a:cubicBezTo>
                    <a:pt x="63" y="380"/>
                    <a:pt x="0" y="440"/>
                    <a:pt x="63" y="5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DF89B7"/>
                </a:solidFill>
              </a:endParaRPr>
            </a:p>
          </p:txBody>
        </p:sp>
        <p:sp>
          <p:nvSpPr>
            <p:cNvPr id="11" name="Freeform 17"/>
            <p:cNvSpPr/>
            <p:nvPr>
              <p:custDataLst>
                <p:tags r:id="rId19"/>
              </p:custDataLst>
            </p:nvPr>
          </p:nvSpPr>
          <p:spPr bwMode="auto">
            <a:xfrm>
              <a:off x="7907969" y="2891140"/>
              <a:ext cx="326935" cy="171252"/>
            </a:xfrm>
            <a:custGeom>
              <a:avLst/>
              <a:gdLst>
                <a:gd name="T0" fmla="*/ 63 w 1269"/>
                <a:gd name="T1" fmla="*/ 513 h 666"/>
                <a:gd name="T2" fmla="*/ 326 w 1269"/>
                <a:gd name="T3" fmla="*/ 422 h 666"/>
                <a:gd name="T4" fmla="*/ 522 w 1269"/>
                <a:gd name="T5" fmla="*/ 637 h 666"/>
                <a:gd name="T6" fmla="*/ 757 w 1269"/>
                <a:gd name="T7" fmla="*/ 515 h 666"/>
                <a:gd name="T8" fmla="*/ 938 w 1269"/>
                <a:gd name="T9" fmla="*/ 553 h 666"/>
                <a:gd name="T10" fmla="*/ 1171 w 1269"/>
                <a:gd name="T11" fmla="*/ 490 h 666"/>
                <a:gd name="T12" fmla="*/ 1070 w 1269"/>
                <a:gd name="T13" fmla="*/ 318 h 666"/>
                <a:gd name="T14" fmla="*/ 1033 w 1269"/>
                <a:gd name="T15" fmla="*/ 33 h 666"/>
                <a:gd name="T16" fmla="*/ 756 w 1269"/>
                <a:gd name="T17" fmla="*/ 125 h 666"/>
                <a:gd name="T18" fmla="*/ 541 w 1269"/>
                <a:gd name="T19" fmla="*/ 18 h 666"/>
                <a:gd name="T20" fmla="*/ 384 w 1269"/>
                <a:gd name="T21" fmla="*/ 153 h 666"/>
                <a:gd name="T22" fmla="*/ 90 w 1269"/>
                <a:gd name="T23" fmla="*/ 153 h 666"/>
                <a:gd name="T24" fmla="*/ 90 w 1269"/>
                <a:gd name="T25" fmla="*/ 306 h 666"/>
                <a:gd name="T26" fmla="*/ 63 w 1269"/>
                <a:gd name="T27" fmla="*/ 513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9" h="666">
                  <a:moveTo>
                    <a:pt x="63" y="513"/>
                  </a:moveTo>
                  <a:cubicBezTo>
                    <a:pt x="144" y="609"/>
                    <a:pt x="258" y="464"/>
                    <a:pt x="326" y="422"/>
                  </a:cubicBezTo>
                  <a:cubicBezTo>
                    <a:pt x="340" y="517"/>
                    <a:pt x="431" y="603"/>
                    <a:pt x="522" y="637"/>
                  </a:cubicBezTo>
                  <a:cubicBezTo>
                    <a:pt x="600" y="666"/>
                    <a:pt x="771" y="634"/>
                    <a:pt x="757" y="515"/>
                  </a:cubicBezTo>
                  <a:cubicBezTo>
                    <a:pt x="811" y="509"/>
                    <a:pt x="880" y="548"/>
                    <a:pt x="938" y="553"/>
                  </a:cubicBezTo>
                  <a:cubicBezTo>
                    <a:pt x="1007" y="559"/>
                    <a:pt x="1117" y="543"/>
                    <a:pt x="1171" y="490"/>
                  </a:cubicBezTo>
                  <a:cubicBezTo>
                    <a:pt x="1269" y="392"/>
                    <a:pt x="1129" y="352"/>
                    <a:pt x="1070" y="318"/>
                  </a:cubicBezTo>
                  <a:cubicBezTo>
                    <a:pt x="1173" y="238"/>
                    <a:pt x="1151" y="80"/>
                    <a:pt x="1033" y="33"/>
                  </a:cubicBezTo>
                  <a:cubicBezTo>
                    <a:pt x="949" y="0"/>
                    <a:pt x="790" y="26"/>
                    <a:pt x="756" y="125"/>
                  </a:cubicBezTo>
                  <a:cubicBezTo>
                    <a:pt x="698" y="57"/>
                    <a:pt x="632" y="20"/>
                    <a:pt x="541" y="18"/>
                  </a:cubicBezTo>
                  <a:cubicBezTo>
                    <a:pt x="466" y="17"/>
                    <a:pt x="359" y="52"/>
                    <a:pt x="384" y="153"/>
                  </a:cubicBezTo>
                  <a:cubicBezTo>
                    <a:pt x="329" y="95"/>
                    <a:pt x="132" y="65"/>
                    <a:pt x="90" y="153"/>
                  </a:cubicBezTo>
                  <a:cubicBezTo>
                    <a:pt x="66" y="202"/>
                    <a:pt x="110" y="250"/>
                    <a:pt x="90" y="306"/>
                  </a:cubicBezTo>
                  <a:cubicBezTo>
                    <a:pt x="63" y="380"/>
                    <a:pt x="0" y="440"/>
                    <a:pt x="63" y="5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DF89B7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7252335" y="2865120"/>
            <a:ext cx="4530090" cy="142367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0923036" y="4826000"/>
            <a:ext cx="1162130" cy="19304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48285" y="273050"/>
            <a:ext cx="116922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1064240" y="4966335"/>
            <a:ext cx="1045845" cy="1866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41910" y="0"/>
            <a:ext cx="1779905" cy="1146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1440" tIns="45720" rIns="91440" bIns="4572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34898">
            <a:off x="11072053" y="67852"/>
            <a:ext cx="942547" cy="9122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1440" tIns="45720" rIns="91440" bIns="4572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9"/>
            <a:ext cx="6480000" cy="5087937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0980562" y="5448600"/>
            <a:ext cx="1211437" cy="1256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1440" tIns="45720" rIns="91440" bIns="4572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1440" tIns="45720" rIns="91440" bIns="4572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243544" y="5865185"/>
            <a:ext cx="1886656" cy="10014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1440" tIns="45720" rIns="91440" bIns="4572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086747" y="5594400"/>
            <a:ext cx="1296437" cy="12564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4145365" flipH="1">
            <a:off x="-1005205" y="2551430"/>
            <a:ext cx="2595880" cy="1639570"/>
          </a:xfrm>
          <a:prstGeom prst="foldedCorner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7454635">
            <a:off x="10747375" y="2439035"/>
            <a:ext cx="2609850" cy="19697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1440" tIns="45720" rIns="91440" bIns="4572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1440" tIns="45720" rIns="91440" bIns="4572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7.xml"/><Relationship Id="rId23" Type="http://schemas.openxmlformats.org/officeDocument/2006/relationships/tags" Target="../tags/tag166.xml"/><Relationship Id="rId22" Type="http://schemas.openxmlformats.org/officeDocument/2006/relationships/tags" Target="../tags/tag165.xml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99.xml"/><Relationship Id="rId2" Type="http://schemas.openxmlformats.org/officeDocument/2006/relationships/image" Target="../media/image19.png"/><Relationship Id="rId1" Type="http://schemas.openxmlformats.org/officeDocument/2006/relationships/tags" Target="../tags/tag1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02.xml"/><Relationship Id="rId2" Type="http://schemas.openxmlformats.org/officeDocument/2006/relationships/image" Target="../media/image20.png"/><Relationship Id="rId1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04.xml"/><Relationship Id="rId2" Type="http://schemas.openxmlformats.org/officeDocument/2006/relationships/image" Target="../media/image21.png"/><Relationship Id="rId1" Type="http://schemas.openxmlformats.org/officeDocument/2006/relationships/tags" Target="../tags/tag20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17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87.xml"/><Relationship Id="rId6" Type="http://schemas.openxmlformats.org/officeDocument/2006/relationships/image" Target="../media/image16.png"/><Relationship Id="rId5" Type="http://schemas.openxmlformats.org/officeDocument/2006/relationships/tags" Target="../tags/tag186.xml"/><Relationship Id="rId4" Type="http://schemas.openxmlformats.org/officeDocument/2006/relationships/image" Target="../media/image15.png"/><Relationship Id="rId3" Type="http://schemas.openxmlformats.org/officeDocument/2006/relationships/tags" Target="../tags/tag185.xml"/><Relationship Id="rId2" Type="http://schemas.openxmlformats.org/officeDocument/2006/relationships/image" Target="../media/image14.png"/><Relationship Id="rId1" Type="http://schemas.openxmlformats.org/officeDocument/2006/relationships/tags" Target="../tags/tag1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95.xml"/><Relationship Id="rId2" Type="http://schemas.openxmlformats.org/officeDocument/2006/relationships/image" Target="../media/image17.png"/><Relationship Id="rId1" Type="http://schemas.openxmlformats.org/officeDocument/2006/relationships/tags" Target="../tags/tag19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97.xml"/><Relationship Id="rId2" Type="http://schemas.openxmlformats.org/officeDocument/2006/relationships/image" Target="../media/image18.png"/><Relationship Id="rId1" Type="http://schemas.openxmlformats.org/officeDocument/2006/relationships/tags" Target="../tags/tag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764655" y="4754880"/>
            <a:ext cx="4757420" cy="1017270"/>
          </a:xfrm>
        </p:spPr>
        <p:txBody>
          <a:bodyPr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500">
                <a:solidFill>
                  <a:schemeClr val="dk1">
                    <a:lumMod val="85000"/>
                    <a:lumOff val="15000"/>
                  </a:schemeClr>
                </a:solidFill>
              </a:rPr>
              <a:t>厦门大学信息学院 赵江声</a:t>
            </a:r>
            <a:endParaRPr lang="zh-CN" altLang="en-US" sz="1500">
              <a:solidFill>
                <a:schemeClr val="dk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50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2023-10</a:t>
            </a:r>
            <a:endParaRPr lang="zh-CN" altLang="en-US" sz="15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标题 2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586730" y="1996440"/>
            <a:ext cx="5935345" cy="106299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6000">
                <a:solidFill>
                  <a:schemeClr val="accent1">
                    <a:lumMod val="50000"/>
                  </a:schemeClr>
                </a:solidFill>
              </a:rPr>
              <a:t>LINQ</a:t>
            </a:r>
            <a:endParaRPr lang="en-US" sz="60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2.3.1 </a:t>
            </a:r>
            <a:r>
              <a:t>where 子句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952500"/>
            <a:ext cx="10851515" cy="646430"/>
          </a:xfrm>
        </p:spPr>
        <p:txBody>
          <a:bodyPr/>
          <a:p>
            <a:pPr marL="0" indent="0">
              <a:buNone/>
            </a:pPr>
            <a:r>
              <a:rPr lang="zh-CN" altLang="en-US"/>
              <a:t>可基于一个或多个谓词表达式，从源数据中筛选出元素。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598930"/>
            <a:ext cx="9831705" cy="3908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2.3.2 </a:t>
            </a:r>
            <a:r>
              <a:t>orderby 子句</a:t>
            </a:r>
            <a:r>
              <a:rPr lang="en-US" altLang="zh-CN"/>
              <a:t> </a:t>
            </a:r>
            <a:r>
              <a:t>、join 子句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952500"/>
            <a:ext cx="10851515" cy="2150110"/>
          </a:xfrm>
        </p:spPr>
        <p:txBody>
          <a:bodyPr/>
          <a:p>
            <a:r>
              <a:rPr lang="en-US" altLang="zh-CN"/>
              <a:t>orderby</a:t>
            </a:r>
            <a:r>
              <a:t>子句：</a:t>
            </a:r>
            <a:r>
              <a:rPr lang="zh-CN" altLang="en-US"/>
              <a:t>可就数据中某一个或多个字段按升序或降序对结果进行排序。降序descending、升序ascending。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join</a:t>
            </a:r>
            <a:r>
              <a:t>子句：</a:t>
            </a:r>
            <a:r>
              <a:rPr lang="zh-CN" altLang="en-US"/>
              <a:t>使用 join 子句可基于每个元素中指定的键之间的相等比较，将一个数据源中的元素与另一个数据源中的元素进行关联和/或合并。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2.3.2 </a:t>
            </a:r>
            <a:r>
              <a:t>let 子句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952500"/>
            <a:ext cx="10851515" cy="636905"/>
          </a:xfrm>
        </p:spPr>
        <p:txBody>
          <a:bodyPr/>
          <a:p>
            <a:r>
              <a:t>使用 let 子句可将表达式（如方法调用）的结果存储在新范围变量中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786255"/>
            <a:ext cx="8236585" cy="2719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2.3.3 </a:t>
            </a:r>
            <a:r>
              <a:t>查询表达式中的子查询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163955"/>
            <a:ext cx="8994140" cy="5197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1714500" y="2587301"/>
            <a:ext cx="2317038" cy="10077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ctr" fontAlgn="auto">
              <a:lnSpc>
                <a:spcPct val="100000"/>
              </a:lnSpc>
            </a:pP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rPr>
              <a:t>目录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714500" y="3637512"/>
            <a:ext cx="2317038" cy="369332"/>
          </a:xfrm>
          <a:prstGeom prst="rect">
            <a:avLst/>
          </a:prstGeom>
          <a:noFill/>
        </p:spPr>
        <p:txBody>
          <a:bodyPr vert="horz" wrap="square" rtlCol="0" anchor="ctr" anchorCtr="0">
            <a:normAutofit fontScale="90000"/>
          </a:bodyPr>
          <a:p>
            <a:pPr algn="ctr"/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C o n t e n t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4918728" y="2575906"/>
            <a:ext cx="676224" cy="554436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01</a:t>
            </a:r>
            <a:endParaRPr lang="en-US" altLang="zh-CN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TextBox 13"/>
          <p:cNvSpPr txBox="1"/>
          <p:nvPr>
            <p:custDataLst>
              <p:tags r:id="rId4"/>
            </p:custDataLst>
          </p:nvPr>
        </p:nvSpPr>
        <p:spPr>
          <a:xfrm>
            <a:off x="5917925" y="2424513"/>
            <a:ext cx="2670580" cy="475712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/>
          </a:bodyPr>
          <a:p>
            <a:pPr marL="0" indent="0" algn="l" defTabSz="121666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sym typeface="+mn-ea"/>
              </a:rPr>
              <a:t>LINQ基本概念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5917925" y="2869273"/>
            <a:ext cx="2670580" cy="381511"/>
          </a:xfrm>
          <a:prstGeom prst="rect">
            <a:avLst/>
          </a:prstGeom>
        </p:spPr>
        <p:txBody>
          <a:bodyPr wrap="square" lIns="90170" tIns="46990" rIns="90170" bIns="4699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简要介绍</a:t>
            </a:r>
            <a:endParaRPr lang="zh-CN" altLang="en-US" sz="14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4954390" y="3463408"/>
            <a:ext cx="620377" cy="554436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02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TextBox 13"/>
          <p:cNvSpPr txBox="1"/>
          <p:nvPr>
            <p:custDataLst>
              <p:tags r:id="rId7"/>
            </p:custDataLst>
          </p:nvPr>
        </p:nvSpPr>
        <p:spPr>
          <a:xfrm>
            <a:off x="5917925" y="3322780"/>
            <a:ext cx="2670580" cy="475712"/>
          </a:xfrm>
          <a:prstGeom prst="rect">
            <a:avLst/>
          </a:prstGeom>
          <a:noFill/>
        </p:spPr>
        <p:txBody>
          <a:bodyPr wrap="square" lIns="90170" tIns="46990" rIns="90170" bIns="46990" rtlCol="0" anchor="b" anchorCtr="0">
            <a:normAutofit fontScale="70000"/>
          </a:bodyPr>
          <a:p>
            <a:pPr marL="0" indent="0" algn="l" defTabSz="121666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zh-CN" altLang="en-US" sz="333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LINQ查询表达式</a:t>
            </a:r>
            <a:endParaRPr lang="zh-CN" altLang="en-US" sz="333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5917925" y="3768886"/>
            <a:ext cx="2670580" cy="381511"/>
          </a:xfrm>
          <a:prstGeom prst="rect">
            <a:avLst/>
          </a:prstGeom>
        </p:spPr>
        <p:txBody>
          <a:bodyPr wrap="square" lIns="90170" tIns="46990" rIns="90170" bIns="46990">
            <a:normAutofit/>
          </a:bodyPr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单击此处添加文本具体内容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5532384" y="1822302"/>
            <a:ext cx="1127232" cy="1107996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80000"/>
          </a:bodyPr>
          <a:p>
            <a:r>
              <a:rPr lang="en-US" altLang="zh-CN" sz="66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01</a:t>
            </a:r>
            <a:endParaRPr lang="en-US" altLang="zh-CN" sz="66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>
                <a:solidFill>
                  <a:schemeClr val="accent1">
                    <a:lumMod val="50000"/>
                  </a:schemeClr>
                </a:solidFill>
                <a:sym typeface="+mn-ea"/>
              </a:rPr>
              <a:t>LINQ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sym typeface="+mn-ea"/>
              </a:rPr>
              <a:t>基本概念</a:t>
            </a:r>
            <a:endParaRPr lang="zh-CN" altLang="en-US" sz="360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917315" y="3754120"/>
            <a:ext cx="4357370" cy="458470"/>
          </a:xfrm>
        </p:spPr>
        <p:txBody>
          <a:bodyPr>
            <a:normAutofit lnSpcReduction="10000"/>
          </a:bodyPr>
          <a:p>
            <a:r>
              <a:rPr sz="22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简要介绍</a:t>
            </a:r>
            <a:endParaRPr sz="22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dk1"/>
                </a:solidFill>
                <a:cs typeface="Arial" panose="020B0604020202020204" pitchFamily="34" charset="0"/>
                <a:sym typeface="+mn-ea"/>
              </a:rPr>
              <a:t>1.1 LINQ</a:t>
            </a:r>
            <a:r>
              <a:rPr>
                <a:solidFill>
                  <a:schemeClr val="dk1"/>
                </a:solidFill>
                <a:cs typeface="Arial" panose="020B0604020202020204" pitchFamily="34" charset="0"/>
                <a:sym typeface="+mn-ea"/>
              </a:rPr>
              <a:t>概述</a:t>
            </a:r>
            <a:br>
              <a:rPr>
                <a:solidFill>
                  <a:schemeClr val="dk1"/>
                </a:solidFill>
                <a:cs typeface="Arial" panose="020B0604020202020204" pitchFamily="34" charset="0"/>
                <a:sym typeface="+mn-ea"/>
              </a:rPr>
            </a:br>
            <a:endParaRPr>
              <a:solidFill>
                <a:schemeClr val="dk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080760" cy="3141980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参考资料：https://learn.microsoft.com/zh-cn/dotnet/csharp/linq/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幼圆" panose="02010509060101010101" pitchFamily="49" charset="-122"/>
              <a:cs typeface="幼圆" panose="020105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>
              <a:solidFill>
                <a:schemeClr val="dk1">
                  <a:lumMod val="85000"/>
                  <a:lumOff val="15000"/>
                </a:schemeClr>
              </a:solidFill>
              <a:latin typeface="幼圆" panose="02010509060101010101" pitchFamily="49" charset="-122"/>
              <a:cs typeface="幼圆" panose="020105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语言集成查询 (LINQ) 是一系列直接将查询功能集成到 C# 语言的技术统称。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幼圆" panose="02010509060101010101" pitchFamily="49" charset="-122"/>
              <a:cs typeface="幼圆" panose="020105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>
              <a:solidFill>
                <a:schemeClr val="dk1">
                  <a:lumMod val="85000"/>
                  <a:lumOff val="15000"/>
                </a:schemeClr>
              </a:solidFill>
              <a:latin typeface="幼圆" panose="02010509060101010101" pitchFamily="49" charset="-122"/>
              <a:cs typeface="幼圆" panose="02010509060101010101" pitchFamily="49" charset="-122"/>
              <a:sym typeface="+mn-ea"/>
            </a:endParaRPr>
          </a:p>
          <a:p>
            <a:pPr marL="228600" indent="-22225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-100" checksum="3709708997"/>
                  <wpsdc:marlchars xmlns:wpsdc="http://www.wps.cn/officeDocument/2017/drawingmlCustomData" val="100" checksum="1487870873"/>
                </a:ext>
              </a:extLst>
            </a:pP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cs typeface="幼圆" panose="02010509060101010101" pitchFamily="49" charset="-122"/>
                <a:sym typeface="+mn-ea"/>
              </a:rPr>
              <a:t>完整的操作包括创建数据源、定义查询表达式和在 foreach 语句中执行查询。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幼圆" panose="02010509060101010101" pitchFamily="49" charset="-122"/>
              <a:cs typeface="幼圆" panose="02010509060101010101" pitchFamily="49" charset="-122"/>
              <a:sym typeface="+mn-ea"/>
            </a:endParaRPr>
          </a:p>
          <a:p>
            <a:pPr marL="228600" indent="-22225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-100" checksum="3709708997"/>
                  <wpsdc:marlchars xmlns:wpsdc="http://www.wps.cn/officeDocument/2017/drawingmlCustomData" val="100" checksum="1487870873"/>
                </a:ext>
              </a:extLst>
            </a:pPr>
            <a:endParaRPr>
              <a:solidFill>
                <a:schemeClr val="dk1">
                  <a:lumMod val="85000"/>
                  <a:lumOff val="15000"/>
                </a:schemeClr>
              </a:solidFill>
              <a:latin typeface="幼圆" panose="02010509060101010101" pitchFamily="49" charset="-122"/>
              <a:cs typeface="幼圆" panose="020105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50685" y="0"/>
            <a:ext cx="5441315" cy="2518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50685" y="2646045"/>
            <a:ext cx="5441950" cy="2592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9925" y="5365750"/>
            <a:ext cx="8350885" cy="12185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dk1"/>
                </a:solidFill>
                <a:cs typeface="Arial" panose="020B0604020202020204" pitchFamily="34" charset="0"/>
                <a:sym typeface="+mn-ea"/>
              </a:rPr>
              <a:t>1.2 </a:t>
            </a:r>
            <a:r>
              <a:rPr>
                <a:solidFill>
                  <a:schemeClr val="dk1"/>
                </a:solidFill>
                <a:cs typeface="Arial" panose="020B0604020202020204" pitchFamily="34" charset="0"/>
                <a:sym typeface="+mn-ea"/>
              </a:rPr>
              <a:t>LINQ 与 普通数据查询 的区别</a:t>
            </a:r>
            <a:endParaRPr>
              <a:solidFill>
                <a:schemeClr val="dk1"/>
              </a:solidFill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457200" y="1082899"/>
          <a:ext cx="11277600" cy="5156200"/>
        </p:xfrm>
        <a:graphic>
          <a:graphicData uri="http://schemas.openxmlformats.org/drawingml/2006/table">
            <a:tbl>
              <a:tblPr firstRow="1" bandRow="1">
                <a:tableStyleId>{30F9D4DD-23FA-4A1F-B4F3-994118A7BB89}</a:tableStyleId>
              </a:tblPr>
              <a:tblGrid>
                <a:gridCol w="5363210"/>
                <a:gridCol w="5914390"/>
              </a:tblGrid>
              <a:tr h="7975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 spc="130"/>
                        <a:t>普通数据查询</a:t>
                      </a:r>
                      <a:endParaRPr lang="zh-CN" sz="20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spc="130"/>
                        <a:t>LINQ</a:t>
                      </a:r>
                      <a:endParaRPr lang="en-US" altLang="en-US" sz="2000" spc="130"/>
                    </a:p>
                  </a:txBody>
                  <a:tcPr marL="317500" marR="317500" marT="215900" marB="215900" vert="horz" anchor="ctr" anchorCtr="0"/>
                </a:tc>
              </a:tr>
              <a:tr h="76073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简单的字符串，</a:t>
                      </a:r>
                      <a:endParaRPr lang="en-US" sz="18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查询表达式，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</a:tr>
              <a:tr h="108966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没有编译时类型检查或 IntelliSense 支持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有编译时类型检查或 IntelliSense 支持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</a:tr>
              <a:tr h="108966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无查询语法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采用声明性查询语法，可以用最少的代码对数据源执行筛选、排序和分组操作。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</a:tr>
              <a:tr h="141859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针对每种类型的数据源，需要了解不同的查询语言：SQL 数据库、XML 文档、各种 Web 服务等。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pc="130"/>
                        <a:t>可使用相同的基本查询表达式模式来查询和转换 SQL 数据库、ADO .NET 数据集、XML 文档和流以及 .NET 集合中的数据。</a:t>
                      </a:r>
                      <a:endParaRPr lang="en-US" altLang="en-US" sz="1800" spc="130"/>
                    </a:p>
                  </a:txBody>
                  <a:tcPr marL="317500" marR="317500" marT="215900" marB="215900" vert="horz"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5532384" y="1822302"/>
            <a:ext cx="1127232" cy="1107996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80000"/>
          </a:bodyPr>
          <a:p>
            <a:r>
              <a:rPr lang="en-US" altLang="zh-CN" sz="66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02</a:t>
            </a:r>
            <a:endParaRPr lang="en-US" altLang="zh-CN" sz="66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dirty="0">
                <a:solidFill>
                  <a:schemeClr val="dk1">
                    <a:lumMod val="85000"/>
                    <a:lumOff val="15000"/>
                  </a:schemeClr>
                </a:solidFill>
                <a:ea typeface="幼圆" panose="02010509060101010101" pitchFamily="49" charset="-122"/>
                <a:sym typeface="+mn-ea"/>
              </a:rPr>
              <a:t>LINQ</a:t>
            </a:r>
            <a:r>
              <a:rPr lang="zh-CN" altLang="en-US" sz="3800" dirty="0">
                <a:solidFill>
                  <a:schemeClr val="dk1">
                    <a:lumMod val="85000"/>
                    <a:lumOff val="15000"/>
                  </a:schemeClr>
                </a:solidFill>
                <a:ea typeface="幼圆" panose="02010509060101010101" pitchFamily="49" charset="-122"/>
                <a:sym typeface="+mn-ea"/>
              </a:rPr>
              <a:t>查询表达式</a:t>
            </a:r>
            <a:endParaRPr lang="zh-CN" altLang="en-US" sz="3800" dirty="0">
              <a:solidFill>
                <a:schemeClr val="dk1">
                  <a:lumMod val="85000"/>
                  <a:lumOff val="15000"/>
                </a:schemeClr>
              </a:solidFill>
              <a:ea typeface="幼圆" panose="02010509060101010101" pitchFamily="49" charset="-122"/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sz="22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endParaRPr sz="22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2.1 </a:t>
            </a:r>
            <a:r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235575"/>
          </a:xfrm>
        </p:spPr>
        <p:txBody>
          <a:bodyPr>
            <a:normAutofit/>
          </a:bodyPr>
          <a:p>
            <a:r>
              <a:rPr lang="zh-CN" altLang="en-US"/>
              <a:t>查询表达式是以查询语法表示的查询。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查询的三种操作</a:t>
            </a:r>
            <a:endParaRPr lang="zh-CN" altLang="en-US"/>
          </a:p>
          <a:p>
            <a:pPr lvl="1"/>
            <a:r>
              <a:rPr lang="zh-CN" altLang="en-US"/>
              <a:t>检索元素的子集以生成新序列，而不修改各个元素。 查询然后可能以各种方式对返回的序列进行排序或分组；</a:t>
            </a:r>
            <a:endParaRPr lang="zh-CN" altLang="en-US"/>
          </a:p>
          <a:p>
            <a:pPr lvl="1"/>
            <a:r>
              <a:rPr lang="zh-CN" altLang="en-US"/>
              <a:t>如前面的示例所示检索元素的序列，但是将它们转换为新类型的对象；</a:t>
            </a:r>
            <a:endParaRPr lang="zh-CN" altLang="en-US"/>
          </a:p>
          <a:p>
            <a:pPr lvl="1"/>
            <a:r>
              <a:rPr lang="zh-CN" altLang="en-US"/>
              <a:t>检索有关源数据的单独值。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查询变量</a:t>
            </a:r>
            <a:endParaRPr lang="zh-CN" altLang="en-US"/>
          </a:p>
          <a:p>
            <a:pPr lvl="1"/>
            <a:r>
              <a:rPr lang="zh-CN" altLang="en-US"/>
              <a:t>在 LINQ 中，查询变量是存储查询而不是查询结果的任何变量。</a:t>
            </a:r>
            <a:endParaRPr lang="zh-CN" altLang="en-US"/>
          </a:p>
          <a:p>
            <a:pPr lvl="1"/>
            <a:r>
              <a:rPr lang="zh-CN" altLang="en-US"/>
              <a:t>在前边的样例1中，scoreQuery就是查询变量。是可枚举类型。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2.2 </a:t>
            </a:r>
            <a:r>
              <a:t>开头和结尾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952500"/>
            <a:ext cx="6073140" cy="5223510"/>
          </a:xfrm>
        </p:spPr>
        <p:txBody>
          <a:bodyPr/>
          <a:p>
            <a:pPr marL="0" indent="0">
              <a:buNone/>
            </a:pPr>
            <a:r>
              <a:rPr lang="zh-CN" altLang="en-US"/>
              <a:t>查询表达式必须以 from 子句开头，且必须以 select 或 group 子句结尾。</a:t>
            </a:r>
            <a:endParaRPr lang="zh-CN" altLang="en-US"/>
          </a:p>
          <a:p>
            <a:r>
              <a:rPr lang="zh-CN" altLang="en-US"/>
              <a:t>开头</a:t>
            </a:r>
            <a:endParaRPr lang="zh-CN" altLang="en-US"/>
          </a:p>
          <a:p>
            <a:pPr lvl="1"/>
            <a:r>
              <a:rPr lang="zh-CN" altLang="en-US"/>
              <a:t>必须以 from 子句开头，它指定数据源以及范围变量。</a:t>
            </a:r>
            <a:endParaRPr lang="zh-CN" altLang="en-US"/>
          </a:p>
          <a:p>
            <a:pPr lvl="1"/>
            <a:r>
              <a:rPr lang="zh-CN" altLang="en-US"/>
              <a:t>查询表达式可以有多个 from 子句</a:t>
            </a:r>
            <a:endParaRPr lang="zh-CN" altLang="en-US"/>
          </a:p>
          <a:p>
            <a:pPr lvl="0"/>
            <a:r>
              <a:rPr lang="zh-CN" altLang="en-US"/>
              <a:t>结尾</a:t>
            </a:r>
            <a:endParaRPr lang="zh-CN" altLang="en-US"/>
          </a:p>
          <a:p>
            <a:pPr lvl="1"/>
            <a:r>
              <a:rPr lang="zh-CN" altLang="en-US"/>
              <a:t>必须以 group 子句或 select 子句结尾</a:t>
            </a:r>
            <a:endParaRPr lang="zh-CN" altLang="en-US"/>
          </a:p>
          <a:p>
            <a:pPr lvl="2"/>
            <a:r>
              <a:rPr lang="zh-CN" altLang="en-US"/>
              <a:t>group 子句 ： 使用 group 子句可生成按指定键组织的组的序列。 </a:t>
            </a:r>
            <a:endParaRPr lang="zh-CN" altLang="en-US"/>
          </a:p>
          <a:p>
            <a:pPr lvl="2"/>
            <a:r>
              <a:rPr lang="zh-CN" altLang="en-US"/>
              <a:t>select 子句 ： 使用 select 子句可生成所有其他类型的序列，还可以用于将源数据转换为新类型的序列。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43065" y="1595755"/>
            <a:ext cx="5321935" cy="1526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2.3 </a:t>
            </a:r>
            <a:r>
              <a:t>筛选、排序和联接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925" y="952500"/>
            <a:ext cx="10851515" cy="1680210"/>
          </a:xfrm>
        </p:spPr>
        <p:txBody>
          <a:bodyPr/>
          <a:p>
            <a:pPr marL="0" indent="0">
              <a:buNone/>
            </a:pPr>
            <a:r>
              <a:rPr lang="zh-CN" altLang="en-US"/>
              <a:t>在第一个 from 子句与最后一个 select 或 group 子句之间，可以包含以下这些可选子句中的一个或多个：where、orderby、join、let，甚至是其他 from 子句。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还可以使用 into 关键字，使 join 或 group 子句的结果可以充当相同查询表达式中的其他查询子句的源。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2451100"/>
            <a:ext cx="8232775" cy="3142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5*i*5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9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9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659"/>
  <p:tag name="KSO_WM_TEMPLATE_MASTER_TYPE" val="1"/>
  <p:tag name="KSO_WM_TEMPLATE_MASTER_THUMB_INDEX" val="12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1"/>
  <p:tag name="KSO_WM_TEMPLATE_CATEGORY" val="custom"/>
  <p:tag name="KSO_WM_TEMPLATE_INDEX" val="20177118"/>
  <p:tag name="KSO_WM_UNIT_ID" val="custom20177118_1*b*1"/>
  <p:tag name="KSO_WM_UNIT_PRESET_TEXT" val="点击此处可添加副标题"/>
  <p:tag name="KSO_WM_UNIT_NOCLEAR" val="0"/>
  <p:tag name="KSO_WM_UNIT_DIAGRAM_ISNUMVISUAL" val="0"/>
  <p:tag name="KSO_WM_UNIT_DIAGRAM_ISREFERUNIT" val="0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ISCONTENTSTITLE" val="0"/>
  <p:tag name="KSO_WM_UNIT_PRESET_TEXT" val="卡通模板PPT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59_1*a*1"/>
  <p:tag name="KSO_WM_TEMPLATE_CATEGORY" val="custom"/>
  <p:tag name="KSO_WM_TEMPLATE_INDEX" val="2020265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title"/>
  <p:tag name="KSO_WM_BEAUTIFY_FLAG" val="#wm#"/>
  <p:tag name="KSO_WM_COMBINE_RELATE_SLIDE_ID" val="background20176429_1"/>
  <p:tag name="KSO_WM_TEMPLATE_CATEGORY" val="custom"/>
  <p:tag name="KSO_WM_TEMPLATE_INDEX" val="20202659"/>
  <p:tag name="KSO_WM_SLIDE_ID" val="custom20202659_1"/>
  <p:tag name="KSO_WM_SLIDE_INDEX" val="1"/>
  <p:tag name="KSO_WM_TEMPLATE_SUBCATEGORY" val="0"/>
  <p:tag name="KSO_WM_TEMPLATE_THUMBS_INDEX" val="1、4、7、8、10、11、12、13、15"/>
  <p:tag name="KSO_WM_SLIDE_SUBTYPE" val="pureTxt"/>
  <p:tag name="KSO_WM_TEMPLATE_MASTER_TYPE" val="1"/>
  <p:tag name="KSO_WM_TEMPLATE_COLOR_TYPE" val="1"/>
  <p:tag name="KSO_WM_TEMPLATE_MASTER_THUMB_INDEX" val="12"/>
  <p:tag name="KSO_WM_CHIP_INFOS" val="{&quot;type&quot;:0,&quot;layout_type&quot;:&quot;1_NF_C_21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514133d3dcef8fee32c297"/>
  <p:tag name="KSO_WM_CHIP_FILLPROP" val="[[{&quot;text_align&quot;:&quot;cm&quot;,&quot;text_direction&quot;:&quot;horizontal&quot;,&quot;support_big_font&quot;:false,&quot;picture_toward&quot;:0,&quot;picture_dockside&quot;:[],&quot;fill_id&quot;:&quot;a2ef5b105c0844e689cd564783e9b296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a2ef5b105c0844e689cd564783e9b296&quot;,&quot;fill_align&quot;:&quot;c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a2ef5b105c0844e689cd564783e9b296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a2ef5b105c0844e689cd564783e9b296&quot;,&quot;fill_align&quot;:&quot;c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a2ef5b105c0844e689cd564783e9b296&quot;,&quot;fill_align&quot;:&quot;ct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a2ef5b105c0844e689cd564783e9b296&quot;,&quot;fill_align&quot;:&quot;ct&quot;,&quot;chip_types&quot;:[&quot;diagram&quot;,&quot;header&quot;]}]]"/>
  <p:tag name="KSO_WM_CHIP_DECFILLPROP" val="[]"/>
  <p:tag name="KSO_WM_CHIP_GROUPID" val="61514133d3dcef8fee32c296"/>
  <p:tag name="KSO_WM_SLIDE_LAYOUT_INFO" val="{&quot;id&quot;:&quot;2022-08-31T16:02:27&quot;,&quot;margin&quot;:{&quot;bottom&quot;:1.645708441734314,&quot;left&quot;:8.171022415161133,&quot;right&quot;:8.171022415161133,&quot;top&quot;:4.113389015197754},&quot;type&quot;:0}"/>
  <p:tag name="KSO_WM_SLIDE_BK_DARK_LIGHT" val="2"/>
  <p:tag name="KSO_WM_SLIDE_BACKGROUND_TYPE" val="general"/>
  <p:tag name="KSO_WM_SLIDE_SUPPORT_FEATURE_TYPE" val="0"/>
  <p:tag name="KSO_WM_CHIP_COLORING" val="1"/>
  <p:tag name="KSO_WM_TEMPLATE_ASSEMBLE_XID" val="630f1587a35593066dfcd10d"/>
  <p:tag name="KSO_WM_TEMPLATE_ASSEMBLE_GROUPID" val="62f9b2c5295c1bf6da917ccb"/>
  <p:tag name="KSO_WM_SPECIAL_SOURCE" val="bdnull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59_5*a*1"/>
  <p:tag name="KSO_WM_TEMPLATE_CATEGORY" val="custom"/>
  <p:tag name="KSO_WM_TEMPLATE_INDEX" val="202026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目录"/>
  <p:tag name="KSO_WM_UNIT_NOCLEAR" val="0"/>
  <p:tag name="KSO_WM_UNIT_VALUE" val="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ISCONTENTSTITLE" val="1"/>
  <p:tag name="KSO_WM_UNIT_PRESET_TEXT" val="C o n t e n t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659_5*b*1"/>
  <p:tag name="KSO_WM_TEMPLATE_CATEGORY" val="custom"/>
  <p:tag name="KSO_WM_TEMPLATE_INDEX" val="2020265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59_2*l_h_i*1_1_1"/>
  <p:tag name="KSO_WM_TEMPLATE_CATEGORY" val="custom"/>
  <p:tag name="KSO_WM_TEMPLATE_INDEX" val="2020265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59_2*l_h_a*1_1_1"/>
  <p:tag name="KSO_WM_TEMPLATE_CATEGORY" val="custom"/>
  <p:tag name="KSO_WM_TEMPLATE_INDEX" val="20202659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659_2*l_h_f*1_1_1"/>
  <p:tag name="KSO_WM_TEMPLATE_CATEGORY" val="custom"/>
  <p:tag name="KSO_WM_TEMPLATE_INDEX" val="20202659"/>
  <p:tag name="KSO_WM_UNIT_LAYERLEVEL" val="1_1_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59_2*l_h_i*1_2_1"/>
  <p:tag name="KSO_WM_TEMPLATE_CATEGORY" val="custom"/>
  <p:tag name="KSO_WM_TEMPLATE_INDEX" val="20202659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59_2*l_h_a*1_2_1"/>
  <p:tag name="KSO_WM_TEMPLATE_CATEGORY" val="custom"/>
  <p:tag name="KSO_WM_TEMPLATE_INDEX" val="20202659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659_2*l_h_f*1_2_1"/>
  <p:tag name="KSO_WM_TEMPLATE_CATEGORY" val="custom"/>
  <p:tag name="KSO_WM_TEMPLATE_INDEX" val="20202659"/>
  <p:tag name="KSO_WM_UNIT_LAYERLEVEL" val="1_1_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SLIDE_ID" val="custom20202659_5"/>
  <p:tag name="KSO_WM_TEMPLATE_SUBCATEGORY" val="0"/>
  <p:tag name="KSO_WM_TEMPLATE_MASTER_TYPE" val="1"/>
  <p:tag name="KSO_WM_TEMPLATE_COLOR_TYPE" val="1"/>
  <p:tag name="KSO_WM_SLIDE_ITEM_CNT" val="2"/>
  <p:tag name="KSO_WM_SLIDE_INDEX" val="5"/>
  <p:tag name="KSO_WM_TAG_VERSION" val="1.0"/>
  <p:tag name="KSO_WM_BEAUTIFY_FLAG" val="#wm#"/>
  <p:tag name="KSO_WM_TEMPLATE_CATEGORY" val="custom"/>
  <p:tag name="KSO_WM_TEMPLATE_INDEX" val="20202659"/>
  <p:tag name="KSO_WM_SLIDE_LAYOUT" val="a_b_l"/>
  <p:tag name="KSO_WM_SLIDE_LAYOUT_CNT" val="1_1_1"/>
  <p:tag name="KSO_WM_CHIP_INFOS" val="{&quot;type&quot;:0,&quot;layout_type&quot;:&quot;1_NF_C_29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8896ab04b8904ebc6455b5"/>
  <p:tag name="KSO_WM_CHIP_FILLPROP" val="[[{&quot;text_align&quot;:&quot;lm&quot;,&quot;text_direction&quot;:&quot;horizontal&quot;,&quot;support_big_font&quot;:false,&quot;picture_toward&quot;:0,&quot;picture_dockside&quot;:[],&quot;fill_id&quot;:&quot;fad2ea1fdd2b420bb19b97a40fbc925e&quot;,&quot;fill_align&quot;:&quot;c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fad2ea1fdd2b420bb19b97a40fbc925e&quot;,&quot;fill_align&quot;:&quot;ct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fad2ea1fdd2b420bb19b97a40fbc925e&quot;,&quot;fill_align&quot;:&quot;ct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fad2ea1fdd2b420bb19b97a40fbc925e&quot;,&quot;fill_align&quot;:&quot;c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fad2ea1fdd2b420bb19b97a40fbc925e&quot;,&quot;fill_align&quot;:&quot;c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fad2ea1fdd2b420bb19b97a40fbc92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fad2ea1fdd2b420bb19b97a40fbc925e&quot;,&quot;fill_align&quot;:&quot;cb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fad2ea1fdd2b420bb19b97a40fbc925e&quot;,&quot;fill_align&quot;:&quot;cb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fad2ea1fdd2b420bb19b97a40fbc925e&quot;,&quot;fill_align&quot;:&quot;cb&quot;,&quot;chip_types&quot;:[&quot;diagram&quot;,&quot;header&quot;]}]]"/>
  <p:tag name="KSO_WM_CHIP_DECFILLPROP" val="[]"/>
  <p:tag name="KSO_WM_CHIP_GROUPID" val="618896ab04b8904ebc6455b7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SLIDE_TYPE" val="contents"/>
  <p:tag name="KSO_WM_CHIP_COLORING" val="1"/>
  <p:tag name="KSO_WM_SLIDE_SUBTYPE" val="diag"/>
  <p:tag name="KSO_WM_TEMPLATE_ASSEMBLE_XID" val="630f1586a35593066dfcd02a"/>
  <p:tag name="KSO_WM_TEMPLATE_ASSEMBLE_GROUPID" val="62f9b2c5295c1bf6da917ccb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659_7*e*1"/>
  <p:tag name="KSO_WM_TEMPLATE_CATEGORY" val="custom"/>
  <p:tag name="KSO_WM_TEMPLATE_INDEX" val="2020265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59_7*a*1"/>
  <p:tag name="KSO_WM_TEMPLATE_CATEGORY" val="custom"/>
  <p:tag name="KSO_WM_TEMPLATE_INDEX" val="2020265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59_7*f*1"/>
  <p:tag name="KSO_WM_TEMPLATE_CATEGORY" val="custom"/>
  <p:tag name="KSO_WM_TEMPLATE_INDEX" val="20202659"/>
  <p:tag name="KSO_WM_UNIT_LAYERLEVEL" val="1"/>
  <p:tag name="KSO_WM_TAG_VERSION" val="1.0"/>
  <p:tag name="KSO_WM_BEAUTIFY_FLAG" val="#wm#"/>
  <p:tag name="KSO_WM_UNIT_ISNUMDGMTITLE" val="0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TAG_VERSION" val="1.0"/>
  <p:tag name="KSO_WM_SLIDE_ITEM_CNT" val="0"/>
  <p:tag name="KSO_WM_SLIDE_LAYOUT" val="a_e_f"/>
  <p:tag name="KSO_WM_SLIDE_LAYOUT_CNT" val="1_1_1"/>
  <p:tag name="KSO_WM_SLIDE_TYPE" val="sectionTitle"/>
  <p:tag name="KSO_WM_BEAUTIFY_FLAG" val="#wm#"/>
  <p:tag name="KSO_WM_COMBINE_RELATE_SLIDE_ID" val="background20176429_6"/>
  <p:tag name="KSO_WM_TEMPLATE_CATEGORY" val="custom"/>
  <p:tag name="KSO_WM_TEMPLATE_INDEX" val="20202659"/>
  <p:tag name="KSO_WM_SLIDE_ID" val="custom20202659_7"/>
  <p:tag name="KSO_WM_SLIDE_INDEX" val="7"/>
  <p:tag name="KSO_WM_TEMPLATE_SUBCATEGORY" val="0"/>
  <p:tag name="KSO_WM_SLIDE_SUBTYPE" val="pureTxt"/>
  <p:tag name="KSO_WM_TEMPLATE_MASTER_TYPE" val="1"/>
  <p:tag name="KSO_WM_TEMPLATE_COLOR_TYPE" val="1"/>
  <p:tag name="KSO_WM_SPECIAL_SOURCE" val="bdnull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189.xml><?xml version="1.0" encoding="utf-8"?>
<p:tagLst xmlns:p="http://schemas.openxmlformats.org/presentationml/2006/main">
  <p:tag name="KSO_WM_UNIT_PRESET_TEXT" val="02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659_7*e*1"/>
  <p:tag name="KSO_WM_TEMPLATE_CATEGORY" val="custom"/>
  <p:tag name="KSO_WM_TEMPLATE_INDEX" val="2020265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59_7*a*1"/>
  <p:tag name="KSO_WM_TEMPLATE_CATEGORY" val="custom"/>
  <p:tag name="KSO_WM_TEMPLATE_INDEX" val="2020265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59_7*f*1"/>
  <p:tag name="KSO_WM_TEMPLATE_CATEGORY" val="custom"/>
  <p:tag name="KSO_WM_TEMPLATE_INDEX" val="20202659"/>
  <p:tag name="KSO_WM_UNIT_LAYERLEVEL" val="1"/>
  <p:tag name="KSO_WM_TAG_VERSION" val="1.0"/>
  <p:tag name="KSO_WM_BEAUTIFY_FLAG" val="#wm#"/>
  <p:tag name="KSO_WM_UNIT_ISNUMDGMTITLE" val="0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TAG_VERSION" val="1.0"/>
  <p:tag name="KSO_WM_SLIDE_ITEM_CNT" val="0"/>
  <p:tag name="KSO_WM_SLIDE_LAYOUT" val="a_e_f"/>
  <p:tag name="KSO_WM_SLIDE_LAYOUT_CNT" val="1_1_1"/>
  <p:tag name="KSO_WM_SLIDE_TYPE" val="sectionTitle"/>
  <p:tag name="KSO_WM_BEAUTIFY_FLAG" val="#wm#"/>
  <p:tag name="KSO_WM_COMBINE_RELATE_SLIDE_ID" val="background20176429_6"/>
  <p:tag name="KSO_WM_TEMPLATE_CATEGORY" val="custom"/>
  <p:tag name="KSO_WM_TEMPLATE_INDEX" val="20202659"/>
  <p:tag name="KSO_WM_SLIDE_ID" val="custom20202659_7"/>
  <p:tag name="KSO_WM_SLIDE_INDEX" val="7"/>
  <p:tag name="KSO_WM_TEMPLATE_SUBCATEGORY" val="0"/>
  <p:tag name="KSO_WM_SLIDE_SUBTYPE" val="pureTxt"/>
  <p:tag name="KSO_WM_TEMPLATE_MASTER_TYPE" val="1"/>
  <p:tag name="KSO_WM_TEMPLATE_COLOR_TYPE" val="1"/>
  <p:tag name="KSO_WM_SPECIAL_SOURCE" val="bdnull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59"/>
  <p:tag name="KSO_WM_SPECIAL_SOURCE" val="bdnull"/>
</p:tagLst>
</file>

<file path=ppt/tags/tag206.xml><?xml version="1.0" encoding="utf-8"?>
<p:tagLst xmlns:p="http://schemas.openxmlformats.org/presentationml/2006/main">
  <p:tag name="COMMONDATA" val="eyJoZGlkIjoiMjY2YTdkZTNmNTE1MDc3YTMzMTIyYTcwODk2ZDVhYTQifQ=="/>
  <p:tag name="KSO_WPP_MARK_KEY" val="7bcf0947-2680-47a0-98f9-a506ae9858f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FFF4EA"/>
      </a:dk2>
      <a:lt2>
        <a:srgbClr val="FFFFFF"/>
      </a:lt2>
      <a:accent1>
        <a:srgbClr val="EAB447"/>
      </a:accent1>
      <a:accent2>
        <a:srgbClr val="E3BC53"/>
      </a:accent2>
      <a:accent3>
        <a:srgbClr val="DEC660"/>
      </a:accent3>
      <a:accent4>
        <a:srgbClr val="D6CD6A"/>
      </a:accent4>
      <a:accent5>
        <a:srgbClr val="CFD676"/>
      </a:accent5>
      <a:accent6>
        <a:srgbClr val="CADF84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WPS 演示</Application>
  <PresentationFormat>宽屏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汉仪乐喵体W</vt:lpstr>
      <vt:lpstr>幼圆</vt:lpstr>
      <vt:lpstr>Wingdings</vt:lpstr>
      <vt:lpstr>Arial Unicode MS</vt:lpstr>
      <vt:lpstr>Calibri</vt:lpstr>
      <vt:lpstr>Office 主题</vt:lpstr>
      <vt:lpstr>3_Office 主题​​</vt:lpstr>
      <vt:lpstr>LINQ</vt:lpstr>
      <vt:lpstr>PowerPoint 演示文稿</vt:lpstr>
      <vt:lpstr>Razor Pages概述</vt:lpstr>
      <vt:lpstr>1.1 LINQ概述 </vt:lpstr>
      <vt:lpstr>1.1 LINQ概述 </vt:lpstr>
      <vt:lpstr>Razor语法</vt:lpstr>
      <vt:lpstr>2.1 基本概念</vt:lpstr>
      <vt:lpstr>2.2 语法</vt:lpstr>
      <vt:lpstr>2.2 开头和结尾</vt:lpstr>
      <vt:lpstr>2.3 筛选、排序和联接</vt:lpstr>
      <vt:lpstr>2.3.1 where 子句</vt:lpstr>
      <vt:lpstr>2.3.2 orderby 子句 、join 子句</vt:lpstr>
      <vt:lpstr>2.3.2 let 子句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 zhao</dc:creator>
  <cp:lastModifiedBy>赵江声</cp:lastModifiedBy>
  <cp:revision>152</cp:revision>
  <dcterms:created xsi:type="dcterms:W3CDTF">2023-09-19T12:22:00Z</dcterms:created>
  <dcterms:modified xsi:type="dcterms:W3CDTF">2023-10-14T11:11:14Z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9DF30171FF78458E8751886E91327A39_12</vt:lpwstr>
  </property>
  <property fmtid="{D5CDD505-2E9C-101B-9397-08002B2CF9AE}" pid="3" name="KSOProductBuildVer">
    <vt:lpwstr>2052-12.1.0.15712</vt:lpwstr>
  </property>
</Properties>
</file>