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BB12C-E7EA-4C08-9F83-AEE3D1B1F5C9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CBD3-9350-4D22-8B1C-7358E668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6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https://blog.csdn.net/Qiuhan_909/article/details/125540797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CBD3-9350-4D22-8B1C-7358E668FA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2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Float</a:t>
            </a:r>
            <a:r>
              <a:rPr lang="zh-CN" altLang="en-US"/>
              <a:t>最多能表示几位小数？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CBD3-9350-4D22-8B1C-7358E668FA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6955-89E3-86B7-9A89-D9734FEB0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6A8A8-5838-E965-8A48-C8B8017EA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9943-3C43-0A88-0EB7-09734513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A2D7A-C0DB-AAF6-737D-A2A422B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CCC04-EA40-19AD-199F-28B81962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5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5BF9A-5AB0-9DE0-8D73-FA692E70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29C9-537C-3A88-0E73-CBCDDB96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41FA7-4868-8422-9CA3-6D72F940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F3122-F22C-BBCA-DC42-56A7CA66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6095F-3941-79A8-1007-DFA5D224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E11F0-08F0-8CBE-76AC-053106EF1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EF5285-ED16-503A-CBF8-8ADD9625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A12CA-73C0-DFFF-B611-B36F3380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EF96D-BE3D-7287-309B-F2371966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7FDB8-3715-3ACA-BF9F-D9971F51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D0099-ADC9-4333-E5FA-571AA6BF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0A6BE-650F-F712-7874-41E209D2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FDC0A-7AA4-1E74-9D4C-9A90AF10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DA8B2-A9DA-21A5-2A3F-850D3007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2A715-2C94-33A8-F4A3-E8C7D9A0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41F1F-8795-3435-3850-9CE11955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F90BA-BC56-94D3-F0B2-4F1DD8652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355A2-1036-1427-72FB-AD68A40D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31B72-44C6-F120-5032-CD8186E2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5068A-2B9C-3296-DE2D-28FBE52A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5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8E70E-D04F-55B9-C01A-CBFFB6C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CC400-21AE-36B6-122E-B3E644DE9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07DEA-EE82-38A4-A417-9113565D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B876C-C93A-FE6A-FD18-4686A4EB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73A26-24CA-52DB-740C-AE7285F7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9081A-7EDF-ABF2-DE65-A58CEE34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3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C072C-7FE7-3661-B33D-789922F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5D927-3164-A1AB-0A7B-EF07B580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39033-C676-B291-21E6-BC20F3E4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B6F09-B178-3B41-D4FE-7353BFC5B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D8745-210E-9B56-9509-58232880D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A6B9D6-61C4-3CB1-0ED2-4044B987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BD6811-D450-833B-5C7B-B51C80C9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544A1-2971-0E7D-7ED1-E9C2E6A4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B349-117A-0F8E-3CA6-8681F7C9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2E4D69-5BCC-CCD2-7A0B-6E4E0B8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59062-DD7F-8950-12D9-2BCAD648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5301C-99EB-8BD4-9C0A-87DAFDC7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CA3CD-4022-84D1-A55B-73CE40F5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09F2A-7503-DDB4-E74A-6143810E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FBC71-E88A-ADED-94EF-0356A88D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A3E20-CDED-2DD8-A213-E5517A8C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7E66E-5024-6510-3270-8FA93E32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9A4383-1F07-6A99-D6FF-796F97A15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D3C17-9786-0BE3-49CD-EC3A7135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419ED-0F82-4DEA-694D-950C735E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447E4-DFFB-D55A-3AFF-B972DED9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9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7A1F-0D91-2322-9526-F5160D0D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6E7BB-FD33-E559-2E42-656871BF2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E811B-2815-4AAC-316E-346166F6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4DAD5-F794-5254-546A-1A657C3C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CD6EC-FB98-1B04-F258-00E6FFA6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13BA8-B314-9011-2C98-A3EC472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1D8AA-B62A-1C96-E7FC-04E3D148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457C5-D950-A9C2-12F5-BCCA14F8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EA49B-C7DC-6968-68FD-9A39B46E4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F4F2-3C22-4DA3-BD2D-425021DB5028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BFCE6-9AC3-F051-953E-7B7B3D194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D5ABC-0B7C-7AAB-4137-73C405F45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3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26.57.1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3F1FE-B330-32C8-3ABA-D95830B3E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/>
              <a:t>判题平台使用说明 </a:t>
            </a:r>
            <a:r>
              <a:rPr lang="en-US" altLang="zh-CN" sz="5400"/>
              <a:t>&amp; </a:t>
            </a:r>
            <a:r>
              <a:rPr lang="zh-CN" altLang="en-US" sz="5400"/>
              <a:t>实验一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0E8C6-974F-EE12-E7A2-ABBA21CD7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林宇鑫 </a:t>
            </a:r>
            <a:r>
              <a:rPr lang="en-US" altLang="zh-CN"/>
              <a:t>2023.10.11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3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004F-8DA5-6DB5-853C-6287FAD8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 </a:t>
            </a:r>
            <a:r>
              <a:rPr lang="en-US" altLang="zh-CN"/>
              <a:t>&amp; </a:t>
            </a:r>
            <a:r>
              <a:rPr lang="zh-CN" altLang="en-US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AD077-DBC4-F5EF-0DC4-031CA2CA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</a:t>
            </a:r>
            <a:r>
              <a:rPr lang="zh-CN" altLang="en-US">
                <a:solidFill>
                  <a:srgbClr val="FF0000"/>
                </a:solidFill>
              </a:rPr>
              <a:t>自行完成</a:t>
            </a:r>
            <a:r>
              <a:rPr lang="zh-CN" altLang="en-US"/>
              <a:t>实验</a:t>
            </a:r>
            <a:r>
              <a:rPr lang="en-US" altLang="zh-CN"/>
              <a:t>1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2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3E0CA-0F2D-7A6A-2A58-9B343F42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进入判题平台，加入班级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E7109-256E-0D4D-037A-707C17FB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http://10.26.57.15/</a:t>
            </a:r>
            <a:r>
              <a:rPr lang="en-US" altLang="zh-CN"/>
              <a:t> </a:t>
            </a:r>
            <a:r>
              <a:rPr lang="zh-CN" altLang="en-US"/>
              <a:t>注：在校园网以外环境访问须登陆</a:t>
            </a:r>
            <a:r>
              <a:rPr lang="en-US" altLang="zh-CN"/>
              <a:t>VPN</a:t>
            </a:r>
          </a:p>
          <a:p>
            <a:r>
              <a:rPr lang="en-US" altLang="zh-CN"/>
              <a:t>C</a:t>
            </a:r>
            <a:r>
              <a:rPr lang="zh-CN" altLang="en-US"/>
              <a:t>语言实验</a:t>
            </a:r>
            <a:r>
              <a:rPr lang="en-US" altLang="zh-CN"/>
              <a:t>2023</a:t>
            </a:r>
            <a:r>
              <a:rPr lang="zh-CN" altLang="en-US"/>
              <a:t>曾鸣老师班级，课堂邀请码 </a:t>
            </a:r>
            <a:r>
              <a:rPr lang="en-US" altLang="zh-CN">
                <a:solidFill>
                  <a:srgbClr val="FF0000"/>
                </a:solidFill>
              </a:rPr>
              <a:t>NJGMU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06883C-D18F-9989-9BF7-7C5CBAB0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90" y="2969066"/>
            <a:ext cx="4676190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D5A61-38F4-3A61-57F0-837255A0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进入实验，选择题目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DC57D-313B-0DD5-04FD-34E9E6A5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A09B4-0A2C-5BA0-71E1-88ADA393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22" y="1690688"/>
            <a:ext cx="6494802" cy="46882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E4865-D65E-7C83-312B-B0517FA97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29" y="2363102"/>
            <a:ext cx="8343546" cy="40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4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27CA7-2078-753F-7D3D-C179E40D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界面介绍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36B22D6-0745-923D-2928-E2EC73B3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712EAB8-121E-0FF6-D5B1-23BB4436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6" y="1424664"/>
            <a:ext cx="10513214" cy="522922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8C14159-B186-96AE-C660-1B9CC722F1B3}"/>
              </a:ext>
            </a:extLst>
          </p:cNvPr>
          <p:cNvCxnSpPr/>
          <p:nvPr/>
        </p:nvCxnSpPr>
        <p:spPr>
          <a:xfrm flipV="1">
            <a:off x="5661891" y="3713018"/>
            <a:ext cx="0" cy="130232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219743-DB6D-7707-2B57-659E340AADB6}"/>
              </a:ext>
            </a:extLst>
          </p:cNvPr>
          <p:cNvCxnSpPr>
            <a:cxnSpLocks/>
          </p:cNvCxnSpPr>
          <p:nvPr/>
        </p:nvCxnSpPr>
        <p:spPr>
          <a:xfrm>
            <a:off x="6257637" y="3713018"/>
            <a:ext cx="0" cy="1727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A1C5BAD-E9CA-036E-6CBB-E4E191A9F314}"/>
              </a:ext>
            </a:extLst>
          </p:cNvPr>
          <p:cNvSpPr txBox="1"/>
          <p:nvPr/>
        </p:nvSpPr>
        <p:spPr>
          <a:xfrm>
            <a:off x="4027205" y="407179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scanf()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0ACA4E-AC85-B6D7-ADF8-E55098977107}"/>
              </a:ext>
            </a:extLst>
          </p:cNvPr>
          <p:cNvSpPr txBox="1"/>
          <p:nvPr/>
        </p:nvSpPr>
        <p:spPr>
          <a:xfrm>
            <a:off x="6322441" y="4071793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printf()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3365-ECFD-6621-585C-39B605B3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自测运行（重要）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916D4-2694-4FDC-22D4-9B4FD5E0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提交前请使用「自测运行」功能进行测试，确保</a:t>
            </a:r>
            <a:r>
              <a:rPr lang="zh-CN" altLang="en-US">
                <a:solidFill>
                  <a:srgbClr val="FF0000"/>
                </a:solidFill>
              </a:rPr>
              <a:t>本地运行结果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平台上运行结果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预期结果</a:t>
            </a:r>
            <a:r>
              <a:rPr lang="zh-CN" altLang="en-US"/>
              <a:t>三者一致后再进行评测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99B999-9122-EF89-E6B1-9F7C9AFE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30" y="3144695"/>
            <a:ext cx="9932339" cy="27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7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8DDDE-6976-4D8A-D110-77D07CB2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时间格式转换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F143-6B62-EF81-AED2-85B4F97C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题目描述：输入一个</a:t>
            </a:r>
            <a:r>
              <a:rPr lang="zh-CN" altLang="en-US">
                <a:solidFill>
                  <a:srgbClr val="FF0000"/>
                </a:solidFill>
              </a:rPr>
              <a:t>秒数</a:t>
            </a:r>
            <a:r>
              <a:rPr lang="zh-CN" altLang="en-US"/>
              <a:t>，转换为“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秒</a:t>
            </a:r>
            <a:r>
              <a:rPr lang="zh-CN" altLang="en-US"/>
              <a:t>”的形式</a:t>
            </a:r>
            <a:endParaRPr lang="en-US" altLang="zh-CN"/>
          </a:p>
          <a:p>
            <a:r>
              <a:rPr lang="zh-CN" altLang="en-US"/>
              <a:t>考察知识：整数的输入输出、四则运算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25300 = 7 * 60 * 60 + 1 * 60 + 40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D666A-C8AF-9221-DFF2-AA4101E2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38" y="3114912"/>
            <a:ext cx="2666667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8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5417-528B-D2CE-D0A7-254620D2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两点之间的距离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D10CA-E81A-B60E-A827-4BD59D59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题目描述，输入</a:t>
            </a:r>
            <a:r>
              <a:rPr lang="en-US" altLang="zh-CN">
                <a:solidFill>
                  <a:srgbClr val="FF0000"/>
                </a:solidFill>
              </a:rPr>
              <a:t>x1, y1, x2, y2</a:t>
            </a:r>
            <a:r>
              <a:rPr lang="zh-CN" altLang="en-US"/>
              <a:t>，计算</a:t>
            </a:r>
            <a:r>
              <a:rPr lang="en-US" altLang="zh-CN">
                <a:solidFill>
                  <a:srgbClr val="FF0000"/>
                </a:solidFill>
              </a:rPr>
              <a:t>(x1,  y1)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(x2, y2)</a:t>
            </a:r>
            <a:r>
              <a:rPr lang="zh-CN" altLang="en-US">
                <a:solidFill>
                  <a:srgbClr val="FF0000"/>
                </a:solidFill>
              </a:rPr>
              <a:t>的距离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考察知识：浮点数输入输出、</a:t>
            </a:r>
            <a:r>
              <a:rPr lang="en-US" altLang="zh-CN"/>
              <a:t>math.h</a:t>
            </a:r>
            <a:r>
              <a:rPr lang="zh-CN" altLang="en-US"/>
              <a:t>库的使用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math.h</a:t>
            </a:r>
            <a:r>
              <a:rPr lang="zh-CN" altLang="en-US"/>
              <a:t>库</a:t>
            </a:r>
            <a:r>
              <a:rPr lang="en-US" altLang="zh-CN"/>
              <a:t>pow()</a:t>
            </a:r>
            <a:r>
              <a:rPr lang="zh-CN" altLang="en-US"/>
              <a:t>与</a:t>
            </a:r>
            <a:r>
              <a:rPr lang="en-US" altLang="zh-CN"/>
              <a:t>sqrt()</a:t>
            </a:r>
            <a:r>
              <a:rPr lang="zh-CN" altLang="en-US"/>
              <a:t>的使用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48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57413-8D1E-18F4-0EB8-CA6837B9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四舍五入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112B6-934C-6C21-605A-53C52FBC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题目描述：输入一个浮点数，输出其</a:t>
            </a:r>
            <a:r>
              <a:rPr lang="zh-CN" altLang="en-US">
                <a:solidFill>
                  <a:srgbClr val="FF0000"/>
                </a:solidFill>
              </a:rPr>
              <a:t>四舍五入保留两位小数</a:t>
            </a:r>
            <a:r>
              <a:rPr lang="zh-CN" altLang="en-US"/>
              <a:t>格式</a:t>
            </a:r>
            <a:endParaRPr lang="en-US" altLang="zh-CN"/>
          </a:p>
          <a:p>
            <a:r>
              <a:rPr lang="zh-CN" altLang="en-US"/>
              <a:t>考察知识：数据类型精度、</a:t>
            </a:r>
            <a:r>
              <a:rPr lang="en-US" altLang="zh-CN"/>
              <a:t>math.h</a:t>
            </a:r>
            <a:r>
              <a:rPr lang="zh-CN" altLang="en-US"/>
              <a:t>库的使用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math.h</a:t>
            </a:r>
            <a:r>
              <a:rPr lang="zh-CN" altLang="en-US"/>
              <a:t>库</a:t>
            </a:r>
            <a:r>
              <a:rPr lang="en-US" altLang="zh-CN"/>
              <a:t>ceil(), floor(), round()</a:t>
            </a:r>
            <a:r>
              <a:rPr lang="zh-CN" altLang="en-US"/>
              <a:t>的使用</a:t>
            </a:r>
            <a:endParaRPr lang="en-US" altLang="zh-CN"/>
          </a:p>
          <a:p>
            <a:r>
              <a:rPr lang="zh-CN" altLang="en-US"/>
              <a:t>仔细观察测试集，使用正确的数据类型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思考：本题如果不使用</a:t>
            </a:r>
            <a:r>
              <a:rPr lang="en-US" altLang="zh-CN">
                <a:solidFill>
                  <a:srgbClr val="FF0000"/>
                </a:solidFill>
              </a:rPr>
              <a:t>math.h</a:t>
            </a:r>
            <a:r>
              <a:rPr lang="zh-CN" altLang="en-US">
                <a:solidFill>
                  <a:srgbClr val="FF0000"/>
                </a:solidFill>
              </a:rPr>
              <a:t>，应该怎么自行实现四舍五入？</a:t>
            </a:r>
          </a:p>
        </p:txBody>
      </p:sp>
    </p:spTree>
    <p:extLst>
      <p:ext uri="{BB962C8B-B14F-4D97-AF65-F5344CB8AC3E}">
        <p14:creationId xmlns:p14="http://schemas.microsoft.com/office/powerpoint/2010/main" val="29451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/>
              <a:t>付钱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题目描述：输入一个账单</a:t>
            </a:r>
            <a:r>
              <a:rPr lang="zh-CN" altLang="en-US">
                <a:solidFill>
                  <a:srgbClr val="FF0000"/>
                </a:solidFill>
              </a:rPr>
              <a:t>金额</a:t>
            </a:r>
            <a:r>
              <a:rPr lang="zh-CN" altLang="en-US"/>
              <a:t>，计算</a:t>
            </a:r>
            <a:r>
              <a:rPr lang="zh-CN" altLang="en-US">
                <a:solidFill>
                  <a:srgbClr val="FF0000"/>
                </a:solidFill>
              </a:rPr>
              <a:t>最少钞票数的组合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考察知识：整数的输入输出、四则运算</a:t>
            </a:r>
          </a:p>
        </p:txBody>
      </p:sp>
    </p:spTree>
    <p:extLst>
      <p:ext uri="{BB962C8B-B14F-4D97-AF65-F5344CB8AC3E}">
        <p14:creationId xmlns:p14="http://schemas.microsoft.com/office/powerpoint/2010/main" val="469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326</Words>
  <Application>Microsoft Office PowerPoint</Application>
  <PresentationFormat>宽屏</PresentationFormat>
  <Paragraphs>41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Office 主题​​</vt:lpstr>
      <vt:lpstr>判题平台使用说明 &amp; 实验一</vt:lpstr>
      <vt:lpstr>进入判题平台，加入班级</vt:lpstr>
      <vt:lpstr>进入实验，选择题目</vt:lpstr>
      <vt:lpstr>界面介绍</vt:lpstr>
      <vt:lpstr>自测运行（重要）</vt:lpstr>
      <vt:lpstr>解题思路-时间格式转换</vt:lpstr>
      <vt:lpstr>解题思路-两点之间的距离</vt:lpstr>
      <vt:lpstr>解题思路-四舍五入</vt:lpstr>
      <vt:lpstr>解题思路-付钱</vt:lpstr>
      <vt:lpstr>实验 &amp; 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判题平台使用说明 &amp; 实验一</dc:title>
  <dc:creator>yx Lin</dc:creator>
  <cp:lastModifiedBy>yx Lin</cp:lastModifiedBy>
  <cp:revision>33</cp:revision>
  <dcterms:created xsi:type="dcterms:W3CDTF">2023-10-11T01:27:18Z</dcterms:created>
  <dcterms:modified xsi:type="dcterms:W3CDTF">2023-10-11T02:12:24Z</dcterms:modified>
</cp:coreProperties>
</file>