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62" r:id="rId5"/>
    <p:sldId id="263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B12C-E7EA-4C08-9F83-AEE3D1B1F5C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CBD3-9350-4D22-8B1C-7358E668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https://blog.csdn.net/Qiuhan_909/article/details/125540797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CBD3-9350-4D22-8B1C-7358E668FA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2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Float</a:t>
            </a:r>
            <a:r>
              <a:rPr lang="zh-CN" altLang="en-US"/>
              <a:t>最多能表示几位小数？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CBD3-9350-4D22-8B1C-7358E668FA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2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Float</a:t>
            </a:r>
            <a:r>
              <a:rPr lang="zh-CN" altLang="en-US"/>
              <a:t>最多能表示几位小数？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CBD3-9350-4D22-8B1C-7358E668FA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6955-89E3-86B7-9A89-D9734FEB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6A8A8-5838-E965-8A48-C8B8017E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9943-3C43-0A88-0EB7-09734513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A2D7A-C0DB-AAF6-737D-A2A422B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CCC04-EA40-19AD-199F-28B81962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5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5BF9A-5AB0-9DE0-8D73-FA692E70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29C9-537C-3A88-0E73-CBCDDB96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41FA7-4868-8422-9CA3-6D72F940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F3122-F22C-BBCA-DC42-56A7CA66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6095F-3941-79A8-1007-DFA5D224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E11F0-08F0-8CBE-76AC-053106EF1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F5285-ED16-503A-CBF8-8ADD9625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A12CA-73C0-DFFF-B611-B36F3380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F96D-BE3D-7287-309B-F2371966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FDB8-3715-3ACA-BF9F-D9971F5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D0099-ADC9-4333-E5FA-571AA6B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A6BE-650F-F712-7874-41E209D2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FDC0A-7AA4-1E74-9D4C-9A90AF10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DA8B2-A9DA-21A5-2A3F-850D300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2A715-2C94-33A8-F4A3-E8C7D9A0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41F1F-8795-3435-3850-9CE11955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F90BA-BC56-94D3-F0B2-4F1DD8652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55A2-1036-1427-72FB-AD68A40D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1B72-44C6-F120-5032-CD8186E2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5068A-2B9C-3296-DE2D-28FBE52A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5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E70E-D04F-55B9-C01A-CBFFB6C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CC400-21AE-36B6-122E-B3E644DE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07DEA-EE82-38A4-A417-9113565D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B876C-C93A-FE6A-FD18-4686A4E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73A26-24CA-52DB-740C-AE7285F7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9081A-7EDF-ABF2-DE65-A58CEE34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3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C072C-7FE7-3661-B33D-789922F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5D927-3164-A1AB-0A7B-EF07B580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39033-C676-B291-21E6-BC20F3E4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B6F09-B178-3B41-D4FE-7353BFC5B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D8745-210E-9B56-9509-58232880D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A6B9D6-61C4-3CB1-0ED2-4044B987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D6811-D450-833B-5C7B-B51C80C9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544A1-2971-0E7D-7ED1-E9C2E6A4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B349-117A-0F8E-3CA6-8681F7C9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E4D69-5BCC-CCD2-7A0B-6E4E0B8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59062-DD7F-8950-12D9-2BCAD648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5301C-99EB-8BD4-9C0A-87DAFDC7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CA3CD-4022-84D1-A55B-73CE40F5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09F2A-7503-DDB4-E74A-6143810E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FBC71-E88A-ADED-94EF-0356A88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A3E20-CDED-2DD8-A213-E5517A8C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E66E-5024-6510-3270-8FA93E32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A4383-1F07-6A99-D6FF-796F97A15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D3C17-9786-0BE3-49CD-EC3A7135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419ED-0F82-4DEA-694D-950C735E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447E4-DFFB-D55A-3AFF-B972DED9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7A1F-0D91-2322-9526-F5160D0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6E7BB-FD33-E559-2E42-656871BF2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E811B-2815-4AAC-316E-346166F6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4DAD5-F794-5254-546A-1A657C3C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CD6EC-FB98-1B04-F258-00E6FFA6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13BA8-B314-9011-2C98-A3EC4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1D8AA-B62A-1C96-E7FC-04E3D14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457C5-D950-A9C2-12F5-BCCA14F8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EA49B-C7DC-6968-68FD-9A39B46E4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F4F2-3C22-4DA3-BD2D-425021DB50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FCE6-9AC3-F051-953E-7B7B3D194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D5ABC-0B7C-7AAB-4137-73C405F4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3F1FE-B330-32C8-3ABA-D95830B3E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/>
              <a:t>实验一讲解 </a:t>
            </a:r>
            <a:r>
              <a:rPr lang="en-US" altLang="zh-CN" sz="5400"/>
              <a:t>&amp; </a:t>
            </a:r>
            <a:r>
              <a:rPr lang="zh-CN" altLang="en-US" sz="5400"/>
              <a:t>实验二前瞻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0E8C6-974F-EE12-E7A2-ABBA21CD7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2023.10.18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付钱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题目描述：输入一个账单</a:t>
            </a:r>
            <a:r>
              <a:rPr lang="zh-CN" altLang="en-US">
                <a:solidFill>
                  <a:srgbClr val="FF0000"/>
                </a:solidFill>
              </a:rPr>
              <a:t>金额</a:t>
            </a:r>
            <a:r>
              <a:rPr lang="zh-CN" altLang="en-US"/>
              <a:t>，计算</a:t>
            </a:r>
            <a:r>
              <a:rPr lang="zh-CN" altLang="en-US">
                <a:solidFill>
                  <a:srgbClr val="FF0000"/>
                </a:solidFill>
              </a:rPr>
              <a:t>最少钞票数的组合</a:t>
            </a:r>
            <a:endParaRPr lang="en-US" altLang="zh-CN"/>
          </a:p>
          <a:p>
            <a:r>
              <a:rPr lang="zh-CN" altLang="en-US"/>
              <a:t>解题思路：从</a:t>
            </a:r>
            <a:r>
              <a:rPr lang="zh-CN" altLang="en-US">
                <a:solidFill>
                  <a:srgbClr val="FF0000"/>
                </a:solidFill>
              </a:rPr>
              <a:t>最大</a:t>
            </a:r>
            <a:r>
              <a:rPr lang="zh-CN" altLang="en-US"/>
              <a:t>金额依次往下减</a:t>
            </a:r>
            <a:endParaRPr lang="en-US" altLang="zh-CN"/>
          </a:p>
          <a:p>
            <a:r>
              <a:rPr lang="en-US" altLang="zh-CN"/>
              <a:t>288 – 100 * 2 = </a:t>
            </a:r>
            <a:r>
              <a:rPr lang="en-US" altLang="zh-CN">
                <a:solidFill>
                  <a:srgbClr val="FF0000"/>
                </a:solidFill>
              </a:rPr>
              <a:t>88</a:t>
            </a:r>
          </a:p>
          <a:p>
            <a:r>
              <a:rPr lang="en-US" altLang="zh-CN">
                <a:solidFill>
                  <a:srgbClr val="FF0000"/>
                </a:solidFill>
              </a:rPr>
              <a:t>88</a:t>
            </a:r>
            <a:r>
              <a:rPr lang="en-US" altLang="zh-CN"/>
              <a:t> – 50 * 1 = 38</a:t>
            </a:r>
          </a:p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C2D553-DB6C-93AC-1744-25D2D3E2CCC6}"/>
              </a:ext>
            </a:extLst>
          </p:cNvPr>
          <p:cNvGrpSpPr/>
          <p:nvPr/>
        </p:nvGrpSpPr>
        <p:grpSpPr>
          <a:xfrm>
            <a:off x="8524753" y="2401887"/>
            <a:ext cx="2829047" cy="4351338"/>
            <a:chOff x="838200" y="2167287"/>
            <a:chExt cx="3142857" cy="48340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E99BAE-FC40-9AB9-119A-09496FF11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72"/>
            <a:stretch/>
          </p:blipFill>
          <p:spPr>
            <a:xfrm>
              <a:off x="838200" y="2167287"/>
              <a:ext cx="3142857" cy="29284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E33295E-1F91-3E94-1334-4B1B44E6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44151"/>
              <a:ext cx="3142857" cy="145714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7A0EE4-37B8-C3E7-1F2E-5E9CE007FE84}"/>
                </a:ext>
              </a:extLst>
            </p:cNvPr>
            <p:cNvSpPr txBox="1"/>
            <p:nvPr/>
          </p:nvSpPr>
          <p:spPr>
            <a:xfrm>
              <a:off x="2155391" y="513528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……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8DDDE-6976-4D8A-D110-77D07CB2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时间格式转换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F143-6B62-EF81-AED2-85B4F97C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</a:t>
            </a:r>
            <a:r>
              <a:rPr lang="zh-CN" altLang="en-US">
                <a:solidFill>
                  <a:srgbClr val="FF0000"/>
                </a:solidFill>
              </a:rPr>
              <a:t>秒数</a:t>
            </a:r>
            <a:r>
              <a:rPr lang="zh-CN" altLang="en-US"/>
              <a:t>，转换为“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  <a:r>
              <a:rPr lang="zh-CN" altLang="en-US"/>
              <a:t>”的形式</a:t>
            </a:r>
            <a:endParaRPr lang="en-US" altLang="zh-CN"/>
          </a:p>
          <a:p>
            <a:r>
              <a:rPr lang="zh-CN" altLang="en-US"/>
              <a:t>解题思路：与上一题类似</a:t>
            </a:r>
            <a:endParaRPr lang="en-US" altLang="zh-CN"/>
          </a:p>
          <a:p>
            <a:r>
              <a:rPr lang="en-US" altLang="zh-CN"/>
              <a:t>25300 – 3600 * 7 = 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</a:p>
          <a:p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en-US" altLang="zh-CN"/>
              <a:t> – 60 * 1 = 40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4D2F61-2CBB-8E6E-071A-4402A15C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84" y="3022915"/>
            <a:ext cx="4514286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5417-528B-D2CE-D0A7-254620D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两点之间的距离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6D10CA-E81A-B60E-A827-4BD59D59E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/>
                  <a:t>题目描述，输入</a:t>
                </a:r>
                <a:r>
                  <a:rPr lang="en-US" altLang="zh-CN">
                    <a:solidFill>
                      <a:srgbClr val="FF0000"/>
                    </a:solidFill>
                  </a:rPr>
                  <a:t>x1, y1, x2, y2</a:t>
                </a:r>
                <a:r>
                  <a:rPr lang="zh-CN" altLang="en-US"/>
                  <a:t>，计算</a:t>
                </a:r>
                <a:r>
                  <a:rPr lang="en-US" altLang="zh-CN">
                    <a:solidFill>
                      <a:srgbClr val="FF0000"/>
                    </a:solidFill>
                  </a:rPr>
                  <a:t>(x1,  y1)</a:t>
                </a:r>
                <a:r>
                  <a:rPr lang="zh-CN" altLang="en-US">
                    <a:solidFill>
                      <a:srgbClr val="FF0000"/>
                    </a:solidFill>
                  </a:rPr>
                  <a:t>与</a:t>
                </a:r>
                <a:r>
                  <a:rPr lang="en-US" altLang="zh-CN">
                    <a:solidFill>
                      <a:srgbClr val="FF0000"/>
                    </a:solidFill>
                  </a:rPr>
                  <a:t>(x2, y2)</a:t>
                </a:r>
                <a:r>
                  <a:rPr lang="zh-CN" altLang="en-US">
                    <a:solidFill>
                      <a:srgbClr val="FF0000"/>
                    </a:solidFill>
                  </a:rPr>
                  <a:t>的距离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r>
                  <a:rPr lang="en-US" altLang="zh-CN"/>
                  <a:t>pow(x, y) returns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en-US" altLang="zh-CN"/>
                  <a:t>sqrt(x) returns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/>
              </a:p>
              <a:p>
                <a:pPr marL="457200" lvl="1" indent="0">
                  <a:buNone/>
                </a:pPr>
                <a:r>
                  <a:rPr lang="en-US" altLang="zh-CN"/>
                  <a:t>= sqrt( 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	pow((x1 – x2), 2) + 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	pow((y1 – y2), 2)</a:t>
                </a:r>
              </a:p>
              <a:p>
                <a:pPr marL="457200" lvl="1" indent="0">
                  <a:buNone/>
                </a:pPr>
                <a:r>
                  <a:rPr lang="en-US" altLang="zh-CN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6D10CA-E81A-B60E-A827-4BD59D59E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46CD947-C831-0640-6682-CD10E02C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00" y="2893510"/>
            <a:ext cx="460000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8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57413-8D1E-18F4-0EB8-CA6837B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四舍五入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112B6-934C-6C21-605A-53C52FBC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题目描述：输入一个浮点数，输出其</a:t>
            </a:r>
            <a:r>
              <a:rPr lang="zh-CN" altLang="en-US">
                <a:solidFill>
                  <a:srgbClr val="FF0000"/>
                </a:solidFill>
              </a:rPr>
              <a:t>四舍五入保留两位小数</a:t>
            </a:r>
            <a:r>
              <a:rPr lang="zh-CN" altLang="en-US"/>
              <a:t>格式</a:t>
            </a:r>
            <a:endParaRPr lang="en-US" altLang="zh-CN"/>
          </a:p>
          <a:p>
            <a:r>
              <a:rPr lang="en-US" altLang="zh-CN"/>
              <a:t>round(x) returns a floating-point value that represents the </a:t>
            </a:r>
            <a:r>
              <a:rPr lang="en-US" altLang="zh-CN">
                <a:solidFill>
                  <a:srgbClr val="FF0000"/>
                </a:solidFill>
              </a:rPr>
              <a:t>nearest integer</a:t>
            </a:r>
            <a:r>
              <a:rPr lang="en-US" altLang="zh-CN"/>
              <a:t> to x</a:t>
            </a:r>
          </a:p>
          <a:p>
            <a:pPr lvl="1"/>
            <a:r>
              <a:rPr lang="en-US" altLang="zh-CN"/>
              <a:t>round(3.1415) = 3</a:t>
            </a:r>
          </a:p>
          <a:p>
            <a:pPr lvl="1"/>
            <a:r>
              <a:rPr lang="en-US" altLang="zh-CN"/>
              <a:t>round(314.15) = 314, 314/100.0 = 3.14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DBE4B4-0443-DAFF-8BB4-8192BD1A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09" y="2932730"/>
            <a:ext cx="4304762" cy="16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F9B06-BFDA-8BB8-818A-469B7877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71" y="4039095"/>
            <a:ext cx="2114286" cy="7238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350761-31C2-D457-3E91-A2EE52CDC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62905"/>
            <a:ext cx="7476190" cy="15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C4D69A8-1354-77D3-D0F2-9FC0DF549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642" y="5810524"/>
            <a:ext cx="3409524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57413-8D1E-18F4-0EB8-CA6837B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四舍五入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112B6-934C-6C21-605A-53C52FBC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题目描述：输入一个浮点数，输出其</a:t>
            </a:r>
            <a:r>
              <a:rPr lang="zh-CN" altLang="en-US">
                <a:solidFill>
                  <a:srgbClr val="FF0000"/>
                </a:solidFill>
              </a:rPr>
              <a:t>四舍五入保留两位小数</a:t>
            </a:r>
            <a:r>
              <a:rPr lang="zh-CN" altLang="en-US"/>
              <a:t>格式</a:t>
            </a:r>
            <a:endParaRPr lang="en-US" altLang="zh-CN"/>
          </a:p>
          <a:p>
            <a:r>
              <a:rPr lang="zh-CN" altLang="en-US"/>
              <a:t>考察知识：数据类型精度、</a:t>
            </a:r>
            <a:r>
              <a:rPr lang="en-US" altLang="zh-CN"/>
              <a:t>math.h</a:t>
            </a:r>
            <a:r>
              <a:rPr lang="zh-CN" altLang="en-US"/>
              <a:t>库的使用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思考：本题如果不使用</a:t>
            </a:r>
            <a:r>
              <a:rPr lang="en-US" altLang="zh-CN">
                <a:solidFill>
                  <a:srgbClr val="FF0000"/>
                </a:solidFill>
              </a:rPr>
              <a:t>math.h</a:t>
            </a:r>
            <a:r>
              <a:rPr lang="zh-CN" altLang="en-US">
                <a:solidFill>
                  <a:srgbClr val="FF0000"/>
                </a:solidFill>
              </a:rPr>
              <a:t>，应该怎么自行实现四舍五入？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强制类型转换 </a:t>
            </a:r>
            <a:r>
              <a:rPr lang="en-US" altLang="zh-CN"/>
              <a:t>(int)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丢弃</a:t>
            </a:r>
            <a:r>
              <a:rPr lang="zh-CN" altLang="en-US"/>
              <a:t>小数部分</a:t>
            </a:r>
            <a:endParaRPr lang="en-US" altLang="zh-CN"/>
          </a:p>
          <a:p>
            <a:r>
              <a:rPr lang="en-US" altLang="zh-CN"/>
              <a:t>(int)2.4 -&gt; 2	|	(int)(2.4+0.5) -&gt; 2</a:t>
            </a:r>
          </a:p>
          <a:p>
            <a:r>
              <a:rPr lang="en-US" altLang="zh-CN"/>
              <a:t>(int)2.8 -&gt; 2	|	(int)(2.8+0.5) -&gt; 3</a:t>
            </a:r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AAB90-971C-A557-ABB0-4DBE5230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67" y="4001294"/>
            <a:ext cx="3933333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实验</a:t>
            </a:r>
            <a:r>
              <a:rPr lang="en-US" altLang="zh-CN" b="0" i="0">
                <a:effectLst/>
                <a:latin typeface="-apple-system"/>
              </a:rPr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考察知识：</a:t>
            </a:r>
            <a:r>
              <a:rPr lang="en-US" altLang="zh-CN"/>
              <a:t>if-else</a:t>
            </a:r>
            <a:r>
              <a:rPr lang="zh-CN" altLang="en-US"/>
              <a:t>、</a:t>
            </a:r>
            <a:r>
              <a:rPr lang="en-US" altLang="zh-CN"/>
              <a:t>switch-case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2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004F-8DA5-6DB5-853C-6287FAD8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 </a:t>
            </a:r>
            <a:r>
              <a:rPr lang="en-US" altLang="zh-CN"/>
              <a:t>&amp; </a:t>
            </a:r>
            <a:r>
              <a:rPr lang="zh-CN" altLang="en-US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AD077-DBC4-F5EF-0DC4-031CA2CA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</a:t>
            </a:r>
            <a:r>
              <a:rPr lang="zh-CN" altLang="en-US">
                <a:solidFill>
                  <a:srgbClr val="FF0000"/>
                </a:solidFill>
              </a:rPr>
              <a:t>自行完成</a:t>
            </a:r>
            <a:r>
              <a:rPr lang="zh-CN" altLang="en-US"/>
              <a:t>实验</a:t>
            </a:r>
            <a:r>
              <a:rPr lang="en-US" altLang="zh-CN"/>
              <a:t>2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378</Words>
  <Application>Microsoft Office PowerPoint</Application>
  <PresentationFormat>宽屏</PresentationFormat>
  <Paragraphs>48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Cambria Math</vt:lpstr>
      <vt:lpstr>Office 主题​​</vt:lpstr>
      <vt:lpstr>实验一讲解 &amp; 实验二前瞻</vt:lpstr>
      <vt:lpstr>题目讲解-付钱</vt:lpstr>
      <vt:lpstr>题目讲解-时间格式转换</vt:lpstr>
      <vt:lpstr>题目讲解-两点之间的距离</vt:lpstr>
      <vt:lpstr>题目讲解-四舍五入</vt:lpstr>
      <vt:lpstr>题目讲解-四舍五入</vt:lpstr>
      <vt:lpstr>解题思路-实验2</vt:lpstr>
      <vt:lpstr>实验 &amp; 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判题平台使用说明 &amp; 实验一</dc:title>
  <dc:creator>yx Lin</dc:creator>
  <cp:lastModifiedBy>yx Lin</cp:lastModifiedBy>
  <cp:revision>68</cp:revision>
  <dcterms:created xsi:type="dcterms:W3CDTF">2023-10-11T01:27:18Z</dcterms:created>
  <dcterms:modified xsi:type="dcterms:W3CDTF">2023-10-17T06:46:34Z</dcterms:modified>
</cp:coreProperties>
</file>