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ctiveX/activeX1.xml" ContentType="application/vnd.ms-office.activeX+xml"/>
  <Override PartName="/ppt/activeX/activeX1.bin" ContentType="application/vnd.ms-office.activeX"/>
  <Override PartName="/ppt/activeX/activeX2.xml" ContentType="application/vnd.ms-office.activeX+xml"/>
  <Override PartName="/ppt/activeX/activeX2.bin" ContentType="application/vnd.ms-office.activeX"/>
  <Override PartName="/ppt/activeX/activeX3.xml" ContentType="application/vnd.ms-office.activeX+xml"/>
  <Override PartName="/ppt/activeX/activeX3.bin" ContentType="application/vnd.ms-office.activeX"/>
  <Override PartName="/ppt/activeX/activeX4.xml" ContentType="application/vnd.ms-office.activeX+xml"/>
  <Override PartName="/ppt/activeX/activeX4.bin" ContentType="application/vnd.ms-office.activeX"/>
  <Override PartName="/ppt/activeX/activeX5.xml" ContentType="application/vnd.ms-office.activeX+xml"/>
  <Override PartName="/ppt/activeX/activeX5.bin" ContentType="application/vnd.ms-office.activeX"/>
  <Override PartName="/ppt/notesSlides/notesSlide1.xml" ContentType="application/vnd.openxmlformats-officedocument.presentationml.notesSlide+xml"/>
  <Override PartName="/ppt/activeX/activeX6.xml" ContentType="application/vnd.ms-office.activeX+xml"/>
  <Override PartName="/ppt/activeX/activeX6.bin" ContentType="application/vnd.ms-office.activeX"/>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handoutMasterIdLst>
    <p:handoutMasterId r:id="rId51"/>
  </p:handoutMasterIdLst>
  <p:sldIdLst>
    <p:sldId id="439" r:id="rId2"/>
    <p:sldId id="440" r:id="rId3"/>
    <p:sldId id="441" r:id="rId4"/>
    <p:sldId id="442" r:id="rId5"/>
    <p:sldId id="443" r:id="rId6"/>
    <p:sldId id="444" r:id="rId7"/>
    <p:sldId id="445" r:id="rId8"/>
    <p:sldId id="446" r:id="rId9"/>
    <p:sldId id="447" r:id="rId10"/>
    <p:sldId id="448" r:id="rId11"/>
    <p:sldId id="449" r:id="rId12"/>
    <p:sldId id="450" r:id="rId13"/>
    <p:sldId id="451" r:id="rId14"/>
    <p:sldId id="452" r:id="rId15"/>
    <p:sldId id="454" r:id="rId16"/>
    <p:sldId id="455" r:id="rId17"/>
    <p:sldId id="456" r:id="rId18"/>
    <p:sldId id="498" r:id="rId19"/>
    <p:sldId id="499" r:id="rId20"/>
    <p:sldId id="467" r:id="rId21"/>
    <p:sldId id="459" r:id="rId22"/>
    <p:sldId id="460" r:id="rId23"/>
    <p:sldId id="461" r:id="rId24"/>
    <p:sldId id="462" r:id="rId25"/>
    <p:sldId id="463" r:id="rId26"/>
    <p:sldId id="464" r:id="rId27"/>
    <p:sldId id="466" r:id="rId28"/>
    <p:sldId id="364" r:id="rId29"/>
    <p:sldId id="365" r:id="rId30"/>
    <p:sldId id="370" r:id="rId31"/>
    <p:sldId id="368" r:id="rId32"/>
    <p:sldId id="369" r:id="rId33"/>
    <p:sldId id="373" r:id="rId34"/>
    <p:sldId id="367" r:id="rId35"/>
    <p:sldId id="371" r:id="rId36"/>
    <p:sldId id="374" r:id="rId37"/>
    <p:sldId id="372" r:id="rId38"/>
    <p:sldId id="375" r:id="rId39"/>
    <p:sldId id="377" r:id="rId40"/>
    <p:sldId id="378" r:id="rId41"/>
    <p:sldId id="379" r:id="rId42"/>
    <p:sldId id="381" r:id="rId43"/>
    <p:sldId id="380" r:id="rId44"/>
    <p:sldId id="382" r:id="rId45"/>
    <p:sldId id="383" r:id="rId46"/>
    <p:sldId id="384" r:id="rId47"/>
    <p:sldId id="388" r:id="rId48"/>
    <p:sldId id="385" r:id="rId49"/>
  </p:sldIdLst>
  <p:sldSz cx="9144000" cy="6858000" type="screen4x3"/>
  <p:notesSz cx="6834188" cy="9979025"/>
  <p:defaultTextStyle>
    <a:defPPr>
      <a:defRPr lang="zh-CN"/>
    </a:defPPr>
    <a:lvl1pPr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33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94660"/>
  </p:normalViewPr>
  <p:slideViewPr>
    <p:cSldViewPr>
      <p:cViewPr varScale="1">
        <p:scale>
          <a:sx n="76" d="100"/>
          <a:sy n="76" d="100"/>
        </p:scale>
        <p:origin x="972" y="39"/>
      </p:cViewPr>
      <p:guideLst>
        <p:guide orient="horz" pos="2190"/>
        <p:guide pos="2880"/>
      </p:guideLst>
    </p:cSldViewPr>
  </p:slideViewPr>
  <p:notesTextViewPr>
    <p:cViewPr>
      <p:scale>
        <a:sx n="100" d="100"/>
        <a:sy n="100" d="100"/>
      </p:scale>
      <p:origin x="0" y="0"/>
    </p:cViewPr>
  </p:notesTextViewPr>
  <p:sorterViewPr>
    <p:cViewPr>
      <p:scale>
        <a:sx n="66" d="100"/>
        <a:sy n="66" d="100"/>
      </p:scale>
      <p:origin x="0" y="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activeX/activeX4.xml><?xml version="1.0" encoding="utf-8"?>
<ax:ocx xmlns:ax="http://schemas.microsoft.com/office/2006/activeX" xmlns:r="http://schemas.openxmlformats.org/officeDocument/2006/relationships" ax:classid="{D27CDB6E-AE6D-11CF-96B8-444553540000}" ax:persistence="persistStorage" r:id="rId1"/>
</file>

<file path=ppt/activeX/activeX5.xml><?xml version="1.0" encoding="utf-8"?>
<ax:ocx xmlns:ax="http://schemas.microsoft.com/office/2006/activeX" xmlns:r="http://schemas.openxmlformats.org/officeDocument/2006/relationships" ax:classid="{D27CDB6E-AE6D-11CF-96B8-444553540000}" ax:persistence="persistStorage" r:id="rId1"/>
</file>

<file path=ppt/activeX/activeX6.xml><?xml version="1.0" encoding="utf-8"?>
<ax:ocx xmlns:ax="http://schemas.microsoft.com/office/2006/activeX" xmlns:r="http://schemas.openxmlformats.org/officeDocument/2006/relationships" ax:classid="{D27CDB6E-AE6D-11CF-96B8-444553540000}" ax:persistence="persistStorage" r:id="rId1"/>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4066" name="Rectangle 2"/>
          <p:cNvSpPr>
            <a:spLocks noGrp="1" noChangeArrowheads="1"/>
          </p:cNvSpPr>
          <p:nvPr>
            <p:ph type="hdr" sz="quarter"/>
          </p:nvPr>
        </p:nvSpPr>
        <p:spPr bwMode="auto">
          <a:xfrm>
            <a:off x="0" y="0"/>
            <a:ext cx="2962275" cy="498475"/>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endParaRPr lang="en-US" altLang="zh-CN"/>
          </a:p>
        </p:txBody>
      </p:sp>
      <p:sp>
        <p:nvSpPr>
          <p:cNvPr id="344067" name="Rectangle 3"/>
          <p:cNvSpPr>
            <a:spLocks noGrp="1" noChangeArrowheads="1"/>
          </p:cNvSpPr>
          <p:nvPr>
            <p:ph type="dt" sz="quarter" idx="1"/>
          </p:nvPr>
        </p:nvSpPr>
        <p:spPr bwMode="auto">
          <a:xfrm>
            <a:off x="3871913" y="0"/>
            <a:ext cx="2960687" cy="498475"/>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endParaRPr lang="en-US" altLang="zh-CN"/>
          </a:p>
        </p:txBody>
      </p:sp>
      <p:sp>
        <p:nvSpPr>
          <p:cNvPr id="344068" name="Rectangle 4"/>
          <p:cNvSpPr>
            <a:spLocks noGrp="1" noChangeArrowheads="1"/>
          </p:cNvSpPr>
          <p:nvPr>
            <p:ph type="ftr" sz="quarter" idx="2"/>
          </p:nvPr>
        </p:nvSpPr>
        <p:spPr bwMode="auto">
          <a:xfrm>
            <a:off x="0" y="9478963"/>
            <a:ext cx="2962275" cy="498475"/>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endParaRPr lang="en-US" altLang="zh-CN"/>
          </a:p>
        </p:txBody>
      </p:sp>
      <p:sp>
        <p:nvSpPr>
          <p:cNvPr id="344069" name="Rectangle 5"/>
          <p:cNvSpPr>
            <a:spLocks noGrp="1" noChangeArrowheads="1"/>
          </p:cNvSpPr>
          <p:nvPr>
            <p:ph type="sldNum" sz="quarter" idx="3"/>
          </p:nvPr>
        </p:nvSpPr>
        <p:spPr bwMode="auto">
          <a:xfrm>
            <a:off x="3871913" y="9478963"/>
            <a:ext cx="2960687" cy="498475"/>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defRPr>
            </a:lvl1pPr>
          </a:lstStyle>
          <a:p>
            <a:fld id="{D80A5E4B-3CA1-49B6-848F-A6E01085FE13}" type="slidenum">
              <a:rPr lang="en-US" altLang="zh-CN"/>
              <a:pPr/>
              <a:t>‹#›</a:t>
            </a:fld>
            <a:endParaRPr lang="en-US" altLang="zh-CN"/>
          </a:p>
        </p:txBody>
      </p:sp>
    </p:spTree>
    <p:extLst>
      <p:ext uri="{BB962C8B-B14F-4D97-AF65-F5344CB8AC3E}">
        <p14:creationId xmlns:p14="http://schemas.microsoft.com/office/powerpoint/2010/main" val="1013295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62275" cy="498475"/>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endParaRPr lang="en-US" altLang="zh-CN"/>
          </a:p>
        </p:txBody>
      </p:sp>
      <p:sp>
        <p:nvSpPr>
          <p:cNvPr id="26627" name="Rectangle 3"/>
          <p:cNvSpPr>
            <a:spLocks noGrp="1" noChangeArrowheads="1"/>
          </p:cNvSpPr>
          <p:nvPr>
            <p:ph type="dt" idx="1"/>
          </p:nvPr>
        </p:nvSpPr>
        <p:spPr bwMode="auto">
          <a:xfrm>
            <a:off x="3871913" y="0"/>
            <a:ext cx="2960687" cy="498475"/>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endParaRPr lang="en-US" altLang="zh-CN"/>
          </a:p>
        </p:txBody>
      </p:sp>
      <p:sp>
        <p:nvSpPr>
          <p:cNvPr id="26628" name="Rectangle 4"/>
          <p:cNvSpPr>
            <a:spLocks noGrp="1" noRot="1" noChangeAspect="1" noChangeArrowheads="1" noTextEdit="1"/>
          </p:cNvSpPr>
          <p:nvPr>
            <p:ph type="sldImg" idx="2"/>
          </p:nvPr>
        </p:nvSpPr>
        <p:spPr bwMode="auto">
          <a:xfrm>
            <a:off x="922338" y="747713"/>
            <a:ext cx="4991100" cy="3743325"/>
          </a:xfrm>
          <a:prstGeom prst="rect">
            <a:avLst/>
          </a:prstGeom>
          <a:noFill/>
          <a:ln w="9525">
            <a:solidFill>
              <a:srgbClr val="000000"/>
            </a:solidFill>
            <a:miter lim="800000"/>
          </a:ln>
          <a:effectLst/>
        </p:spPr>
      </p:sp>
      <p:sp>
        <p:nvSpPr>
          <p:cNvPr id="26629" name="Rectangle 5"/>
          <p:cNvSpPr>
            <a:spLocks noGrp="1" noChangeArrowheads="1"/>
          </p:cNvSpPr>
          <p:nvPr>
            <p:ph type="body" sz="quarter" idx="3"/>
          </p:nvPr>
        </p:nvSpPr>
        <p:spPr bwMode="auto">
          <a:xfrm>
            <a:off x="684213" y="4740275"/>
            <a:ext cx="5467350" cy="4491038"/>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6630" name="Rectangle 6"/>
          <p:cNvSpPr>
            <a:spLocks noGrp="1" noChangeArrowheads="1"/>
          </p:cNvSpPr>
          <p:nvPr>
            <p:ph type="ftr" sz="quarter" idx="4"/>
          </p:nvPr>
        </p:nvSpPr>
        <p:spPr bwMode="auto">
          <a:xfrm>
            <a:off x="0" y="9478963"/>
            <a:ext cx="2962275" cy="498475"/>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endParaRPr lang="en-US" altLang="zh-CN"/>
          </a:p>
        </p:txBody>
      </p:sp>
      <p:sp>
        <p:nvSpPr>
          <p:cNvPr id="26631" name="Rectangle 7"/>
          <p:cNvSpPr>
            <a:spLocks noGrp="1" noChangeArrowheads="1"/>
          </p:cNvSpPr>
          <p:nvPr>
            <p:ph type="sldNum" sz="quarter" idx="5"/>
          </p:nvPr>
        </p:nvSpPr>
        <p:spPr bwMode="auto">
          <a:xfrm>
            <a:off x="3871913" y="9478963"/>
            <a:ext cx="2960687" cy="498475"/>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defRPr>
            </a:lvl1pPr>
          </a:lstStyle>
          <a:p>
            <a:fld id="{0C671637-83CE-4248-88F1-D9E0AA0C5A33}" type="slidenum">
              <a:rPr lang="en-US" altLang="zh-CN"/>
              <a:pPr/>
              <a:t>‹#›</a:t>
            </a:fld>
            <a:endParaRPr lang="en-US" altLang="zh-CN"/>
          </a:p>
        </p:txBody>
      </p:sp>
    </p:spTree>
    <p:extLst>
      <p:ext uri="{BB962C8B-B14F-4D97-AF65-F5344CB8AC3E}">
        <p14:creationId xmlns:p14="http://schemas.microsoft.com/office/powerpoint/2010/main" val="227081653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endParaRPr lang="en-US" altLang="zh-CN"/>
          </a:p>
        </p:txBody>
      </p:sp>
      <p:sp>
        <p:nvSpPr>
          <p:cNvPr id="17" name="页脚占位符 16"/>
          <p:cNvSpPr>
            <a:spLocks noGrp="1"/>
          </p:cNvSpPr>
          <p:nvPr>
            <p:ph type="ftr" sz="quarter" idx="11"/>
          </p:nvPr>
        </p:nvSpPr>
        <p:spPr>
          <a:xfrm>
            <a:off x="2898648" y="6355080"/>
            <a:ext cx="3474720" cy="365760"/>
          </a:xfrm>
        </p:spPr>
        <p:txBody>
          <a:bodyPr/>
          <a:lstStyle/>
          <a:p>
            <a:endParaRPr lang="en-US" altLang="zh-CN"/>
          </a:p>
        </p:txBody>
      </p:sp>
      <p:sp>
        <p:nvSpPr>
          <p:cNvPr id="29" name="灯片编号占位符 28"/>
          <p:cNvSpPr>
            <a:spLocks noGrp="1"/>
          </p:cNvSpPr>
          <p:nvPr>
            <p:ph type="sldNum" sz="quarter" idx="12"/>
          </p:nvPr>
        </p:nvSpPr>
        <p:spPr>
          <a:xfrm>
            <a:off x="1216152" y="6355080"/>
            <a:ext cx="1219200" cy="365760"/>
          </a:xfrm>
        </p:spPr>
        <p:txBody>
          <a:bodyPr/>
          <a:lstStyle/>
          <a:p>
            <a:fld id="{EEED34B3-6D5E-4070-85A6-67D74982CB12}" type="slidenum">
              <a:rPr lang="en-US" altLang="zh-CN" smtClean="0"/>
              <a:pPr/>
              <a:t>‹#›</a:t>
            </a:fld>
            <a:endParaRPr lang="en-US" altLang="zh-CN"/>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05A10DEA-F7F6-40C2-AFC8-9797290297C7}"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A4FDBDB8-EC50-4CFF-BAC2-73BFE4474E13}" type="slidenum">
              <a:rPr lang="en-US" altLang="zh-CN" smtClean="0"/>
              <a:pPr/>
              <a:t>‹#›</a:t>
            </a:fld>
            <a:endParaRPr lang="en-US" altLang="zh-CN"/>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F00D35D6-16C6-4E9E-9B99-9427A85AECBC}" type="slidenum">
              <a:rPr lang="en-US" altLang="zh-CN" smtClean="0"/>
              <a:pPr/>
              <a:t>‹#›</a:t>
            </a:fld>
            <a:endParaRPr lang="en-US" altLang="zh-CN"/>
          </a:p>
        </p:txBody>
      </p:sp>
      <p:sp>
        <p:nvSpPr>
          <p:cNvPr id="8" name="内容占位符 7"/>
          <p:cNvSpPr>
            <a:spLocks noGrp="1"/>
          </p:cNvSpPr>
          <p:nvPr>
            <p:ph sz="quarter" idx="1"/>
          </p:nvPr>
        </p:nvSpPr>
        <p:spPr>
          <a:xfrm>
            <a:off x="457200" y="1219200"/>
            <a:ext cx="8229600"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a:xfrm>
            <a:off x="6400800" y="6355080"/>
            <a:ext cx="2286000" cy="365760"/>
          </a:xfrm>
        </p:spPr>
        <p:txBody>
          <a:bodyPr/>
          <a:lstStyle/>
          <a:p>
            <a:endParaRPr lang="en-US" altLang="zh-CN"/>
          </a:p>
        </p:txBody>
      </p:sp>
      <p:sp>
        <p:nvSpPr>
          <p:cNvPr id="5" name="页脚占位符 4"/>
          <p:cNvSpPr>
            <a:spLocks noGrp="1"/>
          </p:cNvSpPr>
          <p:nvPr>
            <p:ph type="ftr" sz="quarter" idx="11"/>
          </p:nvPr>
        </p:nvSpPr>
        <p:spPr>
          <a:xfrm>
            <a:off x="2898648" y="6355080"/>
            <a:ext cx="3474720" cy="365760"/>
          </a:xfrm>
        </p:spPr>
        <p:txBody>
          <a:bodyPr/>
          <a:lstStyle/>
          <a:p>
            <a:endParaRPr lang="en-US" altLang="zh-CN"/>
          </a:p>
        </p:txBody>
      </p:sp>
      <p:sp>
        <p:nvSpPr>
          <p:cNvPr id="6" name="灯片编号占位符 5"/>
          <p:cNvSpPr>
            <a:spLocks noGrp="1"/>
          </p:cNvSpPr>
          <p:nvPr>
            <p:ph type="sldNum" sz="quarter" idx="12"/>
          </p:nvPr>
        </p:nvSpPr>
        <p:spPr>
          <a:xfrm>
            <a:off x="1069848" y="6355080"/>
            <a:ext cx="1520952" cy="365760"/>
          </a:xfrm>
        </p:spPr>
        <p:txBody>
          <a:bodyPr/>
          <a:lstStyle/>
          <a:p>
            <a:fld id="{6388DFDD-202C-4CC5-B835-834B2186F1FF}" type="slidenum">
              <a:rPr lang="en-US" altLang="zh-CN" smtClean="0"/>
              <a:pPr/>
              <a:t>‹#›</a:t>
            </a:fld>
            <a:endParaRPr lang="en-US" altLang="zh-CN"/>
          </a:p>
        </p:txBody>
      </p:sp>
      <p:sp>
        <p:nvSpPr>
          <p:cNvPr id="7" name="矩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84DF6675-5DF6-4EA3-8111-FA3557D0C0FC}" type="slidenum">
              <a:rPr lang="en-US" altLang="zh-CN" smtClean="0"/>
              <a:pPr/>
              <a:t>‹#›</a:t>
            </a:fld>
            <a:endParaRPr lang="en-US" altLang="zh-CN"/>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4AC48140-6E86-48E8-B332-533E59FA263B}" type="slidenum">
              <a:rPr lang="en-US" altLang="zh-CN" smtClean="0"/>
              <a:pPr/>
              <a:t>‹#›</a:t>
            </a:fld>
            <a:endParaRPr lang="en-US" altLang="zh-CN"/>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13AED872-A79B-441E-82BC-D3AE20488080}" type="slidenum">
              <a:rPr lang="en-US" altLang="zh-CN" smtClean="0"/>
              <a:pPr/>
              <a:t>‹#›</a:t>
            </a:fld>
            <a:endParaRPr lang="en-US" altLang="zh-CN"/>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BBB94B26-78E3-4396-860E-8D9CDBBCFA8D}" type="slidenum">
              <a:rPr lang="en-US" altLang="zh-CN" smtClean="0"/>
              <a:pPr/>
              <a:t>‹#›</a:t>
            </a:fld>
            <a:endParaRPr lang="en-US" altLang="zh-CN"/>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D39737B0-6AC2-48F1-A4DC-7DEF3F4601A2}" type="slidenum">
              <a:rPr lang="en-US" altLang="zh-CN" smtClean="0"/>
              <a:pPr/>
              <a:t>‹#›</a:t>
            </a:fld>
            <a:endParaRPr lang="en-US" altLang="zh-CN"/>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a:t>单击图标添加图片</a:t>
            </a:r>
            <a:endParaRPr kumimoji="0" lang="en-US" dirty="0"/>
          </a:p>
        </p:txBody>
      </p:sp>
      <p:sp>
        <p:nvSpPr>
          <p:cNvPr id="4" name="文本占位符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E00B3F69-0C88-41AE-BEBA-41FFA8B3F929}" type="slidenum">
              <a:rPr lang="en-US" altLang="zh-CN" smtClean="0"/>
              <a:pPr/>
              <a:t>‹#›</a:t>
            </a:fld>
            <a:endParaRPr lang="en-US" altLang="zh-CN"/>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152400"/>
            <a:ext cx="8229600" cy="990600"/>
          </a:xfrm>
          <a:prstGeom prst="rect">
            <a:avLst/>
          </a:prstGeom>
        </p:spPr>
        <p:txBody>
          <a:bodyPr vert="horz"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endParaRPr lang="en-US" altLang="zh-CN"/>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ltLang="zh-CN"/>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9A4BE203-6ACD-445F-8D26-342A9FD6F6A4}" type="slidenum">
              <a:rPr lang="en-US" altLang="zh-CN" smtClean="0"/>
              <a:pPr/>
              <a:t>‹#›</a:t>
            </a:fld>
            <a:endParaRPr lang="en-US" altLang="zh-CN"/>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panose="05040102010807070707"/>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panose="05040102010807070707"/>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panose="05040102010807070707"/>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6.xml"/><Relationship Id="rId5" Type="http://schemas.openxmlformats.org/officeDocument/2006/relationships/image" Target="../media/image36.emf"/><Relationship Id="rId4" Type="http://schemas.openxmlformats.org/officeDocument/2006/relationships/oleObject" Target="../embeddings/oleObject27.bin"/></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6.xml"/><Relationship Id="rId1" Type="http://schemas.openxmlformats.org/officeDocument/2006/relationships/control" Target="../activeX/activeX2.xml"/></Relationships>
</file>

<file path=ppt/slides/_rels/slide1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6.xml"/><Relationship Id="rId5" Type="http://schemas.openxmlformats.org/officeDocument/2006/relationships/image" Target="../media/image41.jpeg"/><Relationship Id="rId4" Type="http://schemas.openxmlformats.org/officeDocument/2006/relationships/image" Target="../media/image40.jpeg"/></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6.xml"/><Relationship Id="rId1" Type="http://schemas.openxmlformats.org/officeDocument/2006/relationships/control" Target="../activeX/activeX3.xml"/></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6.xml"/><Relationship Id="rId1" Type="http://schemas.openxmlformats.org/officeDocument/2006/relationships/control" Target="../activeX/activeX4.xml"/></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6.xml"/><Relationship Id="rId1" Type="http://schemas.openxmlformats.org/officeDocument/2006/relationships/control" Target="../activeX/activeX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oleObject" Target="../embeddings/oleObject28.bin"/><Relationship Id="rId1" Type="http://schemas.openxmlformats.org/officeDocument/2006/relationships/slideLayout" Target="../slideLayouts/slideLayout6.xml"/><Relationship Id="rId5" Type="http://schemas.openxmlformats.org/officeDocument/2006/relationships/image" Target="../media/image46.emf"/><Relationship Id="rId4" Type="http://schemas.openxmlformats.org/officeDocument/2006/relationships/oleObject" Target="../embeddings/oleObject29.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3.bin"/><Relationship Id="rId13" Type="http://schemas.openxmlformats.org/officeDocument/2006/relationships/image" Target="../media/image52.emf"/><Relationship Id="rId18" Type="http://schemas.openxmlformats.org/officeDocument/2006/relationships/oleObject" Target="../embeddings/oleObject38.bin"/><Relationship Id="rId3" Type="http://schemas.openxmlformats.org/officeDocument/2006/relationships/image" Target="../media/image47.emf"/><Relationship Id="rId7" Type="http://schemas.openxmlformats.org/officeDocument/2006/relationships/image" Target="../media/image49.emf"/><Relationship Id="rId12" Type="http://schemas.openxmlformats.org/officeDocument/2006/relationships/oleObject" Target="../embeddings/oleObject35.bin"/><Relationship Id="rId17" Type="http://schemas.openxmlformats.org/officeDocument/2006/relationships/image" Target="../media/image54.emf"/><Relationship Id="rId2" Type="http://schemas.openxmlformats.org/officeDocument/2006/relationships/oleObject" Target="../embeddings/oleObject30.bin"/><Relationship Id="rId16" Type="http://schemas.openxmlformats.org/officeDocument/2006/relationships/oleObject" Target="../embeddings/oleObject37.bin"/><Relationship Id="rId1" Type="http://schemas.openxmlformats.org/officeDocument/2006/relationships/slideLayout" Target="../slideLayouts/slideLayout6.xml"/><Relationship Id="rId6" Type="http://schemas.openxmlformats.org/officeDocument/2006/relationships/oleObject" Target="../embeddings/oleObject32.bin"/><Relationship Id="rId11" Type="http://schemas.openxmlformats.org/officeDocument/2006/relationships/image" Target="../media/image51.emf"/><Relationship Id="rId5" Type="http://schemas.openxmlformats.org/officeDocument/2006/relationships/image" Target="../media/image48.emf"/><Relationship Id="rId15" Type="http://schemas.openxmlformats.org/officeDocument/2006/relationships/image" Target="../media/image53.emf"/><Relationship Id="rId10" Type="http://schemas.openxmlformats.org/officeDocument/2006/relationships/oleObject" Target="../embeddings/oleObject34.bin"/><Relationship Id="rId19" Type="http://schemas.openxmlformats.org/officeDocument/2006/relationships/image" Target="../media/image55.emf"/><Relationship Id="rId4" Type="http://schemas.openxmlformats.org/officeDocument/2006/relationships/oleObject" Target="../embeddings/oleObject31.bin"/><Relationship Id="rId9" Type="http://schemas.openxmlformats.org/officeDocument/2006/relationships/image" Target="../media/image50.emf"/><Relationship Id="rId14" Type="http://schemas.openxmlformats.org/officeDocument/2006/relationships/oleObject" Target="../embeddings/oleObject36.bin"/></Relationships>
</file>

<file path=ppt/slides/_rels/slide22.xml.rels><?xml version="1.0" encoding="UTF-8" standalone="yes"?>
<Relationships xmlns="http://schemas.openxmlformats.org/package/2006/relationships"><Relationship Id="rId3" Type="http://schemas.openxmlformats.org/officeDocument/2006/relationships/image" Target="../media/image56.emf"/><Relationship Id="rId7" Type="http://schemas.openxmlformats.org/officeDocument/2006/relationships/image" Target="../media/image58.emf"/><Relationship Id="rId2" Type="http://schemas.openxmlformats.org/officeDocument/2006/relationships/oleObject" Target="../embeddings/oleObject39.bin"/><Relationship Id="rId1" Type="http://schemas.openxmlformats.org/officeDocument/2006/relationships/slideLayout" Target="../slideLayouts/slideLayout6.xml"/><Relationship Id="rId6" Type="http://schemas.openxmlformats.org/officeDocument/2006/relationships/oleObject" Target="../embeddings/oleObject41.bin"/><Relationship Id="rId5" Type="http://schemas.openxmlformats.org/officeDocument/2006/relationships/image" Target="../media/image57.emf"/><Relationship Id="rId4" Type="http://schemas.openxmlformats.org/officeDocument/2006/relationships/oleObject" Target="../embeddings/oleObject40.bin"/></Relationships>
</file>

<file path=ppt/slides/_rels/slide2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60.emf"/><Relationship Id="rId4" Type="http://schemas.openxmlformats.org/officeDocument/2006/relationships/oleObject" Target="../embeddings/oleObject42.bin"/></Relationships>
</file>

<file path=ppt/slides/_rels/slide24.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61.jpeg"/><Relationship Id="rId1" Type="http://schemas.openxmlformats.org/officeDocument/2006/relationships/slideLayout" Target="../slideLayouts/slideLayout6.xml"/><Relationship Id="rId4" Type="http://schemas.openxmlformats.org/officeDocument/2006/relationships/image" Target="../media/image63.jpeg"/></Relationships>
</file>

<file path=ppt/slides/_rels/slide2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oleObject" Target="../embeddings/oleObject43.bin"/><Relationship Id="rId1" Type="http://schemas.openxmlformats.org/officeDocument/2006/relationships/slideLayout" Target="../slideLayouts/slideLayout6.xml"/><Relationship Id="rId4" Type="http://schemas.openxmlformats.org/officeDocument/2006/relationships/image" Target="../media/image68.png"/></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oleObject" Target="../embeddings/oleObject49.bin"/><Relationship Id="rId18" Type="http://schemas.openxmlformats.org/officeDocument/2006/relationships/image" Target="../media/image76.emf"/><Relationship Id="rId3" Type="http://schemas.openxmlformats.org/officeDocument/2006/relationships/image" Target="../media/image69.emf"/><Relationship Id="rId21" Type="http://schemas.openxmlformats.org/officeDocument/2006/relationships/oleObject" Target="../embeddings/oleObject53.bin"/><Relationship Id="rId7" Type="http://schemas.openxmlformats.org/officeDocument/2006/relationships/image" Target="../media/image71.emf"/><Relationship Id="rId12" Type="http://schemas.openxmlformats.org/officeDocument/2006/relationships/image" Target="../media/image73.emf"/><Relationship Id="rId17" Type="http://schemas.openxmlformats.org/officeDocument/2006/relationships/oleObject" Target="../embeddings/oleObject51.bin"/><Relationship Id="rId2" Type="http://schemas.openxmlformats.org/officeDocument/2006/relationships/oleObject" Target="../embeddings/oleObject44.bin"/><Relationship Id="rId16" Type="http://schemas.openxmlformats.org/officeDocument/2006/relationships/image" Target="../media/image75.emf"/><Relationship Id="rId20" Type="http://schemas.openxmlformats.org/officeDocument/2006/relationships/image" Target="../media/image77.emf"/><Relationship Id="rId1" Type="http://schemas.openxmlformats.org/officeDocument/2006/relationships/slideLayout" Target="../slideLayouts/slideLayout6.xml"/><Relationship Id="rId6" Type="http://schemas.openxmlformats.org/officeDocument/2006/relationships/oleObject" Target="../embeddings/oleObject46.bin"/><Relationship Id="rId11" Type="http://schemas.openxmlformats.org/officeDocument/2006/relationships/oleObject" Target="../embeddings/oleObject48.bin"/><Relationship Id="rId24" Type="http://schemas.openxmlformats.org/officeDocument/2006/relationships/image" Target="../media/image80.png"/><Relationship Id="rId5" Type="http://schemas.openxmlformats.org/officeDocument/2006/relationships/image" Target="../media/image70.emf"/><Relationship Id="rId15" Type="http://schemas.openxmlformats.org/officeDocument/2006/relationships/oleObject" Target="../embeddings/oleObject50.bin"/><Relationship Id="rId10" Type="http://schemas.openxmlformats.org/officeDocument/2006/relationships/image" Target="../media/image63.jpeg"/><Relationship Id="rId19" Type="http://schemas.openxmlformats.org/officeDocument/2006/relationships/oleObject" Target="../embeddings/oleObject52.bin"/><Relationship Id="rId4" Type="http://schemas.openxmlformats.org/officeDocument/2006/relationships/oleObject" Target="../embeddings/oleObject45.bin"/><Relationship Id="rId9" Type="http://schemas.openxmlformats.org/officeDocument/2006/relationships/image" Target="../media/image72.wmf"/><Relationship Id="rId14" Type="http://schemas.openxmlformats.org/officeDocument/2006/relationships/image" Target="../media/image74.emf"/><Relationship Id="rId22" Type="http://schemas.openxmlformats.org/officeDocument/2006/relationships/image" Target="../media/image7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4.wmf"/><Relationship Id="rId1" Type="http://schemas.openxmlformats.org/officeDocument/2006/relationships/slideLayout" Target="../slideLayouts/slideLayout6.xml"/><Relationship Id="rId4" Type="http://schemas.openxmlformats.org/officeDocument/2006/relationships/image" Target="../media/image5.wmf"/></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56.bin"/><Relationship Id="rId13" Type="http://schemas.openxmlformats.org/officeDocument/2006/relationships/image" Target="../media/image86.wmf"/><Relationship Id="rId3" Type="http://schemas.openxmlformats.org/officeDocument/2006/relationships/image" Target="../media/image81.png"/><Relationship Id="rId7" Type="http://schemas.openxmlformats.org/officeDocument/2006/relationships/image" Target="../media/image83.wmf"/><Relationship Id="rId12" Type="http://schemas.openxmlformats.org/officeDocument/2006/relationships/oleObject" Target="../embeddings/oleObject58.bin"/><Relationship Id="rId2" Type="http://schemas.openxmlformats.org/officeDocument/2006/relationships/image" Target="../media/image79.png"/><Relationship Id="rId1" Type="http://schemas.openxmlformats.org/officeDocument/2006/relationships/slideLayout" Target="../slideLayouts/slideLayout6.xml"/><Relationship Id="rId6" Type="http://schemas.openxmlformats.org/officeDocument/2006/relationships/oleObject" Target="../embeddings/oleObject55.bin"/><Relationship Id="rId11" Type="http://schemas.openxmlformats.org/officeDocument/2006/relationships/image" Target="../media/image85.wmf"/><Relationship Id="rId5" Type="http://schemas.openxmlformats.org/officeDocument/2006/relationships/image" Target="../media/image82.wmf"/><Relationship Id="rId10" Type="http://schemas.openxmlformats.org/officeDocument/2006/relationships/oleObject" Target="../embeddings/oleObject57.bin"/><Relationship Id="rId4" Type="http://schemas.openxmlformats.org/officeDocument/2006/relationships/oleObject" Target="../embeddings/oleObject54.bin"/><Relationship Id="rId9" Type="http://schemas.openxmlformats.org/officeDocument/2006/relationships/image" Target="../media/image84.emf"/></Relationships>
</file>

<file path=ppt/slides/_rels/slide31.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88.emf"/><Relationship Id="rId2" Type="http://schemas.openxmlformats.org/officeDocument/2006/relationships/oleObject" Target="../embeddings/oleObject59.bin"/><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89.emf"/><Relationship Id="rId2" Type="http://schemas.openxmlformats.org/officeDocument/2006/relationships/oleObject" Target="../embeddings/oleObject60.bin"/><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3" Type="http://schemas.openxmlformats.org/officeDocument/2006/relationships/image" Target="../media/image95.wmf"/><Relationship Id="rId18" Type="http://schemas.openxmlformats.org/officeDocument/2006/relationships/oleObject" Target="../embeddings/oleObject69.bin"/><Relationship Id="rId26" Type="http://schemas.openxmlformats.org/officeDocument/2006/relationships/oleObject" Target="../embeddings/oleObject73.bin"/><Relationship Id="rId39" Type="http://schemas.openxmlformats.org/officeDocument/2006/relationships/image" Target="../media/image108.wmf"/><Relationship Id="rId21" Type="http://schemas.openxmlformats.org/officeDocument/2006/relationships/image" Target="../media/image99.wmf"/><Relationship Id="rId34" Type="http://schemas.openxmlformats.org/officeDocument/2006/relationships/oleObject" Target="../embeddings/oleObject77.bin"/><Relationship Id="rId7" Type="http://schemas.openxmlformats.org/officeDocument/2006/relationships/image" Target="../media/image92.wmf"/><Relationship Id="rId12" Type="http://schemas.openxmlformats.org/officeDocument/2006/relationships/oleObject" Target="../embeddings/oleObject66.bin"/><Relationship Id="rId17" Type="http://schemas.openxmlformats.org/officeDocument/2006/relationships/image" Target="../media/image97.wmf"/><Relationship Id="rId25" Type="http://schemas.openxmlformats.org/officeDocument/2006/relationships/image" Target="../media/image101.wmf"/><Relationship Id="rId33" Type="http://schemas.openxmlformats.org/officeDocument/2006/relationships/image" Target="../media/image105.emf"/><Relationship Id="rId38" Type="http://schemas.openxmlformats.org/officeDocument/2006/relationships/oleObject" Target="../embeddings/oleObject79.bin"/><Relationship Id="rId2" Type="http://schemas.openxmlformats.org/officeDocument/2006/relationships/oleObject" Target="../embeddings/oleObject61.bin"/><Relationship Id="rId16" Type="http://schemas.openxmlformats.org/officeDocument/2006/relationships/oleObject" Target="../embeddings/oleObject68.bin"/><Relationship Id="rId20" Type="http://schemas.openxmlformats.org/officeDocument/2006/relationships/oleObject" Target="../embeddings/oleObject70.bin"/><Relationship Id="rId29" Type="http://schemas.openxmlformats.org/officeDocument/2006/relationships/image" Target="../media/image103.emf"/><Relationship Id="rId1" Type="http://schemas.openxmlformats.org/officeDocument/2006/relationships/slideLayout" Target="../slideLayouts/slideLayout6.xml"/><Relationship Id="rId6" Type="http://schemas.openxmlformats.org/officeDocument/2006/relationships/oleObject" Target="../embeddings/oleObject63.bin"/><Relationship Id="rId11" Type="http://schemas.openxmlformats.org/officeDocument/2006/relationships/image" Target="../media/image94.wmf"/><Relationship Id="rId24" Type="http://schemas.openxmlformats.org/officeDocument/2006/relationships/oleObject" Target="../embeddings/oleObject72.bin"/><Relationship Id="rId32" Type="http://schemas.openxmlformats.org/officeDocument/2006/relationships/oleObject" Target="../embeddings/oleObject76.bin"/><Relationship Id="rId37" Type="http://schemas.openxmlformats.org/officeDocument/2006/relationships/image" Target="../media/image107.emf"/><Relationship Id="rId5" Type="http://schemas.openxmlformats.org/officeDocument/2006/relationships/image" Target="../media/image91.wmf"/><Relationship Id="rId15" Type="http://schemas.openxmlformats.org/officeDocument/2006/relationships/image" Target="../media/image96.wmf"/><Relationship Id="rId23" Type="http://schemas.openxmlformats.org/officeDocument/2006/relationships/image" Target="../media/image100.wmf"/><Relationship Id="rId28" Type="http://schemas.openxmlformats.org/officeDocument/2006/relationships/oleObject" Target="../embeddings/oleObject74.bin"/><Relationship Id="rId36" Type="http://schemas.openxmlformats.org/officeDocument/2006/relationships/oleObject" Target="../embeddings/oleObject78.bin"/><Relationship Id="rId10" Type="http://schemas.openxmlformats.org/officeDocument/2006/relationships/oleObject" Target="../embeddings/oleObject65.bin"/><Relationship Id="rId19" Type="http://schemas.openxmlformats.org/officeDocument/2006/relationships/image" Target="../media/image98.wmf"/><Relationship Id="rId31" Type="http://schemas.openxmlformats.org/officeDocument/2006/relationships/image" Target="../media/image104.emf"/><Relationship Id="rId4" Type="http://schemas.openxmlformats.org/officeDocument/2006/relationships/oleObject" Target="../embeddings/oleObject62.bin"/><Relationship Id="rId9" Type="http://schemas.openxmlformats.org/officeDocument/2006/relationships/image" Target="../media/image93.wmf"/><Relationship Id="rId14" Type="http://schemas.openxmlformats.org/officeDocument/2006/relationships/oleObject" Target="../embeddings/oleObject67.bin"/><Relationship Id="rId22" Type="http://schemas.openxmlformats.org/officeDocument/2006/relationships/oleObject" Target="../embeddings/oleObject71.bin"/><Relationship Id="rId27" Type="http://schemas.openxmlformats.org/officeDocument/2006/relationships/image" Target="../media/image102.emf"/><Relationship Id="rId30" Type="http://schemas.openxmlformats.org/officeDocument/2006/relationships/oleObject" Target="../embeddings/oleObject75.bin"/><Relationship Id="rId35" Type="http://schemas.openxmlformats.org/officeDocument/2006/relationships/image" Target="../media/image106.emf"/><Relationship Id="rId8" Type="http://schemas.openxmlformats.org/officeDocument/2006/relationships/oleObject" Target="../embeddings/oleObject64.bin"/><Relationship Id="rId3" Type="http://schemas.openxmlformats.org/officeDocument/2006/relationships/image" Target="../media/image90.wmf"/></Relationships>
</file>

<file path=ppt/slides/_rels/slide35.xml.rels><?xml version="1.0" encoding="UTF-8" standalone="yes"?>
<Relationships xmlns="http://schemas.openxmlformats.org/package/2006/relationships"><Relationship Id="rId13" Type="http://schemas.openxmlformats.org/officeDocument/2006/relationships/image" Target="../media/image94.wmf"/><Relationship Id="rId18" Type="http://schemas.openxmlformats.org/officeDocument/2006/relationships/oleObject" Target="../embeddings/oleObject88.bin"/><Relationship Id="rId26" Type="http://schemas.openxmlformats.org/officeDocument/2006/relationships/oleObject" Target="../embeddings/oleObject92.bin"/><Relationship Id="rId39" Type="http://schemas.openxmlformats.org/officeDocument/2006/relationships/image" Target="../media/image116.wmf"/><Relationship Id="rId21" Type="http://schemas.openxmlformats.org/officeDocument/2006/relationships/image" Target="../media/image98.wmf"/><Relationship Id="rId34" Type="http://schemas.openxmlformats.org/officeDocument/2006/relationships/oleObject" Target="../embeddings/oleObject96.bin"/><Relationship Id="rId42" Type="http://schemas.openxmlformats.org/officeDocument/2006/relationships/oleObject" Target="../embeddings/oleObject100.bin"/><Relationship Id="rId47" Type="http://schemas.openxmlformats.org/officeDocument/2006/relationships/image" Target="../media/image120.emf"/><Relationship Id="rId7" Type="http://schemas.openxmlformats.org/officeDocument/2006/relationships/image" Target="../media/image91.wmf"/><Relationship Id="rId2" Type="http://schemas.openxmlformats.org/officeDocument/2006/relationships/oleObject" Target="../embeddings/oleObject80.bin"/><Relationship Id="rId16" Type="http://schemas.openxmlformats.org/officeDocument/2006/relationships/oleObject" Target="../embeddings/oleObject87.bin"/><Relationship Id="rId29" Type="http://schemas.openxmlformats.org/officeDocument/2006/relationships/image" Target="../media/image111.wmf"/><Relationship Id="rId1" Type="http://schemas.openxmlformats.org/officeDocument/2006/relationships/slideLayout" Target="../slideLayouts/slideLayout6.xml"/><Relationship Id="rId6" Type="http://schemas.openxmlformats.org/officeDocument/2006/relationships/oleObject" Target="../embeddings/oleObject82.bin"/><Relationship Id="rId11" Type="http://schemas.openxmlformats.org/officeDocument/2006/relationships/image" Target="../media/image93.wmf"/><Relationship Id="rId24" Type="http://schemas.openxmlformats.org/officeDocument/2006/relationships/oleObject" Target="../embeddings/oleObject91.bin"/><Relationship Id="rId32" Type="http://schemas.openxmlformats.org/officeDocument/2006/relationships/oleObject" Target="../embeddings/oleObject95.bin"/><Relationship Id="rId37" Type="http://schemas.openxmlformats.org/officeDocument/2006/relationships/image" Target="../media/image115.wmf"/><Relationship Id="rId40" Type="http://schemas.openxmlformats.org/officeDocument/2006/relationships/oleObject" Target="../embeddings/oleObject99.bin"/><Relationship Id="rId45" Type="http://schemas.openxmlformats.org/officeDocument/2006/relationships/image" Target="../media/image119.wmf"/><Relationship Id="rId5" Type="http://schemas.openxmlformats.org/officeDocument/2006/relationships/image" Target="../media/image90.wmf"/><Relationship Id="rId15" Type="http://schemas.openxmlformats.org/officeDocument/2006/relationships/image" Target="../media/image95.wmf"/><Relationship Id="rId23" Type="http://schemas.openxmlformats.org/officeDocument/2006/relationships/image" Target="../media/image110.wmf"/><Relationship Id="rId28" Type="http://schemas.openxmlformats.org/officeDocument/2006/relationships/oleObject" Target="../embeddings/oleObject93.bin"/><Relationship Id="rId36" Type="http://schemas.openxmlformats.org/officeDocument/2006/relationships/oleObject" Target="../embeddings/oleObject97.bin"/><Relationship Id="rId10" Type="http://schemas.openxmlformats.org/officeDocument/2006/relationships/oleObject" Target="../embeddings/oleObject84.bin"/><Relationship Id="rId19" Type="http://schemas.openxmlformats.org/officeDocument/2006/relationships/image" Target="../media/image97.wmf"/><Relationship Id="rId31" Type="http://schemas.openxmlformats.org/officeDocument/2006/relationships/image" Target="../media/image112.wmf"/><Relationship Id="rId44" Type="http://schemas.openxmlformats.org/officeDocument/2006/relationships/oleObject" Target="../embeddings/oleObject101.bin"/><Relationship Id="rId4" Type="http://schemas.openxmlformats.org/officeDocument/2006/relationships/oleObject" Target="../embeddings/oleObject81.bin"/><Relationship Id="rId9" Type="http://schemas.openxmlformats.org/officeDocument/2006/relationships/image" Target="../media/image92.wmf"/><Relationship Id="rId14" Type="http://schemas.openxmlformats.org/officeDocument/2006/relationships/oleObject" Target="../embeddings/oleObject86.bin"/><Relationship Id="rId22" Type="http://schemas.openxmlformats.org/officeDocument/2006/relationships/oleObject" Target="../embeddings/oleObject90.bin"/><Relationship Id="rId27" Type="http://schemas.openxmlformats.org/officeDocument/2006/relationships/image" Target="../media/image101.wmf"/><Relationship Id="rId30" Type="http://schemas.openxmlformats.org/officeDocument/2006/relationships/oleObject" Target="../embeddings/oleObject94.bin"/><Relationship Id="rId35" Type="http://schemas.openxmlformats.org/officeDocument/2006/relationships/image" Target="../media/image114.wmf"/><Relationship Id="rId43" Type="http://schemas.openxmlformats.org/officeDocument/2006/relationships/image" Target="../media/image118.wmf"/><Relationship Id="rId8" Type="http://schemas.openxmlformats.org/officeDocument/2006/relationships/oleObject" Target="../embeddings/oleObject83.bin"/><Relationship Id="rId3" Type="http://schemas.openxmlformats.org/officeDocument/2006/relationships/image" Target="../media/image109.wmf"/><Relationship Id="rId12" Type="http://schemas.openxmlformats.org/officeDocument/2006/relationships/oleObject" Target="../embeddings/oleObject85.bin"/><Relationship Id="rId17" Type="http://schemas.openxmlformats.org/officeDocument/2006/relationships/image" Target="../media/image96.wmf"/><Relationship Id="rId25" Type="http://schemas.openxmlformats.org/officeDocument/2006/relationships/image" Target="../media/image100.wmf"/><Relationship Id="rId33" Type="http://schemas.openxmlformats.org/officeDocument/2006/relationships/image" Target="../media/image113.wmf"/><Relationship Id="rId38" Type="http://schemas.openxmlformats.org/officeDocument/2006/relationships/oleObject" Target="../embeddings/oleObject98.bin"/><Relationship Id="rId46" Type="http://schemas.openxmlformats.org/officeDocument/2006/relationships/oleObject" Target="../embeddings/oleObject102.bin"/><Relationship Id="rId20" Type="http://schemas.openxmlformats.org/officeDocument/2006/relationships/oleObject" Target="../embeddings/oleObject89.bin"/><Relationship Id="rId41" Type="http://schemas.openxmlformats.org/officeDocument/2006/relationships/image" Target="../media/image117.wmf"/></Relationships>
</file>

<file path=ppt/slides/_rels/slide36.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slideLayout" Target="../slideLayouts/slideLayout6.xml"/><Relationship Id="rId1" Type="http://schemas.openxmlformats.org/officeDocument/2006/relationships/control" Target="../activeX/activeX6.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06.bin"/><Relationship Id="rId13" Type="http://schemas.openxmlformats.org/officeDocument/2006/relationships/image" Target="../media/image127.emf"/><Relationship Id="rId18" Type="http://schemas.openxmlformats.org/officeDocument/2006/relationships/oleObject" Target="../embeddings/oleObject111.bin"/><Relationship Id="rId26" Type="http://schemas.openxmlformats.org/officeDocument/2006/relationships/oleObject" Target="../embeddings/oleObject115.bin"/><Relationship Id="rId3" Type="http://schemas.openxmlformats.org/officeDocument/2006/relationships/image" Target="../media/image122.emf"/><Relationship Id="rId21" Type="http://schemas.openxmlformats.org/officeDocument/2006/relationships/image" Target="../media/image131.emf"/><Relationship Id="rId7" Type="http://schemas.openxmlformats.org/officeDocument/2006/relationships/image" Target="../media/image124.emf"/><Relationship Id="rId12" Type="http://schemas.openxmlformats.org/officeDocument/2006/relationships/oleObject" Target="../embeddings/oleObject108.bin"/><Relationship Id="rId17" Type="http://schemas.openxmlformats.org/officeDocument/2006/relationships/image" Target="../media/image129.emf"/><Relationship Id="rId25" Type="http://schemas.openxmlformats.org/officeDocument/2006/relationships/image" Target="../media/image133.emf"/><Relationship Id="rId2" Type="http://schemas.openxmlformats.org/officeDocument/2006/relationships/oleObject" Target="../embeddings/oleObject103.bin"/><Relationship Id="rId16" Type="http://schemas.openxmlformats.org/officeDocument/2006/relationships/oleObject" Target="../embeddings/oleObject110.bin"/><Relationship Id="rId20" Type="http://schemas.openxmlformats.org/officeDocument/2006/relationships/oleObject" Target="../embeddings/oleObject112.bin"/><Relationship Id="rId1" Type="http://schemas.openxmlformats.org/officeDocument/2006/relationships/slideLayout" Target="../slideLayouts/slideLayout6.xml"/><Relationship Id="rId6" Type="http://schemas.openxmlformats.org/officeDocument/2006/relationships/oleObject" Target="../embeddings/oleObject105.bin"/><Relationship Id="rId11" Type="http://schemas.openxmlformats.org/officeDocument/2006/relationships/image" Target="../media/image126.emf"/><Relationship Id="rId24" Type="http://schemas.openxmlformats.org/officeDocument/2006/relationships/oleObject" Target="../embeddings/oleObject114.bin"/><Relationship Id="rId5" Type="http://schemas.openxmlformats.org/officeDocument/2006/relationships/image" Target="../media/image123.emf"/><Relationship Id="rId15" Type="http://schemas.openxmlformats.org/officeDocument/2006/relationships/image" Target="../media/image128.emf"/><Relationship Id="rId23" Type="http://schemas.openxmlformats.org/officeDocument/2006/relationships/image" Target="../media/image132.emf"/><Relationship Id="rId10" Type="http://schemas.openxmlformats.org/officeDocument/2006/relationships/oleObject" Target="../embeddings/oleObject107.bin"/><Relationship Id="rId19" Type="http://schemas.openxmlformats.org/officeDocument/2006/relationships/image" Target="../media/image130.emf"/><Relationship Id="rId4" Type="http://schemas.openxmlformats.org/officeDocument/2006/relationships/oleObject" Target="../embeddings/oleObject104.bin"/><Relationship Id="rId9" Type="http://schemas.openxmlformats.org/officeDocument/2006/relationships/image" Target="../media/image125.emf"/><Relationship Id="rId14" Type="http://schemas.openxmlformats.org/officeDocument/2006/relationships/oleObject" Target="../embeddings/oleObject109.bin"/><Relationship Id="rId22" Type="http://schemas.openxmlformats.org/officeDocument/2006/relationships/oleObject" Target="../embeddings/oleObject113.bin"/><Relationship Id="rId27" Type="http://schemas.openxmlformats.org/officeDocument/2006/relationships/image" Target="../media/image134.emf"/></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19.bin"/><Relationship Id="rId3" Type="http://schemas.openxmlformats.org/officeDocument/2006/relationships/image" Target="../media/image135.emf"/><Relationship Id="rId7" Type="http://schemas.openxmlformats.org/officeDocument/2006/relationships/image" Target="../media/image137.emf"/><Relationship Id="rId2" Type="http://schemas.openxmlformats.org/officeDocument/2006/relationships/oleObject" Target="../embeddings/oleObject116.bin"/><Relationship Id="rId1" Type="http://schemas.openxmlformats.org/officeDocument/2006/relationships/slideLayout" Target="../slideLayouts/slideLayout6.xml"/><Relationship Id="rId6" Type="http://schemas.openxmlformats.org/officeDocument/2006/relationships/oleObject" Target="../embeddings/oleObject118.bin"/><Relationship Id="rId11" Type="http://schemas.openxmlformats.org/officeDocument/2006/relationships/image" Target="../media/image139.emf"/><Relationship Id="rId5" Type="http://schemas.openxmlformats.org/officeDocument/2006/relationships/image" Target="../media/image136.emf"/><Relationship Id="rId10" Type="http://schemas.openxmlformats.org/officeDocument/2006/relationships/oleObject" Target="../embeddings/oleObject120.bin"/><Relationship Id="rId4" Type="http://schemas.openxmlformats.org/officeDocument/2006/relationships/oleObject" Target="../embeddings/oleObject117.bin"/><Relationship Id="rId9" Type="http://schemas.openxmlformats.org/officeDocument/2006/relationships/image" Target="../media/image138.e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22.bin"/><Relationship Id="rId3" Type="http://schemas.openxmlformats.org/officeDocument/2006/relationships/image" Target="../media/image141.wmf"/><Relationship Id="rId7" Type="http://schemas.openxmlformats.org/officeDocument/2006/relationships/image" Target="../media/image144.wmf"/><Relationship Id="rId2" Type="http://schemas.openxmlformats.org/officeDocument/2006/relationships/image" Target="../media/image140.jpeg"/><Relationship Id="rId1" Type="http://schemas.openxmlformats.org/officeDocument/2006/relationships/slideLayout" Target="../slideLayouts/slideLayout6.xml"/><Relationship Id="rId6" Type="http://schemas.openxmlformats.org/officeDocument/2006/relationships/oleObject" Target="../embeddings/oleObject121.bin"/><Relationship Id="rId11" Type="http://schemas.openxmlformats.org/officeDocument/2006/relationships/image" Target="../media/image146.emf"/><Relationship Id="rId5" Type="http://schemas.openxmlformats.org/officeDocument/2006/relationships/image" Target="../media/image143.wmf"/><Relationship Id="rId10" Type="http://schemas.openxmlformats.org/officeDocument/2006/relationships/oleObject" Target="../embeddings/oleObject123.bin"/><Relationship Id="rId4" Type="http://schemas.openxmlformats.org/officeDocument/2006/relationships/image" Target="../media/image142.wmf"/><Relationship Id="rId9" Type="http://schemas.openxmlformats.org/officeDocument/2006/relationships/image" Target="../media/image145.e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6.emf"/><Relationship Id="rId7" Type="http://schemas.openxmlformats.org/officeDocument/2006/relationships/image" Target="../media/image8.emf"/><Relationship Id="rId2" Type="http://schemas.openxmlformats.org/officeDocument/2006/relationships/oleObject" Target="../embeddings/oleObject2.bin"/><Relationship Id="rId1" Type="http://schemas.openxmlformats.org/officeDocument/2006/relationships/slideLayout" Target="../slideLayouts/slideLayout6.xml"/><Relationship Id="rId6" Type="http://schemas.openxmlformats.org/officeDocument/2006/relationships/oleObject" Target="../embeddings/oleObject4.bin"/><Relationship Id="rId5" Type="http://schemas.openxmlformats.org/officeDocument/2006/relationships/image" Target="../media/image7.emf"/><Relationship Id="rId4" Type="http://schemas.openxmlformats.org/officeDocument/2006/relationships/oleObject" Target="../embeddings/oleObject3.bin"/><Relationship Id="rId9" Type="http://schemas.openxmlformats.org/officeDocument/2006/relationships/image" Target="../media/image9.emf"/></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25.bin"/><Relationship Id="rId13" Type="http://schemas.openxmlformats.org/officeDocument/2006/relationships/image" Target="../media/image149.emf"/><Relationship Id="rId18" Type="http://schemas.openxmlformats.org/officeDocument/2006/relationships/oleObject" Target="../embeddings/oleObject130.bin"/><Relationship Id="rId3" Type="http://schemas.openxmlformats.org/officeDocument/2006/relationships/image" Target="../media/image147.png"/><Relationship Id="rId21" Type="http://schemas.openxmlformats.org/officeDocument/2006/relationships/image" Target="../media/image153.emf"/><Relationship Id="rId7" Type="http://schemas.openxmlformats.org/officeDocument/2006/relationships/image" Target="../media/image143.wmf"/><Relationship Id="rId12" Type="http://schemas.openxmlformats.org/officeDocument/2006/relationships/oleObject" Target="../embeddings/oleObject127.bin"/><Relationship Id="rId17" Type="http://schemas.openxmlformats.org/officeDocument/2006/relationships/image" Target="../media/image151.emf"/><Relationship Id="rId25" Type="http://schemas.openxmlformats.org/officeDocument/2006/relationships/image" Target="../media/image155.emf"/><Relationship Id="rId2" Type="http://schemas.openxmlformats.org/officeDocument/2006/relationships/oleObject" Target="../embeddings/oleObject124.bin"/><Relationship Id="rId16" Type="http://schemas.openxmlformats.org/officeDocument/2006/relationships/oleObject" Target="../embeddings/oleObject129.bin"/><Relationship Id="rId20" Type="http://schemas.openxmlformats.org/officeDocument/2006/relationships/oleObject" Target="../embeddings/oleObject131.bin"/><Relationship Id="rId1" Type="http://schemas.openxmlformats.org/officeDocument/2006/relationships/slideLayout" Target="../slideLayouts/slideLayout6.xml"/><Relationship Id="rId6" Type="http://schemas.openxmlformats.org/officeDocument/2006/relationships/image" Target="../media/image142.wmf"/><Relationship Id="rId11" Type="http://schemas.openxmlformats.org/officeDocument/2006/relationships/image" Target="../media/image148.emf"/><Relationship Id="rId24" Type="http://schemas.openxmlformats.org/officeDocument/2006/relationships/oleObject" Target="../embeddings/oleObject133.bin"/><Relationship Id="rId5" Type="http://schemas.openxmlformats.org/officeDocument/2006/relationships/image" Target="../media/image141.wmf"/><Relationship Id="rId15" Type="http://schemas.openxmlformats.org/officeDocument/2006/relationships/image" Target="../media/image150.emf"/><Relationship Id="rId23" Type="http://schemas.openxmlformats.org/officeDocument/2006/relationships/image" Target="../media/image154.emf"/><Relationship Id="rId10" Type="http://schemas.openxmlformats.org/officeDocument/2006/relationships/oleObject" Target="../embeddings/oleObject126.bin"/><Relationship Id="rId19" Type="http://schemas.openxmlformats.org/officeDocument/2006/relationships/image" Target="../media/image152.emf"/><Relationship Id="rId4" Type="http://schemas.openxmlformats.org/officeDocument/2006/relationships/image" Target="../media/image140.jpeg"/><Relationship Id="rId9" Type="http://schemas.openxmlformats.org/officeDocument/2006/relationships/image" Target="../media/image144.wmf"/><Relationship Id="rId14" Type="http://schemas.openxmlformats.org/officeDocument/2006/relationships/oleObject" Target="../embeddings/oleObject128.bin"/><Relationship Id="rId22" Type="http://schemas.openxmlformats.org/officeDocument/2006/relationships/oleObject" Target="../embeddings/oleObject132.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37.bin"/><Relationship Id="rId13" Type="http://schemas.openxmlformats.org/officeDocument/2006/relationships/image" Target="../media/image161.emf"/><Relationship Id="rId3" Type="http://schemas.openxmlformats.org/officeDocument/2006/relationships/image" Target="../media/image156.emf"/><Relationship Id="rId7" Type="http://schemas.openxmlformats.org/officeDocument/2006/relationships/image" Target="../media/image158.emf"/><Relationship Id="rId12" Type="http://schemas.openxmlformats.org/officeDocument/2006/relationships/oleObject" Target="../embeddings/oleObject139.bin"/><Relationship Id="rId2" Type="http://schemas.openxmlformats.org/officeDocument/2006/relationships/oleObject" Target="../embeddings/oleObject134.bin"/><Relationship Id="rId1" Type="http://schemas.openxmlformats.org/officeDocument/2006/relationships/slideLayout" Target="../slideLayouts/slideLayout6.xml"/><Relationship Id="rId6" Type="http://schemas.openxmlformats.org/officeDocument/2006/relationships/oleObject" Target="../embeddings/oleObject136.bin"/><Relationship Id="rId11" Type="http://schemas.openxmlformats.org/officeDocument/2006/relationships/image" Target="../media/image160.emf"/><Relationship Id="rId5" Type="http://schemas.openxmlformats.org/officeDocument/2006/relationships/image" Target="../media/image157.emf"/><Relationship Id="rId10" Type="http://schemas.openxmlformats.org/officeDocument/2006/relationships/oleObject" Target="../embeddings/oleObject138.bin"/><Relationship Id="rId4" Type="http://schemas.openxmlformats.org/officeDocument/2006/relationships/oleObject" Target="../embeddings/oleObject135.bin"/><Relationship Id="rId9" Type="http://schemas.openxmlformats.org/officeDocument/2006/relationships/image" Target="../media/image159.emf"/></Relationships>
</file>

<file path=ppt/slides/_rels/slide42.xml.rels><?xml version="1.0" encoding="UTF-8" standalone="yes"?>
<Relationships xmlns="http://schemas.openxmlformats.org/package/2006/relationships"><Relationship Id="rId8" Type="http://schemas.openxmlformats.org/officeDocument/2006/relationships/image" Target="../media/image163.wmf"/><Relationship Id="rId13" Type="http://schemas.openxmlformats.org/officeDocument/2006/relationships/oleObject" Target="../embeddings/oleObject147.bin"/><Relationship Id="rId18" Type="http://schemas.openxmlformats.org/officeDocument/2006/relationships/oleObject" Target="../embeddings/oleObject150.bin"/><Relationship Id="rId3" Type="http://schemas.openxmlformats.org/officeDocument/2006/relationships/image" Target="../media/image162.wmf"/><Relationship Id="rId21" Type="http://schemas.openxmlformats.org/officeDocument/2006/relationships/image" Target="../media/image169.wmf"/><Relationship Id="rId7" Type="http://schemas.openxmlformats.org/officeDocument/2006/relationships/oleObject" Target="../embeddings/oleObject144.bin"/><Relationship Id="rId12" Type="http://schemas.openxmlformats.org/officeDocument/2006/relationships/image" Target="../media/image165.wmf"/><Relationship Id="rId17" Type="http://schemas.openxmlformats.org/officeDocument/2006/relationships/oleObject" Target="../embeddings/oleObject149.bin"/><Relationship Id="rId2" Type="http://schemas.openxmlformats.org/officeDocument/2006/relationships/oleObject" Target="../embeddings/oleObject140.bin"/><Relationship Id="rId16" Type="http://schemas.openxmlformats.org/officeDocument/2006/relationships/image" Target="../media/image167.wmf"/><Relationship Id="rId20" Type="http://schemas.openxmlformats.org/officeDocument/2006/relationships/oleObject" Target="../embeddings/oleObject151.bin"/><Relationship Id="rId1" Type="http://schemas.openxmlformats.org/officeDocument/2006/relationships/slideLayout" Target="../slideLayouts/slideLayout2.xml"/><Relationship Id="rId6" Type="http://schemas.openxmlformats.org/officeDocument/2006/relationships/oleObject" Target="../embeddings/oleObject143.bin"/><Relationship Id="rId11" Type="http://schemas.openxmlformats.org/officeDocument/2006/relationships/oleObject" Target="../embeddings/oleObject146.bin"/><Relationship Id="rId24" Type="http://schemas.openxmlformats.org/officeDocument/2006/relationships/oleObject" Target="../embeddings/oleObject153.bin"/><Relationship Id="rId5" Type="http://schemas.openxmlformats.org/officeDocument/2006/relationships/oleObject" Target="../embeddings/oleObject142.bin"/><Relationship Id="rId15" Type="http://schemas.openxmlformats.org/officeDocument/2006/relationships/oleObject" Target="../embeddings/oleObject148.bin"/><Relationship Id="rId23" Type="http://schemas.openxmlformats.org/officeDocument/2006/relationships/image" Target="../media/image170.wmf"/><Relationship Id="rId10" Type="http://schemas.openxmlformats.org/officeDocument/2006/relationships/image" Target="../media/image164.wmf"/><Relationship Id="rId19" Type="http://schemas.openxmlformats.org/officeDocument/2006/relationships/image" Target="../media/image168.wmf"/><Relationship Id="rId4" Type="http://schemas.openxmlformats.org/officeDocument/2006/relationships/oleObject" Target="../embeddings/oleObject141.bin"/><Relationship Id="rId9" Type="http://schemas.openxmlformats.org/officeDocument/2006/relationships/oleObject" Target="../embeddings/oleObject145.bin"/><Relationship Id="rId14" Type="http://schemas.openxmlformats.org/officeDocument/2006/relationships/image" Target="../media/image166.wmf"/><Relationship Id="rId22" Type="http://schemas.openxmlformats.org/officeDocument/2006/relationships/oleObject" Target="../embeddings/oleObject152.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57.bin"/><Relationship Id="rId3" Type="http://schemas.openxmlformats.org/officeDocument/2006/relationships/image" Target="../media/image171.emf"/><Relationship Id="rId7" Type="http://schemas.openxmlformats.org/officeDocument/2006/relationships/image" Target="../media/image173.emf"/><Relationship Id="rId2" Type="http://schemas.openxmlformats.org/officeDocument/2006/relationships/oleObject" Target="../embeddings/oleObject154.bin"/><Relationship Id="rId1" Type="http://schemas.openxmlformats.org/officeDocument/2006/relationships/slideLayout" Target="../slideLayouts/slideLayout6.xml"/><Relationship Id="rId6" Type="http://schemas.openxmlformats.org/officeDocument/2006/relationships/oleObject" Target="../embeddings/oleObject156.bin"/><Relationship Id="rId11" Type="http://schemas.openxmlformats.org/officeDocument/2006/relationships/image" Target="../media/image175.wmf"/><Relationship Id="rId5" Type="http://schemas.openxmlformats.org/officeDocument/2006/relationships/image" Target="../media/image172.emf"/><Relationship Id="rId10" Type="http://schemas.openxmlformats.org/officeDocument/2006/relationships/oleObject" Target="../embeddings/oleObject158.bin"/><Relationship Id="rId4" Type="http://schemas.openxmlformats.org/officeDocument/2006/relationships/oleObject" Target="../embeddings/oleObject155.bin"/><Relationship Id="rId9" Type="http://schemas.openxmlformats.org/officeDocument/2006/relationships/image" Target="../media/image174.emf"/></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62.bin"/><Relationship Id="rId13" Type="http://schemas.openxmlformats.org/officeDocument/2006/relationships/image" Target="../media/image175.wmf"/><Relationship Id="rId3" Type="http://schemas.openxmlformats.org/officeDocument/2006/relationships/image" Target="../media/image176.emf"/><Relationship Id="rId7" Type="http://schemas.openxmlformats.org/officeDocument/2006/relationships/image" Target="../media/image178.emf"/><Relationship Id="rId12" Type="http://schemas.openxmlformats.org/officeDocument/2006/relationships/oleObject" Target="../embeddings/oleObject164.bin"/><Relationship Id="rId2" Type="http://schemas.openxmlformats.org/officeDocument/2006/relationships/oleObject" Target="../embeddings/oleObject159.bin"/><Relationship Id="rId1" Type="http://schemas.openxmlformats.org/officeDocument/2006/relationships/slideLayout" Target="../slideLayouts/slideLayout6.xml"/><Relationship Id="rId6" Type="http://schemas.openxmlformats.org/officeDocument/2006/relationships/oleObject" Target="../embeddings/oleObject161.bin"/><Relationship Id="rId11" Type="http://schemas.openxmlformats.org/officeDocument/2006/relationships/image" Target="../media/image180.emf"/><Relationship Id="rId5" Type="http://schemas.openxmlformats.org/officeDocument/2006/relationships/image" Target="../media/image177.emf"/><Relationship Id="rId10" Type="http://schemas.openxmlformats.org/officeDocument/2006/relationships/oleObject" Target="../embeddings/oleObject163.bin"/><Relationship Id="rId4" Type="http://schemas.openxmlformats.org/officeDocument/2006/relationships/oleObject" Target="../embeddings/oleObject160.bin"/><Relationship Id="rId9" Type="http://schemas.openxmlformats.org/officeDocument/2006/relationships/image" Target="../media/image179.emf"/></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68.bin"/><Relationship Id="rId13" Type="http://schemas.openxmlformats.org/officeDocument/2006/relationships/image" Target="../media/image175.wmf"/><Relationship Id="rId3" Type="http://schemas.openxmlformats.org/officeDocument/2006/relationships/image" Target="../media/image181.emf"/><Relationship Id="rId7" Type="http://schemas.openxmlformats.org/officeDocument/2006/relationships/image" Target="../media/image183.emf"/><Relationship Id="rId12" Type="http://schemas.openxmlformats.org/officeDocument/2006/relationships/oleObject" Target="../embeddings/oleObject170.bin"/><Relationship Id="rId2" Type="http://schemas.openxmlformats.org/officeDocument/2006/relationships/oleObject" Target="../embeddings/oleObject165.bin"/><Relationship Id="rId1" Type="http://schemas.openxmlformats.org/officeDocument/2006/relationships/slideLayout" Target="../slideLayouts/slideLayout6.xml"/><Relationship Id="rId6" Type="http://schemas.openxmlformats.org/officeDocument/2006/relationships/oleObject" Target="../embeddings/oleObject167.bin"/><Relationship Id="rId11" Type="http://schemas.openxmlformats.org/officeDocument/2006/relationships/image" Target="../media/image185.emf"/><Relationship Id="rId5" Type="http://schemas.openxmlformats.org/officeDocument/2006/relationships/image" Target="../media/image182.emf"/><Relationship Id="rId10" Type="http://schemas.openxmlformats.org/officeDocument/2006/relationships/oleObject" Target="../embeddings/oleObject169.bin"/><Relationship Id="rId4" Type="http://schemas.openxmlformats.org/officeDocument/2006/relationships/oleObject" Target="../embeddings/oleObject166.bin"/><Relationship Id="rId9" Type="http://schemas.openxmlformats.org/officeDocument/2006/relationships/image" Target="../media/image184.emf"/></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174.bin"/><Relationship Id="rId13" Type="http://schemas.openxmlformats.org/officeDocument/2006/relationships/image" Target="../media/image191.emf"/><Relationship Id="rId3" Type="http://schemas.openxmlformats.org/officeDocument/2006/relationships/image" Target="../media/image186.emf"/><Relationship Id="rId7" Type="http://schemas.openxmlformats.org/officeDocument/2006/relationships/image" Target="../media/image188.emf"/><Relationship Id="rId12" Type="http://schemas.openxmlformats.org/officeDocument/2006/relationships/oleObject" Target="../embeddings/oleObject176.bin"/><Relationship Id="rId2" Type="http://schemas.openxmlformats.org/officeDocument/2006/relationships/oleObject" Target="../embeddings/oleObject171.bin"/><Relationship Id="rId1" Type="http://schemas.openxmlformats.org/officeDocument/2006/relationships/slideLayout" Target="../slideLayouts/slideLayout6.xml"/><Relationship Id="rId6" Type="http://schemas.openxmlformats.org/officeDocument/2006/relationships/oleObject" Target="../embeddings/oleObject173.bin"/><Relationship Id="rId11" Type="http://schemas.openxmlformats.org/officeDocument/2006/relationships/image" Target="../media/image190.emf"/><Relationship Id="rId5" Type="http://schemas.openxmlformats.org/officeDocument/2006/relationships/image" Target="../media/image187.emf"/><Relationship Id="rId10" Type="http://schemas.openxmlformats.org/officeDocument/2006/relationships/oleObject" Target="../embeddings/oleObject175.bin"/><Relationship Id="rId4" Type="http://schemas.openxmlformats.org/officeDocument/2006/relationships/oleObject" Target="../embeddings/oleObject172.bin"/><Relationship Id="rId9" Type="http://schemas.openxmlformats.org/officeDocument/2006/relationships/image" Target="../media/image189.emf"/></Relationships>
</file>

<file path=ppt/slides/_rels/slide47.xml.rels><?xml version="1.0" encoding="UTF-8" standalone="yes"?>
<Relationships xmlns="http://schemas.openxmlformats.org/package/2006/relationships"><Relationship Id="rId3" Type="http://schemas.openxmlformats.org/officeDocument/2006/relationships/image" Target="../media/image195.png"/><Relationship Id="rId2" Type="http://schemas.openxmlformats.org/officeDocument/2006/relationships/image" Target="../media/image194.png"/><Relationship Id="rId1" Type="http://schemas.openxmlformats.org/officeDocument/2006/relationships/slideLayout" Target="../slideLayouts/slideLayout6.xml"/><Relationship Id="rId6" Type="http://schemas.openxmlformats.org/officeDocument/2006/relationships/image" Target="../media/image198.png"/><Relationship Id="rId5" Type="http://schemas.openxmlformats.org/officeDocument/2006/relationships/image" Target="../media/image197.png"/><Relationship Id="rId4" Type="http://schemas.openxmlformats.org/officeDocument/2006/relationships/image" Target="../media/image196.png"/></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80.bin"/><Relationship Id="rId3" Type="http://schemas.openxmlformats.org/officeDocument/2006/relationships/image" Target="../media/image192.emf"/><Relationship Id="rId7" Type="http://schemas.openxmlformats.org/officeDocument/2006/relationships/image" Target="../media/image194.emf"/><Relationship Id="rId2" Type="http://schemas.openxmlformats.org/officeDocument/2006/relationships/oleObject" Target="../embeddings/oleObject177.bin"/><Relationship Id="rId1" Type="http://schemas.openxmlformats.org/officeDocument/2006/relationships/slideLayout" Target="../slideLayouts/slideLayout6.xml"/><Relationship Id="rId6" Type="http://schemas.openxmlformats.org/officeDocument/2006/relationships/oleObject" Target="../embeddings/oleObject179.bin"/><Relationship Id="rId5" Type="http://schemas.openxmlformats.org/officeDocument/2006/relationships/image" Target="../media/image193.emf"/><Relationship Id="rId4" Type="http://schemas.openxmlformats.org/officeDocument/2006/relationships/oleObject" Target="../embeddings/oleObject178.bin"/><Relationship Id="rId9" Type="http://schemas.openxmlformats.org/officeDocument/2006/relationships/image" Target="../media/image195.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oleObject" Target="../embeddings/oleObject11.bin"/><Relationship Id="rId3" Type="http://schemas.openxmlformats.org/officeDocument/2006/relationships/image" Target="../media/image10.emf"/><Relationship Id="rId7" Type="http://schemas.openxmlformats.org/officeDocument/2006/relationships/oleObject" Target="../embeddings/oleObject8.bin"/><Relationship Id="rId12" Type="http://schemas.openxmlformats.org/officeDocument/2006/relationships/image" Target="../media/image15.emf"/><Relationship Id="rId2" Type="http://schemas.openxmlformats.org/officeDocument/2006/relationships/oleObject" Target="../embeddings/oleObject6.bin"/><Relationship Id="rId16" Type="http://schemas.openxmlformats.org/officeDocument/2006/relationships/image" Target="../media/image17.emf"/><Relationship Id="rId1" Type="http://schemas.openxmlformats.org/officeDocument/2006/relationships/slideLayout" Target="../slideLayouts/slideLayout6.xml"/><Relationship Id="rId6" Type="http://schemas.openxmlformats.org/officeDocument/2006/relationships/image" Target="../media/image12.jpeg"/><Relationship Id="rId11" Type="http://schemas.openxmlformats.org/officeDocument/2006/relationships/oleObject" Target="../embeddings/oleObject10.bin"/><Relationship Id="rId5" Type="http://schemas.openxmlformats.org/officeDocument/2006/relationships/image" Target="../media/image11.emf"/><Relationship Id="rId15" Type="http://schemas.openxmlformats.org/officeDocument/2006/relationships/oleObject" Target="../embeddings/oleObject12.bin"/><Relationship Id="rId10" Type="http://schemas.openxmlformats.org/officeDocument/2006/relationships/image" Target="../media/image14.emf"/><Relationship Id="rId4" Type="http://schemas.openxmlformats.org/officeDocument/2006/relationships/oleObject" Target="../embeddings/oleObject7.bin"/><Relationship Id="rId9" Type="http://schemas.openxmlformats.org/officeDocument/2006/relationships/oleObject" Target="../embeddings/oleObject9.bin"/><Relationship Id="rId14" Type="http://schemas.openxmlformats.org/officeDocument/2006/relationships/image" Target="../media/image16.e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23.emf"/><Relationship Id="rId18" Type="http://schemas.openxmlformats.org/officeDocument/2006/relationships/oleObject" Target="../embeddings/oleObject21.bin"/><Relationship Id="rId26" Type="http://schemas.openxmlformats.org/officeDocument/2006/relationships/hyperlink" Target="http://baike.baidu.com/item/%E8%B4%9F%E7%94%B5%E8%8D%B7/9538486" TargetMode="External"/><Relationship Id="rId3" Type="http://schemas.openxmlformats.org/officeDocument/2006/relationships/image" Target="../media/image18.emf"/><Relationship Id="rId21" Type="http://schemas.openxmlformats.org/officeDocument/2006/relationships/image" Target="../media/image27.emf"/><Relationship Id="rId7" Type="http://schemas.openxmlformats.org/officeDocument/2006/relationships/image" Target="../media/image20.emf"/><Relationship Id="rId12" Type="http://schemas.openxmlformats.org/officeDocument/2006/relationships/oleObject" Target="../embeddings/oleObject18.bin"/><Relationship Id="rId17" Type="http://schemas.openxmlformats.org/officeDocument/2006/relationships/image" Target="../media/image25.emf"/><Relationship Id="rId25" Type="http://schemas.openxmlformats.org/officeDocument/2006/relationships/image" Target="../media/image29.emf"/><Relationship Id="rId2" Type="http://schemas.openxmlformats.org/officeDocument/2006/relationships/oleObject" Target="../embeddings/oleObject13.bin"/><Relationship Id="rId16" Type="http://schemas.openxmlformats.org/officeDocument/2006/relationships/oleObject" Target="../embeddings/oleObject20.bin"/><Relationship Id="rId20" Type="http://schemas.openxmlformats.org/officeDocument/2006/relationships/oleObject" Target="../embeddings/oleObject22.bin"/><Relationship Id="rId1" Type="http://schemas.openxmlformats.org/officeDocument/2006/relationships/slideLayout" Target="../slideLayouts/slideLayout6.xml"/><Relationship Id="rId6" Type="http://schemas.openxmlformats.org/officeDocument/2006/relationships/oleObject" Target="../embeddings/oleObject15.bin"/><Relationship Id="rId11" Type="http://schemas.openxmlformats.org/officeDocument/2006/relationships/image" Target="../media/image22.emf"/><Relationship Id="rId24" Type="http://schemas.openxmlformats.org/officeDocument/2006/relationships/oleObject" Target="../embeddings/oleObject24.bin"/><Relationship Id="rId5" Type="http://schemas.openxmlformats.org/officeDocument/2006/relationships/image" Target="../media/image19.emf"/><Relationship Id="rId15" Type="http://schemas.openxmlformats.org/officeDocument/2006/relationships/image" Target="../media/image24.emf"/><Relationship Id="rId23" Type="http://schemas.openxmlformats.org/officeDocument/2006/relationships/image" Target="../media/image28.emf"/><Relationship Id="rId10" Type="http://schemas.openxmlformats.org/officeDocument/2006/relationships/oleObject" Target="../embeddings/oleObject17.bin"/><Relationship Id="rId19" Type="http://schemas.openxmlformats.org/officeDocument/2006/relationships/image" Target="../media/image26.emf"/><Relationship Id="rId4" Type="http://schemas.openxmlformats.org/officeDocument/2006/relationships/oleObject" Target="../embeddings/oleObject14.bin"/><Relationship Id="rId9" Type="http://schemas.openxmlformats.org/officeDocument/2006/relationships/image" Target="../media/image21.emf"/><Relationship Id="rId14" Type="http://schemas.openxmlformats.org/officeDocument/2006/relationships/oleObject" Target="../embeddings/oleObject19.bin"/><Relationship Id="rId22" Type="http://schemas.openxmlformats.org/officeDocument/2006/relationships/oleObject" Target="../embeddings/oleObject23.bin"/><Relationship Id="rId27" Type="http://schemas.openxmlformats.org/officeDocument/2006/relationships/hyperlink" Target="http://baike.baidu.com/item/%E6%AD%A3%E7%94%B5%E8%8D%B7/9538458"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oleObject" Target="../embeddings/oleObject25.bin"/><Relationship Id="rId1" Type="http://schemas.openxmlformats.org/officeDocument/2006/relationships/slideLayout" Target="../slideLayouts/slideLayout6.xml"/><Relationship Id="rId5" Type="http://schemas.openxmlformats.org/officeDocument/2006/relationships/image" Target="../media/image31.emf"/><Relationship Id="rId4" Type="http://schemas.openxmlformats.org/officeDocument/2006/relationships/oleObject" Target="../embeddings/oleObject26.bin"/></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6.xml"/><Relationship Id="rId1" Type="http://schemas.openxmlformats.org/officeDocument/2006/relationships/control" Target="../activeX/activeX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dirty="0"/>
              <a:t>第</a:t>
            </a:r>
            <a:r>
              <a:rPr lang="en-US" altLang="zh-CN" dirty="0"/>
              <a:t>10</a:t>
            </a:r>
            <a:r>
              <a:rPr lang="zh-CN" altLang="en-US" dirty="0"/>
              <a:t>章 恒定磁场</a:t>
            </a:r>
          </a:p>
        </p:txBody>
      </p:sp>
      <p:sp>
        <p:nvSpPr>
          <p:cNvPr id="6" name="灯片编号占位符 5"/>
          <p:cNvSpPr>
            <a:spLocks noGrp="1"/>
          </p:cNvSpPr>
          <p:nvPr>
            <p:ph type="sldNum" sz="quarter" idx="12"/>
          </p:nvPr>
        </p:nvSpPr>
        <p:spPr/>
        <p:txBody>
          <a:bodyPr/>
          <a:lstStyle/>
          <a:p>
            <a:fld id="{B06EFFA2-B7B9-46C6-80EF-6B525EA5C394}" type="slidenum">
              <a:rPr lang="en-US" altLang="zh-CN"/>
              <a:pPr/>
              <a:t>1</a:t>
            </a:fld>
            <a:endParaRPr lang="en-US" altLang="zh-CN"/>
          </a:p>
        </p:txBody>
      </p:sp>
      <p:sp>
        <p:nvSpPr>
          <p:cNvPr id="9219" name="Rectangle 3"/>
          <p:cNvSpPr>
            <a:spLocks noGrp="1" noChangeArrowheads="1"/>
          </p:cNvSpPr>
          <p:nvPr>
            <p:ph sz="quarter" idx="1"/>
          </p:nvPr>
        </p:nvSpPr>
        <p:spPr/>
        <p:txBody>
          <a:bodyPr/>
          <a:lstStyle/>
          <a:p>
            <a:r>
              <a:rPr lang="en-US" altLang="zh-CN" dirty="0"/>
              <a:t>10.1 </a:t>
            </a:r>
            <a:r>
              <a:rPr lang="zh-CN" altLang="en-US" dirty="0"/>
              <a:t>恒定电流 电动势</a:t>
            </a:r>
          </a:p>
          <a:p>
            <a:r>
              <a:rPr lang="en-US" altLang="zh-CN" dirty="0"/>
              <a:t>10.2 </a:t>
            </a:r>
            <a:r>
              <a:rPr lang="zh-CN" altLang="en-US" dirty="0"/>
              <a:t>磁场 磁感应强度</a:t>
            </a:r>
          </a:p>
          <a:p>
            <a:r>
              <a:rPr lang="en-US" altLang="zh-CN" dirty="0"/>
              <a:t>10.3 </a:t>
            </a:r>
            <a:r>
              <a:rPr lang="zh-CN" altLang="en-US" dirty="0"/>
              <a:t>毕奥─萨伐尔定律 </a:t>
            </a:r>
          </a:p>
          <a:p>
            <a:r>
              <a:rPr lang="en-US" altLang="zh-CN" dirty="0"/>
              <a:t>10.4 </a:t>
            </a:r>
            <a:r>
              <a:rPr lang="zh-CN" altLang="en-US" dirty="0"/>
              <a:t>磁场中的高斯定理</a:t>
            </a:r>
          </a:p>
          <a:p>
            <a:r>
              <a:rPr lang="en-US" altLang="zh-CN" dirty="0"/>
              <a:t>10.5 </a:t>
            </a:r>
            <a:r>
              <a:rPr lang="zh-CN" altLang="en-US" dirty="0"/>
              <a:t>安培环路定理</a:t>
            </a:r>
          </a:p>
          <a:p>
            <a:r>
              <a:rPr lang="en-US" altLang="zh-CN" dirty="0"/>
              <a:t>10.6 </a:t>
            </a:r>
            <a:r>
              <a:rPr lang="zh-CN" altLang="en-US" dirty="0"/>
              <a:t>磁场对运动电荷的作用</a:t>
            </a:r>
          </a:p>
          <a:p>
            <a:r>
              <a:rPr lang="en-US" altLang="zh-CN" dirty="0"/>
              <a:t>10.7 </a:t>
            </a:r>
            <a:r>
              <a:rPr lang="zh-CN" altLang="en-US" dirty="0"/>
              <a:t>磁场对载流导线的作用</a:t>
            </a:r>
          </a:p>
          <a:p>
            <a:r>
              <a:rPr lang="en-US" altLang="zh-CN" dirty="0">
                <a:solidFill>
                  <a:srgbClr val="FF0000"/>
                </a:solidFill>
              </a:rPr>
              <a:t>10.8 </a:t>
            </a:r>
            <a:r>
              <a:rPr lang="zh-CN" altLang="en-US" dirty="0">
                <a:solidFill>
                  <a:srgbClr val="FF0000"/>
                </a:solidFill>
              </a:rPr>
              <a:t>磁介质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ltLang="zh-CN"/>
              <a:t>10.2 </a:t>
            </a:r>
            <a:r>
              <a:rPr lang="zh-CN" altLang="en-US"/>
              <a:t>磁场 磁感应强度</a:t>
            </a:r>
          </a:p>
        </p:txBody>
      </p:sp>
      <p:sp>
        <p:nvSpPr>
          <p:cNvPr id="15" name="灯片编号占位符 4"/>
          <p:cNvSpPr>
            <a:spLocks noGrp="1"/>
          </p:cNvSpPr>
          <p:nvPr>
            <p:ph type="sldNum" sz="quarter" idx="12"/>
          </p:nvPr>
        </p:nvSpPr>
        <p:spPr/>
        <p:txBody>
          <a:bodyPr/>
          <a:lstStyle/>
          <a:p>
            <a:fld id="{2201ED36-B6D8-469C-8526-BE9EFA38788A}" type="slidenum">
              <a:rPr lang="en-US" altLang="zh-CN"/>
              <a:pPr/>
              <a:t>10</a:t>
            </a:fld>
            <a:endParaRPr lang="en-US" altLang="zh-CN"/>
          </a:p>
        </p:txBody>
      </p:sp>
      <p:sp>
        <p:nvSpPr>
          <p:cNvPr id="201758" name="Rectangle 30"/>
          <p:cNvSpPr>
            <a:spLocks noChangeArrowheads="1"/>
          </p:cNvSpPr>
          <p:nvPr/>
        </p:nvSpPr>
        <p:spPr bwMode="auto">
          <a:xfrm>
            <a:off x="762000" y="1600200"/>
            <a:ext cx="1981200" cy="457200"/>
          </a:xfrm>
          <a:prstGeom prst="rect">
            <a:avLst/>
          </a:prstGeom>
          <a:solidFill>
            <a:srgbClr val="CCFFCC">
              <a:alpha val="80000"/>
            </a:srgbClr>
          </a:solidFill>
          <a:ln w="9525">
            <a:noFill/>
            <a:miter lim="800000"/>
          </a:ln>
          <a:effectLst/>
        </p:spPr>
        <p:txBody>
          <a:bodyPr wrap="none" anchor="ctr"/>
          <a:lstStyle/>
          <a:p>
            <a:pPr algn="ctr"/>
            <a:r>
              <a:rPr lang="zh-CN" altLang="en-US" sz="2400">
                <a:latin typeface="Arial" panose="020B0604020202020204" pitchFamily="34" charset="0"/>
              </a:rPr>
              <a:t>磁的基本现象 </a:t>
            </a:r>
          </a:p>
        </p:txBody>
      </p:sp>
      <p:grpSp>
        <p:nvGrpSpPr>
          <p:cNvPr id="201762" name="Group 34"/>
          <p:cNvGrpSpPr/>
          <p:nvPr/>
        </p:nvGrpSpPr>
        <p:grpSpPr bwMode="auto">
          <a:xfrm>
            <a:off x="5470525" y="1773238"/>
            <a:ext cx="3673475" cy="2319337"/>
            <a:chOff x="3424" y="1117"/>
            <a:chExt cx="2314" cy="1461"/>
          </a:xfrm>
        </p:grpSpPr>
        <p:pic>
          <p:nvPicPr>
            <p:cNvPr id="201763" name="Picture 35" descr="7-600"/>
            <p:cNvPicPr>
              <a:picLocks noChangeAspect="1" noChangeArrowheads="1"/>
            </p:cNvPicPr>
            <p:nvPr/>
          </p:nvPicPr>
          <p:blipFill>
            <a:blip r:embed="rId2" cstate="print"/>
            <a:srcRect/>
            <a:stretch>
              <a:fillRect/>
            </a:stretch>
          </p:blipFill>
          <p:spPr bwMode="auto">
            <a:xfrm>
              <a:off x="3424" y="1117"/>
              <a:ext cx="2178" cy="1444"/>
            </a:xfrm>
            <a:prstGeom prst="rect">
              <a:avLst/>
            </a:prstGeom>
            <a:noFill/>
            <a:ln w="9525">
              <a:solidFill>
                <a:srgbClr val="FFFFFF"/>
              </a:solidFill>
              <a:miter lim="800000"/>
              <a:headEnd/>
              <a:tailEnd/>
            </a:ln>
          </p:spPr>
        </p:pic>
        <p:sp>
          <p:nvSpPr>
            <p:cNvPr id="201764" name="Text Box 36"/>
            <p:cNvSpPr txBox="1">
              <a:spLocks noChangeArrowheads="1"/>
            </p:cNvSpPr>
            <p:nvPr/>
          </p:nvSpPr>
          <p:spPr bwMode="auto">
            <a:xfrm>
              <a:off x="4785" y="2251"/>
              <a:ext cx="953" cy="327"/>
            </a:xfrm>
            <a:prstGeom prst="rect">
              <a:avLst/>
            </a:prstGeom>
            <a:noFill/>
            <a:ln w="9525">
              <a:noFill/>
              <a:miter lim="800000"/>
            </a:ln>
            <a:effectLst/>
          </p:spPr>
          <p:txBody>
            <a:bodyPr>
              <a:spAutoFit/>
            </a:bodyPr>
            <a:lstStyle/>
            <a:p>
              <a:pPr>
                <a:spcBef>
                  <a:spcPct val="50000"/>
                </a:spcBef>
              </a:pPr>
              <a:r>
                <a:rPr lang="zh-CN" altLang="en-US" sz="2800" b="1">
                  <a:solidFill>
                    <a:srgbClr val="FFFFFF"/>
                  </a:solidFill>
                  <a:latin typeface="Arial" panose="020B0604020202020204" pitchFamily="34" charset="0"/>
                </a:rPr>
                <a:t>司南勺 </a:t>
              </a:r>
            </a:p>
          </p:txBody>
        </p:sp>
      </p:grpSp>
      <p:sp>
        <p:nvSpPr>
          <p:cNvPr id="201765" name="Text Box 37"/>
          <p:cNvSpPr txBox="1">
            <a:spLocks noChangeArrowheads="1"/>
          </p:cNvSpPr>
          <p:nvPr/>
        </p:nvSpPr>
        <p:spPr bwMode="auto">
          <a:xfrm>
            <a:off x="609600" y="2895600"/>
            <a:ext cx="5162550" cy="396875"/>
          </a:xfrm>
          <a:prstGeom prst="rect">
            <a:avLst/>
          </a:prstGeom>
          <a:noFill/>
          <a:ln w="9525">
            <a:noFill/>
            <a:miter lim="800000"/>
          </a:ln>
          <a:effectLst/>
        </p:spPr>
        <p:txBody>
          <a:bodyPr>
            <a:spAutoFit/>
          </a:bodyPr>
          <a:lstStyle/>
          <a:p>
            <a:pPr>
              <a:spcBef>
                <a:spcPct val="50000"/>
              </a:spcBef>
            </a:pPr>
            <a:r>
              <a:rPr kumimoji="1" lang="zh-CN" altLang="en-US" sz="2000"/>
              <a:t>（</a:t>
            </a:r>
            <a:r>
              <a:rPr kumimoji="1" lang="en-US" altLang="zh-CN" sz="2000"/>
              <a:t>1</a:t>
            </a:r>
            <a:r>
              <a:rPr kumimoji="1" lang="zh-CN" altLang="en-US" sz="2000"/>
              <a:t>）具有磁性，能吸引铁、钴、镍等物质。</a:t>
            </a:r>
          </a:p>
        </p:txBody>
      </p:sp>
      <p:sp>
        <p:nvSpPr>
          <p:cNvPr id="201766" name="Text Box 38"/>
          <p:cNvSpPr txBox="1">
            <a:spLocks noChangeArrowheads="1"/>
          </p:cNvSpPr>
          <p:nvPr/>
        </p:nvSpPr>
        <p:spPr bwMode="auto">
          <a:xfrm>
            <a:off x="609600" y="3733800"/>
            <a:ext cx="4973638" cy="396875"/>
          </a:xfrm>
          <a:prstGeom prst="rect">
            <a:avLst/>
          </a:prstGeom>
          <a:noFill/>
          <a:ln w="9525" algn="ctr">
            <a:noFill/>
            <a:miter lim="800000"/>
          </a:ln>
          <a:effectLst/>
        </p:spPr>
        <p:txBody>
          <a:bodyPr>
            <a:spAutoFit/>
          </a:bodyPr>
          <a:lstStyle/>
          <a:p>
            <a:pPr>
              <a:spcBef>
                <a:spcPct val="50000"/>
              </a:spcBef>
            </a:pPr>
            <a:r>
              <a:rPr kumimoji="1" lang="zh-CN" altLang="en-US" sz="2000"/>
              <a:t>（</a:t>
            </a:r>
            <a:r>
              <a:rPr kumimoji="1" lang="en-US" altLang="zh-CN" sz="2000"/>
              <a:t>2</a:t>
            </a:r>
            <a:r>
              <a:rPr kumimoji="1" lang="zh-CN" altLang="en-US" sz="2000"/>
              <a:t>）具有磁极，分磁北极</a:t>
            </a:r>
            <a:r>
              <a:rPr kumimoji="1" lang="en-US" altLang="zh-CN" sz="2000"/>
              <a:t>N</a:t>
            </a:r>
            <a:r>
              <a:rPr kumimoji="1" lang="zh-CN" altLang="en-US" sz="2000"/>
              <a:t>和磁南极</a:t>
            </a:r>
            <a:r>
              <a:rPr kumimoji="1" lang="en-US" altLang="zh-CN" sz="2000"/>
              <a:t>S</a:t>
            </a:r>
            <a:r>
              <a:rPr kumimoji="1" lang="zh-CN" altLang="en-US" sz="2000"/>
              <a:t>。</a:t>
            </a:r>
          </a:p>
        </p:txBody>
      </p:sp>
      <p:sp>
        <p:nvSpPr>
          <p:cNvPr id="201767" name="Text Box 39"/>
          <p:cNvSpPr txBox="1">
            <a:spLocks noChangeArrowheads="1"/>
          </p:cNvSpPr>
          <p:nvPr/>
        </p:nvSpPr>
        <p:spPr bwMode="auto">
          <a:xfrm>
            <a:off x="609600" y="4648200"/>
            <a:ext cx="6076950" cy="396875"/>
          </a:xfrm>
          <a:prstGeom prst="rect">
            <a:avLst/>
          </a:prstGeom>
          <a:noFill/>
          <a:ln w="9525" algn="ctr">
            <a:noFill/>
            <a:miter lim="800000"/>
          </a:ln>
          <a:effectLst/>
        </p:spPr>
        <p:txBody>
          <a:bodyPr>
            <a:spAutoFit/>
          </a:bodyPr>
          <a:lstStyle/>
          <a:p>
            <a:pPr>
              <a:spcBef>
                <a:spcPct val="50000"/>
              </a:spcBef>
            </a:pPr>
            <a:r>
              <a:rPr kumimoji="1" lang="zh-CN" altLang="en-US" sz="2000"/>
              <a:t>（</a:t>
            </a:r>
            <a:r>
              <a:rPr kumimoji="1" lang="en-US" altLang="zh-CN" sz="2000"/>
              <a:t>3</a:t>
            </a:r>
            <a:r>
              <a:rPr kumimoji="1" lang="zh-CN" altLang="en-US" sz="2000"/>
              <a:t>）磁极之间存在相互作用，同性相斥，异性相吸。</a:t>
            </a:r>
          </a:p>
        </p:txBody>
      </p:sp>
      <p:sp>
        <p:nvSpPr>
          <p:cNvPr id="201768" name="Text Box 40"/>
          <p:cNvSpPr txBox="1">
            <a:spLocks noChangeArrowheads="1"/>
          </p:cNvSpPr>
          <p:nvPr/>
        </p:nvSpPr>
        <p:spPr bwMode="auto">
          <a:xfrm>
            <a:off x="649288" y="5410200"/>
            <a:ext cx="3770312" cy="396875"/>
          </a:xfrm>
          <a:prstGeom prst="rect">
            <a:avLst/>
          </a:prstGeom>
          <a:noFill/>
          <a:ln w="9525" algn="ctr">
            <a:noFill/>
            <a:miter lim="800000"/>
          </a:ln>
          <a:effectLst/>
        </p:spPr>
        <p:txBody>
          <a:bodyPr>
            <a:spAutoFit/>
          </a:bodyPr>
          <a:lstStyle/>
          <a:p>
            <a:pPr>
              <a:spcBef>
                <a:spcPct val="50000"/>
              </a:spcBef>
            </a:pPr>
            <a:r>
              <a:rPr kumimoji="1" lang="zh-CN" altLang="en-US" sz="2000" dirty="0"/>
              <a:t>（</a:t>
            </a:r>
            <a:r>
              <a:rPr kumimoji="1" lang="en-US" altLang="zh-CN" sz="2000" dirty="0"/>
              <a:t>4</a:t>
            </a:r>
            <a:r>
              <a:rPr kumimoji="1" lang="zh-CN" altLang="en-US" sz="2000" dirty="0"/>
              <a:t>）磁极不能单独存在。</a:t>
            </a:r>
          </a:p>
        </p:txBody>
      </p:sp>
      <p:sp>
        <p:nvSpPr>
          <p:cNvPr id="201769" name="Text Box 41"/>
          <p:cNvSpPr txBox="1">
            <a:spLocks noChangeArrowheads="1"/>
          </p:cNvSpPr>
          <p:nvPr/>
        </p:nvSpPr>
        <p:spPr bwMode="auto">
          <a:xfrm>
            <a:off x="838200" y="2270125"/>
            <a:ext cx="2132013" cy="396875"/>
          </a:xfrm>
          <a:prstGeom prst="rect">
            <a:avLst/>
          </a:prstGeom>
          <a:noFill/>
          <a:ln w="9525">
            <a:noFill/>
            <a:miter lim="800000"/>
          </a:ln>
          <a:effectLst>
            <a:outerShdw dist="35921" dir="2700000" algn="ctr" rotWithShape="0">
              <a:schemeClr val="bg1"/>
            </a:outerShdw>
          </a:effectLst>
        </p:spPr>
        <p:txBody>
          <a:bodyPr>
            <a:spAutoFit/>
          </a:bodyPr>
          <a:lstStyle/>
          <a:p>
            <a:pPr>
              <a:spcBef>
                <a:spcPct val="50000"/>
              </a:spcBef>
            </a:pPr>
            <a:r>
              <a:rPr kumimoji="1" lang="zh-CN" altLang="en-US" sz="2000">
                <a:solidFill>
                  <a:srgbClr val="0000CC"/>
                </a:solidFill>
              </a:rPr>
              <a:t>永磁体的性质：</a:t>
            </a:r>
          </a:p>
        </p:txBody>
      </p:sp>
      <p:sp>
        <p:nvSpPr>
          <p:cNvPr id="201770" name="Text Box 42"/>
          <p:cNvSpPr txBox="1">
            <a:spLocks noChangeArrowheads="1"/>
          </p:cNvSpPr>
          <p:nvPr/>
        </p:nvSpPr>
        <p:spPr bwMode="auto">
          <a:xfrm>
            <a:off x="3124200" y="2270125"/>
            <a:ext cx="1866900" cy="396875"/>
          </a:xfrm>
          <a:prstGeom prst="rect">
            <a:avLst/>
          </a:prstGeom>
          <a:solidFill>
            <a:srgbClr val="99CCFF"/>
          </a:solidFill>
          <a:ln w="9525">
            <a:noFill/>
            <a:miter lim="800000"/>
          </a:ln>
          <a:effectLst/>
        </p:spPr>
        <p:txBody>
          <a:bodyPr wrap="none">
            <a:spAutoFit/>
          </a:bodyPr>
          <a:lstStyle/>
          <a:p>
            <a:r>
              <a:rPr lang="zh-CN" altLang="en-US" sz="2000"/>
              <a:t>天然磁铁 </a:t>
            </a:r>
            <a:r>
              <a:rPr lang="en-US" altLang="zh-CN" sz="2000"/>
              <a:t>Fe</a:t>
            </a:r>
            <a:r>
              <a:rPr lang="en-US" altLang="zh-CN" sz="2000" baseline="-25000"/>
              <a:t>3</a:t>
            </a:r>
            <a:r>
              <a:rPr lang="en-US" altLang="zh-CN" sz="2000"/>
              <a:t>O</a:t>
            </a:r>
            <a:r>
              <a:rPr lang="en-US" altLang="zh-CN" sz="2000" baseline="-25000"/>
              <a:t>4</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altLang="zh-CN"/>
              <a:t>10.2 </a:t>
            </a:r>
            <a:r>
              <a:rPr lang="zh-CN" altLang="en-US"/>
              <a:t>磁场 磁感应强度</a:t>
            </a:r>
          </a:p>
        </p:txBody>
      </p:sp>
      <p:sp>
        <p:nvSpPr>
          <p:cNvPr id="19" name="灯片编号占位符 4"/>
          <p:cNvSpPr>
            <a:spLocks noGrp="1"/>
          </p:cNvSpPr>
          <p:nvPr>
            <p:ph type="sldNum" sz="quarter" idx="12"/>
          </p:nvPr>
        </p:nvSpPr>
        <p:spPr/>
        <p:txBody>
          <a:bodyPr/>
          <a:lstStyle/>
          <a:p>
            <a:fld id="{16C8F97E-48B4-4D6B-8FB8-066BC1AA00D1}" type="slidenum">
              <a:rPr lang="en-US" altLang="zh-CN"/>
              <a:pPr/>
              <a:t>11</a:t>
            </a:fld>
            <a:endParaRPr lang="en-US" altLang="zh-CN"/>
          </a:p>
        </p:txBody>
      </p:sp>
      <p:sp>
        <p:nvSpPr>
          <p:cNvPr id="203779" name="Rectangle 3"/>
          <p:cNvSpPr>
            <a:spLocks noChangeArrowheads="1"/>
          </p:cNvSpPr>
          <p:nvPr/>
        </p:nvSpPr>
        <p:spPr bwMode="auto">
          <a:xfrm>
            <a:off x="762000" y="1600200"/>
            <a:ext cx="1981200" cy="457200"/>
          </a:xfrm>
          <a:prstGeom prst="rect">
            <a:avLst/>
          </a:prstGeom>
          <a:solidFill>
            <a:srgbClr val="CCFFCC">
              <a:alpha val="80000"/>
            </a:srgbClr>
          </a:solidFill>
          <a:ln w="9525">
            <a:noFill/>
            <a:miter lim="800000"/>
          </a:ln>
          <a:effectLst/>
        </p:spPr>
        <p:txBody>
          <a:bodyPr wrap="none" anchor="ctr"/>
          <a:lstStyle/>
          <a:p>
            <a:pPr algn="ctr"/>
            <a:r>
              <a:rPr lang="zh-CN" altLang="en-US" sz="2400">
                <a:latin typeface="Arial" panose="020B0604020202020204" pitchFamily="34" charset="0"/>
              </a:rPr>
              <a:t>磁的基本现象 </a:t>
            </a:r>
          </a:p>
        </p:txBody>
      </p:sp>
      <p:pic>
        <p:nvPicPr>
          <p:cNvPr id="203780" name="Picture 4" descr="磁铁-2jpg"/>
          <p:cNvPicPr>
            <a:picLocks noChangeAspect="1" noChangeArrowheads="1"/>
          </p:cNvPicPr>
          <p:nvPr/>
        </p:nvPicPr>
        <p:blipFill>
          <a:blip r:embed="rId2" cstate="print"/>
          <a:srcRect/>
          <a:stretch>
            <a:fillRect/>
          </a:stretch>
        </p:blipFill>
        <p:spPr bwMode="auto">
          <a:xfrm>
            <a:off x="914400" y="2209800"/>
            <a:ext cx="2803525" cy="3527425"/>
          </a:xfrm>
          <a:prstGeom prst="rect">
            <a:avLst/>
          </a:prstGeom>
          <a:noFill/>
        </p:spPr>
      </p:pic>
      <p:sp>
        <p:nvSpPr>
          <p:cNvPr id="203786" name="Line 10"/>
          <p:cNvSpPr>
            <a:spLocks noChangeShapeType="1"/>
          </p:cNvSpPr>
          <p:nvPr/>
        </p:nvSpPr>
        <p:spPr bwMode="auto">
          <a:xfrm flipV="1">
            <a:off x="2692401" y="1828800"/>
            <a:ext cx="812799" cy="1076324"/>
          </a:xfrm>
          <a:prstGeom prst="line">
            <a:avLst/>
          </a:prstGeom>
          <a:noFill/>
          <a:ln w="28575">
            <a:solidFill>
              <a:srgbClr val="FFE701"/>
            </a:solidFill>
            <a:round/>
          </a:ln>
          <a:effectLst/>
        </p:spPr>
        <p:txBody>
          <a:bodyPr/>
          <a:lstStyle/>
          <a:p>
            <a:endParaRPr lang="zh-CN" altLang="en-US"/>
          </a:p>
        </p:txBody>
      </p:sp>
      <p:sp>
        <p:nvSpPr>
          <p:cNvPr id="203787" name="Line 11"/>
          <p:cNvSpPr>
            <a:spLocks noChangeShapeType="1"/>
          </p:cNvSpPr>
          <p:nvPr/>
        </p:nvSpPr>
        <p:spPr bwMode="auto">
          <a:xfrm flipV="1">
            <a:off x="1828800" y="1828800"/>
            <a:ext cx="1524000" cy="1076324"/>
          </a:xfrm>
          <a:prstGeom prst="line">
            <a:avLst/>
          </a:prstGeom>
          <a:noFill/>
          <a:ln w="28575">
            <a:solidFill>
              <a:srgbClr val="FFE701"/>
            </a:solidFill>
            <a:round/>
          </a:ln>
          <a:effectLst/>
        </p:spPr>
        <p:txBody>
          <a:bodyPr/>
          <a:lstStyle/>
          <a:p>
            <a:endParaRPr lang="zh-CN" altLang="en-US"/>
          </a:p>
        </p:txBody>
      </p:sp>
      <p:sp>
        <p:nvSpPr>
          <p:cNvPr id="203788" name="Text Box 12"/>
          <p:cNvSpPr txBox="1">
            <a:spLocks noChangeArrowheads="1"/>
          </p:cNvSpPr>
          <p:nvPr/>
        </p:nvSpPr>
        <p:spPr bwMode="auto">
          <a:xfrm>
            <a:off x="3200400" y="1371600"/>
            <a:ext cx="2743200" cy="406400"/>
          </a:xfrm>
          <a:prstGeom prst="rect">
            <a:avLst/>
          </a:prstGeom>
          <a:solidFill>
            <a:srgbClr val="99CCFF"/>
          </a:solidFill>
          <a:ln w="9525">
            <a:solidFill>
              <a:srgbClr val="FFFFFF"/>
            </a:solidFill>
            <a:miter lim="800000"/>
          </a:ln>
          <a:effectLst/>
        </p:spPr>
        <p:txBody>
          <a:bodyPr>
            <a:spAutoFit/>
          </a:bodyPr>
          <a:lstStyle/>
          <a:p>
            <a:pPr>
              <a:spcBef>
                <a:spcPct val="50000"/>
              </a:spcBef>
            </a:pPr>
            <a:r>
              <a:rPr lang="zh-CN" altLang="en-US" sz="2000" dirty="0"/>
              <a:t>在磁极区域，磁性较强</a:t>
            </a:r>
          </a:p>
        </p:txBody>
      </p:sp>
      <p:grpSp>
        <p:nvGrpSpPr>
          <p:cNvPr id="203789" name="Group 13"/>
          <p:cNvGrpSpPr/>
          <p:nvPr/>
        </p:nvGrpSpPr>
        <p:grpSpPr bwMode="auto">
          <a:xfrm>
            <a:off x="4343400" y="1828800"/>
            <a:ext cx="4464050" cy="4124325"/>
            <a:chOff x="2699" y="1480"/>
            <a:chExt cx="2812" cy="2598"/>
          </a:xfrm>
        </p:grpSpPr>
        <p:pic>
          <p:nvPicPr>
            <p:cNvPr id="203790" name="Picture 14" descr="7-6"/>
            <p:cNvPicPr>
              <a:picLocks noChangeAspect="1" noChangeArrowheads="1"/>
            </p:cNvPicPr>
            <p:nvPr/>
          </p:nvPicPr>
          <p:blipFill>
            <a:blip r:embed="rId3" cstate="print"/>
            <a:srcRect/>
            <a:stretch>
              <a:fillRect/>
            </a:stretch>
          </p:blipFill>
          <p:spPr bwMode="auto">
            <a:xfrm>
              <a:off x="2699" y="1480"/>
              <a:ext cx="2812" cy="2598"/>
            </a:xfrm>
            <a:prstGeom prst="rect">
              <a:avLst/>
            </a:prstGeom>
            <a:noFill/>
            <a:ln w="9525">
              <a:noFill/>
              <a:miter lim="800000"/>
              <a:headEnd/>
              <a:tailEnd/>
            </a:ln>
          </p:spPr>
        </p:pic>
        <p:sp>
          <p:nvSpPr>
            <p:cNvPr id="203791" name="Line 15"/>
            <p:cNvSpPr>
              <a:spLocks noChangeShapeType="1"/>
            </p:cNvSpPr>
            <p:nvPr/>
          </p:nvSpPr>
          <p:spPr bwMode="auto">
            <a:xfrm>
              <a:off x="3769" y="1833"/>
              <a:ext cx="228" cy="772"/>
            </a:xfrm>
            <a:prstGeom prst="line">
              <a:avLst/>
            </a:prstGeom>
            <a:noFill/>
            <a:ln w="19050">
              <a:solidFill>
                <a:schemeClr val="accent2"/>
              </a:solidFill>
              <a:round/>
            </a:ln>
            <a:effectLst/>
          </p:spPr>
          <p:txBody>
            <a:bodyPr/>
            <a:lstStyle/>
            <a:p>
              <a:endParaRPr lang="zh-CN" altLang="en-US"/>
            </a:p>
          </p:txBody>
        </p:sp>
        <p:sp>
          <p:nvSpPr>
            <p:cNvPr id="203792" name="Line 16"/>
            <p:cNvSpPr>
              <a:spLocks noChangeShapeType="1"/>
            </p:cNvSpPr>
            <p:nvPr/>
          </p:nvSpPr>
          <p:spPr bwMode="auto">
            <a:xfrm>
              <a:off x="4096" y="2931"/>
              <a:ext cx="228" cy="772"/>
            </a:xfrm>
            <a:prstGeom prst="line">
              <a:avLst/>
            </a:prstGeom>
            <a:noFill/>
            <a:ln w="19050">
              <a:solidFill>
                <a:schemeClr val="accent2"/>
              </a:solidFill>
              <a:round/>
            </a:ln>
            <a:effectLst/>
          </p:spPr>
          <p:txBody>
            <a:bodyPr/>
            <a:lstStyle/>
            <a:p>
              <a:endParaRPr lang="zh-CN" altLang="en-US"/>
            </a:p>
          </p:txBody>
        </p:sp>
        <p:sp>
          <p:nvSpPr>
            <p:cNvPr id="203793" name="Arc 17"/>
            <p:cNvSpPr>
              <a:spLocks noChangeAspect="1"/>
            </p:cNvSpPr>
            <p:nvPr/>
          </p:nvSpPr>
          <p:spPr bwMode="auto">
            <a:xfrm>
              <a:off x="4049" y="3033"/>
              <a:ext cx="118" cy="193"/>
            </a:xfrm>
            <a:custGeom>
              <a:avLst/>
              <a:gdLst>
                <a:gd name="G0" fmla="+- 5316 0 0"/>
                <a:gd name="G1" fmla="+- 0 0 0"/>
                <a:gd name="G2" fmla="+- 21600 0 0"/>
                <a:gd name="T0" fmla="*/ 13135 w 13135"/>
                <a:gd name="T1" fmla="*/ 20135 h 21600"/>
                <a:gd name="T2" fmla="*/ 0 w 13135"/>
                <a:gd name="T3" fmla="*/ 20936 h 21600"/>
                <a:gd name="T4" fmla="*/ 5316 w 13135"/>
                <a:gd name="T5" fmla="*/ 0 h 21600"/>
              </a:gdLst>
              <a:ahLst/>
              <a:cxnLst>
                <a:cxn ang="0">
                  <a:pos x="T0" y="T1"/>
                </a:cxn>
                <a:cxn ang="0">
                  <a:pos x="T2" y="T3"/>
                </a:cxn>
                <a:cxn ang="0">
                  <a:pos x="T4" y="T5"/>
                </a:cxn>
              </a:cxnLst>
              <a:rect l="0" t="0" r="r" b="b"/>
              <a:pathLst>
                <a:path w="13135" h="21600" fill="none" extrusionOk="0">
                  <a:moveTo>
                    <a:pt x="13135" y="20135"/>
                  </a:moveTo>
                  <a:cubicBezTo>
                    <a:pt x="10641" y="21103"/>
                    <a:pt x="7990" y="21599"/>
                    <a:pt x="5316" y="21600"/>
                  </a:cubicBezTo>
                  <a:cubicBezTo>
                    <a:pt x="3523" y="21600"/>
                    <a:pt x="1737" y="21376"/>
                    <a:pt x="0" y="20935"/>
                  </a:cubicBezTo>
                </a:path>
                <a:path w="13135" h="21600" stroke="0" extrusionOk="0">
                  <a:moveTo>
                    <a:pt x="13135" y="20135"/>
                  </a:moveTo>
                  <a:cubicBezTo>
                    <a:pt x="10641" y="21103"/>
                    <a:pt x="7990" y="21599"/>
                    <a:pt x="5316" y="21600"/>
                  </a:cubicBezTo>
                  <a:cubicBezTo>
                    <a:pt x="3523" y="21600"/>
                    <a:pt x="1737" y="21376"/>
                    <a:pt x="0" y="20935"/>
                  </a:cubicBezTo>
                  <a:lnTo>
                    <a:pt x="5316" y="0"/>
                  </a:lnTo>
                  <a:close/>
                </a:path>
              </a:pathLst>
            </a:custGeom>
            <a:noFill/>
            <a:ln w="9525">
              <a:solidFill>
                <a:schemeClr val="accent2"/>
              </a:solidFill>
              <a:round/>
            </a:ln>
            <a:effectLst/>
          </p:spPr>
          <p:txBody>
            <a:bodyPr wrap="none" anchor="ctr"/>
            <a:lstStyle/>
            <a:p>
              <a:endParaRPr lang="zh-CN" altLang="en-US"/>
            </a:p>
          </p:txBody>
        </p:sp>
        <p:graphicFrame>
          <p:nvGraphicFramePr>
            <p:cNvPr id="203794" name="Object 18"/>
            <p:cNvGraphicFramePr>
              <a:graphicFrameLocks noChangeAspect="1"/>
            </p:cNvGraphicFramePr>
            <p:nvPr/>
          </p:nvGraphicFramePr>
          <p:xfrm>
            <a:off x="4059" y="3213"/>
            <a:ext cx="687" cy="205"/>
          </p:xfrm>
          <a:graphic>
            <a:graphicData uri="http://schemas.openxmlformats.org/presentationml/2006/ole">
              <mc:AlternateContent xmlns:mc="http://schemas.openxmlformats.org/markup-compatibility/2006">
                <mc:Choice xmlns:v="urn:schemas-microsoft-com:vml" Requires="v">
                  <p:oleObj name="公式" r:id="rId4" imgW="19078560" imgH="5676840" progId="">
                    <p:embed/>
                  </p:oleObj>
                </mc:Choice>
                <mc:Fallback>
                  <p:oleObj name="公式" r:id="rId4" imgW="19078560" imgH="5676840" progId="">
                    <p:embed/>
                    <p:pic>
                      <p:nvPicPr>
                        <p:cNvPr id="0" name="Picture 18" descr="image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9" y="3213"/>
                          <a:ext cx="687" cy="2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3795" name="Line 19"/>
            <p:cNvSpPr>
              <a:spLocks noChangeShapeType="1"/>
            </p:cNvSpPr>
            <p:nvPr/>
          </p:nvSpPr>
          <p:spPr bwMode="auto">
            <a:xfrm>
              <a:off x="4150" y="3385"/>
              <a:ext cx="408" cy="227"/>
            </a:xfrm>
            <a:prstGeom prst="line">
              <a:avLst/>
            </a:prstGeom>
            <a:noFill/>
            <a:ln w="9525">
              <a:solidFill>
                <a:srgbClr val="000000"/>
              </a:solidFill>
              <a:round/>
            </a:ln>
            <a:effectLst/>
          </p:spPr>
          <p:txBody>
            <a:bodyPr/>
            <a:lstStyle/>
            <a:p>
              <a:endParaRPr lang="zh-CN" altLang="en-US"/>
            </a:p>
          </p:txBody>
        </p:sp>
        <p:sp>
          <p:nvSpPr>
            <p:cNvPr id="203796" name="Text Box 20"/>
            <p:cNvSpPr txBox="1">
              <a:spLocks noChangeArrowheads="1"/>
            </p:cNvSpPr>
            <p:nvPr/>
          </p:nvSpPr>
          <p:spPr bwMode="auto">
            <a:xfrm>
              <a:off x="4558" y="3521"/>
              <a:ext cx="771" cy="231"/>
            </a:xfrm>
            <a:prstGeom prst="rect">
              <a:avLst/>
            </a:prstGeom>
            <a:noFill/>
            <a:ln w="9525">
              <a:noFill/>
              <a:miter lim="800000"/>
            </a:ln>
            <a:effectLst/>
          </p:spPr>
          <p:txBody>
            <a:bodyPr>
              <a:spAutoFit/>
            </a:bodyPr>
            <a:lstStyle/>
            <a:p>
              <a:pPr>
                <a:spcBef>
                  <a:spcPct val="50000"/>
                </a:spcBef>
              </a:pPr>
              <a:r>
                <a:rPr lang="zh-CN" altLang="en-US">
                  <a:solidFill>
                    <a:schemeClr val="bg1"/>
                  </a:solidFill>
                  <a:latin typeface="Arial" panose="020B0604020202020204" pitchFamily="34" charset="0"/>
                </a:rPr>
                <a:t>磁偏角</a:t>
              </a:r>
            </a:p>
          </p:txBody>
        </p:sp>
      </p:grpSp>
      <p:sp>
        <p:nvSpPr>
          <p:cNvPr id="203797" name="Text Box 21"/>
          <p:cNvSpPr txBox="1">
            <a:spLocks noChangeArrowheads="1"/>
          </p:cNvSpPr>
          <p:nvPr/>
        </p:nvSpPr>
        <p:spPr bwMode="auto">
          <a:xfrm>
            <a:off x="4724400" y="5867400"/>
            <a:ext cx="3527425" cy="396875"/>
          </a:xfrm>
          <a:prstGeom prst="rect">
            <a:avLst/>
          </a:prstGeom>
          <a:noFill/>
          <a:ln w="9525">
            <a:noFill/>
            <a:miter lim="800000"/>
          </a:ln>
          <a:effectLst/>
        </p:spPr>
        <p:txBody>
          <a:bodyPr>
            <a:spAutoFit/>
          </a:bodyPr>
          <a:lstStyle/>
          <a:p>
            <a:pPr>
              <a:spcBef>
                <a:spcPct val="50000"/>
              </a:spcBef>
            </a:pPr>
            <a:r>
              <a:rPr lang="en-US" altLang="zh-CN" sz="2000" dirty="0"/>
              <a:t>        </a:t>
            </a:r>
            <a:r>
              <a:rPr lang="zh-CN" altLang="en-US" sz="2000" dirty="0"/>
              <a:t>地球是一个巨大的永磁体。</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ltLang="zh-CN"/>
              <a:t>10.2 </a:t>
            </a:r>
            <a:r>
              <a:rPr lang="zh-CN" altLang="en-US"/>
              <a:t>磁场 磁感应强度</a:t>
            </a:r>
          </a:p>
        </p:txBody>
      </p:sp>
      <p:sp>
        <p:nvSpPr>
          <p:cNvPr id="6" name="灯片编号占位符 4"/>
          <p:cNvSpPr>
            <a:spLocks noGrp="1"/>
          </p:cNvSpPr>
          <p:nvPr>
            <p:ph type="sldNum" sz="quarter" idx="12"/>
          </p:nvPr>
        </p:nvSpPr>
        <p:spPr/>
        <p:txBody>
          <a:bodyPr/>
          <a:lstStyle/>
          <a:p>
            <a:fld id="{FD63E2A5-294C-4F2E-9FAB-DD2AB309AA2D}" type="slidenum">
              <a:rPr lang="en-US" altLang="zh-CN"/>
              <a:pPr/>
              <a:t>12</a:t>
            </a:fld>
            <a:endParaRPr lang="en-US" altLang="zh-CN"/>
          </a:p>
        </p:txBody>
      </p:sp>
      <p:sp>
        <p:nvSpPr>
          <p:cNvPr id="206851" name="Rectangle 3"/>
          <p:cNvSpPr>
            <a:spLocks noChangeArrowheads="1"/>
          </p:cNvSpPr>
          <p:nvPr/>
        </p:nvSpPr>
        <p:spPr bwMode="auto">
          <a:xfrm>
            <a:off x="762000" y="1600200"/>
            <a:ext cx="1981200" cy="457200"/>
          </a:xfrm>
          <a:prstGeom prst="rect">
            <a:avLst/>
          </a:prstGeom>
          <a:solidFill>
            <a:srgbClr val="CCFFCC">
              <a:alpha val="80000"/>
            </a:srgbClr>
          </a:solidFill>
          <a:ln w="9525">
            <a:noFill/>
            <a:miter lim="800000"/>
          </a:ln>
          <a:effectLst/>
        </p:spPr>
        <p:txBody>
          <a:bodyPr wrap="none" anchor="ctr"/>
          <a:lstStyle/>
          <a:p>
            <a:pPr algn="ctr"/>
            <a:r>
              <a:rPr lang="zh-CN" altLang="en-US" sz="2400">
                <a:latin typeface="Arial" panose="020B0604020202020204" pitchFamily="34" charset="0"/>
              </a:rPr>
              <a:t>磁的基本现象 </a:t>
            </a:r>
          </a:p>
        </p:txBody>
      </p:sp>
    </p:spTree>
    <p:controls>
      <mc:AlternateContent xmlns:mc="http://schemas.openxmlformats.org/markup-compatibility/2006">
        <mc:Choice xmlns:v="urn:schemas-microsoft-com:vml" Requires="v">
          <p:control r:id="rId1" imgW="4812070" imgH="3957616"/>
        </mc:Choice>
        <mc:Fallback>
          <p:control r:id="rId1" imgW="4812070" imgH="3957616">
            <p:pic>
              <p:nvPicPr>
                <p:cNvPr id="2" name="ShockwaveFlash1"/>
                <p:cNvPicPr preferRelativeResize="0">
                  <a:picLocks noChangeAspect="1"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2198688" y="2214563"/>
                  <a:ext cx="4811712" cy="3957637"/>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altLang="zh-CN"/>
              <a:t>10.2 </a:t>
            </a:r>
            <a:r>
              <a:rPr lang="zh-CN" altLang="en-US"/>
              <a:t>磁场 磁感应强度</a:t>
            </a:r>
          </a:p>
        </p:txBody>
      </p:sp>
      <p:sp>
        <p:nvSpPr>
          <p:cNvPr id="14" name="灯片编号占位符 4"/>
          <p:cNvSpPr>
            <a:spLocks noGrp="1"/>
          </p:cNvSpPr>
          <p:nvPr>
            <p:ph type="sldNum" sz="quarter" idx="12"/>
          </p:nvPr>
        </p:nvSpPr>
        <p:spPr/>
        <p:txBody>
          <a:bodyPr/>
          <a:lstStyle/>
          <a:p>
            <a:fld id="{DFF73622-53C8-4421-9E38-582E88B6C186}" type="slidenum">
              <a:rPr lang="en-US" altLang="zh-CN"/>
              <a:pPr/>
              <a:t>13</a:t>
            </a:fld>
            <a:endParaRPr lang="en-US" altLang="zh-CN"/>
          </a:p>
        </p:txBody>
      </p:sp>
      <p:pic>
        <p:nvPicPr>
          <p:cNvPr id="204803" name="Picture 3" descr="7-8"/>
          <p:cNvPicPr>
            <a:picLocks noChangeAspect="1" noChangeArrowheads="1"/>
          </p:cNvPicPr>
          <p:nvPr/>
        </p:nvPicPr>
        <p:blipFill>
          <a:blip r:embed="rId2" cstate="print"/>
          <a:srcRect/>
          <a:stretch>
            <a:fillRect/>
          </a:stretch>
        </p:blipFill>
        <p:spPr bwMode="auto">
          <a:xfrm>
            <a:off x="685800" y="1828800"/>
            <a:ext cx="3048000" cy="2341563"/>
          </a:xfrm>
          <a:prstGeom prst="rect">
            <a:avLst/>
          </a:prstGeom>
          <a:noFill/>
          <a:ln w="9525">
            <a:noFill/>
            <a:miter lim="800000"/>
            <a:headEnd/>
            <a:tailEnd/>
          </a:ln>
        </p:spPr>
      </p:pic>
      <p:sp>
        <p:nvSpPr>
          <p:cNvPr id="204804" name="Text Box 4"/>
          <p:cNvSpPr txBox="1">
            <a:spLocks noChangeArrowheads="1"/>
          </p:cNvSpPr>
          <p:nvPr/>
        </p:nvSpPr>
        <p:spPr bwMode="auto">
          <a:xfrm>
            <a:off x="3962400" y="1524000"/>
            <a:ext cx="4724400" cy="1311275"/>
          </a:xfrm>
          <a:prstGeom prst="rect">
            <a:avLst/>
          </a:prstGeom>
          <a:noFill/>
          <a:ln w="9525">
            <a:noFill/>
            <a:miter lim="800000"/>
          </a:ln>
          <a:effectLst/>
        </p:spPr>
        <p:txBody>
          <a:bodyPr>
            <a:spAutoFit/>
          </a:bodyPr>
          <a:lstStyle/>
          <a:p>
            <a:pPr>
              <a:spcBef>
                <a:spcPct val="50000"/>
              </a:spcBef>
            </a:pPr>
            <a:r>
              <a:rPr lang="en-US" altLang="zh-CN" sz="2000"/>
              <a:t>        1820</a:t>
            </a:r>
            <a:r>
              <a:rPr lang="zh-CN" altLang="en-US" sz="2000"/>
              <a:t>年</a:t>
            </a:r>
            <a:r>
              <a:rPr lang="en-US" altLang="zh-CN" sz="2000"/>
              <a:t>4</a:t>
            </a:r>
            <a:r>
              <a:rPr lang="zh-CN" altLang="en-US" sz="2000"/>
              <a:t>月，丹麦物理学家奥斯特</a:t>
            </a:r>
            <a:r>
              <a:rPr lang="en-US" altLang="zh-CN" sz="2000"/>
              <a:t>(H.C.Oersted</a:t>
            </a:r>
            <a:r>
              <a:rPr lang="zh-CN" altLang="en-US" sz="2000"/>
              <a:t>，</a:t>
            </a:r>
            <a:r>
              <a:rPr lang="en-US" altLang="zh-CN" sz="2000"/>
              <a:t>1777</a:t>
            </a:r>
            <a:r>
              <a:rPr lang="zh-CN" altLang="en-US" sz="2000"/>
              <a:t>－</a:t>
            </a:r>
            <a:r>
              <a:rPr lang="en-US" altLang="zh-CN" sz="2000"/>
              <a:t>1851</a:t>
            </a:r>
            <a:r>
              <a:rPr lang="zh-CN" altLang="en-US" sz="2000"/>
              <a:t>）发现了小磁针在通电导线周围受到磁力作用而发生偏转。 </a:t>
            </a:r>
          </a:p>
        </p:txBody>
      </p:sp>
      <p:sp>
        <p:nvSpPr>
          <p:cNvPr id="204805" name="Rectangle 5"/>
          <p:cNvSpPr>
            <a:spLocks noChangeArrowheads="1"/>
          </p:cNvSpPr>
          <p:nvPr/>
        </p:nvSpPr>
        <p:spPr bwMode="auto">
          <a:xfrm>
            <a:off x="762000" y="1447800"/>
            <a:ext cx="1981200" cy="457200"/>
          </a:xfrm>
          <a:prstGeom prst="rect">
            <a:avLst/>
          </a:prstGeom>
          <a:solidFill>
            <a:srgbClr val="CCFFCC">
              <a:alpha val="80000"/>
            </a:srgbClr>
          </a:solidFill>
          <a:ln w="9525">
            <a:noFill/>
            <a:miter lim="800000"/>
          </a:ln>
          <a:effectLst/>
        </p:spPr>
        <p:txBody>
          <a:bodyPr wrap="none" anchor="ctr"/>
          <a:lstStyle/>
          <a:p>
            <a:pPr algn="ctr"/>
            <a:r>
              <a:rPr lang="zh-CN" altLang="en-US" sz="2400">
                <a:latin typeface="Arial" panose="020B0604020202020204" pitchFamily="34" charset="0"/>
              </a:rPr>
              <a:t>磁的基本现象 </a:t>
            </a:r>
          </a:p>
        </p:txBody>
      </p:sp>
      <p:pic>
        <p:nvPicPr>
          <p:cNvPr id="204807" name="Picture 7" descr="安培力-7-9（a）"/>
          <p:cNvPicPr>
            <a:picLocks noChangeAspect="1" noChangeArrowheads="1"/>
          </p:cNvPicPr>
          <p:nvPr/>
        </p:nvPicPr>
        <p:blipFill>
          <a:blip r:embed="rId3" cstate="print"/>
          <a:srcRect/>
          <a:stretch>
            <a:fillRect/>
          </a:stretch>
        </p:blipFill>
        <p:spPr bwMode="auto">
          <a:xfrm>
            <a:off x="838200" y="4038600"/>
            <a:ext cx="1793875" cy="2203450"/>
          </a:xfrm>
          <a:prstGeom prst="rect">
            <a:avLst/>
          </a:prstGeom>
          <a:noFill/>
        </p:spPr>
      </p:pic>
      <p:pic>
        <p:nvPicPr>
          <p:cNvPr id="204808" name="Picture 8" descr="7-8b"/>
          <p:cNvPicPr>
            <a:picLocks noChangeAspect="1" noChangeArrowheads="1"/>
          </p:cNvPicPr>
          <p:nvPr/>
        </p:nvPicPr>
        <p:blipFill>
          <a:blip r:embed="rId4" cstate="print"/>
          <a:srcRect/>
          <a:stretch>
            <a:fillRect/>
          </a:stretch>
        </p:blipFill>
        <p:spPr bwMode="auto">
          <a:xfrm>
            <a:off x="6680200" y="2743200"/>
            <a:ext cx="1147763" cy="2592388"/>
          </a:xfrm>
          <a:prstGeom prst="rect">
            <a:avLst/>
          </a:prstGeom>
          <a:noFill/>
          <a:ln w="9525">
            <a:noFill/>
            <a:miter lim="800000"/>
            <a:headEnd/>
            <a:tailEnd/>
          </a:ln>
        </p:spPr>
      </p:pic>
      <p:pic>
        <p:nvPicPr>
          <p:cNvPr id="204809" name="Picture 9" descr="7-8c"/>
          <p:cNvPicPr>
            <a:picLocks noChangeAspect="1" noChangeArrowheads="1"/>
          </p:cNvPicPr>
          <p:nvPr/>
        </p:nvPicPr>
        <p:blipFill>
          <a:blip r:embed="rId5" cstate="print"/>
          <a:srcRect/>
          <a:stretch>
            <a:fillRect/>
          </a:stretch>
        </p:blipFill>
        <p:spPr bwMode="auto">
          <a:xfrm>
            <a:off x="5029200" y="2743200"/>
            <a:ext cx="1336675" cy="2592388"/>
          </a:xfrm>
          <a:prstGeom prst="rect">
            <a:avLst/>
          </a:prstGeom>
          <a:noFill/>
          <a:ln w="9525">
            <a:noFill/>
            <a:miter lim="800000"/>
            <a:headEnd/>
            <a:tailEnd/>
          </a:ln>
        </p:spPr>
      </p:pic>
      <p:sp>
        <p:nvSpPr>
          <p:cNvPr id="204810" name="Text Box 10"/>
          <p:cNvSpPr txBox="1">
            <a:spLocks noChangeArrowheads="1"/>
          </p:cNvSpPr>
          <p:nvPr/>
        </p:nvSpPr>
        <p:spPr bwMode="auto">
          <a:xfrm>
            <a:off x="3044825" y="5486400"/>
            <a:ext cx="5718175" cy="762000"/>
          </a:xfrm>
          <a:prstGeom prst="rect">
            <a:avLst/>
          </a:prstGeom>
          <a:noFill/>
          <a:ln w="9525">
            <a:noFill/>
            <a:miter lim="800000"/>
          </a:ln>
          <a:effectLst/>
        </p:spPr>
        <p:txBody>
          <a:bodyPr>
            <a:spAutoFit/>
          </a:bodyPr>
          <a:lstStyle/>
          <a:p>
            <a:pPr>
              <a:lnSpc>
                <a:spcPct val="110000"/>
              </a:lnSpc>
              <a:spcBef>
                <a:spcPct val="50000"/>
              </a:spcBef>
            </a:pPr>
            <a:r>
              <a:rPr lang="en-US" altLang="zh-CN" sz="2000" dirty="0">
                <a:latin typeface="Arial" panose="020B0604020202020204" pitchFamily="34" charset="0"/>
              </a:rPr>
              <a:t>       </a:t>
            </a:r>
            <a:r>
              <a:rPr lang="zh-CN" altLang="en-US" sz="2000" dirty="0">
                <a:latin typeface="Arial" panose="020B0604020202020204" pitchFamily="34" charset="0"/>
              </a:rPr>
              <a:t>磁铁对载流导线、载流导线之间或载流线圈之间也有相互作用。 </a:t>
            </a:r>
          </a:p>
        </p:txBody>
      </p:sp>
      <p:sp>
        <p:nvSpPr>
          <p:cNvPr id="204811" name="Text Box 11"/>
          <p:cNvSpPr txBox="1">
            <a:spLocks noChangeArrowheads="1"/>
          </p:cNvSpPr>
          <p:nvPr/>
        </p:nvSpPr>
        <p:spPr bwMode="auto">
          <a:xfrm>
            <a:off x="2895600" y="5013325"/>
            <a:ext cx="1746250" cy="396875"/>
          </a:xfrm>
          <a:prstGeom prst="rect">
            <a:avLst/>
          </a:prstGeom>
          <a:noFill/>
          <a:ln w="9525">
            <a:noFill/>
            <a:miter lim="800000"/>
          </a:ln>
          <a:effectLst/>
        </p:spPr>
        <p:txBody>
          <a:bodyPr>
            <a:spAutoFit/>
          </a:bodyPr>
          <a:lstStyle/>
          <a:p>
            <a:pPr>
              <a:spcBef>
                <a:spcPct val="50000"/>
              </a:spcBef>
            </a:pPr>
            <a:r>
              <a:rPr lang="zh-CN" altLang="en-US" sz="2000" dirty="0"/>
              <a:t>实验发现：</a:t>
            </a:r>
          </a:p>
        </p:txBody>
      </p:sp>
      <p:sp>
        <p:nvSpPr>
          <p:cNvPr id="204812" name="Text Box 12"/>
          <p:cNvSpPr txBox="1">
            <a:spLocks noChangeArrowheads="1"/>
          </p:cNvSpPr>
          <p:nvPr/>
        </p:nvSpPr>
        <p:spPr bwMode="auto">
          <a:xfrm>
            <a:off x="8077200" y="4038600"/>
            <a:ext cx="641350" cy="366713"/>
          </a:xfrm>
          <a:prstGeom prst="rect">
            <a:avLst/>
          </a:prstGeom>
          <a:noFill/>
          <a:ln w="9525">
            <a:noFill/>
            <a:miter lim="800000"/>
          </a:ln>
          <a:effectLst/>
        </p:spPr>
        <p:txBody>
          <a:bodyPr wrap="none">
            <a:spAutoFit/>
          </a:bodyPr>
          <a:lstStyle/>
          <a:p>
            <a:r>
              <a:rPr lang="zh-CN" altLang="en-US"/>
              <a:t>安培</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altLang="zh-CN"/>
              <a:t>10.2 </a:t>
            </a:r>
            <a:r>
              <a:rPr lang="zh-CN" altLang="en-US"/>
              <a:t>磁场 磁感应强度</a:t>
            </a:r>
          </a:p>
        </p:txBody>
      </p:sp>
      <p:sp>
        <p:nvSpPr>
          <p:cNvPr id="6" name="灯片编号占位符 4"/>
          <p:cNvSpPr>
            <a:spLocks noGrp="1"/>
          </p:cNvSpPr>
          <p:nvPr>
            <p:ph type="sldNum" sz="quarter" idx="12"/>
          </p:nvPr>
        </p:nvSpPr>
        <p:spPr/>
        <p:txBody>
          <a:bodyPr/>
          <a:lstStyle/>
          <a:p>
            <a:fld id="{A8163C23-DA03-4596-A8A6-772E797A42E2}" type="slidenum">
              <a:rPr lang="en-US" altLang="zh-CN"/>
              <a:pPr/>
              <a:t>14</a:t>
            </a:fld>
            <a:endParaRPr lang="en-US" altLang="zh-CN"/>
          </a:p>
        </p:txBody>
      </p:sp>
      <p:sp>
        <p:nvSpPr>
          <p:cNvPr id="207875" name="Rectangle 3"/>
          <p:cNvSpPr>
            <a:spLocks noChangeArrowheads="1"/>
          </p:cNvSpPr>
          <p:nvPr/>
        </p:nvSpPr>
        <p:spPr bwMode="auto">
          <a:xfrm>
            <a:off x="762000" y="1600200"/>
            <a:ext cx="1981200" cy="457200"/>
          </a:xfrm>
          <a:prstGeom prst="rect">
            <a:avLst/>
          </a:prstGeom>
          <a:solidFill>
            <a:srgbClr val="CCFFCC">
              <a:alpha val="80000"/>
            </a:srgbClr>
          </a:solidFill>
          <a:ln w="9525">
            <a:noFill/>
            <a:miter lim="800000"/>
          </a:ln>
          <a:effectLst/>
        </p:spPr>
        <p:txBody>
          <a:bodyPr wrap="none" anchor="ctr"/>
          <a:lstStyle/>
          <a:p>
            <a:pPr algn="ctr"/>
            <a:r>
              <a:rPr lang="zh-CN" altLang="en-US" sz="2400">
                <a:latin typeface="Arial" panose="020B0604020202020204" pitchFamily="34" charset="0"/>
              </a:rPr>
              <a:t>磁的基本现象 </a:t>
            </a:r>
          </a:p>
        </p:txBody>
      </p:sp>
    </p:spTree>
    <p:controls>
      <mc:AlternateContent xmlns:mc="http://schemas.openxmlformats.org/markup-compatibility/2006">
        <mc:Choice xmlns:v="urn:schemas-microsoft-com:vml" Requires="v">
          <p:control r:id="rId1" imgW="5679195" imgH="3957616"/>
        </mc:Choice>
        <mc:Fallback>
          <p:control r:id="rId1" imgW="5679195" imgH="3957616">
            <p:pic>
              <p:nvPicPr>
                <p:cNvPr id="2" name="ShockwaveFlash1"/>
                <p:cNvPicPr preferRelativeResize="0">
                  <a:picLocks noChangeAspect="1"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1789113" y="2214563"/>
                  <a:ext cx="5678487" cy="3957637"/>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altLang="zh-CN"/>
              <a:t>10.2 </a:t>
            </a:r>
            <a:r>
              <a:rPr lang="zh-CN" altLang="en-US"/>
              <a:t>磁场 磁感应强度</a:t>
            </a:r>
          </a:p>
        </p:txBody>
      </p:sp>
      <p:sp>
        <p:nvSpPr>
          <p:cNvPr id="6" name="灯片编号占位符 4"/>
          <p:cNvSpPr>
            <a:spLocks noGrp="1"/>
          </p:cNvSpPr>
          <p:nvPr>
            <p:ph type="sldNum" sz="quarter" idx="12"/>
          </p:nvPr>
        </p:nvSpPr>
        <p:spPr/>
        <p:txBody>
          <a:bodyPr/>
          <a:lstStyle/>
          <a:p>
            <a:fld id="{BA71E660-B46E-4FBB-92EA-9F1C33CD0794}" type="slidenum">
              <a:rPr lang="en-US" altLang="zh-CN"/>
              <a:pPr/>
              <a:t>15</a:t>
            </a:fld>
            <a:endParaRPr lang="en-US" altLang="zh-CN"/>
          </a:p>
        </p:txBody>
      </p:sp>
      <p:sp>
        <p:nvSpPr>
          <p:cNvPr id="208900" name="Rectangle 4"/>
          <p:cNvSpPr>
            <a:spLocks noChangeArrowheads="1"/>
          </p:cNvSpPr>
          <p:nvPr/>
        </p:nvSpPr>
        <p:spPr bwMode="auto">
          <a:xfrm>
            <a:off x="762000" y="1600200"/>
            <a:ext cx="1981200" cy="457200"/>
          </a:xfrm>
          <a:prstGeom prst="rect">
            <a:avLst/>
          </a:prstGeom>
          <a:solidFill>
            <a:srgbClr val="CCFFCC">
              <a:alpha val="80000"/>
            </a:srgbClr>
          </a:solidFill>
          <a:ln w="9525">
            <a:noFill/>
            <a:miter lim="800000"/>
          </a:ln>
          <a:effectLst/>
        </p:spPr>
        <p:txBody>
          <a:bodyPr wrap="none" anchor="ctr"/>
          <a:lstStyle/>
          <a:p>
            <a:pPr algn="ctr"/>
            <a:r>
              <a:rPr lang="zh-CN" altLang="en-US" sz="2400">
                <a:latin typeface="Arial" panose="020B0604020202020204" pitchFamily="34" charset="0"/>
              </a:rPr>
              <a:t>磁的基本现象 </a:t>
            </a:r>
          </a:p>
        </p:txBody>
      </p:sp>
    </p:spTree>
    <p:controls>
      <mc:AlternateContent xmlns:mc="http://schemas.openxmlformats.org/markup-compatibility/2006">
        <mc:Choice xmlns:v="urn:schemas-microsoft-com:vml" Requires="v">
          <p:control r:id="rId1" imgW="5501851" imgH="3957616"/>
        </mc:Choice>
        <mc:Fallback>
          <p:control r:id="rId1" imgW="5501851" imgH="3957616">
            <p:pic>
              <p:nvPicPr>
                <p:cNvPr id="2" name="ShockwaveFlash1"/>
                <p:cNvPicPr preferRelativeResize="0">
                  <a:picLocks noChangeAspect="1"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1812925" y="2214563"/>
                  <a:ext cx="5502275" cy="3957637"/>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en-US" altLang="zh-CN"/>
              <a:t>10.2 </a:t>
            </a:r>
            <a:r>
              <a:rPr lang="zh-CN" altLang="en-US"/>
              <a:t>磁场 磁感应强度</a:t>
            </a:r>
          </a:p>
        </p:txBody>
      </p:sp>
      <p:sp>
        <p:nvSpPr>
          <p:cNvPr id="6" name="灯片编号占位符 4"/>
          <p:cNvSpPr>
            <a:spLocks noGrp="1"/>
          </p:cNvSpPr>
          <p:nvPr>
            <p:ph type="sldNum" sz="quarter" idx="12"/>
          </p:nvPr>
        </p:nvSpPr>
        <p:spPr/>
        <p:txBody>
          <a:bodyPr/>
          <a:lstStyle/>
          <a:p>
            <a:fld id="{36B03439-143E-4F67-B7CE-9960E3F7A053}" type="slidenum">
              <a:rPr lang="en-US" altLang="zh-CN"/>
              <a:pPr/>
              <a:t>16</a:t>
            </a:fld>
            <a:endParaRPr lang="en-US" altLang="zh-CN"/>
          </a:p>
        </p:txBody>
      </p:sp>
      <p:sp>
        <p:nvSpPr>
          <p:cNvPr id="209923" name="Rectangle 3"/>
          <p:cNvSpPr>
            <a:spLocks noChangeArrowheads="1"/>
          </p:cNvSpPr>
          <p:nvPr/>
        </p:nvSpPr>
        <p:spPr bwMode="auto">
          <a:xfrm>
            <a:off x="762000" y="1600200"/>
            <a:ext cx="1981200" cy="457200"/>
          </a:xfrm>
          <a:prstGeom prst="rect">
            <a:avLst/>
          </a:prstGeom>
          <a:solidFill>
            <a:srgbClr val="CCFFCC">
              <a:alpha val="80000"/>
            </a:srgbClr>
          </a:solidFill>
          <a:ln w="9525">
            <a:noFill/>
            <a:miter lim="800000"/>
          </a:ln>
          <a:effectLst/>
        </p:spPr>
        <p:txBody>
          <a:bodyPr wrap="none" anchor="ctr"/>
          <a:lstStyle/>
          <a:p>
            <a:pPr algn="ctr"/>
            <a:r>
              <a:rPr lang="zh-CN" altLang="en-US" sz="2400">
                <a:latin typeface="Arial" panose="020B0604020202020204" pitchFamily="34" charset="0"/>
              </a:rPr>
              <a:t>磁的基本现象 </a:t>
            </a:r>
          </a:p>
        </p:txBody>
      </p:sp>
    </p:spTree>
    <p:controls>
      <mc:AlternateContent xmlns:mc="http://schemas.openxmlformats.org/markup-compatibility/2006">
        <mc:Choice xmlns:v="urn:schemas-microsoft-com:vml" Requires="v">
          <p:control r:id="rId1" imgW="5669666" imgH="3958763"/>
        </mc:Choice>
        <mc:Fallback>
          <p:control r:id="rId1" imgW="5669666" imgH="3958763">
            <p:pic>
              <p:nvPicPr>
                <p:cNvPr id="2" name="ShockwaveFlash1"/>
                <p:cNvPicPr preferRelativeResize="0">
                  <a:picLocks noChangeAspect="1"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1874838" y="2289175"/>
                  <a:ext cx="5668962" cy="3959225"/>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en-US" altLang="zh-CN"/>
              <a:t>10.2 </a:t>
            </a:r>
            <a:r>
              <a:rPr lang="zh-CN" altLang="en-US"/>
              <a:t>磁场 磁感应强度</a:t>
            </a:r>
          </a:p>
        </p:txBody>
      </p:sp>
      <p:sp>
        <p:nvSpPr>
          <p:cNvPr id="29" name="灯片编号占位符 4"/>
          <p:cNvSpPr>
            <a:spLocks noGrp="1"/>
          </p:cNvSpPr>
          <p:nvPr>
            <p:ph type="sldNum" sz="quarter" idx="12"/>
          </p:nvPr>
        </p:nvSpPr>
        <p:spPr/>
        <p:txBody>
          <a:bodyPr/>
          <a:lstStyle/>
          <a:p>
            <a:fld id="{12AEE547-0073-4C2A-8592-A0DAD4C9172B}" type="slidenum">
              <a:rPr lang="en-US" altLang="zh-CN"/>
              <a:pPr/>
              <a:t>17</a:t>
            </a:fld>
            <a:endParaRPr lang="en-US" altLang="zh-CN"/>
          </a:p>
        </p:txBody>
      </p:sp>
      <p:sp>
        <p:nvSpPr>
          <p:cNvPr id="218115" name="AutoShape 3"/>
          <p:cNvSpPr>
            <a:spLocks noChangeArrowheads="1"/>
          </p:cNvSpPr>
          <p:nvPr/>
        </p:nvSpPr>
        <p:spPr bwMode="auto">
          <a:xfrm>
            <a:off x="4567238" y="3128963"/>
            <a:ext cx="1054100" cy="1663700"/>
          </a:xfrm>
          <a:prstGeom prst="cube">
            <a:avLst>
              <a:gd name="adj" fmla="val 24995"/>
            </a:avLst>
          </a:prstGeom>
          <a:solidFill>
            <a:srgbClr val="993366"/>
          </a:solidFill>
          <a:ln w="12700">
            <a:solidFill>
              <a:srgbClr val="993366"/>
            </a:solidFill>
            <a:miter lim="800000"/>
          </a:ln>
          <a:effectLst/>
        </p:spPr>
        <p:txBody>
          <a:bodyPr wrap="none" anchor="ctr"/>
          <a:lstStyle/>
          <a:p>
            <a:endParaRPr lang="zh-CN" altLang="en-US"/>
          </a:p>
        </p:txBody>
      </p:sp>
      <p:sp>
        <p:nvSpPr>
          <p:cNvPr id="218116" name="Arc 4"/>
          <p:cNvSpPr/>
          <p:nvPr/>
        </p:nvSpPr>
        <p:spPr bwMode="auto">
          <a:xfrm>
            <a:off x="1362075" y="2965450"/>
            <a:ext cx="914400" cy="1690688"/>
          </a:xfrm>
          <a:custGeom>
            <a:avLst/>
            <a:gdLst>
              <a:gd name="G0" fmla="+- 21600 0 0"/>
              <a:gd name="G1" fmla="+- 21592 0 0"/>
              <a:gd name="G2" fmla="+- 21600 0 0"/>
              <a:gd name="T0" fmla="*/ 21600 w 21600"/>
              <a:gd name="T1" fmla="*/ 43192 h 43192"/>
              <a:gd name="T2" fmla="*/ 21001 w 21600"/>
              <a:gd name="T3" fmla="*/ 0 h 43192"/>
              <a:gd name="T4" fmla="*/ 21600 w 21600"/>
              <a:gd name="T5" fmla="*/ 21592 h 43192"/>
            </a:gdLst>
            <a:ahLst/>
            <a:cxnLst>
              <a:cxn ang="0">
                <a:pos x="T0" y="T1"/>
              </a:cxn>
              <a:cxn ang="0">
                <a:pos x="T2" y="T3"/>
              </a:cxn>
              <a:cxn ang="0">
                <a:pos x="T4" y="T5"/>
              </a:cxn>
            </a:cxnLst>
            <a:rect l="0" t="0" r="r" b="b"/>
            <a:pathLst>
              <a:path w="21600" h="43192" fill="none" extrusionOk="0">
                <a:moveTo>
                  <a:pt x="21600" y="43192"/>
                </a:moveTo>
                <a:cubicBezTo>
                  <a:pt x="9670" y="43192"/>
                  <a:pt x="0" y="33521"/>
                  <a:pt x="0" y="21592"/>
                </a:cubicBezTo>
                <a:cubicBezTo>
                  <a:pt x="-1" y="9895"/>
                  <a:pt x="9309" y="324"/>
                  <a:pt x="21001" y="0"/>
                </a:cubicBezTo>
              </a:path>
              <a:path w="21600" h="43192" stroke="0" extrusionOk="0">
                <a:moveTo>
                  <a:pt x="21600" y="43192"/>
                </a:moveTo>
                <a:cubicBezTo>
                  <a:pt x="9670" y="43192"/>
                  <a:pt x="0" y="33521"/>
                  <a:pt x="0" y="21592"/>
                </a:cubicBezTo>
                <a:cubicBezTo>
                  <a:pt x="-1" y="9895"/>
                  <a:pt x="9309" y="324"/>
                  <a:pt x="21001" y="0"/>
                </a:cubicBezTo>
                <a:lnTo>
                  <a:pt x="21600" y="21592"/>
                </a:lnTo>
                <a:close/>
              </a:path>
            </a:pathLst>
          </a:custGeom>
          <a:noFill/>
          <a:ln w="50800" cap="rnd">
            <a:solidFill>
              <a:srgbClr val="000066"/>
            </a:solidFill>
            <a:round/>
            <a:headEnd type="none" w="sm" len="sm"/>
            <a:tailEnd type="none" w="sm" len="sm"/>
          </a:ln>
          <a:effectLst/>
        </p:spPr>
        <p:txBody>
          <a:bodyPr wrap="none" anchor="ctr"/>
          <a:lstStyle/>
          <a:p>
            <a:endParaRPr lang="zh-CN" altLang="en-US"/>
          </a:p>
        </p:txBody>
      </p:sp>
      <p:sp>
        <p:nvSpPr>
          <p:cNvPr id="218117" name="Arc 5"/>
          <p:cNvSpPr/>
          <p:nvPr/>
        </p:nvSpPr>
        <p:spPr bwMode="auto">
          <a:xfrm>
            <a:off x="6924675" y="2965450"/>
            <a:ext cx="914400" cy="1690688"/>
          </a:xfrm>
          <a:custGeom>
            <a:avLst/>
            <a:gdLst>
              <a:gd name="G0" fmla="+- 0 0 0"/>
              <a:gd name="G1" fmla="+- 21600 0 0"/>
              <a:gd name="G2" fmla="+- 21600 0 0"/>
              <a:gd name="T0" fmla="*/ 0 w 21600"/>
              <a:gd name="T1" fmla="*/ 0 h 43193"/>
              <a:gd name="T2" fmla="*/ 564 w 21600"/>
              <a:gd name="T3" fmla="*/ 43193 h 43193"/>
              <a:gd name="T4" fmla="*/ 0 w 21600"/>
              <a:gd name="T5" fmla="*/ 21600 h 43193"/>
            </a:gdLst>
            <a:ahLst/>
            <a:cxnLst>
              <a:cxn ang="0">
                <a:pos x="T0" y="T1"/>
              </a:cxn>
              <a:cxn ang="0">
                <a:pos x="T2" y="T3"/>
              </a:cxn>
              <a:cxn ang="0">
                <a:pos x="T4" y="T5"/>
              </a:cxn>
            </a:cxnLst>
            <a:rect l="0" t="0" r="r" b="b"/>
            <a:pathLst>
              <a:path w="21600" h="43193" fill="none" extrusionOk="0">
                <a:moveTo>
                  <a:pt x="-1" y="0"/>
                </a:moveTo>
                <a:cubicBezTo>
                  <a:pt x="11929" y="0"/>
                  <a:pt x="21600" y="9670"/>
                  <a:pt x="21600" y="21600"/>
                </a:cubicBezTo>
                <a:cubicBezTo>
                  <a:pt x="21600" y="33309"/>
                  <a:pt x="12269" y="42886"/>
                  <a:pt x="563" y="43192"/>
                </a:cubicBezTo>
              </a:path>
              <a:path w="21600" h="43193" stroke="0" extrusionOk="0">
                <a:moveTo>
                  <a:pt x="-1" y="0"/>
                </a:moveTo>
                <a:cubicBezTo>
                  <a:pt x="11929" y="0"/>
                  <a:pt x="21600" y="9670"/>
                  <a:pt x="21600" y="21600"/>
                </a:cubicBezTo>
                <a:cubicBezTo>
                  <a:pt x="21600" y="33309"/>
                  <a:pt x="12269" y="42886"/>
                  <a:pt x="563" y="43192"/>
                </a:cubicBezTo>
                <a:lnTo>
                  <a:pt x="0" y="21600"/>
                </a:lnTo>
                <a:close/>
              </a:path>
            </a:pathLst>
          </a:custGeom>
          <a:noFill/>
          <a:ln w="50800" cap="rnd">
            <a:solidFill>
              <a:srgbClr val="000066"/>
            </a:solidFill>
            <a:round/>
            <a:headEnd type="none" w="sm" len="sm"/>
            <a:tailEnd type="none" w="sm" len="sm"/>
          </a:ln>
          <a:effectLst/>
        </p:spPr>
        <p:txBody>
          <a:bodyPr wrap="none" anchor="ctr"/>
          <a:lstStyle/>
          <a:p>
            <a:endParaRPr lang="zh-CN" altLang="en-US"/>
          </a:p>
        </p:txBody>
      </p:sp>
      <p:sp>
        <p:nvSpPr>
          <p:cNvPr id="218118" name="Line 6"/>
          <p:cNvSpPr>
            <a:spLocks noChangeShapeType="1"/>
          </p:cNvSpPr>
          <p:nvPr/>
        </p:nvSpPr>
        <p:spPr bwMode="auto">
          <a:xfrm>
            <a:off x="2198688" y="2970213"/>
            <a:ext cx="4724400" cy="0"/>
          </a:xfrm>
          <a:prstGeom prst="line">
            <a:avLst/>
          </a:prstGeom>
          <a:noFill/>
          <a:ln w="50800">
            <a:solidFill>
              <a:srgbClr val="000066"/>
            </a:solidFill>
            <a:round/>
            <a:headEnd type="none" w="sm" len="sm"/>
            <a:tailEnd type="none" w="sm" len="sm"/>
          </a:ln>
          <a:effectLst/>
        </p:spPr>
        <p:txBody>
          <a:bodyPr wrap="none" anchor="ctr"/>
          <a:lstStyle/>
          <a:p>
            <a:endParaRPr lang="zh-CN" altLang="en-US"/>
          </a:p>
        </p:txBody>
      </p:sp>
      <p:sp>
        <p:nvSpPr>
          <p:cNvPr id="218119" name="Line 7"/>
          <p:cNvSpPr>
            <a:spLocks noChangeShapeType="1"/>
          </p:cNvSpPr>
          <p:nvPr/>
        </p:nvSpPr>
        <p:spPr bwMode="auto">
          <a:xfrm>
            <a:off x="2274888" y="4646613"/>
            <a:ext cx="4724400" cy="0"/>
          </a:xfrm>
          <a:prstGeom prst="line">
            <a:avLst/>
          </a:prstGeom>
          <a:noFill/>
          <a:ln w="50800">
            <a:solidFill>
              <a:srgbClr val="000066"/>
            </a:solidFill>
            <a:round/>
            <a:headEnd type="none" w="sm" len="sm"/>
            <a:tailEnd type="none" w="sm" len="sm"/>
          </a:ln>
          <a:effectLst/>
        </p:spPr>
        <p:txBody>
          <a:bodyPr wrap="none" anchor="ctr"/>
          <a:lstStyle/>
          <a:p>
            <a:endParaRPr lang="zh-CN" altLang="en-US"/>
          </a:p>
        </p:txBody>
      </p:sp>
      <p:sp>
        <p:nvSpPr>
          <p:cNvPr id="218120" name="Oval 8"/>
          <p:cNvSpPr>
            <a:spLocks noChangeArrowheads="1"/>
          </p:cNvSpPr>
          <p:nvPr/>
        </p:nvSpPr>
        <p:spPr bwMode="auto">
          <a:xfrm>
            <a:off x="2058988" y="3440113"/>
            <a:ext cx="279400" cy="736600"/>
          </a:xfrm>
          <a:prstGeom prst="ellipse">
            <a:avLst/>
          </a:prstGeom>
          <a:solidFill>
            <a:srgbClr val="FF9900"/>
          </a:solidFill>
          <a:ln w="25400">
            <a:solidFill>
              <a:schemeClr val="tx1"/>
            </a:solidFill>
            <a:round/>
          </a:ln>
          <a:effectLst/>
        </p:spPr>
        <p:txBody>
          <a:bodyPr wrap="none" anchor="ctr"/>
          <a:lstStyle/>
          <a:p>
            <a:endParaRPr lang="zh-CN" altLang="en-US"/>
          </a:p>
        </p:txBody>
      </p:sp>
      <p:sp>
        <p:nvSpPr>
          <p:cNvPr id="218121" name="Oval 9"/>
          <p:cNvSpPr>
            <a:spLocks noChangeArrowheads="1"/>
          </p:cNvSpPr>
          <p:nvPr/>
        </p:nvSpPr>
        <p:spPr bwMode="auto">
          <a:xfrm>
            <a:off x="6935788" y="3516313"/>
            <a:ext cx="279400" cy="736600"/>
          </a:xfrm>
          <a:prstGeom prst="ellipse">
            <a:avLst/>
          </a:prstGeom>
          <a:solidFill>
            <a:srgbClr val="FF9900"/>
          </a:solidFill>
          <a:ln w="25400">
            <a:solidFill>
              <a:schemeClr val="tx1"/>
            </a:solidFill>
            <a:round/>
          </a:ln>
          <a:effectLst/>
        </p:spPr>
        <p:txBody>
          <a:bodyPr wrap="none" anchor="ctr"/>
          <a:lstStyle/>
          <a:p>
            <a:endParaRPr lang="zh-CN" altLang="en-US"/>
          </a:p>
        </p:txBody>
      </p:sp>
      <p:sp>
        <p:nvSpPr>
          <p:cNvPr id="218122" name="Line 10"/>
          <p:cNvSpPr>
            <a:spLocks noChangeShapeType="1"/>
          </p:cNvSpPr>
          <p:nvPr/>
        </p:nvSpPr>
        <p:spPr bwMode="auto">
          <a:xfrm flipH="1">
            <a:off x="1055688" y="3808413"/>
            <a:ext cx="990600" cy="0"/>
          </a:xfrm>
          <a:prstGeom prst="line">
            <a:avLst/>
          </a:prstGeom>
          <a:noFill/>
          <a:ln w="25400">
            <a:solidFill>
              <a:srgbClr val="FF0000"/>
            </a:solidFill>
            <a:round/>
            <a:headEnd type="none" w="sm" len="sm"/>
            <a:tailEnd type="none" w="sm" len="sm"/>
          </a:ln>
          <a:effectLst/>
        </p:spPr>
        <p:txBody>
          <a:bodyPr wrap="none" anchor="ctr"/>
          <a:lstStyle/>
          <a:p>
            <a:endParaRPr lang="zh-CN" altLang="en-US"/>
          </a:p>
        </p:txBody>
      </p:sp>
      <p:sp>
        <p:nvSpPr>
          <p:cNvPr id="218123" name="Line 11"/>
          <p:cNvSpPr>
            <a:spLocks noChangeShapeType="1"/>
          </p:cNvSpPr>
          <p:nvPr/>
        </p:nvSpPr>
        <p:spPr bwMode="auto">
          <a:xfrm>
            <a:off x="7227888" y="3884613"/>
            <a:ext cx="1066800" cy="0"/>
          </a:xfrm>
          <a:prstGeom prst="line">
            <a:avLst/>
          </a:prstGeom>
          <a:noFill/>
          <a:ln w="25400">
            <a:solidFill>
              <a:srgbClr val="000066"/>
            </a:solidFill>
            <a:round/>
            <a:headEnd type="none" w="sm" len="sm"/>
            <a:tailEnd type="none" w="sm" len="sm"/>
          </a:ln>
          <a:effectLst/>
        </p:spPr>
        <p:txBody>
          <a:bodyPr wrap="none" anchor="ctr"/>
          <a:lstStyle/>
          <a:p>
            <a:endParaRPr lang="zh-CN" altLang="en-US"/>
          </a:p>
        </p:txBody>
      </p:sp>
      <p:sp>
        <p:nvSpPr>
          <p:cNvPr id="218124" name="Oval 12"/>
          <p:cNvSpPr>
            <a:spLocks noChangeArrowheads="1"/>
          </p:cNvSpPr>
          <p:nvPr/>
        </p:nvSpPr>
        <p:spPr bwMode="auto">
          <a:xfrm>
            <a:off x="8224838" y="3814763"/>
            <a:ext cx="139700" cy="139700"/>
          </a:xfrm>
          <a:prstGeom prst="ellipse">
            <a:avLst/>
          </a:prstGeom>
          <a:solidFill>
            <a:srgbClr val="FF0066"/>
          </a:solidFill>
          <a:ln w="12700">
            <a:solidFill>
              <a:schemeClr val="tx1"/>
            </a:solidFill>
            <a:round/>
          </a:ln>
          <a:effectLst/>
        </p:spPr>
        <p:txBody>
          <a:bodyPr wrap="none" anchor="ctr"/>
          <a:lstStyle/>
          <a:p>
            <a:endParaRPr lang="zh-CN" altLang="en-US"/>
          </a:p>
        </p:txBody>
      </p:sp>
      <p:sp>
        <p:nvSpPr>
          <p:cNvPr id="218125" name="Oval 13"/>
          <p:cNvSpPr>
            <a:spLocks noChangeArrowheads="1"/>
          </p:cNvSpPr>
          <p:nvPr/>
        </p:nvSpPr>
        <p:spPr bwMode="auto">
          <a:xfrm>
            <a:off x="909638" y="3738563"/>
            <a:ext cx="139700" cy="139700"/>
          </a:xfrm>
          <a:prstGeom prst="ellipse">
            <a:avLst/>
          </a:prstGeom>
          <a:solidFill>
            <a:srgbClr val="FF0066"/>
          </a:solidFill>
          <a:ln w="12700">
            <a:solidFill>
              <a:schemeClr val="tx1"/>
            </a:solidFill>
            <a:round/>
          </a:ln>
          <a:effectLst/>
        </p:spPr>
        <p:txBody>
          <a:bodyPr wrap="none" anchor="ctr"/>
          <a:lstStyle/>
          <a:p>
            <a:endParaRPr lang="zh-CN" altLang="en-US"/>
          </a:p>
        </p:txBody>
      </p:sp>
      <p:sp>
        <p:nvSpPr>
          <p:cNvPr id="218126" name="Rectangle 14"/>
          <p:cNvSpPr>
            <a:spLocks noChangeArrowheads="1"/>
          </p:cNvSpPr>
          <p:nvPr/>
        </p:nvSpPr>
        <p:spPr bwMode="auto">
          <a:xfrm>
            <a:off x="4773613" y="3349625"/>
            <a:ext cx="476250" cy="641350"/>
          </a:xfrm>
          <a:prstGeom prst="rect">
            <a:avLst/>
          </a:prstGeom>
          <a:noFill/>
          <a:ln w="9525">
            <a:noFill/>
            <a:miter lim="800000"/>
          </a:ln>
          <a:effectLst/>
        </p:spPr>
        <p:txBody>
          <a:bodyPr wrap="none" lIns="92075" tIns="46038" rIns="92075" bIns="46038">
            <a:spAutoFit/>
          </a:bodyPr>
          <a:lstStyle/>
          <a:p>
            <a:pPr eaLnBrk="0" hangingPunct="0"/>
            <a:r>
              <a:rPr kumimoji="1" lang="en-US" altLang="zh-CN" sz="3600" i="1">
                <a:solidFill>
                  <a:schemeClr val="bg1"/>
                </a:solidFill>
                <a:latin typeface="Bookman Old Style" panose="02050604050505020204" pitchFamily="18" charset="0"/>
              </a:rPr>
              <a:t>S</a:t>
            </a:r>
          </a:p>
        </p:txBody>
      </p:sp>
      <p:sp>
        <p:nvSpPr>
          <p:cNvPr id="218127" name="Rectangle 15"/>
          <p:cNvSpPr>
            <a:spLocks noChangeArrowheads="1"/>
          </p:cNvSpPr>
          <p:nvPr/>
        </p:nvSpPr>
        <p:spPr bwMode="auto">
          <a:xfrm>
            <a:off x="8050213" y="3273425"/>
            <a:ext cx="458787" cy="641350"/>
          </a:xfrm>
          <a:prstGeom prst="rect">
            <a:avLst/>
          </a:prstGeom>
          <a:noFill/>
          <a:ln w="9525">
            <a:noFill/>
            <a:miter lim="800000"/>
          </a:ln>
          <a:effectLst/>
        </p:spPr>
        <p:txBody>
          <a:bodyPr wrap="none" lIns="92075" tIns="46038" rIns="92075" bIns="46038">
            <a:spAutoFit/>
          </a:bodyPr>
          <a:lstStyle/>
          <a:p>
            <a:pPr eaLnBrk="0" hangingPunct="0"/>
            <a:r>
              <a:rPr kumimoji="1" lang="en-US" altLang="zh-CN" sz="3600">
                <a:solidFill>
                  <a:srgbClr val="FF0000"/>
                </a:solidFill>
                <a:latin typeface="Bookman Old Style" panose="02050604050505020204" pitchFamily="18" charset="0"/>
              </a:rPr>
              <a:t>+</a:t>
            </a:r>
          </a:p>
        </p:txBody>
      </p:sp>
      <p:sp>
        <p:nvSpPr>
          <p:cNvPr id="218128" name="Line 16"/>
          <p:cNvSpPr>
            <a:spLocks noChangeShapeType="1"/>
          </p:cNvSpPr>
          <p:nvPr/>
        </p:nvSpPr>
        <p:spPr bwMode="auto">
          <a:xfrm>
            <a:off x="827088" y="3579813"/>
            <a:ext cx="228600" cy="0"/>
          </a:xfrm>
          <a:prstGeom prst="line">
            <a:avLst/>
          </a:prstGeom>
          <a:noFill/>
          <a:ln w="28575">
            <a:solidFill>
              <a:srgbClr val="FF0000"/>
            </a:solidFill>
            <a:round/>
            <a:headEnd type="none" w="sm" len="sm"/>
            <a:tailEnd type="none" w="sm" len="sm"/>
          </a:ln>
          <a:effectLst/>
        </p:spPr>
        <p:txBody>
          <a:bodyPr wrap="none" anchor="ctr"/>
          <a:lstStyle/>
          <a:p>
            <a:endParaRPr lang="zh-CN" altLang="en-US"/>
          </a:p>
        </p:txBody>
      </p:sp>
      <p:sp>
        <p:nvSpPr>
          <p:cNvPr id="218129" name="Rectangle 17"/>
          <p:cNvSpPr>
            <a:spLocks noChangeArrowheads="1"/>
          </p:cNvSpPr>
          <p:nvPr/>
        </p:nvSpPr>
        <p:spPr bwMode="auto">
          <a:xfrm>
            <a:off x="2662238" y="2976563"/>
            <a:ext cx="63500" cy="749300"/>
          </a:xfrm>
          <a:prstGeom prst="rect">
            <a:avLst/>
          </a:prstGeom>
          <a:solidFill>
            <a:srgbClr val="008000"/>
          </a:solidFill>
          <a:ln w="12700">
            <a:solidFill>
              <a:schemeClr val="tx1"/>
            </a:solidFill>
            <a:miter lim="800000"/>
          </a:ln>
          <a:effectLst/>
        </p:spPr>
        <p:txBody>
          <a:bodyPr wrap="none" anchor="ctr"/>
          <a:lstStyle/>
          <a:p>
            <a:endParaRPr lang="zh-CN" altLang="en-US"/>
          </a:p>
        </p:txBody>
      </p:sp>
      <p:sp>
        <p:nvSpPr>
          <p:cNvPr id="218130" name="Rectangle 18"/>
          <p:cNvSpPr>
            <a:spLocks noChangeArrowheads="1"/>
          </p:cNvSpPr>
          <p:nvPr/>
        </p:nvSpPr>
        <p:spPr bwMode="auto">
          <a:xfrm>
            <a:off x="2662238" y="3890963"/>
            <a:ext cx="63500" cy="749300"/>
          </a:xfrm>
          <a:prstGeom prst="rect">
            <a:avLst/>
          </a:prstGeom>
          <a:solidFill>
            <a:srgbClr val="008000"/>
          </a:solidFill>
          <a:ln w="12700">
            <a:solidFill>
              <a:schemeClr val="tx1"/>
            </a:solidFill>
            <a:miter lim="800000"/>
          </a:ln>
          <a:effectLst/>
        </p:spPr>
        <p:txBody>
          <a:bodyPr wrap="none" anchor="ctr"/>
          <a:lstStyle/>
          <a:p>
            <a:endParaRPr lang="zh-CN" altLang="en-US"/>
          </a:p>
        </p:txBody>
      </p:sp>
      <p:grpSp>
        <p:nvGrpSpPr>
          <p:cNvPr id="218131" name="Group 19"/>
          <p:cNvGrpSpPr/>
          <p:nvPr/>
        </p:nvGrpSpPr>
        <p:grpSpPr bwMode="auto">
          <a:xfrm>
            <a:off x="2274888" y="2206625"/>
            <a:ext cx="3832225" cy="3279775"/>
            <a:chOff x="1344" y="1103"/>
            <a:chExt cx="2414" cy="2066"/>
          </a:xfrm>
        </p:grpSpPr>
        <p:grpSp>
          <p:nvGrpSpPr>
            <p:cNvPr id="218132" name="Group 20"/>
            <p:cNvGrpSpPr/>
            <p:nvPr/>
          </p:nvGrpSpPr>
          <p:grpSpPr bwMode="auto">
            <a:xfrm>
              <a:off x="1344" y="2112"/>
              <a:ext cx="2414" cy="1057"/>
              <a:chOff x="1344" y="2112"/>
              <a:chExt cx="2414" cy="1057"/>
            </a:xfrm>
          </p:grpSpPr>
          <p:sp>
            <p:nvSpPr>
              <p:cNvPr id="218133" name="Arc 21"/>
              <p:cNvSpPr/>
              <p:nvPr/>
            </p:nvSpPr>
            <p:spPr bwMode="auto">
              <a:xfrm>
                <a:off x="2159" y="2113"/>
                <a:ext cx="1599" cy="1056"/>
              </a:xfrm>
              <a:custGeom>
                <a:avLst/>
                <a:gdLst>
                  <a:gd name="G0" fmla="+- 12 0 0"/>
                  <a:gd name="G1" fmla="+- 21600 0 0"/>
                  <a:gd name="G2" fmla="+- 21600 0 0"/>
                  <a:gd name="T0" fmla="*/ 0 w 18451"/>
                  <a:gd name="T1" fmla="*/ 0 h 21600"/>
                  <a:gd name="T2" fmla="*/ 18451 w 18451"/>
                  <a:gd name="T3" fmla="*/ 10350 h 21600"/>
                  <a:gd name="T4" fmla="*/ 12 w 18451"/>
                  <a:gd name="T5" fmla="*/ 21600 h 21600"/>
                </a:gdLst>
                <a:ahLst/>
                <a:cxnLst>
                  <a:cxn ang="0">
                    <a:pos x="T0" y="T1"/>
                  </a:cxn>
                  <a:cxn ang="0">
                    <a:pos x="T2" y="T3"/>
                  </a:cxn>
                  <a:cxn ang="0">
                    <a:pos x="T4" y="T5"/>
                  </a:cxn>
                </a:cxnLst>
                <a:rect l="0" t="0" r="r" b="b"/>
                <a:pathLst>
                  <a:path w="18451" h="21600" fill="none" extrusionOk="0">
                    <a:moveTo>
                      <a:pt x="0" y="0"/>
                    </a:moveTo>
                    <a:cubicBezTo>
                      <a:pt x="4" y="0"/>
                      <a:pt x="8" y="-1"/>
                      <a:pt x="12" y="0"/>
                    </a:cubicBezTo>
                    <a:cubicBezTo>
                      <a:pt x="7542" y="0"/>
                      <a:pt x="14528" y="3921"/>
                      <a:pt x="18451" y="10349"/>
                    </a:cubicBezTo>
                  </a:path>
                  <a:path w="18451" h="21600" stroke="0" extrusionOk="0">
                    <a:moveTo>
                      <a:pt x="0" y="0"/>
                    </a:moveTo>
                    <a:cubicBezTo>
                      <a:pt x="4" y="0"/>
                      <a:pt x="8" y="-1"/>
                      <a:pt x="12" y="0"/>
                    </a:cubicBezTo>
                    <a:cubicBezTo>
                      <a:pt x="7542" y="0"/>
                      <a:pt x="14528" y="3921"/>
                      <a:pt x="18451" y="10349"/>
                    </a:cubicBezTo>
                    <a:lnTo>
                      <a:pt x="12" y="21600"/>
                    </a:lnTo>
                    <a:close/>
                  </a:path>
                </a:pathLst>
              </a:custGeom>
              <a:noFill/>
              <a:ln w="28575" cap="rnd">
                <a:solidFill>
                  <a:srgbClr val="FF0000"/>
                </a:solidFill>
                <a:round/>
                <a:headEnd type="none" w="sm" len="sm"/>
                <a:tailEnd type="stealth" w="med" len="lg"/>
              </a:ln>
              <a:effectLst/>
            </p:spPr>
            <p:txBody>
              <a:bodyPr wrap="none" anchor="ctr"/>
              <a:lstStyle/>
              <a:p>
                <a:endParaRPr lang="zh-CN" altLang="en-US"/>
              </a:p>
            </p:txBody>
          </p:sp>
          <p:sp>
            <p:nvSpPr>
              <p:cNvPr id="218134" name="Line 22"/>
              <p:cNvSpPr>
                <a:spLocks noChangeShapeType="1"/>
              </p:cNvSpPr>
              <p:nvPr/>
            </p:nvSpPr>
            <p:spPr bwMode="auto">
              <a:xfrm>
                <a:off x="1344" y="2112"/>
                <a:ext cx="864" cy="0"/>
              </a:xfrm>
              <a:prstGeom prst="line">
                <a:avLst/>
              </a:prstGeom>
              <a:noFill/>
              <a:ln w="28575">
                <a:solidFill>
                  <a:srgbClr val="FF0000"/>
                </a:solidFill>
                <a:round/>
                <a:headEnd type="none" w="sm" len="sm"/>
                <a:tailEnd type="none" w="sm" len="sm"/>
              </a:ln>
              <a:effectLst/>
            </p:spPr>
            <p:txBody>
              <a:bodyPr wrap="none" anchor="ctr"/>
              <a:lstStyle/>
              <a:p>
                <a:endParaRPr lang="zh-CN" altLang="en-US"/>
              </a:p>
            </p:txBody>
          </p:sp>
        </p:grpSp>
        <p:sp>
          <p:nvSpPr>
            <p:cNvPr id="218135" name="Rectangle 23"/>
            <p:cNvSpPr>
              <a:spLocks noChangeArrowheads="1"/>
            </p:cNvSpPr>
            <p:nvPr/>
          </p:nvSpPr>
          <p:spPr bwMode="auto">
            <a:xfrm>
              <a:off x="1718" y="1103"/>
              <a:ext cx="980" cy="404"/>
            </a:xfrm>
            <a:prstGeom prst="rect">
              <a:avLst/>
            </a:prstGeom>
            <a:noFill/>
            <a:ln w="9525">
              <a:noFill/>
              <a:miter lim="800000"/>
            </a:ln>
            <a:effectLst/>
          </p:spPr>
          <p:txBody>
            <a:bodyPr wrap="none" lIns="92075" tIns="46038" rIns="92075" bIns="46038">
              <a:spAutoFit/>
            </a:bodyPr>
            <a:lstStyle/>
            <a:p>
              <a:pPr eaLnBrk="0" hangingPunct="0"/>
              <a:r>
                <a:rPr kumimoji="1" lang="zh-CN" altLang="en-US" sz="3600" b="1">
                  <a:solidFill>
                    <a:srgbClr val="FF0000"/>
                  </a:solidFill>
                  <a:latin typeface="楷体_GB2312" charset="-122"/>
                  <a:ea typeface="楷体_GB2312" charset="-122"/>
                </a:rPr>
                <a:t>电子束</a:t>
              </a:r>
            </a:p>
          </p:txBody>
        </p:sp>
        <p:sp>
          <p:nvSpPr>
            <p:cNvPr id="218136" name="Line 24"/>
            <p:cNvSpPr>
              <a:spLocks noChangeShapeType="1"/>
            </p:cNvSpPr>
            <p:nvPr/>
          </p:nvSpPr>
          <p:spPr bwMode="auto">
            <a:xfrm flipH="1">
              <a:off x="1920" y="1488"/>
              <a:ext cx="288" cy="576"/>
            </a:xfrm>
            <a:prstGeom prst="line">
              <a:avLst/>
            </a:prstGeom>
            <a:noFill/>
            <a:ln w="19050">
              <a:solidFill>
                <a:srgbClr val="000066"/>
              </a:solidFill>
              <a:round/>
              <a:headEnd type="none" w="sm" len="sm"/>
              <a:tailEnd type="stealth" w="med" len="lg"/>
            </a:ln>
            <a:effectLst/>
          </p:spPr>
          <p:txBody>
            <a:bodyPr wrap="none" anchor="ctr"/>
            <a:lstStyle/>
            <a:p>
              <a:endParaRPr lang="zh-CN" altLang="en-US"/>
            </a:p>
          </p:txBody>
        </p:sp>
      </p:grpSp>
      <p:sp>
        <p:nvSpPr>
          <p:cNvPr id="218137" name="AutoShape 25"/>
          <p:cNvSpPr>
            <a:spLocks noChangeArrowheads="1"/>
          </p:cNvSpPr>
          <p:nvPr/>
        </p:nvSpPr>
        <p:spPr bwMode="auto">
          <a:xfrm>
            <a:off x="3951288" y="3884613"/>
            <a:ext cx="1130300" cy="1587500"/>
          </a:xfrm>
          <a:prstGeom prst="cube">
            <a:avLst>
              <a:gd name="adj" fmla="val 24995"/>
            </a:avLst>
          </a:prstGeom>
          <a:gradFill rotWithShape="1">
            <a:gsLst>
              <a:gs pos="0">
                <a:srgbClr val="008080"/>
              </a:gs>
              <a:gs pos="100000">
                <a:srgbClr val="FFFFFF"/>
              </a:gs>
            </a:gsLst>
            <a:lin ang="5400000" scaled="1"/>
          </a:gradFill>
          <a:ln w="12700">
            <a:solidFill>
              <a:srgbClr val="008080"/>
            </a:solidFill>
            <a:miter lim="800000"/>
          </a:ln>
          <a:effectLst/>
        </p:spPr>
        <p:txBody>
          <a:bodyPr wrap="none" anchor="ctr"/>
          <a:lstStyle/>
          <a:p>
            <a:pPr algn="ctr"/>
            <a:endParaRPr kumimoji="1" lang="zh-CN" altLang="zh-CN" sz="2400">
              <a:solidFill>
                <a:srgbClr val="FF0000"/>
              </a:solidFill>
            </a:endParaRPr>
          </a:p>
        </p:txBody>
      </p:sp>
      <p:sp>
        <p:nvSpPr>
          <p:cNvPr id="218138" name="Text Box 26"/>
          <p:cNvSpPr txBox="1">
            <a:spLocks noChangeArrowheads="1"/>
          </p:cNvSpPr>
          <p:nvPr/>
        </p:nvSpPr>
        <p:spPr bwMode="auto">
          <a:xfrm>
            <a:off x="4179888" y="4113213"/>
            <a:ext cx="550862" cy="701675"/>
          </a:xfrm>
          <a:prstGeom prst="rect">
            <a:avLst/>
          </a:prstGeom>
          <a:noFill/>
          <a:ln w="9525">
            <a:noFill/>
            <a:miter lim="800000"/>
          </a:ln>
          <a:effectLst/>
        </p:spPr>
        <p:txBody>
          <a:bodyPr wrap="none">
            <a:spAutoFit/>
          </a:bodyPr>
          <a:lstStyle/>
          <a:p>
            <a:pPr>
              <a:spcBef>
                <a:spcPct val="50000"/>
              </a:spcBef>
            </a:pPr>
            <a:r>
              <a:rPr kumimoji="1" lang="en-US" altLang="zh-CN" sz="4000">
                <a:solidFill>
                  <a:srgbClr val="FF0000"/>
                </a:solidFill>
              </a:rPr>
              <a:t>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8131"/>
                                        </p:tgtEl>
                                        <p:attrNameLst>
                                          <p:attrName>style.visibility</p:attrName>
                                        </p:attrNameLst>
                                      </p:cBhvr>
                                      <p:to>
                                        <p:strVal val="visible"/>
                                      </p:to>
                                    </p:set>
                                    <p:animEffect transition="in" filter="wipe(left)">
                                      <p:cBhvr>
                                        <p:cTn id="7" dur="500"/>
                                        <p:tgtEl>
                                          <p:spTgt spid="218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D8D37212-C913-4305-AF7A-BD1503992DAF}" type="slidenum">
              <a:rPr lang="en-US" altLang="zh-CN" smtClean="0"/>
              <a:pPr/>
              <a:t>18</a:t>
            </a:fld>
            <a:endParaRPr lang="en-US" altLang="zh-CN"/>
          </a:p>
        </p:txBody>
      </p:sp>
      <p:sp>
        <p:nvSpPr>
          <p:cNvPr id="4" name="Text Box 2"/>
          <p:cNvSpPr txBox="1">
            <a:spLocks noChangeArrowheads="1"/>
          </p:cNvSpPr>
          <p:nvPr/>
        </p:nvSpPr>
        <p:spPr bwMode="auto">
          <a:xfrm>
            <a:off x="359229" y="1008698"/>
            <a:ext cx="4302125" cy="2665412"/>
          </a:xfrm>
          <a:prstGeom prst="rect">
            <a:avLst/>
          </a:prstGeom>
          <a:noFill/>
          <a:ln w="9525">
            <a:solidFill>
              <a:schemeClr val="bg1"/>
            </a:solidFill>
            <a:miter lim="800000"/>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20000"/>
              </a:lnSpc>
            </a:pPr>
            <a:r>
              <a:rPr lang="zh-CN" altLang="en-US" sz="2800" dirty="0">
                <a:latin typeface="楷体_GB2312" charset="-122"/>
              </a:rPr>
              <a:t>        </a:t>
            </a:r>
            <a:r>
              <a:rPr lang="zh-CN" altLang="en-US" sz="2800" dirty="0">
                <a:solidFill>
                  <a:srgbClr val="FF0000"/>
                </a:solidFill>
                <a:latin typeface="楷体_GB2312" charset="-122"/>
              </a:rPr>
              <a:t>磁现象：</a:t>
            </a:r>
          </a:p>
          <a:p>
            <a:pPr eaLnBrk="0" hangingPunct="0">
              <a:lnSpc>
                <a:spcPct val="120000"/>
              </a:lnSpc>
            </a:pPr>
            <a:r>
              <a:rPr lang="en-US" altLang="zh-SG" sz="2800" dirty="0">
                <a:latin typeface="楷体_GB2312" charset="-122"/>
              </a:rPr>
              <a:t>1</a:t>
            </a:r>
            <a:r>
              <a:rPr lang="zh-CN" altLang="en-US" sz="2800" dirty="0">
                <a:latin typeface="楷体_GB2312" charset="-122"/>
              </a:rPr>
              <a:t>、天然磁体周围有磁场；</a:t>
            </a:r>
          </a:p>
          <a:p>
            <a:pPr eaLnBrk="0" hangingPunct="0">
              <a:lnSpc>
                <a:spcPct val="120000"/>
              </a:lnSpc>
            </a:pPr>
            <a:r>
              <a:rPr lang="en-US" altLang="zh-SG" sz="2800" dirty="0">
                <a:latin typeface="楷体_GB2312" charset="-122"/>
              </a:rPr>
              <a:t>2</a:t>
            </a:r>
            <a:r>
              <a:rPr lang="zh-CN" altLang="en-US" sz="2800" dirty="0">
                <a:latin typeface="楷体_GB2312" charset="-122"/>
              </a:rPr>
              <a:t>、通电导线周围有磁场；</a:t>
            </a:r>
          </a:p>
          <a:p>
            <a:pPr eaLnBrk="0" hangingPunct="0">
              <a:lnSpc>
                <a:spcPct val="120000"/>
              </a:lnSpc>
            </a:pPr>
            <a:r>
              <a:rPr lang="en-US" altLang="zh-SG" sz="2800" dirty="0">
                <a:latin typeface="楷体_GB2312" charset="-122"/>
              </a:rPr>
              <a:t>3</a:t>
            </a:r>
            <a:r>
              <a:rPr lang="zh-CN" altLang="en-US" sz="2800" dirty="0">
                <a:latin typeface="楷体_GB2312" charset="-122"/>
              </a:rPr>
              <a:t>、电子束周围有磁场。</a:t>
            </a:r>
          </a:p>
          <a:p>
            <a:pPr eaLnBrk="0" hangingPunct="0">
              <a:lnSpc>
                <a:spcPct val="120000"/>
              </a:lnSpc>
            </a:pPr>
            <a:endParaRPr lang="zh-CN" altLang="en-US" sz="2800" dirty="0">
              <a:latin typeface="楷体_GB2312" charset="-122"/>
            </a:endParaRPr>
          </a:p>
        </p:txBody>
      </p:sp>
      <p:sp>
        <p:nvSpPr>
          <p:cNvPr id="5" name="AutoShape 3"/>
          <p:cNvSpPr/>
          <p:nvPr/>
        </p:nvSpPr>
        <p:spPr bwMode="auto">
          <a:xfrm>
            <a:off x="4550229" y="1721485"/>
            <a:ext cx="381000" cy="1295400"/>
          </a:xfrm>
          <a:prstGeom prst="rightBrace">
            <a:avLst>
              <a:gd name="adj1" fmla="val 28333"/>
              <a:gd name="adj2" fmla="val 51102"/>
            </a:avLst>
          </a:prstGeom>
          <a:noFill/>
          <a:ln w="38100">
            <a:solidFill>
              <a:srgbClr val="FF99FF"/>
            </a:solidFill>
            <a:rou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SG" altLang="en-US"/>
          </a:p>
        </p:txBody>
      </p:sp>
      <p:sp>
        <p:nvSpPr>
          <p:cNvPr id="6" name="Text Box 4"/>
          <p:cNvSpPr txBox="1">
            <a:spLocks noChangeArrowheads="1"/>
          </p:cNvSpPr>
          <p:nvPr/>
        </p:nvSpPr>
        <p:spPr bwMode="auto">
          <a:xfrm>
            <a:off x="5612267" y="1873885"/>
            <a:ext cx="2336800" cy="955675"/>
          </a:xfrm>
          <a:prstGeom prst="rect">
            <a:avLst/>
          </a:prstGeom>
          <a:noFill/>
          <a:ln w="9525" cap="rnd">
            <a:solidFill>
              <a:srgbClr val="FF99FF"/>
            </a:solidFill>
            <a:miter lim="800000"/>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800">
                <a:latin typeface="楷体_GB2312" charset="-122"/>
              </a:rPr>
              <a:t>表现为：</a:t>
            </a:r>
          </a:p>
          <a:p>
            <a:pPr algn="ctr" eaLnBrk="0" hangingPunct="0"/>
            <a:r>
              <a:rPr lang="zh-CN" altLang="en-US" sz="2800">
                <a:latin typeface="楷体_GB2312" charset="-122"/>
              </a:rPr>
              <a:t>使小磁针偏转</a:t>
            </a:r>
          </a:p>
        </p:txBody>
      </p:sp>
      <p:sp>
        <p:nvSpPr>
          <p:cNvPr id="7" name="AutoShape 5"/>
          <p:cNvSpPr/>
          <p:nvPr/>
        </p:nvSpPr>
        <p:spPr bwMode="auto">
          <a:xfrm>
            <a:off x="6571117" y="3327083"/>
            <a:ext cx="381000" cy="2895600"/>
          </a:xfrm>
          <a:prstGeom prst="rightBrace">
            <a:avLst>
              <a:gd name="adj1" fmla="val 63333"/>
              <a:gd name="adj2" fmla="val 51102"/>
            </a:avLst>
          </a:prstGeom>
          <a:noFill/>
          <a:ln w="38100">
            <a:solidFill>
              <a:srgbClr val="FF99FF"/>
            </a:solidFill>
            <a:rou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SG" altLang="en-US"/>
          </a:p>
        </p:txBody>
      </p:sp>
      <p:sp>
        <p:nvSpPr>
          <p:cNvPr id="8" name="Text Box 6"/>
          <p:cNvSpPr txBox="1">
            <a:spLocks noChangeArrowheads="1"/>
          </p:cNvSpPr>
          <p:nvPr/>
        </p:nvSpPr>
        <p:spPr bwMode="auto">
          <a:xfrm>
            <a:off x="7002917" y="3831908"/>
            <a:ext cx="1828800" cy="1809750"/>
          </a:xfrm>
          <a:prstGeom prst="rect">
            <a:avLst/>
          </a:prstGeom>
          <a:noFill/>
          <a:ln w="9525" cap="rnd">
            <a:solidFill>
              <a:srgbClr val="FF99FF"/>
            </a:solidFill>
            <a:miter lim="800000"/>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800">
                <a:latin typeface="楷体_GB2312" charset="-122"/>
              </a:rPr>
              <a:t>表现为：</a:t>
            </a:r>
          </a:p>
          <a:p>
            <a:pPr eaLnBrk="0" hangingPunct="0"/>
            <a:r>
              <a:rPr lang="zh-CN" altLang="en-US" sz="2800">
                <a:latin typeface="楷体_GB2312" charset="-122"/>
              </a:rPr>
              <a:t>相互吸引排斥</a:t>
            </a:r>
          </a:p>
          <a:p>
            <a:pPr eaLnBrk="0" hangingPunct="0"/>
            <a:r>
              <a:rPr lang="zh-CN" altLang="en-US" sz="2800">
                <a:latin typeface="楷体_GB2312" charset="-122"/>
              </a:rPr>
              <a:t>偏转等</a:t>
            </a:r>
          </a:p>
        </p:txBody>
      </p:sp>
      <p:sp>
        <p:nvSpPr>
          <p:cNvPr id="9" name="Text Box 7"/>
          <p:cNvSpPr txBox="1">
            <a:spLocks noChangeArrowheads="1"/>
          </p:cNvSpPr>
          <p:nvPr/>
        </p:nvSpPr>
        <p:spPr bwMode="auto">
          <a:xfrm>
            <a:off x="359229" y="3114358"/>
            <a:ext cx="6792913" cy="368141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20000"/>
              </a:lnSpc>
            </a:pPr>
            <a:r>
              <a:rPr lang="en-US" altLang="zh-SG" sz="2800" dirty="0">
                <a:latin typeface="楷体_GB2312" charset="-122"/>
              </a:rPr>
              <a:t>4</a:t>
            </a:r>
            <a:r>
              <a:rPr lang="zh-CN" altLang="en-US" sz="2800" dirty="0">
                <a:latin typeface="楷体_GB2312" charset="-122"/>
              </a:rPr>
              <a:t>、通电导线能使小磁针偏转；</a:t>
            </a:r>
          </a:p>
          <a:p>
            <a:pPr eaLnBrk="0" hangingPunct="0">
              <a:lnSpc>
                <a:spcPct val="120000"/>
              </a:lnSpc>
            </a:pPr>
            <a:r>
              <a:rPr lang="en-US" altLang="zh-SG" sz="2800" dirty="0">
                <a:latin typeface="楷体_GB2312" charset="-122"/>
              </a:rPr>
              <a:t>5</a:t>
            </a:r>
            <a:r>
              <a:rPr lang="zh-CN" altLang="en-US" sz="2800" dirty="0">
                <a:latin typeface="楷体_GB2312" charset="-122"/>
              </a:rPr>
              <a:t>、磁体的磁场能给通电导线以力的作用；</a:t>
            </a:r>
          </a:p>
          <a:p>
            <a:pPr eaLnBrk="0" hangingPunct="0">
              <a:lnSpc>
                <a:spcPct val="120000"/>
              </a:lnSpc>
            </a:pPr>
            <a:r>
              <a:rPr lang="en-US" altLang="zh-SG" sz="2800" dirty="0">
                <a:latin typeface="楷体_GB2312" charset="-122"/>
              </a:rPr>
              <a:t>6</a:t>
            </a:r>
            <a:r>
              <a:rPr lang="zh-CN" altLang="en-US" sz="2800" dirty="0">
                <a:latin typeface="楷体_GB2312" charset="-122"/>
              </a:rPr>
              <a:t>、通电导线之间有力的作用；</a:t>
            </a:r>
          </a:p>
          <a:p>
            <a:pPr eaLnBrk="0" hangingPunct="0">
              <a:lnSpc>
                <a:spcPct val="120000"/>
              </a:lnSpc>
            </a:pPr>
            <a:r>
              <a:rPr lang="en-US" altLang="zh-SG" sz="2800" dirty="0">
                <a:latin typeface="楷体_GB2312" charset="-122"/>
              </a:rPr>
              <a:t>7</a:t>
            </a:r>
            <a:r>
              <a:rPr lang="zh-CN" altLang="en-US" sz="2800" dirty="0">
                <a:latin typeface="楷体_GB2312" charset="-122"/>
              </a:rPr>
              <a:t>、磁体的磁场能给通电线圈以力矩作用；</a:t>
            </a:r>
          </a:p>
          <a:p>
            <a:pPr eaLnBrk="0" hangingPunct="0">
              <a:lnSpc>
                <a:spcPct val="120000"/>
              </a:lnSpc>
            </a:pPr>
            <a:r>
              <a:rPr lang="en-US" altLang="zh-SG" sz="2800" dirty="0">
                <a:latin typeface="楷体_GB2312" charset="-122"/>
              </a:rPr>
              <a:t>8</a:t>
            </a:r>
            <a:r>
              <a:rPr lang="zh-CN" altLang="en-US" sz="2800" dirty="0">
                <a:latin typeface="楷体_GB2312" charset="-122"/>
              </a:rPr>
              <a:t>、通电线圈之间有力的作用；</a:t>
            </a:r>
          </a:p>
          <a:p>
            <a:pPr eaLnBrk="0" hangingPunct="0">
              <a:lnSpc>
                <a:spcPct val="120000"/>
              </a:lnSpc>
            </a:pPr>
            <a:r>
              <a:rPr lang="en-US" altLang="zh-SG" sz="2800" dirty="0">
                <a:latin typeface="楷体_GB2312" charset="-122"/>
              </a:rPr>
              <a:t>9</a:t>
            </a:r>
            <a:r>
              <a:rPr lang="zh-CN" altLang="en-US" sz="2800" dirty="0">
                <a:latin typeface="楷体_GB2312" charset="-122"/>
              </a:rPr>
              <a:t>、天然磁体能使电子束偏转。</a:t>
            </a:r>
          </a:p>
          <a:p>
            <a:pPr eaLnBrk="0" hangingPunct="0">
              <a:lnSpc>
                <a:spcPct val="120000"/>
              </a:lnSpc>
            </a:pPr>
            <a:endParaRPr lang="zh-CN" altLang="en-US" sz="2800" dirty="0">
              <a:latin typeface="楷体_GB2312" charset="-122"/>
            </a:endParaRPr>
          </a:p>
        </p:txBody>
      </p:sp>
      <p:sp>
        <p:nvSpPr>
          <p:cNvPr id="10" name="Rectangle 2"/>
          <p:cNvSpPr txBox="1">
            <a:spLocks noChangeArrowheads="1"/>
          </p:cNvSpPr>
          <p:nvPr/>
        </p:nvSpPr>
        <p:spPr>
          <a:xfrm>
            <a:off x="359229" y="50324"/>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fontAlgn="auto">
              <a:spcAft>
                <a:spcPts val="0"/>
              </a:spcAft>
            </a:pPr>
            <a:r>
              <a:rPr lang="en-US" altLang="zh-CN" dirty="0"/>
              <a:t>10.2 </a:t>
            </a:r>
            <a:r>
              <a:rPr lang="zh-CN" altLang="en-US" dirty="0"/>
              <a:t>磁场 磁感应强度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P spid="5" grpId="0" bldLvl="0" animBg="1"/>
      <p:bldP spid="6" grpId="0" bldLvl="0" animBg="1" autoUpdateAnimBg="0"/>
      <p:bldP spid="7" grpId="0" bldLvl="0" animBg="1"/>
      <p:bldP spid="8" grpId="0" bldLvl="0" animBg="1" autoUpdateAnimBg="0"/>
      <p:bldP spid="9" grpId="0" bldLvl="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altLang="zh-CN"/>
              <a:t>10.2 </a:t>
            </a:r>
            <a:r>
              <a:rPr lang="zh-CN" altLang="en-US"/>
              <a:t>磁场 磁感应强度</a:t>
            </a:r>
          </a:p>
        </p:txBody>
      </p:sp>
      <p:sp>
        <p:nvSpPr>
          <p:cNvPr id="11" name="灯片编号占位符 4"/>
          <p:cNvSpPr>
            <a:spLocks noGrp="1"/>
          </p:cNvSpPr>
          <p:nvPr>
            <p:ph type="sldNum" sz="quarter" idx="12"/>
          </p:nvPr>
        </p:nvSpPr>
        <p:spPr/>
        <p:txBody>
          <a:bodyPr/>
          <a:lstStyle/>
          <a:p>
            <a:fld id="{13DD6F3B-463F-41D2-BD0F-3BAED8BE5B7D}" type="slidenum">
              <a:rPr lang="en-US" altLang="zh-CN"/>
              <a:pPr/>
              <a:t>19</a:t>
            </a:fld>
            <a:endParaRPr lang="en-US" altLang="zh-CN"/>
          </a:p>
        </p:txBody>
      </p:sp>
      <p:sp>
        <p:nvSpPr>
          <p:cNvPr id="205827" name="Rectangle 3"/>
          <p:cNvSpPr>
            <a:spLocks noChangeArrowheads="1"/>
          </p:cNvSpPr>
          <p:nvPr/>
        </p:nvSpPr>
        <p:spPr bwMode="auto">
          <a:xfrm>
            <a:off x="762000" y="1600200"/>
            <a:ext cx="1981200" cy="457200"/>
          </a:xfrm>
          <a:prstGeom prst="rect">
            <a:avLst/>
          </a:prstGeom>
          <a:solidFill>
            <a:srgbClr val="CCFFCC">
              <a:alpha val="80000"/>
            </a:srgbClr>
          </a:solidFill>
          <a:ln w="9525">
            <a:noFill/>
            <a:miter lim="800000"/>
          </a:ln>
          <a:effectLst/>
        </p:spPr>
        <p:txBody>
          <a:bodyPr wrap="none" anchor="ctr"/>
          <a:lstStyle/>
          <a:p>
            <a:pPr algn="ctr"/>
            <a:r>
              <a:rPr lang="zh-CN" altLang="en-US" sz="2400">
                <a:latin typeface="Arial" panose="020B0604020202020204" pitchFamily="34" charset="0"/>
              </a:rPr>
              <a:t>磁的基本现象 </a:t>
            </a:r>
          </a:p>
        </p:txBody>
      </p:sp>
      <p:sp>
        <p:nvSpPr>
          <p:cNvPr id="205828" name="Text Box 4"/>
          <p:cNvSpPr txBox="1">
            <a:spLocks noChangeArrowheads="1"/>
          </p:cNvSpPr>
          <p:nvPr/>
        </p:nvSpPr>
        <p:spPr bwMode="auto">
          <a:xfrm>
            <a:off x="1676400" y="2286000"/>
            <a:ext cx="7086600" cy="714375"/>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spcBef>
                <a:spcPct val="50000"/>
              </a:spcBef>
            </a:pPr>
            <a:r>
              <a:rPr kumimoji="1" lang="zh-CN" altLang="en-US" sz="2000" dirty="0"/>
              <a:t>磁现象与电荷的运动有着密切的关系。运动电荷既能产生磁效应，也能受磁力的作用。</a:t>
            </a:r>
            <a:endParaRPr kumimoji="1" lang="zh-CN" altLang="en-US" sz="2000" dirty="0">
              <a:effectLst>
                <a:outerShdw blurRad="38100" dist="38100" dir="2700000" algn="tl">
                  <a:srgbClr val="FFFFFF"/>
                </a:outerShdw>
              </a:effectLst>
            </a:endParaRPr>
          </a:p>
        </p:txBody>
      </p:sp>
      <p:sp>
        <p:nvSpPr>
          <p:cNvPr id="205829" name="Rectangle 5"/>
          <p:cNvSpPr>
            <a:spLocks noChangeArrowheads="1"/>
          </p:cNvSpPr>
          <p:nvPr/>
        </p:nvSpPr>
        <p:spPr bwMode="auto">
          <a:xfrm>
            <a:off x="762000" y="2260600"/>
            <a:ext cx="946150" cy="396875"/>
          </a:xfrm>
          <a:prstGeom prst="rect">
            <a:avLst/>
          </a:prstGeom>
          <a:noFill/>
          <a:ln w="9525">
            <a:noFill/>
            <a:miter lim="800000"/>
          </a:ln>
          <a:effectLst>
            <a:outerShdw dist="35921" dir="2700000" algn="ctr" rotWithShape="0">
              <a:schemeClr val="bg1"/>
            </a:outerShdw>
          </a:effectLst>
        </p:spPr>
        <p:txBody>
          <a:bodyPr wrap="none">
            <a:spAutoFit/>
          </a:bodyPr>
          <a:lstStyle/>
          <a:p>
            <a:r>
              <a:rPr kumimoji="1" lang="zh-CN" altLang="en-US" sz="2000"/>
              <a:t>结论：</a:t>
            </a:r>
          </a:p>
        </p:txBody>
      </p:sp>
      <p:sp>
        <p:nvSpPr>
          <p:cNvPr id="205830" name="Text Box 6"/>
          <p:cNvSpPr txBox="1">
            <a:spLocks noChangeArrowheads="1"/>
          </p:cNvSpPr>
          <p:nvPr/>
        </p:nvSpPr>
        <p:spPr bwMode="auto">
          <a:xfrm>
            <a:off x="762000" y="3505200"/>
            <a:ext cx="5326063" cy="457200"/>
          </a:xfrm>
          <a:prstGeom prst="rect">
            <a:avLst/>
          </a:prstGeom>
          <a:noFill/>
          <a:ln w="9525" algn="ctr">
            <a:noFill/>
            <a:miter lim="800000"/>
          </a:ln>
          <a:effectLst/>
        </p:spPr>
        <p:txBody>
          <a:bodyPr>
            <a:spAutoFit/>
          </a:bodyPr>
          <a:lstStyle/>
          <a:p>
            <a:pPr>
              <a:lnSpc>
                <a:spcPct val="120000"/>
              </a:lnSpc>
              <a:spcBef>
                <a:spcPct val="50000"/>
              </a:spcBef>
            </a:pPr>
            <a:r>
              <a:rPr lang="en-US" altLang="zh-CN" sz="2000" dirty="0"/>
              <a:t>1821</a:t>
            </a:r>
            <a:r>
              <a:rPr lang="zh-CN" altLang="en-US" sz="2000" dirty="0"/>
              <a:t>年，安培提出了关于物质磁性的本质假说：</a:t>
            </a:r>
          </a:p>
        </p:txBody>
      </p:sp>
      <p:sp>
        <p:nvSpPr>
          <p:cNvPr id="205831" name="Text Box 7"/>
          <p:cNvSpPr txBox="1">
            <a:spLocks noChangeArrowheads="1"/>
          </p:cNvSpPr>
          <p:nvPr/>
        </p:nvSpPr>
        <p:spPr bwMode="auto">
          <a:xfrm>
            <a:off x="1066800" y="4267200"/>
            <a:ext cx="6934200" cy="1187450"/>
          </a:xfrm>
          <a:prstGeom prst="rect">
            <a:avLst/>
          </a:prstGeom>
          <a:noFill/>
          <a:ln w="9525">
            <a:noFill/>
            <a:miter lim="800000"/>
          </a:ln>
          <a:effectLst/>
        </p:spPr>
        <p:txBody>
          <a:bodyPr>
            <a:spAutoFit/>
          </a:bodyPr>
          <a:lstStyle/>
          <a:p>
            <a:pPr>
              <a:lnSpc>
                <a:spcPct val="120000"/>
              </a:lnSpc>
              <a:spcBef>
                <a:spcPct val="50000"/>
              </a:spcBef>
            </a:pPr>
            <a:r>
              <a:rPr lang="en-US" altLang="zh-CN" sz="2000" dirty="0"/>
              <a:t>        </a:t>
            </a:r>
            <a:r>
              <a:rPr lang="zh-CN" altLang="en-US" sz="2000" dirty="0"/>
              <a:t>一切磁现象的根源是</a:t>
            </a:r>
            <a:r>
              <a:rPr lang="zh-CN" altLang="en-US" sz="2000" dirty="0">
                <a:solidFill>
                  <a:srgbClr val="0000CC"/>
                </a:solidFill>
              </a:rPr>
              <a:t>电流</a:t>
            </a:r>
            <a:r>
              <a:rPr lang="zh-CN" altLang="en-US" sz="2000" dirty="0"/>
              <a:t>。磁性物质的分子中存在回路电流，称为</a:t>
            </a:r>
            <a:r>
              <a:rPr lang="zh-CN" altLang="en-US" sz="2000" dirty="0">
                <a:solidFill>
                  <a:srgbClr val="0000CC"/>
                </a:solidFill>
              </a:rPr>
              <a:t>分子电流</a:t>
            </a:r>
            <a:r>
              <a:rPr lang="zh-CN" altLang="en-US" sz="2000" dirty="0"/>
              <a:t>。分子电流相当于</a:t>
            </a:r>
            <a:r>
              <a:rPr lang="zh-CN" altLang="en-US" sz="2000" dirty="0">
                <a:solidFill>
                  <a:srgbClr val="0000CC"/>
                </a:solidFill>
              </a:rPr>
              <a:t>基元磁铁</a:t>
            </a:r>
            <a:r>
              <a:rPr lang="zh-CN" altLang="en-US" sz="2000" dirty="0"/>
              <a:t>，物质对外显示出磁性，取决于物质中分子电流对外界的磁效应的总和。 </a:t>
            </a:r>
          </a:p>
        </p:txBody>
      </p:sp>
      <p:sp>
        <p:nvSpPr>
          <p:cNvPr id="205833" name="Text Box 9"/>
          <p:cNvSpPr txBox="1">
            <a:spLocks noChangeArrowheads="1"/>
          </p:cNvSpPr>
          <p:nvPr/>
        </p:nvSpPr>
        <p:spPr bwMode="auto">
          <a:xfrm>
            <a:off x="2701925" y="5689600"/>
            <a:ext cx="3740150" cy="39687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zh-CN" altLang="en-US" sz="2000" dirty="0"/>
              <a:t>磁现象在本质上源于运动电荷。</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zh-CN" altLang="en-US" dirty="0"/>
              <a:t>第</a:t>
            </a:r>
            <a:r>
              <a:rPr lang="en-US" altLang="zh-CN" dirty="0"/>
              <a:t>10</a:t>
            </a:r>
            <a:r>
              <a:rPr lang="zh-CN" altLang="en-US" dirty="0"/>
              <a:t>章 恒定磁场</a:t>
            </a:r>
          </a:p>
        </p:txBody>
      </p:sp>
      <p:sp>
        <p:nvSpPr>
          <p:cNvPr id="7" name="灯片编号占位符 4"/>
          <p:cNvSpPr>
            <a:spLocks noGrp="1"/>
          </p:cNvSpPr>
          <p:nvPr>
            <p:ph type="sldNum" sz="quarter" idx="12"/>
          </p:nvPr>
        </p:nvSpPr>
        <p:spPr/>
        <p:txBody>
          <a:bodyPr/>
          <a:lstStyle/>
          <a:p>
            <a:fld id="{D2763EDB-119E-4A05-8177-EE211A7879BA}" type="slidenum">
              <a:rPr lang="en-US" altLang="zh-CN"/>
              <a:pPr/>
              <a:t>2</a:t>
            </a:fld>
            <a:endParaRPr lang="en-US" altLang="zh-CN"/>
          </a:p>
        </p:txBody>
      </p:sp>
      <p:grpSp>
        <p:nvGrpSpPr>
          <p:cNvPr id="6" name="组合 5"/>
          <p:cNvGrpSpPr/>
          <p:nvPr/>
        </p:nvGrpSpPr>
        <p:grpSpPr>
          <a:xfrm>
            <a:off x="375444" y="1828800"/>
            <a:ext cx="8393113" cy="3038475"/>
            <a:chOff x="609600" y="1828800"/>
            <a:chExt cx="8393113" cy="3038475"/>
          </a:xfrm>
        </p:grpSpPr>
        <p:pic>
          <p:nvPicPr>
            <p:cNvPr id="195587" name="Picture 3" descr="磁浮列车-3"/>
            <p:cNvPicPr>
              <a:picLocks noChangeArrowheads="1"/>
            </p:cNvPicPr>
            <p:nvPr/>
          </p:nvPicPr>
          <p:blipFill>
            <a:blip r:embed="rId2" cstate="print"/>
            <a:srcRect/>
            <a:stretch>
              <a:fillRect/>
            </a:stretch>
          </p:blipFill>
          <p:spPr bwMode="auto">
            <a:xfrm>
              <a:off x="609600" y="1949450"/>
              <a:ext cx="4287838" cy="2797175"/>
            </a:xfrm>
            <a:prstGeom prst="rect">
              <a:avLst/>
            </a:prstGeom>
            <a:noFill/>
          </p:spPr>
        </p:pic>
        <p:pic>
          <p:nvPicPr>
            <p:cNvPr id="195588" name="Picture 4" descr="ATM-2"/>
            <p:cNvPicPr>
              <a:picLocks noChangeAspect="1" noChangeArrowheads="1"/>
            </p:cNvPicPr>
            <p:nvPr/>
          </p:nvPicPr>
          <p:blipFill>
            <a:blip r:embed="rId3" cstate="print"/>
            <a:srcRect/>
            <a:stretch>
              <a:fillRect/>
            </a:stretch>
          </p:blipFill>
          <p:spPr bwMode="auto">
            <a:xfrm>
              <a:off x="4953000" y="1828800"/>
              <a:ext cx="4049713" cy="3038475"/>
            </a:xfrm>
            <a:prstGeom prst="rect">
              <a:avLst/>
            </a:prstGeom>
            <a:noFill/>
            <a:ln w="9525">
              <a:noFill/>
              <a:miter lim="800000"/>
              <a:headEnd/>
              <a:tailEnd/>
            </a:ln>
          </p:spPr>
        </p:pic>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altLang="zh-CN"/>
              <a:t>7.2 </a:t>
            </a:r>
            <a:r>
              <a:rPr lang="zh-CN" altLang="en-US"/>
              <a:t>磁场 磁感应强度</a:t>
            </a:r>
          </a:p>
        </p:txBody>
      </p:sp>
      <p:sp>
        <p:nvSpPr>
          <p:cNvPr id="21" name="灯片编号占位符 4"/>
          <p:cNvSpPr>
            <a:spLocks noGrp="1"/>
          </p:cNvSpPr>
          <p:nvPr>
            <p:ph type="sldNum" sz="quarter" idx="12"/>
          </p:nvPr>
        </p:nvSpPr>
        <p:spPr/>
        <p:txBody>
          <a:bodyPr/>
          <a:lstStyle/>
          <a:p>
            <a:fld id="{8CA97A1A-7809-471F-9129-65BE97F188F1}" type="slidenum">
              <a:rPr lang="en-US" altLang="zh-CN"/>
              <a:pPr/>
              <a:t>20</a:t>
            </a:fld>
            <a:endParaRPr lang="en-US" altLang="zh-CN"/>
          </a:p>
        </p:txBody>
      </p:sp>
      <p:sp>
        <p:nvSpPr>
          <p:cNvPr id="210947" name="Rectangle 3"/>
          <p:cNvSpPr>
            <a:spLocks noChangeArrowheads="1"/>
          </p:cNvSpPr>
          <p:nvPr/>
        </p:nvSpPr>
        <p:spPr bwMode="auto">
          <a:xfrm>
            <a:off x="762000" y="1447800"/>
            <a:ext cx="2667000" cy="457200"/>
          </a:xfrm>
          <a:prstGeom prst="rect">
            <a:avLst/>
          </a:prstGeom>
          <a:solidFill>
            <a:srgbClr val="CCFFCC">
              <a:alpha val="80000"/>
            </a:srgbClr>
          </a:solidFill>
          <a:ln w="9525">
            <a:noFill/>
            <a:miter lim="800000"/>
          </a:ln>
          <a:effectLst/>
        </p:spPr>
        <p:txBody>
          <a:bodyPr wrap="none" anchor="ctr"/>
          <a:lstStyle/>
          <a:p>
            <a:pPr algn="ctr"/>
            <a:r>
              <a:rPr lang="zh-CN" altLang="en-US" sz="2400" dirty="0">
                <a:latin typeface="Arial" panose="020B0604020202020204" pitchFamily="34" charset="0"/>
              </a:rPr>
              <a:t>磁场和磁感应强度 </a:t>
            </a:r>
          </a:p>
        </p:txBody>
      </p:sp>
      <p:sp>
        <p:nvSpPr>
          <p:cNvPr id="210948" name="Rectangle 4"/>
          <p:cNvSpPr>
            <a:spLocks noChangeArrowheads="1"/>
          </p:cNvSpPr>
          <p:nvPr/>
        </p:nvSpPr>
        <p:spPr bwMode="auto">
          <a:xfrm>
            <a:off x="815975" y="2324100"/>
            <a:ext cx="2016125" cy="647700"/>
          </a:xfrm>
          <a:prstGeom prst="rect">
            <a:avLst/>
          </a:prstGeom>
          <a:noFill/>
          <a:ln w="9525">
            <a:solidFill>
              <a:srgbClr val="FFFFFF"/>
            </a:solidFill>
            <a:miter lim="800000"/>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pPr algn="ctr"/>
            <a:r>
              <a:rPr lang="zh-CN" altLang="en-US" sz="2400" dirty="0"/>
              <a:t>运动电荷</a:t>
            </a:r>
          </a:p>
        </p:txBody>
      </p:sp>
      <p:grpSp>
        <p:nvGrpSpPr>
          <p:cNvPr id="210949" name="Group 5"/>
          <p:cNvGrpSpPr/>
          <p:nvPr/>
        </p:nvGrpSpPr>
        <p:grpSpPr bwMode="auto">
          <a:xfrm>
            <a:off x="3048000" y="2324100"/>
            <a:ext cx="2736850" cy="647700"/>
            <a:chOff x="1746" y="1026"/>
            <a:chExt cx="1724" cy="408"/>
          </a:xfrm>
        </p:grpSpPr>
        <p:sp>
          <p:nvSpPr>
            <p:cNvPr id="210950" name="Rectangle 6"/>
            <p:cNvSpPr>
              <a:spLocks noChangeArrowheads="1"/>
            </p:cNvSpPr>
            <p:nvPr/>
          </p:nvSpPr>
          <p:spPr bwMode="auto">
            <a:xfrm>
              <a:off x="2200" y="1026"/>
              <a:ext cx="1270" cy="408"/>
            </a:xfrm>
            <a:prstGeom prst="rect">
              <a:avLst/>
            </a:prstGeom>
            <a:noFill/>
            <a:ln w="9525">
              <a:solidFill>
                <a:srgbClr val="FFE701"/>
              </a:solidFill>
              <a:miter lim="800000"/>
            </a:ln>
            <a:effectLst/>
            <a:scene3d>
              <a:camera prst="legacyObliqueTopRight"/>
              <a:lightRig rig="legacyFlat3" dir="b"/>
            </a:scene3d>
            <a:sp3d extrusionH="430200" prstMaterial="legacyMatte">
              <a:bevelT w="13500" h="13500" prst="angle"/>
              <a:bevelB w="13500" h="13500" prst="angle"/>
              <a:extrusionClr>
                <a:srgbClr val="FFE701"/>
              </a:extrusionClr>
            </a:sp3d>
          </p:spPr>
          <p:txBody>
            <a:bodyPr wrap="none" anchor="ctr">
              <a:flatTx/>
            </a:bodyPr>
            <a:lstStyle/>
            <a:p>
              <a:pPr algn="ctr"/>
              <a:r>
                <a:rPr lang="zh-CN" altLang="en-US" sz="2400"/>
                <a:t>磁场</a:t>
              </a:r>
            </a:p>
          </p:txBody>
        </p:sp>
        <p:sp>
          <p:nvSpPr>
            <p:cNvPr id="210951" name="Line 7"/>
            <p:cNvSpPr>
              <a:spLocks noChangeShapeType="1"/>
            </p:cNvSpPr>
            <p:nvPr/>
          </p:nvSpPr>
          <p:spPr bwMode="auto">
            <a:xfrm>
              <a:off x="1746" y="1117"/>
              <a:ext cx="363" cy="0"/>
            </a:xfrm>
            <a:prstGeom prst="line">
              <a:avLst/>
            </a:prstGeom>
            <a:noFill/>
            <a:ln w="28575">
              <a:solidFill>
                <a:schemeClr val="tx1"/>
              </a:solidFill>
              <a:round/>
              <a:tailEnd type="stealth" w="med" len="lg"/>
            </a:ln>
            <a:effectLst/>
          </p:spPr>
          <p:txBody>
            <a:bodyPr/>
            <a:lstStyle/>
            <a:p>
              <a:endParaRPr lang="zh-CN" altLang="en-US"/>
            </a:p>
          </p:txBody>
        </p:sp>
      </p:grpSp>
      <p:grpSp>
        <p:nvGrpSpPr>
          <p:cNvPr id="210952" name="Group 8"/>
          <p:cNvGrpSpPr/>
          <p:nvPr/>
        </p:nvGrpSpPr>
        <p:grpSpPr bwMode="auto">
          <a:xfrm>
            <a:off x="6019800" y="2324100"/>
            <a:ext cx="2735263" cy="647700"/>
            <a:chOff x="3606" y="1026"/>
            <a:chExt cx="1723" cy="408"/>
          </a:xfrm>
        </p:grpSpPr>
        <p:sp>
          <p:nvSpPr>
            <p:cNvPr id="210953" name="Rectangle 9"/>
            <p:cNvSpPr>
              <a:spLocks noChangeArrowheads="1"/>
            </p:cNvSpPr>
            <p:nvPr/>
          </p:nvSpPr>
          <p:spPr bwMode="auto">
            <a:xfrm>
              <a:off x="4014" y="1026"/>
              <a:ext cx="1315" cy="408"/>
            </a:xfrm>
            <a:prstGeom prst="rect">
              <a:avLst/>
            </a:prstGeom>
            <a:noFill/>
            <a:ln w="9525">
              <a:solidFill>
                <a:srgbClr val="FFFFFF"/>
              </a:solidFill>
              <a:miter lim="800000"/>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pPr algn="ctr"/>
              <a:r>
                <a:rPr lang="zh-CN" altLang="en-US" sz="2400" dirty="0"/>
                <a:t>运动电荷</a:t>
              </a:r>
            </a:p>
          </p:txBody>
        </p:sp>
        <p:sp>
          <p:nvSpPr>
            <p:cNvPr id="210954" name="Line 10"/>
            <p:cNvSpPr>
              <a:spLocks noChangeShapeType="1"/>
            </p:cNvSpPr>
            <p:nvPr/>
          </p:nvSpPr>
          <p:spPr bwMode="auto">
            <a:xfrm>
              <a:off x="3606" y="1117"/>
              <a:ext cx="363" cy="0"/>
            </a:xfrm>
            <a:prstGeom prst="line">
              <a:avLst/>
            </a:prstGeom>
            <a:noFill/>
            <a:ln w="28575">
              <a:solidFill>
                <a:schemeClr val="tx1"/>
              </a:solidFill>
              <a:round/>
              <a:tailEnd type="stealth" w="med" len="lg"/>
            </a:ln>
            <a:effectLst/>
          </p:spPr>
          <p:txBody>
            <a:bodyPr/>
            <a:lstStyle/>
            <a:p>
              <a:endParaRPr lang="zh-CN" altLang="en-US"/>
            </a:p>
          </p:txBody>
        </p:sp>
      </p:grpSp>
      <p:sp>
        <p:nvSpPr>
          <p:cNvPr id="210955" name="Line 11"/>
          <p:cNvSpPr>
            <a:spLocks noChangeShapeType="1"/>
          </p:cNvSpPr>
          <p:nvPr/>
        </p:nvSpPr>
        <p:spPr bwMode="auto">
          <a:xfrm flipH="1">
            <a:off x="6019800" y="2705100"/>
            <a:ext cx="576263" cy="0"/>
          </a:xfrm>
          <a:prstGeom prst="line">
            <a:avLst/>
          </a:prstGeom>
          <a:noFill/>
          <a:ln w="28575">
            <a:solidFill>
              <a:schemeClr val="tx1"/>
            </a:solidFill>
            <a:round/>
            <a:tailEnd type="stealth" w="med" len="lg"/>
          </a:ln>
          <a:effectLst/>
        </p:spPr>
        <p:txBody>
          <a:bodyPr/>
          <a:lstStyle/>
          <a:p>
            <a:endParaRPr lang="zh-CN" altLang="en-US"/>
          </a:p>
        </p:txBody>
      </p:sp>
      <p:sp>
        <p:nvSpPr>
          <p:cNvPr id="210956" name="Line 12"/>
          <p:cNvSpPr>
            <a:spLocks noChangeShapeType="1"/>
          </p:cNvSpPr>
          <p:nvPr/>
        </p:nvSpPr>
        <p:spPr bwMode="auto">
          <a:xfrm flipH="1">
            <a:off x="3048000" y="2705100"/>
            <a:ext cx="576263" cy="0"/>
          </a:xfrm>
          <a:prstGeom prst="line">
            <a:avLst/>
          </a:prstGeom>
          <a:noFill/>
          <a:ln w="28575">
            <a:solidFill>
              <a:schemeClr val="tx1"/>
            </a:solidFill>
            <a:round/>
            <a:tailEnd type="stealth" w="med" len="lg"/>
          </a:ln>
          <a:effectLst/>
        </p:spPr>
        <p:txBody>
          <a:bodyPr/>
          <a:lstStyle/>
          <a:p>
            <a:endParaRPr lang="zh-CN" altLang="en-US"/>
          </a:p>
        </p:txBody>
      </p:sp>
      <p:sp>
        <p:nvSpPr>
          <p:cNvPr id="210957" name="Text Box 13"/>
          <p:cNvSpPr txBox="1">
            <a:spLocks noChangeArrowheads="1"/>
          </p:cNvSpPr>
          <p:nvPr/>
        </p:nvSpPr>
        <p:spPr bwMode="auto">
          <a:xfrm>
            <a:off x="815975" y="3932238"/>
            <a:ext cx="7086600" cy="822325"/>
          </a:xfrm>
          <a:prstGeom prst="rect">
            <a:avLst/>
          </a:prstGeom>
          <a:noFill/>
          <a:ln w="9525">
            <a:noFill/>
            <a:miter lim="800000"/>
          </a:ln>
          <a:effectLst/>
        </p:spPr>
        <p:txBody>
          <a:bodyPr>
            <a:spAutoFit/>
          </a:bodyPr>
          <a:lstStyle/>
          <a:p>
            <a:pPr>
              <a:lnSpc>
                <a:spcPct val="120000"/>
              </a:lnSpc>
              <a:spcBef>
                <a:spcPct val="50000"/>
              </a:spcBef>
            </a:pPr>
            <a:r>
              <a:rPr lang="zh-CN" altLang="en-US" sz="2000" dirty="0"/>
              <a:t>恒定磁场：磁场分布不会随时间发生变化，一般可由恒定电流激发而在电流周围空间产生。</a:t>
            </a:r>
          </a:p>
        </p:txBody>
      </p:sp>
      <p:sp>
        <p:nvSpPr>
          <p:cNvPr id="210959" name="Rectangle 15"/>
          <p:cNvSpPr>
            <a:spLocks noChangeArrowheads="1"/>
          </p:cNvSpPr>
          <p:nvPr/>
        </p:nvSpPr>
        <p:spPr bwMode="auto">
          <a:xfrm>
            <a:off x="815975" y="4922838"/>
            <a:ext cx="5029200" cy="396875"/>
          </a:xfrm>
          <a:prstGeom prst="rect">
            <a:avLst/>
          </a:prstGeom>
          <a:noFill/>
          <a:ln w="9525">
            <a:noFill/>
            <a:miter lim="800000"/>
          </a:ln>
          <a:effectLst/>
        </p:spPr>
        <p:txBody>
          <a:bodyPr>
            <a:spAutoFit/>
          </a:bodyPr>
          <a:lstStyle/>
          <a:p>
            <a:r>
              <a:rPr kumimoji="1" lang="zh-CN" altLang="en-US" sz="2000"/>
              <a:t>反映磁场性质的物理量：</a:t>
            </a:r>
            <a:r>
              <a:rPr lang="zh-CN" altLang="en-US" sz="2000"/>
              <a:t>磁感应强度</a:t>
            </a:r>
            <a:endParaRPr kumimoji="1" lang="zh-CN" altLang="en-US" sz="2000"/>
          </a:p>
        </p:txBody>
      </p:sp>
      <p:graphicFrame>
        <p:nvGraphicFramePr>
          <p:cNvPr id="210960" name="Object 16"/>
          <p:cNvGraphicFramePr>
            <a:graphicFrameLocks noChangeAspect="1"/>
          </p:cNvGraphicFramePr>
          <p:nvPr/>
        </p:nvGraphicFramePr>
        <p:xfrm>
          <a:off x="5006975" y="4929188"/>
          <a:ext cx="338138" cy="384175"/>
        </p:xfrm>
        <a:graphic>
          <a:graphicData uri="http://schemas.openxmlformats.org/presentationml/2006/ole">
            <mc:AlternateContent xmlns:mc="http://schemas.openxmlformats.org/markup-compatibility/2006">
              <mc:Choice xmlns:v="urn:schemas-microsoft-com:vml" Requires="v">
                <p:oleObj name="公式" r:id="rId2" imgW="3662280" imgH="4630320" progId="">
                  <p:embed/>
                </p:oleObj>
              </mc:Choice>
              <mc:Fallback>
                <p:oleObj name="公式" r:id="rId2" imgW="3662280" imgH="4630320" progId="">
                  <p:embed/>
                  <p:pic>
                    <p:nvPicPr>
                      <p:cNvPr id="0" name="Picture 16" descr="image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6975" y="4929188"/>
                        <a:ext cx="338138"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0962" name="Text Box 18"/>
          <p:cNvSpPr txBox="1">
            <a:spLocks noChangeArrowheads="1"/>
          </p:cNvSpPr>
          <p:nvPr/>
        </p:nvSpPr>
        <p:spPr bwMode="auto">
          <a:xfrm>
            <a:off x="815975" y="5608638"/>
            <a:ext cx="3048000" cy="396875"/>
          </a:xfrm>
          <a:prstGeom prst="rect">
            <a:avLst/>
          </a:prstGeom>
          <a:noFill/>
          <a:ln w="9525">
            <a:noFill/>
            <a:miter lim="800000"/>
          </a:ln>
          <a:effectLst/>
        </p:spPr>
        <p:txBody>
          <a:bodyPr>
            <a:spAutoFit/>
          </a:bodyPr>
          <a:lstStyle/>
          <a:p>
            <a:pPr>
              <a:spcBef>
                <a:spcPct val="50000"/>
              </a:spcBef>
            </a:pPr>
            <a:r>
              <a:rPr kumimoji="1" lang="zh-CN" altLang="en-US" sz="2000" dirty="0"/>
              <a:t>磁感应强度        的方向：</a:t>
            </a:r>
          </a:p>
        </p:txBody>
      </p:sp>
      <p:sp>
        <p:nvSpPr>
          <p:cNvPr id="210964" name="Text Box 20"/>
          <p:cNvSpPr txBox="1">
            <a:spLocks noChangeArrowheads="1"/>
          </p:cNvSpPr>
          <p:nvPr/>
        </p:nvSpPr>
        <p:spPr bwMode="auto">
          <a:xfrm>
            <a:off x="3768725" y="5615622"/>
            <a:ext cx="4648200" cy="396875"/>
          </a:xfrm>
          <a:prstGeom prst="rect">
            <a:avLst/>
          </a:prstGeom>
          <a:noFill/>
          <a:ln w="9525">
            <a:noFill/>
            <a:miter lim="800000"/>
          </a:ln>
          <a:effectLst/>
        </p:spPr>
        <p:txBody>
          <a:bodyPr>
            <a:spAutoFit/>
          </a:bodyPr>
          <a:lstStyle/>
          <a:p>
            <a:pPr>
              <a:spcBef>
                <a:spcPct val="50000"/>
              </a:spcBef>
            </a:pPr>
            <a:r>
              <a:rPr lang="zh-CN" altLang="en-US" sz="2000" dirty="0"/>
              <a:t>小磁针在场点处时其</a:t>
            </a:r>
            <a:r>
              <a:rPr lang="en-US" altLang="zh-CN" sz="2000" dirty="0"/>
              <a:t>N</a:t>
            </a:r>
            <a:r>
              <a:rPr lang="en-US" altLang="zh-CN" sz="2000" i="1" dirty="0"/>
              <a:t> </a:t>
            </a:r>
            <a:r>
              <a:rPr lang="zh-CN" altLang="en-US" sz="2000" dirty="0"/>
              <a:t>极的指向。 </a:t>
            </a:r>
          </a:p>
        </p:txBody>
      </p:sp>
      <p:graphicFrame>
        <p:nvGraphicFramePr>
          <p:cNvPr id="210965" name="Object 21"/>
          <p:cNvGraphicFramePr>
            <a:graphicFrameLocks noChangeAspect="1"/>
          </p:cNvGraphicFramePr>
          <p:nvPr/>
        </p:nvGraphicFramePr>
        <p:xfrm>
          <a:off x="2263775" y="5615305"/>
          <a:ext cx="330835" cy="375285"/>
        </p:xfrm>
        <a:graphic>
          <a:graphicData uri="http://schemas.openxmlformats.org/presentationml/2006/ole">
            <mc:AlternateContent xmlns:mc="http://schemas.openxmlformats.org/markup-compatibility/2006">
              <mc:Choice xmlns:v="urn:schemas-microsoft-com:vml" Requires="v">
                <p:oleObj name="公式" r:id="rId4" imgW="143280" imgH="183600" progId="">
                  <p:embed/>
                </p:oleObj>
              </mc:Choice>
              <mc:Fallback>
                <p:oleObj name="公式" r:id="rId4" imgW="143280" imgH="183600" progId="">
                  <p:embed/>
                  <p:pic>
                    <p:nvPicPr>
                      <p:cNvPr id="0" name="Picture 21" descr="image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3775" y="5615305"/>
                        <a:ext cx="330835" cy="3752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 Box 13"/>
          <p:cNvSpPr txBox="1">
            <a:spLocks noChangeArrowheads="1"/>
          </p:cNvSpPr>
          <p:nvPr/>
        </p:nvSpPr>
        <p:spPr bwMode="auto">
          <a:xfrm>
            <a:off x="874849" y="3273458"/>
            <a:ext cx="7086600" cy="426335"/>
          </a:xfrm>
          <a:prstGeom prst="rect">
            <a:avLst/>
          </a:prstGeom>
          <a:noFill/>
          <a:ln w="9525">
            <a:noFill/>
            <a:miter lim="800000"/>
          </a:ln>
          <a:effectLst/>
        </p:spPr>
        <p:txBody>
          <a:bodyPr>
            <a:spAutoFit/>
          </a:bodyPr>
          <a:lstStyle/>
          <a:p>
            <a:pPr>
              <a:lnSpc>
                <a:spcPct val="120000"/>
              </a:lnSpc>
              <a:spcBef>
                <a:spcPct val="50000"/>
              </a:spcBef>
            </a:pPr>
            <a:r>
              <a:rPr lang="zh-CN" altLang="en-US" sz="2000" dirty="0"/>
              <a:t>磁场与电场一样、是客观存在的特殊形态的物质。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09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10949"/>
                                        </p:tgtEl>
                                        <p:attrNameLst>
                                          <p:attrName>style.visibility</p:attrName>
                                        </p:attrNameLst>
                                      </p:cBhvr>
                                      <p:to>
                                        <p:strVal val="visible"/>
                                      </p:to>
                                    </p:set>
                                    <p:animEffect transition="in" filter="wipe(left)">
                                      <p:cBhvr>
                                        <p:cTn id="11" dur="500"/>
                                        <p:tgtEl>
                                          <p:spTgt spid="21094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10952"/>
                                        </p:tgtEl>
                                        <p:attrNameLst>
                                          <p:attrName>style.visibility</p:attrName>
                                        </p:attrNameLst>
                                      </p:cBhvr>
                                      <p:to>
                                        <p:strVal val="visible"/>
                                      </p:to>
                                    </p:set>
                                    <p:animEffect transition="in" filter="wipe(left)">
                                      <p:cBhvr>
                                        <p:cTn id="16" dur="500"/>
                                        <p:tgtEl>
                                          <p:spTgt spid="21095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210955"/>
                                        </p:tgtEl>
                                        <p:attrNameLst>
                                          <p:attrName>style.visibility</p:attrName>
                                        </p:attrNameLst>
                                      </p:cBhvr>
                                      <p:to>
                                        <p:strVal val="visible"/>
                                      </p:to>
                                    </p:set>
                                    <p:animEffect transition="in" filter="wipe(right)">
                                      <p:cBhvr>
                                        <p:cTn id="21" dur="500"/>
                                        <p:tgtEl>
                                          <p:spTgt spid="21095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grpId="0" nodeType="clickEffect">
                                  <p:stCondLst>
                                    <p:cond delay="0"/>
                                  </p:stCondLst>
                                  <p:childTnLst>
                                    <p:set>
                                      <p:cBhvr>
                                        <p:cTn id="25" dur="1" fill="hold">
                                          <p:stCondLst>
                                            <p:cond delay="0"/>
                                          </p:stCondLst>
                                        </p:cTn>
                                        <p:tgtEl>
                                          <p:spTgt spid="210956"/>
                                        </p:tgtEl>
                                        <p:attrNameLst>
                                          <p:attrName>style.visibility</p:attrName>
                                        </p:attrNameLst>
                                      </p:cBhvr>
                                      <p:to>
                                        <p:strVal val="visible"/>
                                      </p:to>
                                    </p:set>
                                    <p:animEffect transition="in" filter="wipe(right)">
                                      <p:cBhvr>
                                        <p:cTn id="26" dur="500"/>
                                        <p:tgtEl>
                                          <p:spTgt spid="210956"/>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210959"/>
                                        </p:tgtEl>
                                        <p:attrNameLst>
                                          <p:attrName>style.visibility</p:attrName>
                                        </p:attrNameLst>
                                      </p:cBhvr>
                                      <p:to>
                                        <p:strVal val="visible"/>
                                      </p:to>
                                    </p:set>
                                    <p:animEffect transition="in" filter="box(in)">
                                      <p:cBhvr>
                                        <p:cTn id="31" dur="500"/>
                                        <p:tgtEl>
                                          <p:spTgt spid="210959"/>
                                        </p:tgtEl>
                                      </p:cBhvr>
                                    </p:animEffect>
                                  </p:childTnLst>
                                </p:cTn>
                              </p:par>
                              <p:par>
                                <p:cTn id="32" presetID="4" presetClass="entr" presetSubtype="16" fill="hold" nodeType="withEffect">
                                  <p:stCondLst>
                                    <p:cond delay="0"/>
                                  </p:stCondLst>
                                  <p:childTnLst>
                                    <p:set>
                                      <p:cBhvr>
                                        <p:cTn id="33" dur="1" fill="hold">
                                          <p:stCondLst>
                                            <p:cond delay="0"/>
                                          </p:stCondLst>
                                        </p:cTn>
                                        <p:tgtEl>
                                          <p:spTgt spid="210960"/>
                                        </p:tgtEl>
                                        <p:attrNameLst>
                                          <p:attrName>style.visibility</p:attrName>
                                        </p:attrNameLst>
                                      </p:cBhvr>
                                      <p:to>
                                        <p:strVal val="visible"/>
                                      </p:to>
                                    </p:set>
                                    <p:animEffect transition="in" filter="box(in)">
                                      <p:cBhvr>
                                        <p:cTn id="34" dur="500"/>
                                        <p:tgtEl>
                                          <p:spTgt spid="210960"/>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210962"/>
                                        </p:tgtEl>
                                        <p:attrNameLst>
                                          <p:attrName>style.visibility</p:attrName>
                                        </p:attrNameLst>
                                      </p:cBhvr>
                                      <p:to>
                                        <p:strVal val="visible"/>
                                      </p:to>
                                    </p:set>
                                    <p:animEffect transition="in" filter="box(in)">
                                      <p:cBhvr>
                                        <p:cTn id="37" dur="500"/>
                                        <p:tgtEl>
                                          <p:spTgt spid="210962"/>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210964"/>
                                        </p:tgtEl>
                                        <p:attrNameLst>
                                          <p:attrName>style.visibility</p:attrName>
                                        </p:attrNameLst>
                                      </p:cBhvr>
                                      <p:to>
                                        <p:strVal val="visible"/>
                                      </p:to>
                                    </p:set>
                                    <p:animEffect transition="in" filter="box(in)">
                                      <p:cBhvr>
                                        <p:cTn id="40" dur="500"/>
                                        <p:tgtEl>
                                          <p:spTgt spid="210964"/>
                                        </p:tgtEl>
                                      </p:cBhvr>
                                    </p:animEffect>
                                  </p:childTnLst>
                                </p:cTn>
                              </p:par>
                              <p:par>
                                <p:cTn id="41" presetID="4" presetClass="entr" presetSubtype="16" fill="hold" nodeType="withEffect">
                                  <p:stCondLst>
                                    <p:cond delay="0"/>
                                  </p:stCondLst>
                                  <p:childTnLst>
                                    <p:set>
                                      <p:cBhvr>
                                        <p:cTn id="42" dur="1" fill="hold">
                                          <p:stCondLst>
                                            <p:cond delay="0"/>
                                          </p:stCondLst>
                                        </p:cTn>
                                        <p:tgtEl>
                                          <p:spTgt spid="210965"/>
                                        </p:tgtEl>
                                        <p:attrNameLst>
                                          <p:attrName>style.visibility</p:attrName>
                                        </p:attrNameLst>
                                      </p:cBhvr>
                                      <p:to>
                                        <p:strVal val="visible"/>
                                      </p:to>
                                    </p:set>
                                    <p:animEffect transition="in" filter="box(in)">
                                      <p:cBhvr>
                                        <p:cTn id="43" dur="500"/>
                                        <p:tgtEl>
                                          <p:spTgt spid="210965"/>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210957"/>
                                        </p:tgtEl>
                                        <p:attrNameLst>
                                          <p:attrName>style.visibility</p:attrName>
                                        </p:attrNameLst>
                                      </p:cBhvr>
                                      <p:to>
                                        <p:strVal val="visible"/>
                                      </p:to>
                                    </p:set>
                                    <p:animEffect transition="in" filter="box(in)">
                                      <p:cBhvr>
                                        <p:cTn id="46" dur="500"/>
                                        <p:tgtEl>
                                          <p:spTgt spid="210957"/>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box(in)">
                                      <p:cBhvr>
                                        <p:cTn id="4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8" grpId="0" bldLvl="0" animBg="1"/>
      <p:bldP spid="210955" grpId="0" bldLvl="0" animBg="1"/>
      <p:bldP spid="210956" grpId="0" bldLvl="0" animBg="1"/>
      <p:bldP spid="210957" grpId="0" bldLvl="0" animBg="1"/>
      <p:bldP spid="210959" grpId="0" bldLvl="0" animBg="1"/>
      <p:bldP spid="210962" grpId="0" bldLvl="0" animBg="1"/>
      <p:bldP spid="210964" grpId="0" bldLvl="0" animBg="1"/>
      <p:bldP spid="20"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altLang="zh-CN"/>
              <a:t>10.2 </a:t>
            </a:r>
            <a:r>
              <a:rPr lang="zh-CN" altLang="en-US"/>
              <a:t>磁场 磁感应强度</a:t>
            </a:r>
          </a:p>
        </p:txBody>
      </p:sp>
      <p:sp>
        <p:nvSpPr>
          <p:cNvPr id="32" name="灯片编号占位符 4"/>
          <p:cNvSpPr>
            <a:spLocks noGrp="1"/>
          </p:cNvSpPr>
          <p:nvPr>
            <p:ph type="sldNum" sz="quarter" idx="12"/>
          </p:nvPr>
        </p:nvSpPr>
        <p:spPr/>
        <p:txBody>
          <a:bodyPr/>
          <a:lstStyle/>
          <a:p>
            <a:fld id="{6C090760-9EBF-40B7-A81A-DBEA0431BAF8}" type="slidenum">
              <a:rPr lang="en-US" altLang="zh-CN"/>
              <a:pPr/>
              <a:t>21</a:t>
            </a:fld>
            <a:endParaRPr lang="en-US" altLang="zh-CN"/>
          </a:p>
        </p:txBody>
      </p:sp>
      <p:sp>
        <p:nvSpPr>
          <p:cNvPr id="211971" name="Rectangle 3"/>
          <p:cNvSpPr>
            <a:spLocks noChangeArrowheads="1"/>
          </p:cNvSpPr>
          <p:nvPr/>
        </p:nvSpPr>
        <p:spPr bwMode="auto">
          <a:xfrm>
            <a:off x="762000" y="2032000"/>
            <a:ext cx="946150" cy="396875"/>
          </a:xfrm>
          <a:prstGeom prst="rect">
            <a:avLst/>
          </a:prstGeom>
          <a:noFill/>
          <a:ln w="9525">
            <a:noFill/>
            <a:miter lim="800000"/>
          </a:ln>
          <a:effectLst/>
        </p:spPr>
        <p:txBody>
          <a:bodyPr wrap="none">
            <a:spAutoFit/>
          </a:bodyPr>
          <a:lstStyle/>
          <a:p>
            <a:r>
              <a:rPr kumimoji="1" lang="zh-CN" altLang="en-US" sz="2000">
                <a:solidFill>
                  <a:schemeClr val="hlink"/>
                </a:solidFill>
              </a:rPr>
              <a:t>实验：</a:t>
            </a:r>
          </a:p>
        </p:txBody>
      </p:sp>
      <p:sp>
        <p:nvSpPr>
          <p:cNvPr id="211972" name="Text Box 4"/>
          <p:cNvSpPr txBox="1">
            <a:spLocks noChangeArrowheads="1"/>
          </p:cNvSpPr>
          <p:nvPr/>
        </p:nvSpPr>
        <p:spPr bwMode="auto">
          <a:xfrm>
            <a:off x="533400" y="2514600"/>
            <a:ext cx="4267200" cy="701675"/>
          </a:xfrm>
          <a:prstGeom prst="rect">
            <a:avLst/>
          </a:prstGeom>
          <a:noFill/>
          <a:ln w="9525">
            <a:noFill/>
            <a:miter lim="800000"/>
          </a:ln>
          <a:effectLst/>
        </p:spPr>
        <p:txBody>
          <a:bodyPr>
            <a:spAutoFit/>
          </a:bodyPr>
          <a:lstStyle/>
          <a:p>
            <a:pPr algn="just"/>
            <a:r>
              <a:rPr kumimoji="1" lang="en-US" altLang="zh-CN" sz="2000" dirty="0"/>
              <a:t>1. </a:t>
            </a:r>
            <a:r>
              <a:rPr kumimoji="1" lang="zh-CN" altLang="en-US" sz="2000" dirty="0"/>
              <a:t>点电荷</a:t>
            </a:r>
            <a:r>
              <a:rPr kumimoji="1" lang="en-US" altLang="zh-CN" sz="2000" i="1" dirty="0"/>
              <a:t>q</a:t>
            </a:r>
            <a:r>
              <a:rPr kumimoji="1" lang="en-US" altLang="zh-CN" sz="2000" baseline="-25000" dirty="0"/>
              <a:t>0</a:t>
            </a:r>
            <a:r>
              <a:rPr kumimoji="1" lang="zh-CN" altLang="en-US" sz="2000" dirty="0"/>
              <a:t>以同一速率</a:t>
            </a:r>
            <a:r>
              <a:rPr kumimoji="1" lang="en-US" altLang="zh-CN" sz="2000" i="1" dirty="0">
                <a:latin typeface="Book Antiqua" panose="02040602050305030304" pitchFamily="18" charset="0"/>
              </a:rPr>
              <a:t>v</a:t>
            </a:r>
            <a:r>
              <a:rPr kumimoji="1" lang="zh-CN" altLang="en-US" sz="2000" dirty="0"/>
              <a:t>沿不同方向运动。</a:t>
            </a:r>
          </a:p>
        </p:txBody>
      </p:sp>
      <p:sp>
        <p:nvSpPr>
          <p:cNvPr id="211973" name="Rectangle 5"/>
          <p:cNvSpPr>
            <a:spLocks noChangeArrowheads="1"/>
          </p:cNvSpPr>
          <p:nvPr/>
        </p:nvSpPr>
        <p:spPr bwMode="auto">
          <a:xfrm>
            <a:off x="762000" y="1447800"/>
            <a:ext cx="2667000" cy="457200"/>
          </a:xfrm>
          <a:prstGeom prst="rect">
            <a:avLst/>
          </a:prstGeom>
          <a:solidFill>
            <a:srgbClr val="CCFFCC">
              <a:alpha val="80000"/>
            </a:srgbClr>
          </a:solidFill>
          <a:ln w="9525">
            <a:noFill/>
            <a:miter lim="800000"/>
          </a:ln>
          <a:effectLst/>
        </p:spPr>
        <p:txBody>
          <a:bodyPr wrap="none" anchor="ctr"/>
          <a:lstStyle/>
          <a:p>
            <a:pPr algn="ctr"/>
            <a:r>
              <a:rPr lang="zh-CN" altLang="en-US" sz="2400">
                <a:latin typeface="Arial" panose="020B0604020202020204" pitchFamily="34" charset="0"/>
              </a:rPr>
              <a:t>磁场和磁感应强度 </a:t>
            </a:r>
          </a:p>
        </p:txBody>
      </p:sp>
      <p:grpSp>
        <p:nvGrpSpPr>
          <p:cNvPr id="212034" name="Group 66"/>
          <p:cNvGrpSpPr/>
          <p:nvPr/>
        </p:nvGrpSpPr>
        <p:grpSpPr bwMode="auto">
          <a:xfrm>
            <a:off x="4800600" y="1676400"/>
            <a:ext cx="4176713" cy="2852738"/>
            <a:chOff x="3024" y="1056"/>
            <a:chExt cx="2631" cy="1797"/>
          </a:xfrm>
        </p:grpSpPr>
        <p:sp>
          <p:nvSpPr>
            <p:cNvPr id="212020" name="Rectangle 52"/>
            <p:cNvSpPr>
              <a:spLocks noChangeArrowheads="1"/>
            </p:cNvSpPr>
            <p:nvPr/>
          </p:nvSpPr>
          <p:spPr bwMode="auto">
            <a:xfrm>
              <a:off x="3024" y="1056"/>
              <a:ext cx="2631" cy="1797"/>
            </a:xfrm>
            <a:prstGeom prst="rect">
              <a:avLst/>
            </a:prstGeom>
            <a:solidFill>
              <a:srgbClr val="006600"/>
            </a:solidFill>
            <a:ln w="9525">
              <a:solidFill>
                <a:srgbClr val="FFFFFF"/>
              </a:solidFill>
              <a:miter lim="800000"/>
            </a:ln>
            <a:effectLst/>
          </p:spPr>
          <p:txBody>
            <a:bodyPr wrap="none" anchor="ctr"/>
            <a:lstStyle/>
            <a:p>
              <a:endParaRPr lang="zh-CN" altLang="en-US"/>
            </a:p>
          </p:txBody>
        </p:sp>
        <p:sp>
          <p:nvSpPr>
            <p:cNvPr id="212021" name="Freeform 53"/>
            <p:cNvSpPr/>
            <p:nvPr/>
          </p:nvSpPr>
          <p:spPr bwMode="auto">
            <a:xfrm>
              <a:off x="3160" y="1810"/>
              <a:ext cx="2359" cy="862"/>
            </a:xfrm>
            <a:custGeom>
              <a:avLst/>
              <a:gdLst/>
              <a:ahLst/>
              <a:cxnLst>
                <a:cxn ang="0">
                  <a:pos x="771" y="0"/>
                </a:cxn>
                <a:cxn ang="0">
                  <a:pos x="0" y="862"/>
                </a:cxn>
                <a:cxn ang="0">
                  <a:pos x="1633" y="862"/>
                </a:cxn>
                <a:cxn ang="0">
                  <a:pos x="2359" y="0"/>
                </a:cxn>
                <a:cxn ang="0">
                  <a:pos x="771" y="0"/>
                </a:cxn>
              </a:cxnLst>
              <a:rect l="0" t="0" r="r" b="b"/>
              <a:pathLst>
                <a:path w="2359" h="862">
                  <a:moveTo>
                    <a:pt x="771" y="0"/>
                  </a:moveTo>
                  <a:lnTo>
                    <a:pt x="0" y="862"/>
                  </a:lnTo>
                  <a:lnTo>
                    <a:pt x="1633" y="862"/>
                  </a:lnTo>
                  <a:lnTo>
                    <a:pt x="2359" y="0"/>
                  </a:lnTo>
                  <a:lnTo>
                    <a:pt x="771" y="0"/>
                  </a:lnTo>
                  <a:close/>
                </a:path>
              </a:pathLst>
            </a:custGeom>
            <a:solidFill>
              <a:srgbClr val="3366FF"/>
            </a:solidFill>
            <a:ln w="9525">
              <a:solidFill>
                <a:srgbClr val="FFFFFF"/>
              </a:solidFill>
              <a:round/>
            </a:ln>
            <a:effectLst/>
          </p:spPr>
          <p:txBody>
            <a:bodyPr/>
            <a:lstStyle/>
            <a:p>
              <a:endParaRPr lang="zh-CN" altLang="en-US"/>
            </a:p>
          </p:txBody>
        </p:sp>
        <p:sp>
          <p:nvSpPr>
            <p:cNvPr id="212022" name="Freeform 54"/>
            <p:cNvSpPr/>
            <p:nvPr/>
          </p:nvSpPr>
          <p:spPr bwMode="auto">
            <a:xfrm>
              <a:off x="3931" y="1175"/>
              <a:ext cx="726" cy="1497"/>
            </a:xfrm>
            <a:custGeom>
              <a:avLst/>
              <a:gdLst/>
              <a:ahLst/>
              <a:cxnLst>
                <a:cxn ang="0">
                  <a:pos x="0" y="1497"/>
                </a:cxn>
                <a:cxn ang="0">
                  <a:pos x="726" y="635"/>
                </a:cxn>
                <a:cxn ang="0">
                  <a:pos x="726" y="0"/>
                </a:cxn>
                <a:cxn ang="0">
                  <a:pos x="0" y="862"/>
                </a:cxn>
                <a:cxn ang="0">
                  <a:pos x="0" y="1497"/>
                </a:cxn>
              </a:cxnLst>
              <a:rect l="0" t="0" r="r" b="b"/>
              <a:pathLst>
                <a:path w="726" h="1497">
                  <a:moveTo>
                    <a:pt x="0" y="1497"/>
                  </a:moveTo>
                  <a:lnTo>
                    <a:pt x="726" y="635"/>
                  </a:lnTo>
                  <a:lnTo>
                    <a:pt x="726" y="0"/>
                  </a:lnTo>
                  <a:lnTo>
                    <a:pt x="0" y="862"/>
                  </a:lnTo>
                  <a:lnTo>
                    <a:pt x="0" y="1497"/>
                  </a:lnTo>
                  <a:close/>
                </a:path>
              </a:pathLst>
            </a:custGeom>
            <a:solidFill>
              <a:srgbClr val="3366FF"/>
            </a:solidFill>
            <a:ln w="9525">
              <a:solidFill>
                <a:srgbClr val="FFFFFF"/>
              </a:solidFill>
              <a:round/>
            </a:ln>
            <a:effectLst/>
          </p:spPr>
          <p:txBody>
            <a:bodyPr/>
            <a:lstStyle/>
            <a:p>
              <a:endParaRPr lang="zh-CN" altLang="en-US"/>
            </a:p>
          </p:txBody>
        </p:sp>
        <p:sp>
          <p:nvSpPr>
            <p:cNvPr id="212023" name="Oval 55"/>
            <p:cNvSpPr>
              <a:spLocks noChangeArrowheads="1"/>
            </p:cNvSpPr>
            <p:nvPr/>
          </p:nvSpPr>
          <p:spPr bwMode="auto">
            <a:xfrm>
              <a:off x="4294" y="2127"/>
              <a:ext cx="91" cy="91"/>
            </a:xfrm>
            <a:prstGeom prst="ellipse">
              <a:avLst/>
            </a:prstGeom>
            <a:gradFill rotWithShape="1">
              <a:gsLst>
                <a:gs pos="0">
                  <a:srgbClr val="FFFFFF"/>
                </a:gs>
                <a:gs pos="100000">
                  <a:srgbClr val="FFFFFF">
                    <a:gamma/>
                    <a:shade val="46275"/>
                    <a:invGamma/>
                  </a:srgbClr>
                </a:gs>
              </a:gsLst>
              <a:path path="shape">
                <a:fillToRect l="50000" t="50000" r="50000" b="50000"/>
              </a:path>
            </a:gradFill>
            <a:ln w="9525">
              <a:solidFill>
                <a:srgbClr val="FFFFFF"/>
              </a:solidFill>
              <a:round/>
            </a:ln>
            <a:effectLst/>
          </p:spPr>
          <p:txBody>
            <a:bodyPr wrap="none" anchor="ctr"/>
            <a:lstStyle/>
            <a:p>
              <a:endParaRPr lang="zh-CN" altLang="en-US"/>
            </a:p>
          </p:txBody>
        </p:sp>
        <p:sp>
          <p:nvSpPr>
            <p:cNvPr id="212024" name="Line 56"/>
            <p:cNvSpPr>
              <a:spLocks noChangeShapeType="1"/>
            </p:cNvSpPr>
            <p:nvPr/>
          </p:nvSpPr>
          <p:spPr bwMode="auto">
            <a:xfrm>
              <a:off x="4394" y="2173"/>
              <a:ext cx="499" cy="0"/>
            </a:xfrm>
            <a:prstGeom prst="line">
              <a:avLst/>
            </a:prstGeom>
            <a:noFill/>
            <a:ln w="19050">
              <a:solidFill>
                <a:srgbClr val="FFFFFF"/>
              </a:solidFill>
              <a:round/>
              <a:tailEnd type="stealth" w="med" len="lg"/>
            </a:ln>
            <a:effectLst/>
          </p:spPr>
          <p:txBody>
            <a:bodyPr/>
            <a:lstStyle/>
            <a:p>
              <a:endParaRPr lang="zh-CN" altLang="en-US"/>
            </a:p>
          </p:txBody>
        </p:sp>
        <p:graphicFrame>
          <p:nvGraphicFramePr>
            <p:cNvPr id="212025" name="Object 57"/>
            <p:cNvGraphicFramePr>
              <a:graphicFrameLocks noChangeAspect="1"/>
            </p:cNvGraphicFramePr>
            <p:nvPr/>
          </p:nvGraphicFramePr>
          <p:xfrm>
            <a:off x="4866" y="1955"/>
            <a:ext cx="240" cy="272"/>
          </p:xfrm>
          <a:graphic>
            <a:graphicData uri="http://schemas.openxmlformats.org/presentationml/2006/ole">
              <mc:AlternateContent xmlns:mc="http://schemas.openxmlformats.org/markup-compatibility/2006">
                <mc:Choice xmlns:v="urn:schemas-microsoft-com:vml" Requires="v">
                  <p:oleObj name="公式" r:id="rId2" imgW="190440" imgH="241200" progId="">
                    <p:embed/>
                  </p:oleObj>
                </mc:Choice>
                <mc:Fallback>
                  <p:oleObj name="公式" r:id="rId2" imgW="190440" imgH="241200" progId="">
                    <p:embed/>
                    <p:pic>
                      <p:nvPicPr>
                        <p:cNvPr id="0" name="Picture 57" descr="image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6" y="1955"/>
                          <a:ext cx="240"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2026" name="Line 58"/>
            <p:cNvSpPr>
              <a:spLocks noChangeShapeType="1"/>
            </p:cNvSpPr>
            <p:nvPr/>
          </p:nvSpPr>
          <p:spPr bwMode="auto">
            <a:xfrm>
              <a:off x="4358" y="2218"/>
              <a:ext cx="247" cy="301"/>
            </a:xfrm>
            <a:prstGeom prst="line">
              <a:avLst/>
            </a:prstGeom>
            <a:noFill/>
            <a:ln w="28575">
              <a:solidFill>
                <a:srgbClr val="FFE701"/>
              </a:solidFill>
              <a:round/>
              <a:tailEnd type="stealth" w="med" len="lg"/>
            </a:ln>
            <a:effectLst/>
          </p:spPr>
          <p:txBody>
            <a:bodyPr/>
            <a:lstStyle/>
            <a:p>
              <a:endParaRPr lang="zh-CN" altLang="en-US"/>
            </a:p>
          </p:txBody>
        </p:sp>
        <p:sp>
          <p:nvSpPr>
            <p:cNvPr id="212027" name="Freeform 59"/>
            <p:cNvSpPr>
              <a:spLocks noChangeAspect="1"/>
            </p:cNvSpPr>
            <p:nvPr/>
          </p:nvSpPr>
          <p:spPr bwMode="auto">
            <a:xfrm>
              <a:off x="4076" y="2173"/>
              <a:ext cx="807" cy="340"/>
            </a:xfrm>
            <a:custGeom>
              <a:avLst/>
              <a:gdLst/>
              <a:ahLst/>
              <a:cxnLst>
                <a:cxn ang="0">
                  <a:pos x="862" y="0"/>
                </a:cxn>
                <a:cxn ang="0">
                  <a:pos x="545" y="363"/>
                </a:cxn>
                <a:cxn ang="0">
                  <a:pos x="0" y="363"/>
                </a:cxn>
              </a:cxnLst>
              <a:rect l="0" t="0" r="r" b="b"/>
              <a:pathLst>
                <a:path w="862" h="363">
                  <a:moveTo>
                    <a:pt x="862" y="0"/>
                  </a:moveTo>
                  <a:lnTo>
                    <a:pt x="545" y="363"/>
                  </a:lnTo>
                  <a:lnTo>
                    <a:pt x="0" y="363"/>
                  </a:lnTo>
                </a:path>
              </a:pathLst>
            </a:custGeom>
            <a:noFill/>
            <a:ln w="9525" cap="flat">
              <a:solidFill>
                <a:srgbClr val="FFFFFF"/>
              </a:solidFill>
              <a:prstDash val="dash"/>
              <a:round/>
            </a:ln>
            <a:effectLst/>
          </p:spPr>
          <p:txBody>
            <a:bodyPr/>
            <a:lstStyle/>
            <a:p>
              <a:endParaRPr lang="zh-CN" altLang="en-US"/>
            </a:p>
          </p:txBody>
        </p:sp>
        <p:graphicFrame>
          <p:nvGraphicFramePr>
            <p:cNvPr id="212028" name="Object 60"/>
            <p:cNvGraphicFramePr>
              <a:graphicFrameLocks noChangeAspect="1"/>
            </p:cNvGraphicFramePr>
            <p:nvPr/>
          </p:nvGraphicFramePr>
          <p:xfrm>
            <a:off x="4612" y="2354"/>
            <a:ext cx="202" cy="283"/>
          </p:xfrm>
          <a:graphic>
            <a:graphicData uri="http://schemas.openxmlformats.org/presentationml/2006/ole">
              <mc:AlternateContent xmlns:mc="http://schemas.openxmlformats.org/markup-compatibility/2006">
                <mc:Choice xmlns:v="urn:schemas-microsoft-com:vml" Requires="v">
                  <p:oleObj name="公式" r:id="rId4" imgW="4049280" imgH="5676840" progId="">
                    <p:embed/>
                  </p:oleObj>
                </mc:Choice>
                <mc:Fallback>
                  <p:oleObj name="公式" r:id="rId4" imgW="4049280" imgH="5676840" progId="">
                    <p:embed/>
                    <p:pic>
                      <p:nvPicPr>
                        <p:cNvPr id="0" name="Picture 60" descr="image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2" y="2354"/>
                          <a:ext cx="202" cy="2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2029" name="Line 61"/>
            <p:cNvSpPr>
              <a:spLocks noChangeShapeType="1"/>
            </p:cNvSpPr>
            <p:nvPr/>
          </p:nvSpPr>
          <p:spPr bwMode="auto">
            <a:xfrm flipV="1">
              <a:off x="4340" y="1810"/>
              <a:ext cx="0" cy="317"/>
            </a:xfrm>
            <a:prstGeom prst="line">
              <a:avLst/>
            </a:prstGeom>
            <a:noFill/>
            <a:ln w="28575">
              <a:solidFill>
                <a:srgbClr val="FF5050"/>
              </a:solidFill>
              <a:round/>
              <a:tailEnd type="stealth" w="med" len="lg"/>
            </a:ln>
            <a:effectLst/>
          </p:spPr>
          <p:txBody>
            <a:bodyPr/>
            <a:lstStyle/>
            <a:p>
              <a:endParaRPr lang="zh-CN" altLang="en-US"/>
            </a:p>
          </p:txBody>
        </p:sp>
        <p:graphicFrame>
          <p:nvGraphicFramePr>
            <p:cNvPr id="212030" name="Object 62"/>
            <p:cNvGraphicFramePr>
              <a:graphicFrameLocks noChangeAspect="1"/>
            </p:cNvGraphicFramePr>
            <p:nvPr/>
          </p:nvGraphicFramePr>
          <p:xfrm>
            <a:off x="4340" y="1628"/>
            <a:ext cx="249" cy="287"/>
          </p:xfrm>
          <a:graphic>
            <a:graphicData uri="http://schemas.openxmlformats.org/presentationml/2006/ole">
              <mc:AlternateContent xmlns:mc="http://schemas.openxmlformats.org/markup-compatibility/2006">
                <mc:Choice xmlns:v="urn:schemas-microsoft-com:vml" Requires="v">
                  <p:oleObj name="公式" r:id="rId6" imgW="5267880" imgH="6083280" progId="">
                    <p:embed/>
                  </p:oleObj>
                </mc:Choice>
                <mc:Fallback>
                  <p:oleObj name="公式" r:id="rId6" imgW="5267880" imgH="6083280" progId="">
                    <p:embed/>
                    <p:pic>
                      <p:nvPicPr>
                        <p:cNvPr id="0" name="Picture 62" descr="image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0" y="1628"/>
                          <a:ext cx="249"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2031" name="Arc 63"/>
            <p:cNvSpPr/>
            <p:nvPr/>
          </p:nvSpPr>
          <p:spPr bwMode="auto">
            <a:xfrm>
              <a:off x="4295" y="2128"/>
              <a:ext cx="221" cy="178"/>
            </a:xfrm>
            <a:custGeom>
              <a:avLst/>
              <a:gdLst>
                <a:gd name="G0" fmla="+- 0 0 0"/>
                <a:gd name="G1" fmla="+- 0 0 0"/>
                <a:gd name="G2" fmla="+- 21600 0 0"/>
                <a:gd name="T0" fmla="*/ 21059 w 21059"/>
                <a:gd name="T1" fmla="*/ 4802 h 16934"/>
                <a:gd name="T2" fmla="*/ 13409 w 21059"/>
                <a:gd name="T3" fmla="*/ 16934 h 16934"/>
                <a:gd name="T4" fmla="*/ 0 w 21059"/>
                <a:gd name="T5" fmla="*/ 0 h 16934"/>
              </a:gdLst>
              <a:ahLst/>
              <a:cxnLst>
                <a:cxn ang="0">
                  <a:pos x="T0" y="T1"/>
                </a:cxn>
                <a:cxn ang="0">
                  <a:pos x="T2" y="T3"/>
                </a:cxn>
                <a:cxn ang="0">
                  <a:pos x="T4" y="T5"/>
                </a:cxn>
              </a:cxnLst>
              <a:rect l="0" t="0" r="r" b="b"/>
              <a:pathLst>
                <a:path w="21059" h="16934" fill="none" extrusionOk="0">
                  <a:moveTo>
                    <a:pt x="21059" y="4802"/>
                  </a:moveTo>
                  <a:cubicBezTo>
                    <a:pt x="19965" y="9599"/>
                    <a:pt x="17266" y="13879"/>
                    <a:pt x="13408" y="16933"/>
                  </a:cubicBezTo>
                </a:path>
                <a:path w="21059" h="16934" stroke="0" extrusionOk="0">
                  <a:moveTo>
                    <a:pt x="21059" y="4802"/>
                  </a:moveTo>
                  <a:cubicBezTo>
                    <a:pt x="19965" y="9599"/>
                    <a:pt x="17266" y="13879"/>
                    <a:pt x="13408" y="16933"/>
                  </a:cubicBezTo>
                  <a:lnTo>
                    <a:pt x="0" y="0"/>
                  </a:lnTo>
                  <a:close/>
                </a:path>
              </a:pathLst>
            </a:custGeom>
            <a:noFill/>
            <a:ln w="9525">
              <a:solidFill>
                <a:srgbClr val="FFFFFF"/>
              </a:solidFill>
              <a:round/>
            </a:ln>
            <a:effectLst/>
          </p:spPr>
          <p:txBody>
            <a:bodyPr wrap="none" anchor="ctr"/>
            <a:lstStyle/>
            <a:p>
              <a:endParaRPr lang="zh-CN" altLang="en-US"/>
            </a:p>
          </p:txBody>
        </p:sp>
        <p:graphicFrame>
          <p:nvGraphicFramePr>
            <p:cNvPr id="212032" name="Object 64"/>
            <p:cNvGraphicFramePr>
              <a:graphicFrameLocks noChangeAspect="1"/>
            </p:cNvGraphicFramePr>
            <p:nvPr/>
          </p:nvGraphicFramePr>
          <p:xfrm>
            <a:off x="4476" y="2146"/>
            <a:ext cx="169" cy="237"/>
          </p:xfrm>
          <a:graphic>
            <a:graphicData uri="http://schemas.openxmlformats.org/presentationml/2006/ole">
              <mc:AlternateContent xmlns:mc="http://schemas.openxmlformats.org/markup-compatibility/2006">
                <mc:Choice xmlns:v="urn:schemas-microsoft-com:vml" Requires="v">
                  <p:oleObj name="公式" r:id="rId8" imgW="4049280" imgH="5676840" progId="">
                    <p:embed/>
                  </p:oleObj>
                </mc:Choice>
                <mc:Fallback>
                  <p:oleObj name="公式" r:id="rId8" imgW="4049280" imgH="5676840" progId="">
                    <p:embed/>
                    <p:pic>
                      <p:nvPicPr>
                        <p:cNvPr id="0" name="Picture 64" descr="image5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76" y="2146"/>
                          <a:ext cx="169" cy="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2033" name="Object 65"/>
            <p:cNvGraphicFramePr>
              <a:graphicFrameLocks noChangeAspect="1"/>
            </p:cNvGraphicFramePr>
            <p:nvPr/>
          </p:nvGraphicFramePr>
          <p:xfrm>
            <a:off x="3958" y="1990"/>
            <a:ext cx="360" cy="295"/>
          </p:xfrm>
          <a:graphic>
            <a:graphicData uri="http://schemas.openxmlformats.org/presentationml/2006/ole">
              <mc:AlternateContent xmlns:mc="http://schemas.openxmlformats.org/markup-compatibility/2006">
                <mc:Choice xmlns:v="urn:schemas-microsoft-com:vml" Requires="v">
                  <p:oleObj name="公式" r:id="rId10" imgW="8923680" imgH="7302600" progId="">
                    <p:embed/>
                  </p:oleObj>
                </mc:Choice>
                <mc:Fallback>
                  <p:oleObj name="公式" r:id="rId10" imgW="8923680" imgH="7302600" progId="">
                    <p:embed/>
                    <p:pic>
                      <p:nvPicPr>
                        <p:cNvPr id="0" name="Picture 65" descr="image5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58" y="1990"/>
                          <a:ext cx="360" cy="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12035" name="Rectangle 67"/>
          <p:cNvSpPr>
            <a:spLocks noChangeArrowheads="1"/>
          </p:cNvSpPr>
          <p:nvPr/>
        </p:nvSpPr>
        <p:spPr bwMode="auto">
          <a:xfrm>
            <a:off x="838200" y="3376613"/>
            <a:ext cx="1454150" cy="396875"/>
          </a:xfrm>
          <a:prstGeom prst="rect">
            <a:avLst/>
          </a:prstGeom>
          <a:noFill/>
          <a:ln w="9525" algn="ctr">
            <a:noFill/>
            <a:miter lim="800000"/>
          </a:ln>
          <a:effectLst/>
        </p:spPr>
        <p:txBody>
          <a:bodyPr wrap="none">
            <a:spAutoFit/>
          </a:bodyPr>
          <a:lstStyle/>
          <a:p>
            <a:r>
              <a:rPr kumimoji="1" lang="zh-CN" altLang="en-US" sz="2000" dirty="0">
                <a:solidFill>
                  <a:schemeClr val="hlink"/>
                </a:solidFill>
              </a:rPr>
              <a:t>实验结果：</a:t>
            </a:r>
          </a:p>
        </p:txBody>
      </p:sp>
      <p:graphicFrame>
        <p:nvGraphicFramePr>
          <p:cNvPr id="212036" name="Object 68"/>
          <p:cNvGraphicFramePr>
            <a:graphicFrameLocks noChangeAspect="1"/>
          </p:cNvGraphicFramePr>
          <p:nvPr/>
        </p:nvGraphicFramePr>
        <p:xfrm>
          <a:off x="1539875" y="3859213"/>
          <a:ext cx="822325" cy="411163"/>
        </p:xfrm>
        <a:graphic>
          <a:graphicData uri="http://schemas.openxmlformats.org/presentationml/2006/ole">
            <mc:AlternateContent xmlns:mc="http://schemas.openxmlformats.org/markup-compatibility/2006">
              <mc:Choice xmlns:v="urn:schemas-microsoft-com:vml" Requires="v">
                <p:oleObj name="公式" r:id="rId12" imgW="12985560" imgH="6489720" progId="">
                  <p:embed/>
                </p:oleObj>
              </mc:Choice>
              <mc:Fallback>
                <p:oleObj name="公式" r:id="rId12" imgW="12985560" imgH="6489720" progId="">
                  <p:embed/>
                  <p:pic>
                    <p:nvPicPr>
                      <p:cNvPr id="0" name="Picture 68" descr="image5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39875" y="3859213"/>
                        <a:ext cx="822325"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2037" name="Object 69"/>
          <p:cNvGraphicFramePr>
            <a:graphicFrameLocks noChangeAspect="1"/>
          </p:cNvGraphicFramePr>
          <p:nvPr/>
        </p:nvGraphicFramePr>
        <p:xfrm>
          <a:off x="1524000" y="4517761"/>
          <a:ext cx="2714625" cy="457200"/>
        </p:xfrm>
        <a:graphic>
          <a:graphicData uri="http://schemas.openxmlformats.org/presentationml/2006/ole">
            <mc:AlternateContent xmlns:mc="http://schemas.openxmlformats.org/markup-compatibility/2006">
              <mc:Choice xmlns:v="urn:schemas-microsoft-com:vml" Requires="v">
                <p:oleObj name="公式" r:id="rId14" imgW="43450560" imgH="7302600" progId="">
                  <p:embed/>
                </p:oleObj>
              </mc:Choice>
              <mc:Fallback>
                <p:oleObj name="公式" r:id="rId14" imgW="43450560" imgH="7302600" progId="">
                  <p:embed/>
                  <p:pic>
                    <p:nvPicPr>
                      <p:cNvPr id="0" name="Picture 69" descr="image5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24000" y="4517761"/>
                        <a:ext cx="27146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2039" name="Text Box 71"/>
          <p:cNvSpPr txBox="1">
            <a:spLocks noChangeArrowheads="1"/>
          </p:cNvSpPr>
          <p:nvPr/>
        </p:nvSpPr>
        <p:spPr bwMode="auto">
          <a:xfrm>
            <a:off x="762000" y="5834857"/>
            <a:ext cx="4534535" cy="429895"/>
          </a:xfrm>
          <a:prstGeom prst="rect">
            <a:avLst/>
          </a:prstGeom>
          <a:noFill/>
          <a:ln w="9525" algn="ctr">
            <a:noFill/>
            <a:miter lim="800000"/>
          </a:ln>
          <a:effectLst/>
        </p:spPr>
        <p:txBody>
          <a:bodyPr wrap="none">
            <a:spAutoFit/>
          </a:bodyPr>
          <a:lstStyle/>
          <a:p>
            <a:r>
              <a:rPr kumimoji="1" lang="zh-CN" altLang="en-US" sz="2200" dirty="0"/>
              <a:t>（</a:t>
            </a:r>
            <a:r>
              <a:rPr kumimoji="1" lang="en-US" altLang="zh-CN" sz="2200" dirty="0"/>
              <a:t>4</a:t>
            </a:r>
            <a:r>
              <a:rPr kumimoji="1" lang="zh-CN" altLang="en-US" sz="2200" dirty="0"/>
              <a:t>）电荷</a:t>
            </a:r>
            <a:r>
              <a:rPr kumimoji="1" lang="en-US" altLang="zh-CN" sz="2200" i="1" dirty="0"/>
              <a:t>q</a:t>
            </a:r>
            <a:r>
              <a:rPr kumimoji="1" lang="en-US" altLang="zh-CN" sz="2200" baseline="-25000" dirty="0"/>
              <a:t>0</a:t>
            </a:r>
            <a:r>
              <a:rPr kumimoji="1" lang="zh-CN" altLang="en-US" sz="2200" dirty="0"/>
              <a:t>垂直磁场方向运动时， </a:t>
            </a:r>
          </a:p>
        </p:txBody>
      </p:sp>
      <p:graphicFrame>
        <p:nvGraphicFramePr>
          <p:cNvPr id="212040" name="Object 72"/>
          <p:cNvGraphicFramePr>
            <a:graphicFrameLocks noChangeAspect="1"/>
          </p:cNvGraphicFramePr>
          <p:nvPr/>
        </p:nvGraphicFramePr>
        <p:xfrm>
          <a:off x="5029200" y="5816600"/>
          <a:ext cx="1123950" cy="484188"/>
        </p:xfrm>
        <a:graphic>
          <a:graphicData uri="http://schemas.openxmlformats.org/presentationml/2006/ole">
            <mc:AlternateContent xmlns:mc="http://schemas.openxmlformats.org/markup-compatibility/2006">
              <mc:Choice xmlns:v="urn:schemas-microsoft-com:vml" Requires="v">
                <p:oleObj name="公式" r:id="rId16" imgW="17859960" imgH="7709040" progId="">
                  <p:embed/>
                </p:oleObj>
              </mc:Choice>
              <mc:Fallback>
                <p:oleObj name="公式" r:id="rId16" imgW="17859960" imgH="7709040" progId="">
                  <p:embed/>
                  <p:pic>
                    <p:nvPicPr>
                      <p:cNvPr id="0" name="Picture 72" descr="image5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29200" y="5816600"/>
                        <a:ext cx="1123950"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2042" name="Rectangle 74"/>
          <p:cNvSpPr>
            <a:spLocks noChangeArrowheads="1"/>
          </p:cNvSpPr>
          <p:nvPr/>
        </p:nvSpPr>
        <p:spPr bwMode="auto">
          <a:xfrm>
            <a:off x="762000" y="5176309"/>
            <a:ext cx="4185285" cy="429895"/>
          </a:xfrm>
          <a:prstGeom prst="rect">
            <a:avLst/>
          </a:prstGeom>
          <a:noFill/>
          <a:ln w="9525" algn="ctr">
            <a:noFill/>
            <a:miter lim="800000"/>
          </a:ln>
          <a:effectLst/>
        </p:spPr>
        <p:txBody>
          <a:bodyPr wrap="none">
            <a:spAutoFit/>
          </a:bodyPr>
          <a:lstStyle/>
          <a:p>
            <a:r>
              <a:rPr kumimoji="1" lang="zh-CN" altLang="en-US" sz="2200" dirty="0"/>
              <a:t>（</a:t>
            </a:r>
            <a:r>
              <a:rPr kumimoji="1" lang="en-US" altLang="zh-CN" sz="2200" dirty="0"/>
              <a:t>3</a:t>
            </a:r>
            <a:r>
              <a:rPr kumimoji="1" lang="zh-CN" altLang="en-US" sz="2200" dirty="0"/>
              <a:t>）电荷</a:t>
            </a:r>
            <a:r>
              <a:rPr kumimoji="1" lang="en-US" altLang="zh-CN" sz="2200" i="1" dirty="0"/>
              <a:t>q</a:t>
            </a:r>
            <a:r>
              <a:rPr kumimoji="1" lang="en-US" altLang="zh-CN" sz="2200" baseline="-25000" dirty="0"/>
              <a:t>0</a:t>
            </a:r>
            <a:r>
              <a:rPr kumimoji="1" lang="zh-CN" altLang="en-US" sz="2200" dirty="0"/>
              <a:t>沿磁场方向运动时，</a:t>
            </a:r>
          </a:p>
        </p:txBody>
      </p:sp>
      <p:graphicFrame>
        <p:nvGraphicFramePr>
          <p:cNvPr id="212043" name="Object 75"/>
          <p:cNvGraphicFramePr>
            <a:graphicFrameLocks noChangeAspect="1"/>
          </p:cNvGraphicFramePr>
          <p:nvPr/>
        </p:nvGraphicFramePr>
        <p:xfrm>
          <a:off x="4724400" y="5176309"/>
          <a:ext cx="785813" cy="404813"/>
        </p:xfrm>
        <a:graphic>
          <a:graphicData uri="http://schemas.openxmlformats.org/presentationml/2006/ole">
            <mc:AlternateContent xmlns:mc="http://schemas.openxmlformats.org/markup-compatibility/2006">
              <mc:Choice xmlns:v="urn:schemas-microsoft-com:vml" Requires="v">
                <p:oleObj name="公式" r:id="rId18" imgW="12579480" imgH="6489720" progId="">
                  <p:embed/>
                </p:oleObj>
              </mc:Choice>
              <mc:Fallback>
                <p:oleObj name="公式" r:id="rId18" imgW="12579480" imgH="6489720" progId="">
                  <p:embed/>
                  <p:pic>
                    <p:nvPicPr>
                      <p:cNvPr id="0" name="Picture 75" descr="image5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724400" y="5176309"/>
                        <a:ext cx="785813"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2044" name="Text Box 76"/>
          <p:cNvSpPr txBox="1">
            <a:spLocks noChangeArrowheads="1"/>
          </p:cNvSpPr>
          <p:nvPr/>
        </p:nvSpPr>
        <p:spPr bwMode="auto">
          <a:xfrm>
            <a:off x="762000" y="3859213"/>
            <a:ext cx="914400" cy="396875"/>
          </a:xfrm>
          <a:prstGeom prst="rect">
            <a:avLst/>
          </a:prstGeom>
          <a:noFill/>
          <a:ln w="9525">
            <a:noFill/>
            <a:miter lim="800000"/>
          </a:ln>
          <a:effectLst/>
        </p:spPr>
        <p:txBody>
          <a:bodyPr>
            <a:spAutoFit/>
          </a:bodyPr>
          <a:lstStyle/>
          <a:p>
            <a:pPr>
              <a:spcBef>
                <a:spcPct val="50000"/>
              </a:spcBef>
            </a:pPr>
            <a:r>
              <a:rPr lang="zh-CN" altLang="en-US" sz="2000" dirty="0"/>
              <a:t>（</a:t>
            </a:r>
            <a:r>
              <a:rPr lang="en-US" altLang="zh-CN" sz="2000" dirty="0"/>
              <a:t>1</a:t>
            </a:r>
            <a:r>
              <a:rPr lang="zh-CN" altLang="en-US" sz="2000" dirty="0"/>
              <a:t>）</a:t>
            </a:r>
          </a:p>
        </p:txBody>
      </p:sp>
      <p:sp>
        <p:nvSpPr>
          <p:cNvPr id="212045" name="Text Box 77"/>
          <p:cNvSpPr txBox="1">
            <a:spLocks noChangeArrowheads="1"/>
          </p:cNvSpPr>
          <p:nvPr/>
        </p:nvSpPr>
        <p:spPr bwMode="auto">
          <a:xfrm>
            <a:off x="762000" y="4517761"/>
            <a:ext cx="914400" cy="396875"/>
          </a:xfrm>
          <a:prstGeom prst="rect">
            <a:avLst/>
          </a:prstGeom>
          <a:noFill/>
          <a:ln w="9525">
            <a:noFill/>
            <a:miter lim="800000"/>
          </a:ln>
          <a:effectLst/>
        </p:spPr>
        <p:txBody>
          <a:bodyPr>
            <a:spAutoFit/>
          </a:bodyPr>
          <a:lstStyle/>
          <a:p>
            <a:pPr>
              <a:spcBef>
                <a:spcPct val="50000"/>
              </a:spcBef>
            </a:pPr>
            <a:r>
              <a:rPr lang="zh-CN" altLang="en-US" sz="2000"/>
              <a:t>（</a:t>
            </a:r>
            <a:r>
              <a:rPr lang="en-US" altLang="zh-CN" sz="2000"/>
              <a:t>2</a:t>
            </a:r>
            <a:r>
              <a:rPr lang="zh-CN" altLang="en-US" sz="200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altLang="zh-CN"/>
              <a:t>10.2 </a:t>
            </a:r>
            <a:r>
              <a:rPr lang="zh-CN" altLang="en-US"/>
              <a:t>磁场 磁感应强度</a:t>
            </a:r>
          </a:p>
        </p:txBody>
      </p:sp>
      <p:sp>
        <p:nvSpPr>
          <p:cNvPr id="16" name="灯片编号占位符 4"/>
          <p:cNvSpPr>
            <a:spLocks noGrp="1"/>
          </p:cNvSpPr>
          <p:nvPr>
            <p:ph type="sldNum" sz="quarter" idx="12"/>
          </p:nvPr>
        </p:nvSpPr>
        <p:spPr/>
        <p:txBody>
          <a:bodyPr/>
          <a:lstStyle/>
          <a:p>
            <a:fld id="{91C56757-522F-4F82-BF2D-EA0CC75326E9}" type="slidenum">
              <a:rPr lang="en-US" altLang="zh-CN"/>
              <a:pPr/>
              <a:t>22</a:t>
            </a:fld>
            <a:endParaRPr lang="en-US" altLang="zh-CN"/>
          </a:p>
        </p:txBody>
      </p:sp>
      <p:sp>
        <p:nvSpPr>
          <p:cNvPr id="212995" name="Rectangle 3"/>
          <p:cNvSpPr>
            <a:spLocks noChangeArrowheads="1"/>
          </p:cNvSpPr>
          <p:nvPr/>
        </p:nvSpPr>
        <p:spPr bwMode="auto">
          <a:xfrm>
            <a:off x="762000" y="1447800"/>
            <a:ext cx="2667000" cy="457200"/>
          </a:xfrm>
          <a:prstGeom prst="rect">
            <a:avLst/>
          </a:prstGeom>
          <a:solidFill>
            <a:srgbClr val="CCFFCC">
              <a:alpha val="80000"/>
            </a:srgbClr>
          </a:solidFill>
          <a:ln w="9525">
            <a:noFill/>
            <a:miter lim="800000"/>
          </a:ln>
          <a:effectLst/>
        </p:spPr>
        <p:txBody>
          <a:bodyPr wrap="none" anchor="ctr"/>
          <a:lstStyle/>
          <a:p>
            <a:pPr algn="ctr"/>
            <a:r>
              <a:rPr lang="zh-CN" altLang="en-US" sz="2400">
                <a:latin typeface="Arial" panose="020B0604020202020204" pitchFamily="34" charset="0"/>
              </a:rPr>
              <a:t>磁场和磁感应强度 </a:t>
            </a:r>
          </a:p>
        </p:txBody>
      </p:sp>
      <p:sp>
        <p:nvSpPr>
          <p:cNvPr id="212996" name="Text Box 4"/>
          <p:cNvSpPr txBox="1">
            <a:spLocks noChangeArrowheads="1"/>
          </p:cNvSpPr>
          <p:nvPr/>
        </p:nvSpPr>
        <p:spPr bwMode="auto">
          <a:xfrm>
            <a:off x="685800" y="2133600"/>
            <a:ext cx="7543800" cy="396875"/>
          </a:xfrm>
          <a:prstGeom prst="rect">
            <a:avLst/>
          </a:prstGeom>
          <a:noFill/>
          <a:ln w="9525" algn="ctr">
            <a:noFill/>
            <a:miter lim="800000"/>
          </a:ln>
          <a:effectLst/>
        </p:spPr>
        <p:txBody>
          <a:bodyPr>
            <a:spAutoFit/>
          </a:bodyPr>
          <a:lstStyle/>
          <a:p>
            <a:r>
              <a:rPr kumimoji="1" lang="en-US" altLang="zh-CN" sz="2000" dirty="0"/>
              <a:t>2. </a:t>
            </a:r>
            <a:r>
              <a:rPr kumimoji="1" lang="zh-CN" altLang="en-US" sz="2000" dirty="0"/>
              <a:t>在垂直于磁场方向改变运动电荷的速率</a:t>
            </a:r>
            <a:r>
              <a:rPr kumimoji="1" lang="en-US" altLang="zh-CN" sz="2000" i="1" dirty="0">
                <a:latin typeface="Book Antiqua" panose="02040602050305030304" pitchFamily="18" charset="0"/>
              </a:rPr>
              <a:t>v</a:t>
            </a:r>
            <a:r>
              <a:rPr kumimoji="1" lang="zh-CN" altLang="en-US" sz="2000" dirty="0"/>
              <a:t>，改变点电荷的电量</a:t>
            </a:r>
            <a:r>
              <a:rPr kumimoji="1" lang="en-US" altLang="zh-CN" sz="2000" i="1" dirty="0"/>
              <a:t>q</a:t>
            </a:r>
            <a:r>
              <a:rPr kumimoji="1" lang="en-US" altLang="zh-CN" sz="2000" baseline="-25000" dirty="0"/>
              <a:t>0</a:t>
            </a:r>
            <a:r>
              <a:rPr kumimoji="1" lang="zh-CN" altLang="en-US" sz="2000" dirty="0"/>
              <a:t>。</a:t>
            </a:r>
          </a:p>
        </p:txBody>
      </p:sp>
      <p:sp>
        <p:nvSpPr>
          <p:cNvPr id="212997" name="Text Box 5"/>
          <p:cNvSpPr txBox="1">
            <a:spLocks noChangeArrowheads="1"/>
          </p:cNvSpPr>
          <p:nvPr/>
        </p:nvSpPr>
        <p:spPr bwMode="auto">
          <a:xfrm>
            <a:off x="2133600" y="2590800"/>
            <a:ext cx="5562600" cy="885825"/>
          </a:xfrm>
          <a:prstGeom prst="rect">
            <a:avLst/>
          </a:prstGeom>
          <a:noFill/>
          <a:ln w="9525" algn="ctr">
            <a:noFill/>
            <a:miter lim="800000"/>
          </a:ln>
          <a:effectLst/>
        </p:spPr>
        <p:txBody>
          <a:bodyPr>
            <a:spAutoFit/>
          </a:bodyPr>
          <a:lstStyle/>
          <a:p>
            <a:pPr marL="342900" indent="-342900">
              <a:lnSpc>
                <a:spcPct val="130000"/>
              </a:lnSpc>
            </a:pPr>
            <a:r>
              <a:rPr kumimoji="1" lang="en-US" altLang="zh-CN" sz="2000" dirty="0"/>
              <a:t> </a:t>
            </a:r>
            <a:r>
              <a:rPr kumimoji="1" lang="zh-CN" altLang="en-US" sz="2000" dirty="0"/>
              <a:t>（</a:t>
            </a:r>
            <a:r>
              <a:rPr kumimoji="1" lang="en-US" altLang="zh-CN" sz="2000" dirty="0"/>
              <a:t>1</a:t>
            </a:r>
            <a:r>
              <a:rPr kumimoji="1" lang="zh-CN" altLang="en-US" sz="2000" dirty="0"/>
              <a:t>）在磁场中同一场点，</a:t>
            </a:r>
            <a:r>
              <a:rPr kumimoji="1" lang="en-US" altLang="zh-CN" sz="2000" i="1" dirty="0" err="1"/>
              <a:t>F</a:t>
            </a:r>
            <a:r>
              <a:rPr kumimoji="1" lang="en-US" altLang="zh-CN" sz="2000" baseline="-25000" dirty="0" err="1"/>
              <a:t>max</a:t>
            </a:r>
            <a:r>
              <a:rPr kumimoji="1" lang="en-US" altLang="zh-CN" sz="2000" dirty="0"/>
              <a:t>/</a:t>
            </a:r>
            <a:r>
              <a:rPr kumimoji="1" lang="en-US" altLang="zh-CN" sz="2000" i="1" dirty="0"/>
              <a:t>q</a:t>
            </a:r>
            <a:r>
              <a:rPr kumimoji="1" lang="en-US" altLang="zh-CN" sz="2000" baseline="-25000" dirty="0"/>
              <a:t>0</a:t>
            </a:r>
            <a:r>
              <a:rPr kumimoji="1" lang="en-US" altLang="zh-CN" sz="2000" i="1" dirty="0">
                <a:latin typeface="Book Antiqua" panose="02040602050305030304" pitchFamily="18" charset="0"/>
              </a:rPr>
              <a:t>v</a:t>
            </a:r>
            <a:r>
              <a:rPr kumimoji="1" lang="en-US" altLang="zh-CN" sz="2000" i="1" dirty="0"/>
              <a:t> </a:t>
            </a:r>
            <a:r>
              <a:rPr kumimoji="1" lang="zh-CN" altLang="zh-CN" sz="2000" dirty="0"/>
              <a:t>为一恒量</a:t>
            </a:r>
            <a:r>
              <a:rPr kumimoji="1" lang="zh-CN" altLang="en-US" sz="2000" dirty="0"/>
              <a:t>；</a:t>
            </a:r>
          </a:p>
          <a:p>
            <a:pPr marL="342900" indent="-342900">
              <a:lnSpc>
                <a:spcPct val="130000"/>
              </a:lnSpc>
            </a:pPr>
            <a:r>
              <a:rPr kumimoji="1" lang="zh-CN" altLang="en-US" sz="2000" dirty="0"/>
              <a:t> （</a:t>
            </a:r>
            <a:r>
              <a:rPr kumimoji="1" lang="en-US" altLang="zh-CN" sz="2000" dirty="0"/>
              <a:t>2</a:t>
            </a:r>
            <a:r>
              <a:rPr kumimoji="1" lang="zh-CN" altLang="en-US" sz="2000" dirty="0"/>
              <a:t>）</a:t>
            </a:r>
            <a:r>
              <a:rPr kumimoji="1" lang="zh-CN" altLang="zh-CN" sz="2000" dirty="0"/>
              <a:t>在</a:t>
            </a:r>
            <a:r>
              <a:rPr kumimoji="1" lang="zh-CN" altLang="en-US" sz="2000" dirty="0"/>
              <a:t>磁场中</a:t>
            </a:r>
            <a:r>
              <a:rPr kumimoji="1" lang="zh-CN" altLang="zh-CN" sz="2000" dirty="0"/>
              <a:t>不同</a:t>
            </a:r>
            <a:r>
              <a:rPr kumimoji="1" lang="zh-CN" altLang="en-US" sz="2000" dirty="0"/>
              <a:t>场</a:t>
            </a:r>
            <a:r>
              <a:rPr kumimoji="1" lang="zh-CN" altLang="zh-CN" sz="2000" dirty="0"/>
              <a:t>点，</a:t>
            </a:r>
            <a:r>
              <a:rPr kumimoji="1" lang="en-US" altLang="zh-CN" sz="2000" i="1" dirty="0" err="1"/>
              <a:t>F</a:t>
            </a:r>
            <a:r>
              <a:rPr kumimoji="1" lang="en-US" altLang="zh-CN" sz="2000" baseline="-25000" dirty="0" err="1"/>
              <a:t>max</a:t>
            </a:r>
            <a:r>
              <a:rPr kumimoji="1" lang="en-US" altLang="zh-CN" sz="2000" dirty="0"/>
              <a:t>/</a:t>
            </a:r>
            <a:r>
              <a:rPr kumimoji="1" lang="en-US" altLang="zh-CN" sz="2000" i="1" dirty="0"/>
              <a:t>q</a:t>
            </a:r>
            <a:r>
              <a:rPr kumimoji="1" lang="en-US" altLang="zh-CN" sz="2000" baseline="-25000" dirty="0"/>
              <a:t>0</a:t>
            </a:r>
            <a:r>
              <a:rPr kumimoji="1" lang="en-US" altLang="zh-CN" sz="2000" i="1" dirty="0">
                <a:latin typeface="Book Antiqua" panose="02040602050305030304" pitchFamily="18" charset="0"/>
              </a:rPr>
              <a:t>v</a:t>
            </a:r>
            <a:r>
              <a:rPr kumimoji="1" lang="en-US" altLang="zh-CN" sz="2000" i="1" dirty="0"/>
              <a:t> </a:t>
            </a:r>
            <a:r>
              <a:rPr kumimoji="1" lang="zh-CN" altLang="en-US" sz="2000" dirty="0"/>
              <a:t>的量值不同。</a:t>
            </a:r>
          </a:p>
        </p:txBody>
      </p:sp>
      <p:sp>
        <p:nvSpPr>
          <p:cNvPr id="212998" name="Rectangle 6"/>
          <p:cNvSpPr>
            <a:spLocks noChangeArrowheads="1"/>
          </p:cNvSpPr>
          <p:nvPr/>
        </p:nvSpPr>
        <p:spPr bwMode="auto">
          <a:xfrm>
            <a:off x="762000" y="2590800"/>
            <a:ext cx="1454150" cy="396875"/>
          </a:xfrm>
          <a:prstGeom prst="rect">
            <a:avLst/>
          </a:prstGeom>
          <a:noFill/>
          <a:ln w="9525" algn="ctr">
            <a:noFill/>
            <a:miter lim="800000"/>
          </a:ln>
          <a:effectLst/>
        </p:spPr>
        <p:txBody>
          <a:bodyPr wrap="none">
            <a:spAutoFit/>
          </a:bodyPr>
          <a:lstStyle/>
          <a:p>
            <a:r>
              <a:rPr kumimoji="1" lang="zh-CN" altLang="en-US" sz="2000" dirty="0">
                <a:solidFill>
                  <a:schemeClr val="hlink"/>
                </a:solidFill>
              </a:rPr>
              <a:t>实验结果：</a:t>
            </a:r>
          </a:p>
        </p:txBody>
      </p:sp>
      <p:sp>
        <p:nvSpPr>
          <p:cNvPr id="213000" name="Text Box 8"/>
          <p:cNvSpPr txBox="1">
            <a:spLocks noChangeArrowheads="1"/>
          </p:cNvSpPr>
          <p:nvPr/>
        </p:nvSpPr>
        <p:spPr bwMode="auto">
          <a:xfrm>
            <a:off x="609600" y="3496889"/>
            <a:ext cx="3352800" cy="396875"/>
          </a:xfrm>
          <a:prstGeom prst="rect">
            <a:avLst/>
          </a:prstGeom>
          <a:noFill/>
          <a:ln w="9525" algn="ctr">
            <a:noFill/>
            <a:miter lim="800000"/>
          </a:ln>
          <a:effectLst/>
        </p:spPr>
        <p:txBody>
          <a:bodyPr>
            <a:spAutoFit/>
          </a:bodyPr>
          <a:lstStyle/>
          <a:p>
            <a:pPr>
              <a:spcBef>
                <a:spcPct val="50000"/>
              </a:spcBef>
            </a:pPr>
            <a:r>
              <a:rPr kumimoji="1" lang="zh-CN" altLang="en-US" sz="2000"/>
              <a:t>定义磁感应强度      的大小：</a:t>
            </a:r>
          </a:p>
        </p:txBody>
      </p:sp>
      <p:graphicFrame>
        <p:nvGraphicFramePr>
          <p:cNvPr id="213002" name="Object 10"/>
          <p:cNvGraphicFramePr>
            <a:graphicFrameLocks noChangeAspect="1"/>
          </p:cNvGraphicFramePr>
          <p:nvPr/>
        </p:nvGraphicFramePr>
        <p:xfrm>
          <a:off x="2514600" y="3503239"/>
          <a:ext cx="338138" cy="384175"/>
        </p:xfrm>
        <a:graphic>
          <a:graphicData uri="http://schemas.openxmlformats.org/presentationml/2006/ole">
            <mc:AlternateContent xmlns:mc="http://schemas.openxmlformats.org/markup-compatibility/2006">
              <mc:Choice xmlns:v="urn:schemas-microsoft-com:vml" Requires="v">
                <p:oleObj name="公式" r:id="rId2" imgW="190440" imgH="241200" progId="">
                  <p:embed/>
                </p:oleObj>
              </mc:Choice>
              <mc:Fallback>
                <p:oleObj name="公式" r:id="rId2" imgW="190440" imgH="241200" progId="">
                  <p:embed/>
                  <p:pic>
                    <p:nvPicPr>
                      <p:cNvPr id="0" name="Picture 10" descr="image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503239"/>
                        <a:ext cx="338138"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3003" name="Object 11"/>
          <p:cNvGraphicFramePr>
            <a:graphicFrameLocks noChangeAspect="1"/>
          </p:cNvGraphicFramePr>
          <p:nvPr/>
        </p:nvGraphicFramePr>
        <p:xfrm>
          <a:off x="1371600" y="4102100"/>
          <a:ext cx="1462088" cy="1079500"/>
        </p:xfrm>
        <a:graphic>
          <a:graphicData uri="http://schemas.openxmlformats.org/presentationml/2006/ole">
            <mc:AlternateContent xmlns:mc="http://schemas.openxmlformats.org/markup-compatibility/2006">
              <mc:Choice xmlns:v="urn:schemas-microsoft-com:vml" Requires="v">
                <p:oleObj name="公式" r:id="rId4" imgW="18672480" imgH="13804920" progId="">
                  <p:embed/>
                </p:oleObj>
              </mc:Choice>
              <mc:Fallback>
                <p:oleObj name="公式" r:id="rId4" imgW="18672480" imgH="13804920" progId="">
                  <p:embed/>
                  <p:pic>
                    <p:nvPicPr>
                      <p:cNvPr id="0" name="Picture 11" descr="image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4102100"/>
                        <a:ext cx="1462088" cy="1079500"/>
                      </a:xfrm>
                      <a:prstGeom prst="rect">
                        <a:avLst/>
                      </a:prstGeom>
                      <a:solidFill>
                        <a:srgbClr val="99CCFF"/>
                      </a:solidFill>
                      <a:ln w="9525">
                        <a:solidFill>
                          <a:srgbClr val="000000"/>
                        </a:solidFill>
                        <a:miter lim="800000"/>
                        <a:headEnd/>
                        <a:tailEnd/>
                      </a:ln>
                    </p:spPr>
                  </p:pic>
                </p:oleObj>
              </mc:Fallback>
            </mc:AlternateContent>
          </a:graphicData>
        </a:graphic>
      </p:graphicFrame>
      <p:sp>
        <p:nvSpPr>
          <p:cNvPr id="213004" name="Rectangle 12"/>
          <p:cNvSpPr>
            <a:spLocks noChangeArrowheads="1"/>
          </p:cNvSpPr>
          <p:nvPr/>
        </p:nvSpPr>
        <p:spPr bwMode="auto">
          <a:xfrm>
            <a:off x="3657600" y="4443413"/>
            <a:ext cx="3641725" cy="396875"/>
          </a:xfrm>
          <a:prstGeom prst="rect">
            <a:avLst/>
          </a:prstGeom>
          <a:noFill/>
          <a:ln w="9525">
            <a:noFill/>
            <a:miter lim="800000"/>
          </a:ln>
          <a:effectLst/>
        </p:spPr>
        <p:txBody>
          <a:bodyPr wrap="none">
            <a:spAutoFit/>
          </a:bodyPr>
          <a:lstStyle/>
          <a:p>
            <a:r>
              <a:rPr kumimoji="1" lang="zh-CN" altLang="en-US" sz="2000" dirty="0"/>
              <a:t>国际单位制单位：特斯拉（</a:t>
            </a:r>
            <a:r>
              <a:rPr kumimoji="1" lang="en-US" altLang="zh-CN" sz="2000" dirty="0"/>
              <a:t>T</a:t>
            </a:r>
            <a:r>
              <a:rPr kumimoji="1" lang="zh-CN" altLang="en-US" sz="2000" dirty="0"/>
              <a:t>）</a:t>
            </a:r>
          </a:p>
        </p:txBody>
      </p:sp>
      <p:sp>
        <p:nvSpPr>
          <p:cNvPr id="213005" name="Text Box 13"/>
          <p:cNvSpPr txBox="1">
            <a:spLocks noChangeArrowheads="1"/>
          </p:cNvSpPr>
          <p:nvPr/>
        </p:nvSpPr>
        <p:spPr bwMode="auto">
          <a:xfrm>
            <a:off x="762000" y="5589588"/>
            <a:ext cx="1200150" cy="396875"/>
          </a:xfrm>
          <a:prstGeom prst="rect">
            <a:avLst/>
          </a:prstGeom>
          <a:noFill/>
          <a:ln w="9525">
            <a:noFill/>
            <a:miter lim="800000"/>
          </a:ln>
          <a:effectLst/>
        </p:spPr>
        <p:txBody>
          <a:bodyPr wrap="none">
            <a:spAutoFit/>
          </a:bodyPr>
          <a:lstStyle/>
          <a:p>
            <a:r>
              <a:rPr lang="zh-CN" altLang="en-US" sz="2000" dirty="0"/>
              <a:t>洛伦兹力</a:t>
            </a:r>
          </a:p>
        </p:txBody>
      </p:sp>
      <p:graphicFrame>
        <p:nvGraphicFramePr>
          <p:cNvPr id="213006" name="Object 14"/>
          <p:cNvGraphicFramePr>
            <a:graphicFrameLocks noChangeAspect="1"/>
          </p:cNvGraphicFramePr>
          <p:nvPr/>
        </p:nvGraphicFramePr>
        <p:xfrm>
          <a:off x="2438400" y="5486400"/>
          <a:ext cx="1876425" cy="603250"/>
        </p:xfrm>
        <a:graphic>
          <a:graphicData uri="http://schemas.openxmlformats.org/presentationml/2006/ole">
            <mc:AlternateContent xmlns:mc="http://schemas.openxmlformats.org/markup-compatibility/2006">
              <mc:Choice xmlns:v="urn:schemas-microsoft-com:vml" Requires="v">
                <p:oleObj name="公式" r:id="rId6" imgW="23952960" imgH="7709040" progId="">
                  <p:embed/>
                </p:oleObj>
              </mc:Choice>
              <mc:Fallback>
                <p:oleObj name="公式" r:id="rId6" imgW="23952960" imgH="7709040" progId="">
                  <p:embed/>
                  <p:pic>
                    <p:nvPicPr>
                      <p:cNvPr id="0" name="Picture 14" descr="image5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0" y="5486400"/>
                        <a:ext cx="1876425" cy="603250"/>
                      </a:xfrm>
                      <a:prstGeom prst="rect">
                        <a:avLst/>
                      </a:prstGeom>
                      <a:solidFill>
                        <a:srgbClr val="99CCFF"/>
                      </a:solidFill>
                      <a:ln w="9525">
                        <a:solidFill>
                          <a:srgbClr val="000000"/>
                        </a:solidFill>
                        <a:miter lim="800000"/>
                        <a:headEnd/>
                        <a:tailEnd/>
                      </a:ln>
                    </p:spPr>
                  </p:pic>
                </p:oleObj>
              </mc:Fallback>
            </mc:AlternateContent>
          </a:graphicData>
        </a:graphic>
      </p:graphicFrame>
      <p:sp>
        <p:nvSpPr>
          <p:cNvPr id="213007" name="Text Box 15"/>
          <p:cNvSpPr txBox="1">
            <a:spLocks noChangeArrowheads="1"/>
          </p:cNvSpPr>
          <p:nvPr/>
        </p:nvSpPr>
        <p:spPr bwMode="auto">
          <a:xfrm>
            <a:off x="5334000" y="5589588"/>
            <a:ext cx="2470150" cy="396875"/>
          </a:xfrm>
          <a:prstGeom prst="rect">
            <a:avLst/>
          </a:prstGeom>
          <a:noFill/>
          <a:ln w="9525">
            <a:noFill/>
            <a:miter lim="800000"/>
          </a:ln>
          <a:effectLst/>
        </p:spPr>
        <p:txBody>
          <a:bodyPr wrap="none">
            <a:spAutoFit/>
          </a:bodyPr>
          <a:lstStyle/>
          <a:p>
            <a:r>
              <a:rPr lang="zh-CN" altLang="en-US" sz="2000"/>
              <a:t>方向：右手螺旋法则</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ltLang="zh-CN"/>
              <a:t>10.2 </a:t>
            </a:r>
            <a:r>
              <a:rPr lang="zh-CN" altLang="en-US"/>
              <a:t>磁场 磁感应强度</a:t>
            </a:r>
          </a:p>
        </p:txBody>
      </p:sp>
      <p:sp>
        <p:nvSpPr>
          <p:cNvPr id="16" name="灯片编号占位符 4"/>
          <p:cNvSpPr>
            <a:spLocks noGrp="1"/>
          </p:cNvSpPr>
          <p:nvPr>
            <p:ph type="sldNum" sz="quarter" idx="12"/>
          </p:nvPr>
        </p:nvSpPr>
        <p:spPr/>
        <p:txBody>
          <a:bodyPr/>
          <a:lstStyle/>
          <a:p>
            <a:fld id="{D89484C4-5AF9-497B-AD13-9DE0D97FEE98}" type="slidenum">
              <a:rPr lang="en-US" altLang="zh-CN"/>
              <a:pPr/>
              <a:t>23</a:t>
            </a:fld>
            <a:endParaRPr lang="en-US" altLang="zh-CN"/>
          </a:p>
        </p:txBody>
      </p:sp>
      <p:sp>
        <p:nvSpPr>
          <p:cNvPr id="217091" name="Rectangle 3"/>
          <p:cNvSpPr>
            <a:spLocks noChangeArrowheads="1"/>
          </p:cNvSpPr>
          <p:nvPr/>
        </p:nvSpPr>
        <p:spPr bwMode="auto">
          <a:xfrm>
            <a:off x="762000" y="1600200"/>
            <a:ext cx="1524000" cy="457200"/>
          </a:xfrm>
          <a:prstGeom prst="rect">
            <a:avLst/>
          </a:prstGeom>
          <a:solidFill>
            <a:srgbClr val="CCFFCC">
              <a:alpha val="80000"/>
            </a:srgbClr>
          </a:solidFill>
          <a:ln w="9525">
            <a:noFill/>
            <a:miter lim="800000"/>
          </a:ln>
          <a:effectLst/>
        </p:spPr>
        <p:txBody>
          <a:bodyPr wrap="none" anchor="ctr"/>
          <a:lstStyle/>
          <a:p>
            <a:pPr algn="ctr"/>
            <a:r>
              <a:rPr lang="zh-CN" altLang="en-US" sz="2400">
                <a:latin typeface="Arial" panose="020B0604020202020204" pitchFamily="34" charset="0"/>
              </a:rPr>
              <a:t>磁感应线</a:t>
            </a:r>
          </a:p>
        </p:txBody>
      </p:sp>
      <p:sp>
        <p:nvSpPr>
          <p:cNvPr id="217092" name="Text Box 4"/>
          <p:cNvSpPr txBox="1">
            <a:spLocks noChangeArrowheads="1"/>
          </p:cNvSpPr>
          <p:nvPr/>
        </p:nvSpPr>
        <p:spPr bwMode="auto">
          <a:xfrm>
            <a:off x="762000" y="2133600"/>
            <a:ext cx="8153400" cy="974725"/>
          </a:xfrm>
          <a:prstGeom prst="rect">
            <a:avLst/>
          </a:prstGeom>
          <a:noFill/>
          <a:ln w="9525">
            <a:noFill/>
            <a:miter lim="800000"/>
          </a:ln>
          <a:effectLst/>
        </p:spPr>
        <p:txBody>
          <a:bodyPr>
            <a:spAutoFit/>
          </a:bodyPr>
          <a:lstStyle/>
          <a:p>
            <a:pPr>
              <a:lnSpc>
                <a:spcPct val="120000"/>
              </a:lnSpc>
              <a:spcBef>
                <a:spcPct val="50000"/>
              </a:spcBef>
            </a:pPr>
            <a:r>
              <a:rPr lang="zh-CN" altLang="en-US" sz="2000" dirty="0"/>
              <a:t>（</a:t>
            </a:r>
            <a:r>
              <a:rPr lang="en-US" altLang="zh-CN" sz="2000" dirty="0"/>
              <a:t>1</a:t>
            </a:r>
            <a:r>
              <a:rPr lang="zh-CN" altLang="en-US" sz="2000" dirty="0"/>
              <a:t>） 磁感应线上任一点的切线方向都与该点的磁感应强度的方向一致。</a:t>
            </a:r>
          </a:p>
          <a:p>
            <a:pPr>
              <a:lnSpc>
                <a:spcPct val="120000"/>
              </a:lnSpc>
              <a:spcBef>
                <a:spcPct val="50000"/>
              </a:spcBef>
            </a:pPr>
            <a:r>
              <a:rPr lang="zh-CN" altLang="en-US" sz="2000" dirty="0"/>
              <a:t>（</a:t>
            </a:r>
            <a:r>
              <a:rPr lang="en-US" altLang="zh-CN" sz="2000" dirty="0"/>
              <a:t>2</a:t>
            </a:r>
            <a:r>
              <a:rPr lang="zh-CN" altLang="en-US" sz="2000" dirty="0"/>
              <a:t>） 垂直通过单位面积的磁感应线条数等于该处磁感应强度</a:t>
            </a:r>
            <a:r>
              <a:rPr lang="en-US" altLang="zh-CN" sz="2000" i="1" dirty="0"/>
              <a:t>B </a:t>
            </a:r>
            <a:r>
              <a:rPr lang="zh-CN" altLang="en-US" sz="2000" dirty="0"/>
              <a:t>的大小。 </a:t>
            </a:r>
          </a:p>
        </p:txBody>
      </p:sp>
      <p:pic>
        <p:nvPicPr>
          <p:cNvPr id="217094" name="Picture 6" descr="磁感应线-1"/>
          <p:cNvPicPr>
            <a:picLocks noChangeAspect="1" noChangeArrowheads="1"/>
          </p:cNvPicPr>
          <p:nvPr/>
        </p:nvPicPr>
        <p:blipFill>
          <a:blip r:embed="rId3" cstate="print"/>
          <a:srcRect/>
          <a:stretch>
            <a:fillRect/>
          </a:stretch>
        </p:blipFill>
        <p:spPr bwMode="auto">
          <a:xfrm>
            <a:off x="1143000" y="3276600"/>
            <a:ext cx="3527425" cy="2366963"/>
          </a:xfrm>
          <a:prstGeom prst="rect">
            <a:avLst/>
          </a:prstGeom>
          <a:noFill/>
          <a:ln w="9525">
            <a:solidFill>
              <a:schemeClr val="tx1"/>
            </a:solidFill>
            <a:miter lim="800000"/>
            <a:headEnd/>
            <a:tailEnd/>
          </a:ln>
        </p:spPr>
      </p:pic>
      <p:grpSp>
        <p:nvGrpSpPr>
          <p:cNvPr id="217107" name="Group 19"/>
          <p:cNvGrpSpPr/>
          <p:nvPr/>
        </p:nvGrpSpPr>
        <p:grpSpPr bwMode="auto">
          <a:xfrm>
            <a:off x="5600700" y="3581400"/>
            <a:ext cx="2552700" cy="2016125"/>
            <a:chOff x="3379" y="2659"/>
            <a:chExt cx="1608" cy="1270"/>
          </a:xfrm>
        </p:grpSpPr>
        <p:graphicFrame>
          <p:nvGraphicFramePr>
            <p:cNvPr id="217108" name="Object 20"/>
            <p:cNvGraphicFramePr>
              <a:graphicFrameLocks noChangeAspect="1"/>
            </p:cNvGraphicFramePr>
            <p:nvPr/>
          </p:nvGraphicFramePr>
          <p:xfrm>
            <a:off x="4749" y="2822"/>
            <a:ext cx="238" cy="300"/>
          </p:xfrm>
          <a:graphic>
            <a:graphicData uri="http://schemas.openxmlformats.org/presentationml/2006/ole">
              <mc:AlternateContent xmlns:mc="http://schemas.openxmlformats.org/markup-compatibility/2006">
                <mc:Choice xmlns:v="urn:schemas-microsoft-com:vml" Requires="v">
                  <p:oleObj name="公式" r:id="rId4" imgW="4861800" imgH="6083280" progId="">
                    <p:embed/>
                  </p:oleObj>
                </mc:Choice>
                <mc:Fallback>
                  <p:oleObj name="公式" r:id="rId4" imgW="4861800" imgH="6083280" progId="">
                    <p:embed/>
                    <p:pic>
                      <p:nvPicPr>
                        <p:cNvPr id="0" name="Picture 20" descr="image6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9" y="2822"/>
                          <a:ext cx="238" cy="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7109" name="Freeform 21"/>
            <p:cNvSpPr/>
            <p:nvPr/>
          </p:nvSpPr>
          <p:spPr bwMode="auto">
            <a:xfrm>
              <a:off x="3379" y="2659"/>
              <a:ext cx="1179" cy="1179"/>
            </a:xfrm>
            <a:custGeom>
              <a:avLst/>
              <a:gdLst/>
              <a:ahLst/>
              <a:cxnLst>
                <a:cxn ang="0">
                  <a:pos x="0" y="1179"/>
                </a:cxn>
                <a:cxn ang="0">
                  <a:pos x="544" y="454"/>
                </a:cxn>
                <a:cxn ang="0">
                  <a:pos x="1179" y="0"/>
                </a:cxn>
              </a:cxnLst>
              <a:rect l="0" t="0" r="r" b="b"/>
              <a:pathLst>
                <a:path w="1179" h="1179">
                  <a:moveTo>
                    <a:pt x="0" y="1179"/>
                  </a:moveTo>
                  <a:cubicBezTo>
                    <a:pt x="174" y="914"/>
                    <a:pt x="348" y="650"/>
                    <a:pt x="544" y="454"/>
                  </a:cubicBezTo>
                  <a:cubicBezTo>
                    <a:pt x="740" y="258"/>
                    <a:pt x="959" y="129"/>
                    <a:pt x="1179" y="0"/>
                  </a:cubicBezTo>
                </a:path>
              </a:pathLst>
            </a:custGeom>
            <a:noFill/>
            <a:ln w="9525">
              <a:solidFill>
                <a:schemeClr val="tx1"/>
              </a:solidFill>
              <a:round/>
              <a:tailEnd type="stealth" w="med" len="lg"/>
            </a:ln>
            <a:effectLst/>
          </p:spPr>
          <p:txBody>
            <a:bodyPr/>
            <a:lstStyle/>
            <a:p>
              <a:endParaRPr lang="zh-CN" altLang="en-US"/>
            </a:p>
          </p:txBody>
        </p:sp>
        <p:sp>
          <p:nvSpPr>
            <p:cNvPr id="217110" name="Freeform 22"/>
            <p:cNvSpPr/>
            <p:nvPr/>
          </p:nvSpPr>
          <p:spPr bwMode="auto">
            <a:xfrm>
              <a:off x="3470" y="2840"/>
              <a:ext cx="1270" cy="1044"/>
            </a:xfrm>
            <a:custGeom>
              <a:avLst/>
              <a:gdLst/>
              <a:ahLst/>
              <a:cxnLst>
                <a:cxn ang="0">
                  <a:pos x="0" y="1044"/>
                </a:cxn>
                <a:cxn ang="0">
                  <a:pos x="589" y="409"/>
                </a:cxn>
                <a:cxn ang="0">
                  <a:pos x="1270" y="0"/>
                </a:cxn>
              </a:cxnLst>
              <a:rect l="0" t="0" r="r" b="b"/>
              <a:pathLst>
                <a:path w="1270" h="1044">
                  <a:moveTo>
                    <a:pt x="0" y="1044"/>
                  </a:moveTo>
                  <a:cubicBezTo>
                    <a:pt x="188" y="813"/>
                    <a:pt x="377" y="583"/>
                    <a:pt x="589" y="409"/>
                  </a:cubicBezTo>
                  <a:cubicBezTo>
                    <a:pt x="801" y="235"/>
                    <a:pt x="1035" y="117"/>
                    <a:pt x="1270" y="0"/>
                  </a:cubicBezTo>
                </a:path>
              </a:pathLst>
            </a:custGeom>
            <a:noFill/>
            <a:ln w="9525" cap="flat" cmpd="sng">
              <a:solidFill>
                <a:schemeClr val="tx1"/>
              </a:solidFill>
              <a:prstDash val="solid"/>
              <a:round/>
              <a:headEnd type="none" w="med" len="med"/>
              <a:tailEnd type="stealth" w="med" len="lg"/>
            </a:ln>
            <a:effectLst/>
          </p:spPr>
          <p:txBody>
            <a:bodyPr/>
            <a:lstStyle/>
            <a:p>
              <a:endParaRPr lang="zh-CN" altLang="en-US"/>
            </a:p>
          </p:txBody>
        </p:sp>
        <p:sp>
          <p:nvSpPr>
            <p:cNvPr id="217111" name="Freeform 23"/>
            <p:cNvSpPr/>
            <p:nvPr/>
          </p:nvSpPr>
          <p:spPr bwMode="auto">
            <a:xfrm>
              <a:off x="3560" y="3113"/>
              <a:ext cx="1361" cy="816"/>
            </a:xfrm>
            <a:custGeom>
              <a:avLst/>
              <a:gdLst/>
              <a:ahLst/>
              <a:cxnLst>
                <a:cxn ang="0">
                  <a:pos x="0" y="816"/>
                </a:cxn>
                <a:cxn ang="0">
                  <a:pos x="681" y="272"/>
                </a:cxn>
                <a:cxn ang="0">
                  <a:pos x="1361" y="0"/>
                </a:cxn>
              </a:cxnLst>
              <a:rect l="0" t="0" r="r" b="b"/>
              <a:pathLst>
                <a:path w="1361" h="816">
                  <a:moveTo>
                    <a:pt x="0" y="816"/>
                  </a:moveTo>
                  <a:cubicBezTo>
                    <a:pt x="227" y="612"/>
                    <a:pt x="454" y="408"/>
                    <a:pt x="681" y="272"/>
                  </a:cubicBezTo>
                  <a:cubicBezTo>
                    <a:pt x="908" y="136"/>
                    <a:pt x="1134" y="68"/>
                    <a:pt x="1361" y="0"/>
                  </a:cubicBezTo>
                </a:path>
              </a:pathLst>
            </a:custGeom>
            <a:noFill/>
            <a:ln w="9525" cap="flat" cmpd="sng">
              <a:solidFill>
                <a:schemeClr val="tx1"/>
              </a:solidFill>
              <a:prstDash val="solid"/>
              <a:round/>
              <a:headEnd type="none" w="med" len="med"/>
              <a:tailEnd type="stealth" w="med" len="lg"/>
            </a:ln>
            <a:effectLst/>
          </p:spPr>
          <p:txBody>
            <a:bodyPr/>
            <a:lstStyle/>
            <a:p>
              <a:endParaRPr lang="zh-CN" altLang="en-US"/>
            </a:p>
          </p:txBody>
        </p:sp>
        <p:sp>
          <p:nvSpPr>
            <p:cNvPr id="2" name="Line 24"/>
            <p:cNvSpPr>
              <a:spLocks noChangeShapeType="1"/>
            </p:cNvSpPr>
            <p:nvPr/>
          </p:nvSpPr>
          <p:spPr bwMode="auto">
            <a:xfrm flipV="1">
              <a:off x="4286" y="3085"/>
              <a:ext cx="499" cy="272"/>
            </a:xfrm>
            <a:prstGeom prst="line">
              <a:avLst/>
            </a:prstGeom>
            <a:noFill/>
            <a:ln w="28575">
              <a:solidFill>
                <a:schemeClr val="hlink"/>
              </a:solidFill>
              <a:round/>
              <a:headEnd type="oval" w="med" len="med"/>
              <a:tailEnd type="stealth" w="med" len="lg"/>
            </a:ln>
            <a:effectLst/>
          </p:spPr>
          <p:txBody>
            <a:bodyPr/>
            <a:lstStyle/>
            <a:p>
              <a:endParaRPr lang="zh-CN" altLang="en-US"/>
            </a:p>
          </p:txBody>
        </p:sp>
      </p:grpSp>
      <p:sp>
        <p:nvSpPr>
          <p:cNvPr id="217113" name="Rectangle 25"/>
          <p:cNvSpPr>
            <a:spLocks noChangeArrowheads="1"/>
          </p:cNvSpPr>
          <p:nvPr/>
        </p:nvSpPr>
        <p:spPr bwMode="auto">
          <a:xfrm>
            <a:off x="1417637" y="5791200"/>
            <a:ext cx="2978150" cy="396875"/>
          </a:xfrm>
          <a:prstGeom prst="rect">
            <a:avLst/>
          </a:prstGeom>
          <a:noFill/>
          <a:ln w="9525">
            <a:noFill/>
            <a:miter lim="800000"/>
          </a:ln>
          <a:effectLst/>
        </p:spPr>
        <p:txBody>
          <a:bodyPr wrap="none" lIns="92075" tIns="46038" rIns="92075" bIns="46038">
            <a:spAutoFit/>
          </a:bodyPr>
          <a:lstStyle/>
          <a:p>
            <a:pPr eaLnBrk="0" hangingPunct="0"/>
            <a:r>
              <a:rPr kumimoji="1" lang="zh-CN" altLang="en-US" sz="2000" dirty="0"/>
              <a:t>条形磁铁周围的磁感应线</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altLang="zh-CN"/>
              <a:t>10.2 </a:t>
            </a:r>
            <a:r>
              <a:rPr lang="zh-CN" altLang="en-US"/>
              <a:t>磁场 磁感应强度</a:t>
            </a:r>
          </a:p>
        </p:txBody>
      </p:sp>
      <p:sp>
        <p:nvSpPr>
          <p:cNvPr id="11" name="灯片编号占位符 4"/>
          <p:cNvSpPr>
            <a:spLocks noGrp="1"/>
          </p:cNvSpPr>
          <p:nvPr>
            <p:ph type="sldNum" sz="quarter" idx="12"/>
          </p:nvPr>
        </p:nvSpPr>
        <p:spPr/>
        <p:txBody>
          <a:bodyPr/>
          <a:lstStyle/>
          <a:p>
            <a:fld id="{AA2D10FA-CC40-4C0F-A2B7-EBA0BC0C0B0C}" type="slidenum">
              <a:rPr lang="en-US" altLang="zh-CN"/>
              <a:pPr/>
              <a:t>24</a:t>
            </a:fld>
            <a:endParaRPr lang="en-US" altLang="zh-CN"/>
          </a:p>
        </p:txBody>
      </p:sp>
      <p:sp>
        <p:nvSpPr>
          <p:cNvPr id="215043" name="Rectangle 3"/>
          <p:cNvSpPr>
            <a:spLocks noChangeArrowheads="1"/>
          </p:cNvSpPr>
          <p:nvPr/>
        </p:nvSpPr>
        <p:spPr bwMode="auto">
          <a:xfrm>
            <a:off x="762000" y="1600200"/>
            <a:ext cx="1524000" cy="457200"/>
          </a:xfrm>
          <a:prstGeom prst="rect">
            <a:avLst/>
          </a:prstGeom>
          <a:solidFill>
            <a:srgbClr val="CCFFCC">
              <a:alpha val="80000"/>
            </a:srgbClr>
          </a:solidFill>
          <a:ln w="9525">
            <a:noFill/>
            <a:miter lim="800000"/>
          </a:ln>
          <a:effectLst/>
        </p:spPr>
        <p:txBody>
          <a:bodyPr wrap="none" anchor="ctr"/>
          <a:lstStyle/>
          <a:p>
            <a:pPr algn="ctr"/>
            <a:r>
              <a:rPr lang="zh-CN" altLang="en-US" sz="2400">
                <a:latin typeface="Arial" panose="020B0604020202020204" pitchFamily="34" charset="0"/>
              </a:rPr>
              <a:t>磁感应线</a:t>
            </a:r>
          </a:p>
        </p:txBody>
      </p:sp>
      <p:pic>
        <p:nvPicPr>
          <p:cNvPr id="215045" name="Picture 5" descr="直导线磁场-1"/>
          <p:cNvPicPr>
            <a:picLocks noChangeAspect="1" noChangeArrowheads="1"/>
          </p:cNvPicPr>
          <p:nvPr/>
        </p:nvPicPr>
        <p:blipFill>
          <a:blip r:embed="rId2" cstate="print"/>
          <a:srcRect/>
          <a:stretch>
            <a:fillRect/>
          </a:stretch>
        </p:blipFill>
        <p:spPr bwMode="auto">
          <a:xfrm>
            <a:off x="838200" y="2514600"/>
            <a:ext cx="3168650" cy="2982913"/>
          </a:xfrm>
          <a:prstGeom prst="rect">
            <a:avLst/>
          </a:prstGeom>
          <a:noFill/>
          <a:ln w="9525">
            <a:solidFill>
              <a:schemeClr val="tx1"/>
            </a:solidFill>
            <a:miter lim="800000"/>
            <a:headEnd/>
            <a:tailEnd/>
          </a:ln>
        </p:spPr>
      </p:pic>
      <p:pic>
        <p:nvPicPr>
          <p:cNvPr id="215046" name="Picture 6" descr="磁感应线-2"/>
          <p:cNvPicPr>
            <a:picLocks noChangeAspect="1" noChangeArrowheads="1"/>
          </p:cNvPicPr>
          <p:nvPr/>
        </p:nvPicPr>
        <p:blipFill>
          <a:blip r:embed="rId3" cstate="print"/>
          <a:srcRect/>
          <a:stretch>
            <a:fillRect/>
          </a:stretch>
        </p:blipFill>
        <p:spPr bwMode="auto">
          <a:xfrm>
            <a:off x="5227637" y="1524000"/>
            <a:ext cx="3687763" cy="4733925"/>
          </a:xfrm>
          <a:prstGeom prst="rect">
            <a:avLst/>
          </a:prstGeom>
          <a:noFill/>
        </p:spPr>
      </p:pic>
      <p:pic>
        <p:nvPicPr>
          <p:cNvPr id="215047" name="Picture 7" descr="磁感应线-3"/>
          <p:cNvPicPr>
            <a:picLocks noChangeAspect="1" noChangeArrowheads="1"/>
          </p:cNvPicPr>
          <p:nvPr/>
        </p:nvPicPr>
        <p:blipFill>
          <a:blip r:embed="rId4" cstate="print"/>
          <a:srcRect l="73763" t="8644" r="4951" b="52341"/>
          <a:stretch>
            <a:fillRect/>
          </a:stretch>
        </p:blipFill>
        <p:spPr bwMode="auto">
          <a:xfrm>
            <a:off x="7469187" y="1595438"/>
            <a:ext cx="830263" cy="1152525"/>
          </a:xfrm>
          <a:prstGeom prst="rect">
            <a:avLst/>
          </a:prstGeom>
          <a:noFill/>
        </p:spPr>
      </p:pic>
      <p:sp>
        <p:nvSpPr>
          <p:cNvPr id="215048" name="Text Box 8"/>
          <p:cNvSpPr txBox="1">
            <a:spLocks noChangeArrowheads="1"/>
          </p:cNvSpPr>
          <p:nvPr/>
        </p:nvSpPr>
        <p:spPr bwMode="auto">
          <a:xfrm>
            <a:off x="685800" y="5867400"/>
            <a:ext cx="4502150" cy="396875"/>
          </a:xfrm>
          <a:prstGeom prst="rect">
            <a:avLst/>
          </a:prstGeom>
          <a:noFill/>
          <a:ln w="9525" algn="ctr">
            <a:noFill/>
            <a:miter lim="800000"/>
          </a:ln>
          <a:effectLst/>
        </p:spPr>
        <p:txBody>
          <a:bodyPr wrap="none" lIns="92075" tIns="46038" rIns="92075" bIns="46038">
            <a:spAutoFit/>
          </a:bodyPr>
          <a:lstStyle/>
          <a:p>
            <a:pPr eaLnBrk="0" hangingPunct="0"/>
            <a:r>
              <a:rPr kumimoji="1" lang="zh-CN" altLang="en-US" sz="2000"/>
              <a:t>磁感应线为一组环绕电流的闭合曲线。</a:t>
            </a:r>
          </a:p>
        </p:txBody>
      </p:sp>
      <p:sp>
        <p:nvSpPr>
          <p:cNvPr id="215044" name="Rectangle 4"/>
          <p:cNvSpPr>
            <a:spLocks noChangeArrowheads="1"/>
          </p:cNvSpPr>
          <p:nvPr/>
        </p:nvSpPr>
        <p:spPr bwMode="auto">
          <a:xfrm>
            <a:off x="2819400" y="1905000"/>
            <a:ext cx="2470150" cy="396875"/>
          </a:xfrm>
          <a:prstGeom prst="rect">
            <a:avLst/>
          </a:prstGeom>
          <a:noFill/>
          <a:ln w="9525" algn="ctr">
            <a:noFill/>
            <a:miter lim="800000"/>
          </a:ln>
          <a:effectLst/>
        </p:spPr>
        <p:txBody>
          <a:bodyPr wrap="none" lIns="92075" tIns="46038" rIns="92075" bIns="46038">
            <a:spAutoFit/>
          </a:bodyPr>
          <a:lstStyle/>
          <a:p>
            <a:pPr eaLnBrk="0" hangingPunct="0"/>
            <a:r>
              <a:rPr kumimoji="1" lang="zh-CN" altLang="en-US" sz="2000" dirty="0">
                <a:solidFill>
                  <a:srgbClr val="0000CC"/>
                </a:solidFill>
              </a:rPr>
              <a:t>直线电流的磁感应线</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en-US" altLang="zh-CN"/>
              <a:t>10.2 </a:t>
            </a:r>
            <a:r>
              <a:rPr lang="zh-CN" altLang="en-US"/>
              <a:t>磁场 磁感应强度</a:t>
            </a:r>
          </a:p>
        </p:txBody>
      </p:sp>
      <p:sp>
        <p:nvSpPr>
          <p:cNvPr id="28" name="灯片编号占位符 4"/>
          <p:cNvSpPr>
            <a:spLocks noGrp="1"/>
          </p:cNvSpPr>
          <p:nvPr>
            <p:ph type="sldNum" sz="quarter" idx="12"/>
          </p:nvPr>
        </p:nvSpPr>
        <p:spPr/>
        <p:txBody>
          <a:bodyPr/>
          <a:lstStyle/>
          <a:p>
            <a:fld id="{51E2F7FD-F75B-40B5-BD5B-7B20E8C669A0}" type="slidenum">
              <a:rPr lang="en-US" altLang="zh-CN"/>
              <a:pPr/>
              <a:t>25</a:t>
            </a:fld>
            <a:endParaRPr lang="en-US" altLang="zh-CN"/>
          </a:p>
        </p:txBody>
      </p:sp>
      <p:sp>
        <p:nvSpPr>
          <p:cNvPr id="220163" name="Rectangle 3"/>
          <p:cNvSpPr>
            <a:spLocks noChangeArrowheads="1"/>
          </p:cNvSpPr>
          <p:nvPr/>
        </p:nvSpPr>
        <p:spPr bwMode="auto">
          <a:xfrm>
            <a:off x="762000" y="1600200"/>
            <a:ext cx="1524000" cy="457200"/>
          </a:xfrm>
          <a:prstGeom prst="rect">
            <a:avLst/>
          </a:prstGeom>
          <a:solidFill>
            <a:srgbClr val="CCFFCC">
              <a:alpha val="80000"/>
            </a:srgbClr>
          </a:solidFill>
          <a:ln w="9525">
            <a:noFill/>
            <a:miter lim="800000"/>
          </a:ln>
          <a:effectLst/>
        </p:spPr>
        <p:txBody>
          <a:bodyPr wrap="none" anchor="ctr"/>
          <a:lstStyle/>
          <a:p>
            <a:pPr algn="ctr"/>
            <a:r>
              <a:rPr lang="zh-CN" altLang="en-US" sz="2400">
                <a:latin typeface="Arial" panose="020B0604020202020204" pitchFamily="34" charset="0"/>
              </a:rPr>
              <a:t>磁感应线</a:t>
            </a:r>
          </a:p>
        </p:txBody>
      </p:sp>
      <p:sp>
        <p:nvSpPr>
          <p:cNvPr id="220164" name="Rectangle 4"/>
          <p:cNvSpPr>
            <a:spLocks noChangeArrowheads="1"/>
          </p:cNvSpPr>
          <p:nvPr/>
        </p:nvSpPr>
        <p:spPr bwMode="auto">
          <a:xfrm>
            <a:off x="2971800" y="1905000"/>
            <a:ext cx="2216150" cy="396875"/>
          </a:xfrm>
          <a:prstGeom prst="rect">
            <a:avLst/>
          </a:prstGeom>
          <a:noFill/>
          <a:ln w="9525" algn="ctr">
            <a:noFill/>
            <a:miter lim="800000"/>
          </a:ln>
          <a:effectLst/>
        </p:spPr>
        <p:txBody>
          <a:bodyPr wrap="none" lIns="92075" tIns="46038" rIns="92075" bIns="46038">
            <a:spAutoFit/>
          </a:bodyPr>
          <a:lstStyle/>
          <a:p>
            <a:pPr eaLnBrk="0" hangingPunct="0"/>
            <a:r>
              <a:rPr kumimoji="1" lang="zh-CN" altLang="en-US" sz="2000">
                <a:solidFill>
                  <a:srgbClr val="0000CC"/>
                </a:solidFill>
              </a:rPr>
              <a:t>圆电流的磁感应线</a:t>
            </a:r>
          </a:p>
        </p:txBody>
      </p:sp>
      <p:pic>
        <p:nvPicPr>
          <p:cNvPr id="220165" name="Picture 5" descr="环电流磁场-1"/>
          <p:cNvPicPr>
            <a:picLocks noChangeAspect="1" noChangeArrowheads="1"/>
          </p:cNvPicPr>
          <p:nvPr/>
        </p:nvPicPr>
        <p:blipFill>
          <a:blip r:embed="rId2" cstate="print"/>
          <a:srcRect/>
          <a:stretch>
            <a:fillRect/>
          </a:stretch>
        </p:blipFill>
        <p:spPr bwMode="auto">
          <a:xfrm>
            <a:off x="765175" y="2548731"/>
            <a:ext cx="3240088" cy="3179763"/>
          </a:xfrm>
          <a:prstGeom prst="rect">
            <a:avLst/>
          </a:prstGeom>
          <a:noFill/>
          <a:ln w="9525">
            <a:solidFill>
              <a:schemeClr val="tx1"/>
            </a:solidFill>
            <a:miter lim="800000"/>
            <a:headEnd/>
            <a:tailEnd/>
          </a:ln>
        </p:spPr>
      </p:pic>
      <p:pic>
        <p:nvPicPr>
          <p:cNvPr id="2" name="Picture 2"/>
          <p:cNvPicPr>
            <a:picLocks noChangeAspect="1" noChangeArrowheads="1"/>
          </p:cNvPicPr>
          <p:nvPr/>
        </p:nvPicPr>
        <p:blipFill>
          <a:blip r:embed="rId3" cstate="print"/>
          <a:srcRect/>
          <a:stretch>
            <a:fillRect/>
          </a:stretch>
        </p:blipFill>
        <p:spPr bwMode="auto">
          <a:xfrm>
            <a:off x="5029200" y="2286000"/>
            <a:ext cx="3600450" cy="376237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ltLang="zh-CN"/>
              <a:t>10.2 </a:t>
            </a:r>
            <a:r>
              <a:rPr lang="zh-CN" altLang="en-US"/>
              <a:t>磁场 磁感应强度</a:t>
            </a:r>
          </a:p>
        </p:txBody>
      </p:sp>
      <p:sp>
        <p:nvSpPr>
          <p:cNvPr id="11" name="灯片编号占位符 4"/>
          <p:cNvSpPr>
            <a:spLocks noGrp="1"/>
          </p:cNvSpPr>
          <p:nvPr>
            <p:ph type="sldNum" sz="quarter" idx="12"/>
          </p:nvPr>
        </p:nvSpPr>
        <p:spPr/>
        <p:txBody>
          <a:bodyPr/>
          <a:lstStyle/>
          <a:p>
            <a:fld id="{9606429C-82DA-4AAE-925F-4EEDABAE2BFE}" type="slidenum">
              <a:rPr lang="en-US" altLang="zh-CN"/>
              <a:pPr/>
              <a:t>26</a:t>
            </a:fld>
            <a:endParaRPr lang="en-US" altLang="zh-CN"/>
          </a:p>
        </p:txBody>
      </p:sp>
      <p:sp>
        <p:nvSpPr>
          <p:cNvPr id="221187" name="Rectangle 3"/>
          <p:cNvSpPr>
            <a:spLocks noChangeArrowheads="1"/>
          </p:cNvSpPr>
          <p:nvPr/>
        </p:nvSpPr>
        <p:spPr bwMode="auto">
          <a:xfrm>
            <a:off x="762000" y="1600200"/>
            <a:ext cx="1524000" cy="457200"/>
          </a:xfrm>
          <a:prstGeom prst="rect">
            <a:avLst/>
          </a:prstGeom>
          <a:solidFill>
            <a:srgbClr val="CCFFCC">
              <a:alpha val="80000"/>
            </a:srgbClr>
          </a:solidFill>
          <a:ln w="9525">
            <a:noFill/>
            <a:miter lim="800000"/>
          </a:ln>
          <a:effectLst/>
        </p:spPr>
        <p:txBody>
          <a:bodyPr wrap="none" anchor="ctr"/>
          <a:lstStyle/>
          <a:p>
            <a:pPr algn="ctr"/>
            <a:r>
              <a:rPr lang="zh-CN" altLang="en-US" sz="2400">
                <a:latin typeface="Arial" panose="020B0604020202020204" pitchFamily="34" charset="0"/>
              </a:rPr>
              <a:t>磁感应线</a:t>
            </a:r>
          </a:p>
        </p:txBody>
      </p:sp>
      <p:pic>
        <p:nvPicPr>
          <p:cNvPr id="221188" name="Picture 4" descr="载流螺线管"/>
          <p:cNvPicPr>
            <a:picLocks noChangeAspect="1" noChangeArrowheads="1"/>
          </p:cNvPicPr>
          <p:nvPr/>
        </p:nvPicPr>
        <p:blipFill>
          <a:blip r:embed="rId2" cstate="print"/>
          <a:srcRect/>
          <a:stretch>
            <a:fillRect/>
          </a:stretch>
        </p:blipFill>
        <p:spPr bwMode="auto">
          <a:xfrm>
            <a:off x="2743200" y="2133600"/>
            <a:ext cx="3733800" cy="2605088"/>
          </a:xfrm>
          <a:prstGeom prst="rect">
            <a:avLst/>
          </a:prstGeom>
          <a:noFill/>
        </p:spPr>
      </p:pic>
      <p:sp>
        <p:nvSpPr>
          <p:cNvPr id="221189" name="Rectangle 5"/>
          <p:cNvSpPr>
            <a:spLocks noChangeArrowheads="1"/>
          </p:cNvSpPr>
          <p:nvPr/>
        </p:nvSpPr>
        <p:spPr bwMode="auto">
          <a:xfrm>
            <a:off x="3200400" y="1752600"/>
            <a:ext cx="2724150" cy="396875"/>
          </a:xfrm>
          <a:prstGeom prst="rect">
            <a:avLst/>
          </a:prstGeom>
          <a:noFill/>
          <a:ln w="9525" algn="ctr">
            <a:noFill/>
            <a:miter lim="800000"/>
          </a:ln>
          <a:effectLst/>
        </p:spPr>
        <p:txBody>
          <a:bodyPr wrap="none" lIns="92075" tIns="46038" rIns="92075" bIns="46038">
            <a:spAutoFit/>
          </a:bodyPr>
          <a:lstStyle/>
          <a:p>
            <a:pPr eaLnBrk="0" hangingPunct="0"/>
            <a:r>
              <a:rPr kumimoji="1" lang="zh-CN" altLang="en-US" sz="2000" dirty="0">
                <a:solidFill>
                  <a:srgbClr val="0000CC"/>
                </a:solidFill>
              </a:rPr>
              <a:t>通电螺线管的磁感应线</a:t>
            </a:r>
          </a:p>
        </p:txBody>
      </p:sp>
      <p:sp>
        <p:nvSpPr>
          <p:cNvPr id="221190" name="Text Box 6"/>
          <p:cNvSpPr txBox="1">
            <a:spLocks noChangeArrowheads="1"/>
          </p:cNvSpPr>
          <p:nvPr/>
        </p:nvSpPr>
        <p:spPr bwMode="auto">
          <a:xfrm>
            <a:off x="615950" y="4648200"/>
            <a:ext cx="2446338" cy="398780"/>
          </a:xfrm>
          <a:prstGeom prst="rect">
            <a:avLst/>
          </a:prstGeom>
          <a:noFill/>
          <a:ln w="9525">
            <a:noFill/>
            <a:miter lim="800000"/>
          </a:ln>
          <a:effectLst>
            <a:outerShdw dist="35921" dir="2700000" algn="ctr" rotWithShape="0">
              <a:schemeClr val="bg1"/>
            </a:outerShdw>
          </a:effectLst>
        </p:spPr>
        <p:txBody>
          <a:bodyPr>
            <a:spAutoFit/>
          </a:bodyPr>
          <a:lstStyle/>
          <a:p>
            <a:pPr>
              <a:spcBef>
                <a:spcPct val="50000"/>
              </a:spcBef>
            </a:pPr>
            <a:r>
              <a:rPr kumimoji="1" lang="zh-CN" altLang="en-US" sz="2000" b="1" dirty="0"/>
              <a:t>磁感应线的特点：</a:t>
            </a:r>
          </a:p>
        </p:txBody>
      </p:sp>
      <p:sp>
        <p:nvSpPr>
          <p:cNvPr id="221191" name="Text Box 7"/>
          <p:cNvSpPr txBox="1">
            <a:spLocks noChangeArrowheads="1"/>
          </p:cNvSpPr>
          <p:nvPr/>
        </p:nvSpPr>
        <p:spPr bwMode="auto">
          <a:xfrm>
            <a:off x="609600" y="5273675"/>
            <a:ext cx="4987925" cy="396875"/>
          </a:xfrm>
          <a:prstGeom prst="rect">
            <a:avLst/>
          </a:prstGeom>
          <a:noFill/>
          <a:ln w="9525" algn="ctr">
            <a:noFill/>
            <a:miter lim="800000"/>
          </a:ln>
          <a:effectLst/>
        </p:spPr>
        <p:txBody>
          <a:bodyPr>
            <a:spAutoFit/>
          </a:bodyPr>
          <a:lstStyle/>
          <a:p>
            <a:pPr>
              <a:spcBef>
                <a:spcPct val="50000"/>
              </a:spcBef>
            </a:pPr>
            <a:r>
              <a:rPr lang="zh-CN" altLang="en-US" sz="2000"/>
              <a:t>（</a:t>
            </a:r>
            <a:r>
              <a:rPr lang="en-US" altLang="zh-CN" sz="2000"/>
              <a:t>1</a:t>
            </a:r>
            <a:r>
              <a:rPr lang="zh-CN" altLang="en-US" sz="2000"/>
              <a:t>）  磁感应线是连续的，不会相交。</a:t>
            </a:r>
          </a:p>
        </p:txBody>
      </p:sp>
      <p:sp>
        <p:nvSpPr>
          <p:cNvPr id="221192" name="Text Box 8"/>
          <p:cNvSpPr txBox="1">
            <a:spLocks noChangeArrowheads="1"/>
          </p:cNvSpPr>
          <p:nvPr/>
        </p:nvSpPr>
        <p:spPr bwMode="auto">
          <a:xfrm>
            <a:off x="609600" y="5842000"/>
            <a:ext cx="7848600" cy="396875"/>
          </a:xfrm>
          <a:prstGeom prst="rect">
            <a:avLst/>
          </a:prstGeom>
          <a:noFill/>
          <a:ln w="9525" algn="ctr">
            <a:noFill/>
            <a:miter lim="800000"/>
          </a:ln>
          <a:effectLst/>
        </p:spPr>
        <p:txBody>
          <a:bodyPr>
            <a:spAutoFit/>
          </a:bodyPr>
          <a:lstStyle/>
          <a:p>
            <a:pPr>
              <a:spcBef>
                <a:spcPct val="50000"/>
              </a:spcBef>
            </a:pPr>
            <a:r>
              <a:rPr lang="zh-CN" altLang="en-US" sz="2000"/>
              <a:t>（</a:t>
            </a:r>
            <a:r>
              <a:rPr lang="en-US" altLang="zh-CN" sz="2000"/>
              <a:t>2</a:t>
            </a:r>
            <a:r>
              <a:rPr lang="zh-CN" altLang="en-US" sz="2000"/>
              <a:t>）  磁感应线是围绕电流的一组</a:t>
            </a:r>
            <a:r>
              <a:rPr lang="zh-CN" altLang="en-US" sz="2000">
                <a:solidFill>
                  <a:srgbClr val="0000CC"/>
                </a:solidFill>
              </a:rPr>
              <a:t>闭合曲线，没有起点，没有终点</a:t>
            </a:r>
            <a:r>
              <a:rPr lang="zh-CN" altLang="en-US" sz="200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ltLang="zh-CN"/>
              <a:t>7.3 </a:t>
            </a:r>
            <a:r>
              <a:rPr lang="zh-CN" altLang="en-US"/>
              <a:t>毕奥─萨伐尔定律</a:t>
            </a:r>
          </a:p>
        </p:txBody>
      </p:sp>
      <p:sp>
        <p:nvSpPr>
          <p:cNvPr id="19" name="灯片编号占位符 4"/>
          <p:cNvSpPr>
            <a:spLocks noGrp="1"/>
          </p:cNvSpPr>
          <p:nvPr>
            <p:ph type="sldNum" sz="quarter" idx="12"/>
          </p:nvPr>
        </p:nvSpPr>
        <p:spPr/>
        <p:txBody>
          <a:bodyPr/>
          <a:lstStyle/>
          <a:p>
            <a:fld id="{1875EAF5-1F11-4E45-B046-7DEC7E40E07F}" type="slidenum">
              <a:rPr lang="en-US" altLang="zh-CN"/>
              <a:pPr/>
              <a:t>27</a:t>
            </a:fld>
            <a:endParaRPr lang="en-US" altLang="zh-CN"/>
          </a:p>
        </p:txBody>
      </p:sp>
      <p:sp>
        <p:nvSpPr>
          <p:cNvPr id="199702" name="Rectangle 22"/>
          <p:cNvSpPr>
            <a:spLocks noChangeArrowheads="1"/>
          </p:cNvSpPr>
          <p:nvPr/>
        </p:nvSpPr>
        <p:spPr bwMode="auto">
          <a:xfrm>
            <a:off x="762000" y="1295400"/>
            <a:ext cx="1524000" cy="457200"/>
          </a:xfrm>
          <a:prstGeom prst="rect">
            <a:avLst/>
          </a:prstGeom>
          <a:solidFill>
            <a:srgbClr val="CCFFCC">
              <a:alpha val="80000"/>
            </a:srgbClr>
          </a:solidFill>
          <a:ln w="9525">
            <a:noFill/>
            <a:miter lim="800000"/>
          </a:ln>
          <a:effectLst/>
        </p:spPr>
        <p:txBody>
          <a:bodyPr wrap="none" anchor="ctr"/>
          <a:lstStyle/>
          <a:p>
            <a:pPr algn="ctr"/>
            <a:r>
              <a:rPr lang="zh-CN" altLang="en-US" sz="2400" dirty="0">
                <a:latin typeface="Arial" panose="020B0604020202020204" pitchFamily="34" charset="0"/>
              </a:rPr>
              <a:t>磁场的源</a:t>
            </a:r>
          </a:p>
        </p:txBody>
      </p:sp>
      <p:sp>
        <p:nvSpPr>
          <p:cNvPr id="199703" name="Rectangle 23"/>
          <p:cNvSpPr>
            <a:spLocks noChangeArrowheads="1"/>
          </p:cNvSpPr>
          <p:nvPr/>
        </p:nvSpPr>
        <p:spPr bwMode="auto">
          <a:xfrm>
            <a:off x="990600" y="1842770"/>
            <a:ext cx="2743200" cy="429895"/>
          </a:xfrm>
          <a:prstGeom prst="rect">
            <a:avLst/>
          </a:prstGeom>
          <a:noFill/>
          <a:ln w="9525" algn="ctr">
            <a:noFill/>
            <a:miter lim="800000"/>
          </a:ln>
          <a:effectLst/>
        </p:spPr>
        <p:txBody>
          <a:bodyPr wrap="square">
            <a:spAutoFit/>
          </a:bodyPr>
          <a:lstStyle/>
          <a:p>
            <a:r>
              <a:rPr kumimoji="1" lang="zh-CN" altLang="en-US" sz="2200" b="1" dirty="0">
                <a:solidFill>
                  <a:srgbClr val="006600"/>
                </a:solidFill>
              </a:rPr>
              <a:t>磁现象的本质</a:t>
            </a:r>
          </a:p>
        </p:txBody>
      </p:sp>
      <p:sp>
        <p:nvSpPr>
          <p:cNvPr id="199704" name="Text Box 24"/>
          <p:cNvSpPr txBox="1">
            <a:spLocks noChangeArrowheads="1"/>
          </p:cNvSpPr>
          <p:nvPr/>
        </p:nvSpPr>
        <p:spPr bwMode="auto">
          <a:xfrm>
            <a:off x="1143000" y="2286000"/>
            <a:ext cx="7239000" cy="830997"/>
          </a:xfrm>
          <a:prstGeom prst="rect">
            <a:avLst/>
          </a:prstGeom>
          <a:noFill/>
          <a:ln w="9525">
            <a:noFill/>
            <a:miter lim="800000"/>
          </a:ln>
          <a:effectLst/>
        </p:spPr>
        <p:txBody>
          <a:bodyPr wrap="square">
            <a:spAutoFit/>
          </a:bodyPr>
          <a:lstStyle/>
          <a:p>
            <a:pPr algn="just"/>
            <a:r>
              <a:rPr kumimoji="1" lang="zh-CN" altLang="en-US" sz="2400" dirty="0">
                <a:solidFill>
                  <a:srgbClr val="000066"/>
                </a:solidFill>
              </a:rPr>
              <a:t>一切磁现象都起源于运动电荷（电流），磁相互作用的本质是运动电荷（电流）之间的相互作用。 </a:t>
            </a:r>
          </a:p>
        </p:txBody>
      </p:sp>
      <p:grpSp>
        <p:nvGrpSpPr>
          <p:cNvPr id="199705" name="Group 25"/>
          <p:cNvGrpSpPr/>
          <p:nvPr/>
        </p:nvGrpSpPr>
        <p:grpSpPr bwMode="auto">
          <a:xfrm>
            <a:off x="1066800" y="3367087"/>
            <a:ext cx="7010400" cy="823913"/>
            <a:chOff x="480" y="1728"/>
            <a:chExt cx="4416" cy="519"/>
          </a:xfrm>
        </p:grpSpPr>
        <p:sp>
          <p:nvSpPr>
            <p:cNvPr id="199706" name="Text Box 26"/>
            <p:cNvSpPr txBox="1">
              <a:spLocks noChangeArrowheads="1"/>
            </p:cNvSpPr>
            <p:nvPr/>
          </p:nvSpPr>
          <p:spPr bwMode="auto">
            <a:xfrm>
              <a:off x="3600" y="1824"/>
              <a:ext cx="1296" cy="365"/>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lgn="ctr">
                <a:spcBef>
                  <a:spcPct val="50000"/>
                </a:spcBef>
              </a:pPr>
              <a:r>
                <a:rPr kumimoji="1" lang="zh-CN" altLang="en-US" sz="3200" b="1" dirty="0">
                  <a:solidFill>
                    <a:srgbClr val="000066"/>
                  </a:solidFill>
                </a:rPr>
                <a:t>运动电荷</a:t>
              </a:r>
            </a:p>
          </p:txBody>
        </p:sp>
        <p:sp>
          <p:nvSpPr>
            <p:cNvPr id="199707" name="Text Box 27"/>
            <p:cNvSpPr txBox="1">
              <a:spLocks noChangeArrowheads="1"/>
            </p:cNvSpPr>
            <p:nvPr/>
          </p:nvSpPr>
          <p:spPr bwMode="auto">
            <a:xfrm>
              <a:off x="2160" y="1728"/>
              <a:ext cx="1056" cy="519"/>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lgn="ctr">
                <a:spcBef>
                  <a:spcPct val="50000"/>
                </a:spcBef>
              </a:pPr>
              <a:r>
                <a:rPr kumimoji="1" lang="zh-CN" altLang="en-US" sz="4800" b="1" dirty="0">
                  <a:solidFill>
                    <a:srgbClr val="007A77"/>
                  </a:solidFill>
                </a:rPr>
                <a:t>磁场</a:t>
              </a:r>
              <a:endParaRPr kumimoji="1" lang="zh-CN" altLang="en-US" sz="3600" dirty="0">
                <a:solidFill>
                  <a:srgbClr val="007A77"/>
                </a:solidFill>
              </a:endParaRPr>
            </a:p>
          </p:txBody>
        </p:sp>
        <p:sp>
          <p:nvSpPr>
            <p:cNvPr id="199708" name="Text Box 28"/>
            <p:cNvSpPr txBox="1">
              <a:spLocks noChangeArrowheads="1"/>
            </p:cNvSpPr>
            <p:nvPr/>
          </p:nvSpPr>
          <p:spPr bwMode="auto">
            <a:xfrm>
              <a:off x="480" y="1824"/>
              <a:ext cx="1296" cy="365"/>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lgn="ctr">
                <a:spcBef>
                  <a:spcPct val="50000"/>
                </a:spcBef>
              </a:pPr>
              <a:r>
                <a:rPr kumimoji="1" lang="zh-CN" altLang="en-US" sz="3200" b="1">
                  <a:solidFill>
                    <a:srgbClr val="000066"/>
                  </a:solidFill>
                </a:rPr>
                <a:t>运动电荷</a:t>
              </a:r>
            </a:p>
          </p:txBody>
        </p:sp>
        <p:sp>
          <p:nvSpPr>
            <p:cNvPr id="199709" name="Line 29"/>
            <p:cNvSpPr>
              <a:spLocks noChangeShapeType="1"/>
            </p:cNvSpPr>
            <p:nvPr/>
          </p:nvSpPr>
          <p:spPr bwMode="auto">
            <a:xfrm>
              <a:off x="1776" y="1968"/>
              <a:ext cx="384" cy="0"/>
            </a:xfrm>
            <a:prstGeom prst="line">
              <a:avLst/>
            </a:prstGeom>
            <a:ln>
              <a:tailEnd type="triangle" w="med" len="med"/>
            </a:ln>
          </p:spPr>
          <p:style>
            <a:lnRef idx="1">
              <a:schemeClr val="accent6"/>
            </a:lnRef>
            <a:fillRef idx="2">
              <a:schemeClr val="accent6"/>
            </a:fillRef>
            <a:effectRef idx="1">
              <a:schemeClr val="accent6"/>
            </a:effectRef>
            <a:fontRef idx="minor">
              <a:schemeClr val="dk1"/>
            </a:fontRef>
          </p:style>
          <p:txBody>
            <a:bodyPr wrap="none" anchor="ctr"/>
            <a:lstStyle/>
            <a:p>
              <a:pPr algn="ctr"/>
              <a:endParaRPr lang="zh-CN" altLang="en-US"/>
            </a:p>
          </p:txBody>
        </p:sp>
        <p:sp>
          <p:nvSpPr>
            <p:cNvPr id="199710" name="Line 30"/>
            <p:cNvSpPr>
              <a:spLocks noChangeShapeType="1"/>
            </p:cNvSpPr>
            <p:nvPr/>
          </p:nvSpPr>
          <p:spPr bwMode="auto">
            <a:xfrm>
              <a:off x="3216" y="1968"/>
              <a:ext cx="384" cy="0"/>
            </a:xfrm>
            <a:prstGeom prst="line">
              <a:avLst/>
            </a:prstGeom>
            <a:ln>
              <a:tailEnd type="triangle" w="med" len="med"/>
            </a:ln>
          </p:spPr>
          <p:style>
            <a:lnRef idx="1">
              <a:schemeClr val="accent6"/>
            </a:lnRef>
            <a:fillRef idx="2">
              <a:schemeClr val="accent6"/>
            </a:fillRef>
            <a:effectRef idx="1">
              <a:schemeClr val="accent6"/>
            </a:effectRef>
            <a:fontRef idx="minor">
              <a:schemeClr val="dk1"/>
            </a:fontRef>
          </p:style>
          <p:txBody>
            <a:bodyPr wrap="none" anchor="ctr"/>
            <a:lstStyle/>
            <a:p>
              <a:pPr algn="ctr"/>
              <a:endParaRPr lang="zh-CN" altLang="en-US"/>
            </a:p>
          </p:txBody>
        </p:sp>
        <p:sp>
          <p:nvSpPr>
            <p:cNvPr id="199711" name="Line 31"/>
            <p:cNvSpPr>
              <a:spLocks noChangeShapeType="1"/>
            </p:cNvSpPr>
            <p:nvPr/>
          </p:nvSpPr>
          <p:spPr bwMode="auto">
            <a:xfrm flipH="1">
              <a:off x="3216" y="2112"/>
              <a:ext cx="384" cy="0"/>
            </a:xfrm>
            <a:prstGeom prst="line">
              <a:avLst/>
            </a:prstGeom>
            <a:ln>
              <a:tailEnd type="triangle" w="med" len="med"/>
            </a:ln>
          </p:spPr>
          <p:style>
            <a:lnRef idx="1">
              <a:schemeClr val="accent6"/>
            </a:lnRef>
            <a:fillRef idx="2">
              <a:schemeClr val="accent6"/>
            </a:fillRef>
            <a:effectRef idx="1">
              <a:schemeClr val="accent6"/>
            </a:effectRef>
            <a:fontRef idx="minor">
              <a:schemeClr val="dk1"/>
            </a:fontRef>
          </p:style>
          <p:txBody>
            <a:bodyPr wrap="none" anchor="ctr"/>
            <a:lstStyle/>
            <a:p>
              <a:pPr algn="ctr"/>
              <a:endParaRPr lang="zh-CN" altLang="en-US"/>
            </a:p>
          </p:txBody>
        </p:sp>
        <p:sp>
          <p:nvSpPr>
            <p:cNvPr id="199712" name="Line 32"/>
            <p:cNvSpPr>
              <a:spLocks noChangeShapeType="1"/>
            </p:cNvSpPr>
            <p:nvPr/>
          </p:nvSpPr>
          <p:spPr bwMode="auto">
            <a:xfrm flipH="1">
              <a:off x="1776" y="2112"/>
              <a:ext cx="384" cy="0"/>
            </a:xfrm>
            <a:prstGeom prst="line">
              <a:avLst/>
            </a:prstGeom>
            <a:ln>
              <a:tailEnd type="triangle" w="med" len="med"/>
            </a:ln>
          </p:spPr>
          <p:style>
            <a:lnRef idx="1">
              <a:schemeClr val="accent6"/>
            </a:lnRef>
            <a:fillRef idx="2">
              <a:schemeClr val="accent6"/>
            </a:fillRef>
            <a:effectRef idx="1">
              <a:schemeClr val="accent6"/>
            </a:effectRef>
            <a:fontRef idx="minor">
              <a:schemeClr val="dk1"/>
            </a:fontRef>
          </p:style>
          <p:txBody>
            <a:bodyPr wrap="none" anchor="ctr"/>
            <a:lstStyle/>
            <a:p>
              <a:pPr algn="ctr"/>
              <a:endParaRPr lang="zh-CN" altLang="en-US"/>
            </a:p>
          </p:txBody>
        </p:sp>
      </p:grpSp>
      <p:sp>
        <p:nvSpPr>
          <p:cNvPr id="199713" name="Text Box 33"/>
          <p:cNvSpPr txBox="1">
            <a:spLocks noChangeArrowheads="1"/>
          </p:cNvSpPr>
          <p:nvPr/>
        </p:nvSpPr>
        <p:spPr bwMode="auto">
          <a:xfrm>
            <a:off x="990600" y="4419600"/>
            <a:ext cx="6934200" cy="457200"/>
          </a:xfrm>
          <a:prstGeom prst="rect">
            <a:avLst/>
          </a:prstGeom>
          <a:noFill/>
          <a:ln w="9525">
            <a:noFill/>
            <a:miter lim="800000"/>
          </a:ln>
          <a:effectLst/>
        </p:spPr>
        <p:txBody>
          <a:bodyPr>
            <a:spAutoFit/>
          </a:bodyPr>
          <a:lstStyle/>
          <a:p>
            <a:r>
              <a:rPr kumimoji="1" lang="zh-CN" altLang="en-US" sz="2400" dirty="0">
                <a:latin typeface="宋体" panose="02010600030101010101" pitchFamily="2" charset="-122"/>
              </a:rPr>
              <a:t>对处在磁场中的运动电荷（电流）产生力的作用 </a:t>
            </a:r>
          </a:p>
        </p:txBody>
      </p:sp>
      <p:sp>
        <p:nvSpPr>
          <p:cNvPr id="199714" name="Rectangle 34"/>
          <p:cNvSpPr>
            <a:spLocks noChangeArrowheads="1"/>
          </p:cNvSpPr>
          <p:nvPr/>
        </p:nvSpPr>
        <p:spPr bwMode="auto">
          <a:xfrm>
            <a:off x="990600" y="4953000"/>
            <a:ext cx="5975350" cy="457200"/>
          </a:xfrm>
          <a:prstGeom prst="rect">
            <a:avLst/>
          </a:prstGeom>
          <a:noFill/>
          <a:ln w="9525">
            <a:noFill/>
            <a:miter lim="800000"/>
          </a:ln>
          <a:effectLst/>
        </p:spPr>
        <p:txBody>
          <a:bodyPr wrap="none">
            <a:spAutoFit/>
          </a:bodyPr>
          <a:lstStyle/>
          <a:p>
            <a:r>
              <a:rPr kumimoji="1" lang="zh-CN" altLang="en-US" sz="2400" dirty="0">
                <a:latin typeface="宋体" panose="02010600030101010101" pitchFamily="2" charset="-122"/>
              </a:rPr>
              <a:t>运动电荷（电流）周围空间存在的一种场。</a:t>
            </a:r>
          </a:p>
        </p:txBody>
      </p:sp>
      <p:sp>
        <p:nvSpPr>
          <p:cNvPr id="199715" name="Rectangle 35"/>
          <p:cNvSpPr>
            <a:spLocks noChangeArrowheads="1"/>
          </p:cNvSpPr>
          <p:nvPr/>
        </p:nvSpPr>
        <p:spPr bwMode="auto">
          <a:xfrm>
            <a:off x="1806575" y="5638800"/>
            <a:ext cx="5530850" cy="531813"/>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kumimoji="1" lang="zh-CN" altLang="en-US" sz="2800" dirty="0">
                <a:effectLst>
                  <a:outerShdw blurRad="38100" dist="38100" dir="2700000" algn="tl">
                    <a:srgbClr val="C0C0C0"/>
                  </a:outerShdw>
                </a:effectLst>
                <a:latin typeface="宋体" panose="02010600030101010101" pitchFamily="2" charset="-122"/>
              </a:rPr>
              <a:t>运动电荷（电流）产生磁场的规律</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altLang="zh-CN" dirty="0"/>
              <a:t>10.3 </a:t>
            </a:r>
            <a:r>
              <a:rPr lang="zh-CN" altLang="en-US" dirty="0"/>
              <a:t>毕奥─萨伐尔定律</a:t>
            </a:r>
          </a:p>
        </p:txBody>
      </p:sp>
      <p:sp>
        <p:nvSpPr>
          <p:cNvPr id="17" name="灯片编号占位符 4"/>
          <p:cNvSpPr>
            <a:spLocks noGrp="1"/>
          </p:cNvSpPr>
          <p:nvPr>
            <p:ph type="sldNum" sz="quarter" idx="12"/>
          </p:nvPr>
        </p:nvSpPr>
        <p:spPr/>
        <p:txBody>
          <a:bodyPr/>
          <a:lstStyle/>
          <a:p>
            <a:fld id="{3891A16A-86F0-4894-9841-6C7AF23C756A}" type="slidenum">
              <a:rPr lang="en-US" altLang="zh-CN"/>
              <a:pPr/>
              <a:t>28</a:t>
            </a:fld>
            <a:endParaRPr lang="en-US" altLang="zh-CN"/>
          </a:p>
        </p:txBody>
      </p:sp>
      <p:sp>
        <p:nvSpPr>
          <p:cNvPr id="222212" name="Rectangle 4"/>
          <p:cNvSpPr>
            <a:spLocks noChangeArrowheads="1"/>
          </p:cNvSpPr>
          <p:nvPr/>
        </p:nvSpPr>
        <p:spPr bwMode="auto">
          <a:xfrm>
            <a:off x="533400" y="2057400"/>
            <a:ext cx="5105400" cy="1569660"/>
          </a:xfrm>
          <a:prstGeom prst="rect">
            <a:avLst/>
          </a:prstGeom>
          <a:noFill/>
          <a:ln w="9525">
            <a:noFill/>
            <a:miter lim="800000"/>
          </a:ln>
          <a:effectLst/>
        </p:spPr>
        <p:txBody>
          <a:bodyPr wrap="square">
            <a:spAutoFit/>
          </a:bodyPr>
          <a:lstStyle/>
          <a:p>
            <a:r>
              <a:rPr lang="zh-CN" altLang="en-US" sz="2400" dirty="0"/>
              <a:t>毕奥和萨伐尔用实验的方法证明：</a:t>
            </a:r>
          </a:p>
          <a:p>
            <a:endParaRPr lang="zh-CN" altLang="en-US" sz="2400" dirty="0"/>
          </a:p>
          <a:p>
            <a:r>
              <a:rPr lang="zh-CN" altLang="en-US" sz="2400" dirty="0"/>
              <a:t>长直载流导线周围的磁感应强度大小</a:t>
            </a:r>
            <a:r>
              <a:rPr lang="zh-CN" altLang="en-US" sz="2400" dirty="0">
                <a:solidFill>
                  <a:srgbClr val="0000CC"/>
                </a:solidFill>
              </a:rPr>
              <a:t>与距离成反比、</a:t>
            </a:r>
            <a:r>
              <a:rPr lang="zh-CN" altLang="en-US" sz="2400" dirty="0">
                <a:solidFill>
                  <a:srgbClr val="FF3300"/>
                </a:solidFill>
              </a:rPr>
              <a:t>与电流成正比</a:t>
            </a:r>
            <a:r>
              <a:rPr lang="zh-CN" altLang="en-US" sz="2400" dirty="0"/>
              <a:t>。 </a:t>
            </a:r>
          </a:p>
        </p:txBody>
      </p:sp>
      <p:graphicFrame>
        <p:nvGraphicFramePr>
          <p:cNvPr id="222213" name="Object 5"/>
          <p:cNvGraphicFramePr>
            <a:graphicFrameLocks noChangeAspect="1"/>
          </p:cNvGraphicFramePr>
          <p:nvPr/>
        </p:nvGraphicFramePr>
        <p:xfrm>
          <a:off x="1981200" y="4495800"/>
          <a:ext cx="895350" cy="782638"/>
        </p:xfrm>
        <a:graphic>
          <a:graphicData uri="http://schemas.openxmlformats.org/presentationml/2006/ole">
            <mc:AlternateContent xmlns:mc="http://schemas.openxmlformats.org/markup-compatibility/2006">
              <mc:Choice xmlns:v="urn:schemas-microsoft-com:vml" Requires="v">
                <p:oleObj name="公式" r:id="rId2" imgW="13392000" imgH="12585600" progId="">
                  <p:embed/>
                </p:oleObj>
              </mc:Choice>
              <mc:Fallback>
                <p:oleObj name="公式" r:id="rId2" imgW="13392000" imgH="12585600" progId="">
                  <p:embed/>
                  <p:pic>
                    <p:nvPicPr>
                      <p:cNvPr id="0" name="Picture 5" descr="image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4495800"/>
                        <a:ext cx="895350" cy="782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0" name="组合 19"/>
          <p:cNvGrpSpPr/>
          <p:nvPr/>
        </p:nvGrpSpPr>
        <p:grpSpPr>
          <a:xfrm>
            <a:off x="5562600" y="1752600"/>
            <a:ext cx="3352800" cy="3905250"/>
            <a:chOff x="5562600" y="1752600"/>
            <a:chExt cx="3352800" cy="3905250"/>
          </a:xfrm>
        </p:grpSpPr>
        <p:pic>
          <p:nvPicPr>
            <p:cNvPr id="2" name="Picture 35"/>
            <p:cNvPicPr>
              <a:picLocks noChangeAspect="1" noChangeArrowheads="1"/>
            </p:cNvPicPr>
            <p:nvPr/>
          </p:nvPicPr>
          <p:blipFill>
            <a:blip r:embed="rId4" cstate="print"/>
            <a:srcRect/>
            <a:stretch>
              <a:fillRect/>
            </a:stretch>
          </p:blipFill>
          <p:spPr bwMode="auto">
            <a:xfrm>
              <a:off x="5562600" y="1752600"/>
              <a:ext cx="3352800" cy="3905250"/>
            </a:xfrm>
            <a:prstGeom prst="rect">
              <a:avLst/>
            </a:prstGeom>
            <a:noFill/>
            <a:ln w="9525">
              <a:noFill/>
              <a:miter lim="800000"/>
              <a:headEnd/>
              <a:tailEnd/>
            </a:ln>
          </p:spPr>
        </p:pic>
        <p:sp>
          <p:nvSpPr>
            <p:cNvPr id="19" name="椭圆 18"/>
            <p:cNvSpPr/>
            <p:nvPr/>
          </p:nvSpPr>
          <p:spPr>
            <a:xfrm>
              <a:off x="6961094" y="4536141"/>
              <a:ext cx="152400" cy="152400"/>
            </a:xfrm>
            <a:prstGeom prst="ellipse">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6858000" y="4419600"/>
              <a:ext cx="284052" cy="400110"/>
            </a:xfrm>
            <a:prstGeom prst="rect">
              <a:avLst/>
            </a:prstGeom>
            <a:noFill/>
          </p:spPr>
          <p:txBody>
            <a:bodyPr wrap="none" rtlCol="0">
              <a:spAutoFit/>
            </a:bodyPr>
            <a:lstStyle/>
            <a:p>
              <a:r>
                <a:rPr lang="en-US" altLang="zh-CN" sz="2000" i="1" dirty="0"/>
                <a:t>r</a:t>
              </a:r>
              <a:endParaRPr lang="zh-CN" altLang="en-US" sz="2000" i="1" dirty="0"/>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altLang="zh-CN" dirty="0"/>
              <a:t>10.3 </a:t>
            </a:r>
            <a:r>
              <a:rPr lang="zh-CN" altLang="en-US" dirty="0"/>
              <a:t>毕奥─萨伐尔定律</a:t>
            </a:r>
          </a:p>
        </p:txBody>
      </p:sp>
      <p:sp>
        <p:nvSpPr>
          <p:cNvPr id="29" name="灯片编号占位符 4"/>
          <p:cNvSpPr>
            <a:spLocks noGrp="1"/>
          </p:cNvSpPr>
          <p:nvPr>
            <p:ph type="sldNum" sz="quarter" idx="12"/>
          </p:nvPr>
        </p:nvSpPr>
        <p:spPr/>
        <p:txBody>
          <a:bodyPr/>
          <a:lstStyle/>
          <a:p>
            <a:fld id="{86EE2778-C061-4CDF-A96C-348B1D2579E3}" type="slidenum">
              <a:rPr lang="en-US" altLang="zh-CN"/>
              <a:pPr/>
              <a:t>29</a:t>
            </a:fld>
            <a:endParaRPr lang="en-US" altLang="zh-CN"/>
          </a:p>
        </p:txBody>
      </p:sp>
      <p:grpSp>
        <p:nvGrpSpPr>
          <p:cNvPr id="223250" name="Group 18"/>
          <p:cNvGrpSpPr/>
          <p:nvPr/>
        </p:nvGrpSpPr>
        <p:grpSpPr bwMode="auto">
          <a:xfrm>
            <a:off x="3886200" y="3033712"/>
            <a:ext cx="4897438" cy="2376488"/>
            <a:chOff x="2517" y="2115"/>
            <a:chExt cx="3085" cy="1497"/>
          </a:xfrm>
        </p:grpSpPr>
        <p:sp>
          <p:nvSpPr>
            <p:cNvPr id="223251" name="Rectangle 19"/>
            <p:cNvSpPr>
              <a:spLocks noChangeArrowheads="1"/>
            </p:cNvSpPr>
            <p:nvPr/>
          </p:nvSpPr>
          <p:spPr bwMode="auto">
            <a:xfrm>
              <a:off x="2517" y="2115"/>
              <a:ext cx="3085" cy="1497"/>
            </a:xfrm>
            <a:prstGeom prst="rect">
              <a:avLst/>
            </a:prstGeom>
            <a:solidFill>
              <a:srgbClr val="99CCFF"/>
            </a:solidFill>
            <a:ln w="9525">
              <a:solidFill>
                <a:srgbClr val="FFFFFF"/>
              </a:solidFill>
              <a:miter lim="800000"/>
            </a:ln>
            <a:effectLst/>
          </p:spPr>
          <p:txBody>
            <a:bodyPr wrap="none" anchor="ctr"/>
            <a:lstStyle/>
            <a:p>
              <a:endParaRPr lang="zh-CN" altLang="en-US"/>
            </a:p>
          </p:txBody>
        </p:sp>
        <p:grpSp>
          <p:nvGrpSpPr>
            <p:cNvPr id="223252" name="Group 20"/>
            <p:cNvGrpSpPr/>
            <p:nvPr/>
          </p:nvGrpSpPr>
          <p:grpSpPr bwMode="auto">
            <a:xfrm>
              <a:off x="2653" y="2296"/>
              <a:ext cx="2747" cy="1070"/>
              <a:chOff x="2359" y="2387"/>
              <a:chExt cx="2747" cy="1070"/>
            </a:xfrm>
          </p:grpSpPr>
          <p:sp>
            <p:nvSpPr>
              <p:cNvPr id="223253" name="AutoShape 21"/>
              <p:cNvSpPr>
                <a:spLocks noChangeArrowheads="1"/>
              </p:cNvSpPr>
              <p:nvPr/>
            </p:nvSpPr>
            <p:spPr bwMode="auto">
              <a:xfrm rot="1083331">
                <a:off x="2562" y="2478"/>
                <a:ext cx="2544" cy="960"/>
              </a:xfrm>
              <a:prstGeom prst="parallelogram">
                <a:avLst>
                  <a:gd name="adj" fmla="val 78850"/>
                </a:avLst>
              </a:prstGeom>
              <a:solidFill>
                <a:srgbClr val="FFFFFF"/>
              </a:solidFill>
              <a:ln w="9525">
                <a:solidFill>
                  <a:srgbClr val="FFFFFF"/>
                </a:solidFill>
                <a:miter lim="800000"/>
              </a:ln>
              <a:effectLst/>
            </p:spPr>
            <p:txBody>
              <a:bodyPr wrap="none" anchor="ctr"/>
              <a:lstStyle/>
              <a:p>
                <a:endParaRPr lang="zh-CN" altLang="en-US"/>
              </a:p>
            </p:txBody>
          </p:sp>
          <p:sp>
            <p:nvSpPr>
              <p:cNvPr id="223254" name="Rectangle 22"/>
              <p:cNvSpPr>
                <a:spLocks noChangeArrowheads="1"/>
              </p:cNvSpPr>
              <p:nvPr/>
            </p:nvSpPr>
            <p:spPr bwMode="auto">
              <a:xfrm>
                <a:off x="4360" y="2858"/>
                <a:ext cx="233" cy="288"/>
              </a:xfrm>
              <a:prstGeom prst="rect">
                <a:avLst/>
              </a:prstGeom>
              <a:noFill/>
              <a:ln w="9525">
                <a:noFill/>
                <a:miter lim="800000"/>
              </a:ln>
              <a:effectLst/>
            </p:spPr>
            <p:txBody>
              <a:bodyPr wrap="none">
                <a:spAutoFit/>
              </a:bodyPr>
              <a:lstStyle/>
              <a:p>
                <a:r>
                  <a:rPr kumimoji="1" lang="en-US" altLang="zh-CN" sz="2400" i="1">
                    <a:solidFill>
                      <a:srgbClr val="000000"/>
                    </a:solidFill>
                    <a:ea typeface="楷体_GB2312" charset="-122"/>
                  </a:rPr>
                  <a:t>P</a:t>
                </a:r>
              </a:p>
            </p:txBody>
          </p:sp>
          <p:sp>
            <p:nvSpPr>
              <p:cNvPr id="223255" name="Line 23"/>
              <p:cNvSpPr>
                <a:spLocks noChangeShapeType="1"/>
              </p:cNvSpPr>
              <p:nvPr/>
            </p:nvSpPr>
            <p:spPr bwMode="auto">
              <a:xfrm flipH="1" flipV="1">
                <a:off x="4398" y="2633"/>
                <a:ext cx="6" cy="341"/>
              </a:xfrm>
              <a:prstGeom prst="line">
                <a:avLst/>
              </a:prstGeom>
              <a:noFill/>
              <a:ln w="28575">
                <a:solidFill>
                  <a:srgbClr val="000099"/>
                </a:solidFill>
                <a:round/>
                <a:tailEnd type="stealth" w="med" len="lg"/>
              </a:ln>
              <a:effectLst/>
            </p:spPr>
            <p:txBody>
              <a:bodyPr/>
              <a:lstStyle/>
              <a:p>
                <a:endParaRPr lang="zh-CN" altLang="en-US"/>
              </a:p>
            </p:txBody>
          </p:sp>
          <p:sp>
            <p:nvSpPr>
              <p:cNvPr id="223256" name="Freeform 24"/>
              <p:cNvSpPr/>
              <p:nvPr/>
            </p:nvSpPr>
            <p:spPr bwMode="auto">
              <a:xfrm>
                <a:off x="2359" y="2405"/>
                <a:ext cx="2057" cy="768"/>
              </a:xfrm>
              <a:custGeom>
                <a:avLst/>
                <a:gdLst/>
                <a:ahLst/>
                <a:cxnLst>
                  <a:cxn ang="0">
                    <a:pos x="0" y="768"/>
                  </a:cxn>
                  <a:cxn ang="0">
                    <a:pos x="804" y="576"/>
                  </a:cxn>
                  <a:cxn ang="0">
                    <a:pos x="1527" y="137"/>
                  </a:cxn>
                  <a:cxn ang="0">
                    <a:pos x="2057" y="0"/>
                  </a:cxn>
                </a:cxnLst>
                <a:rect l="0" t="0" r="r" b="b"/>
                <a:pathLst>
                  <a:path w="2057" h="768">
                    <a:moveTo>
                      <a:pt x="0" y="768"/>
                    </a:moveTo>
                    <a:cubicBezTo>
                      <a:pt x="134" y="736"/>
                      <a:pt x="549" y="681"/>
                      <a:pt x="804" y="576"/>
                    </a:cubicBezTo>
                    <a:cubicBezTo>
                      <a:pt x="1059" y="471"/>
                      <a:pt x="1318" y="233"/>
                      <a:pt x="1527" y="137"/>
                    </a:cubicBezTo>
                    <a:cubicBezTo>
                      <a:pt x="1736" y="41"/>
                      <a:pt x="1947" y="29"/>
                      <a:pt x="2057" y="0"/>
                    </a:cubicBezTo>
                  </a:path>
                </a:pathLst>
              </a:custGeom>
              <a:noFill/>
              <a:ln w="28575" cmpd="sng">
                <a:solidFill>
                  <a:srgbClr val="FF5050"/>
                </a:solidFill>
                <a:round/>
              </a:ln>
              <a:effectLst/>
            </p:spPr>
            <p:txBody>
              <a:bodyPr/>
              <a:lstStyle/>
              <a:p>
                <a:endParaRPr lang="zh-CN" altLang="en-US"/>
              </a:p>
            </p:txBody>
          </p:sp>
          <p:sp>
            <p:nvSpPr>
              <p:cNvPr id="223257" name="Line 25"/>
              <p:cNvSpPr>
                <a:spLocks noChangeShapeType="1"/>
              </p:cNvSpPr>
              <p:nvPr/>
            </p:nvSpPr>
            <p:spPr bwMode="auto">
              <a:xfrm flipH="1">
                <a:off x="3288" y="2777"/>
                <a:ext cx="227" cy="154"/>
              </a:xfrm>
              <a:prstGeom prst="line">
                <a:avLst/>
              </a:prstGeom>
              <a:noFill/>
              <a:ln w="28575">
                <a:solidFill>
                  <a:srgbClr val="3366FF"/>
                </a:solidFill>
                <a:round/>
                <a:headEnd type="oval" w="med" len="med"/>
                <a:tailEnd type="stealth" w="med" len="lg"/>
              </a:ln>
              <a:effectLst/>
            </p:spPr>
            <p:txBody>
              <a:bodyPr/>
              <a:lstStyle/>
              <a:p>
                <a:endParaRPr lang="zh-CN" altLang="en-US"/>
              </a:p>
            </p:txBody>
          </p:sp>
          <p:sp>
            <p:nvSpPr>
              <p:cNvPr id="223258" name="Line 26"/>
              <p:cNvSpPr>
                <a:spLocks noChangeShapeType="1"/>
              </p:cNvSpPr>
              <p:nvPr/>
            </p:nvSpPr>
            <p:spPr bwMode="auto">
              <a:xfrm>
                <a:off x="3542" y="2786"/>
                <a:ext cx="862" cy="181"/>
              </a:xfrm>
              <a:prstGeom prst="line">
                <a:avLst/>
              </a:prstGeom>
              <a:noFill/>
              <a:ln w="19050">
                <a:solidFill>
                  <a:srgbClr val="3366FF"/>
                </a:solidFill>
                <a:round/>
                <a:tailEnd type="stealth" w="med" len="lg"/>
              </a:ln>
              <a:effectLst/>
            </p:spPr>
            <p:txBody>
              <a:bodyPr/>
              <a:lstStyle/>
              <a:p>
                <a:endParaRPr lang="zh-CN" altLang="en-US"/>
              </a:p>
            </p:txBody>
          </p:sp>
          <p:graphicFrame>
            <p:nvGraphicFramePr>
              <p:cNvPr id="223259" name="Object 27"/>
              <p:cNvGraphicFramePr>
                <a:graphicFrameLocks noChangeAspect="1"/>
              </p:cNvGraphicFramePr>
              <p:nvPr/>
            </p:nvGraphicFramePr>
            <p:xfrm>
              <a:off x="4377" y="2387"/>
              <a:ext cx="295" cy="278"/>
            </p:xfrm>
            <a:graphic>
              <a:graphicData uri="http://schemas.openxmlformats.org/presentationml/2006/ole">
                <mc:AlternateContent xmlns:mc="http://schemas.openxmlformats.org/markup-compatibility/2006">
                  <mc:Choice xmlns:v="urn:schemas-microsoft-com:vml" Requires="v">
                    <p:oleObj name="公式" r:id="rId2" imgW="6892560" imgH="6489720" progId="">
                      <p:embed/>
                    </p:oleObj>
                  </mc:Choice>
                  <mc:Fallback>
                    <p:oleObj name="公式" r:id="rId2" imgW="6892560" imgH="6489720" progId="">
                      <p:embed/>
                      <p:pic>
                        <p:nvPicPr>
                          <p:cNvPr id="0" name="Picture 27" descr="image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7" y="2387"/>
                            <a:ext cx="295" cy="2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3260" name="Object 28"/>
              <p:cNvGraphicFramePr>
                <a:graphicFrameLocks noChangeAspect="1"/>
              </p:cNvGraphicFramePr>
              <p:nvPr/>
            </p:nvGraphicFramePr>
            <p:xfrm>
              <a:off x="3180" y="2578"/>
              <a:ext cx="352" cy="282"/>
            </p:xfrm>
            <a:graphic>
              <a:graphicData uri="http://schemas.openxmlformats.org/presentationml/2006/ole">
                <mc:AlternateContent xmlns:mc="http://schemas.openxmlformats.org/markup-compatibility/2006">
                  <mc:Choice xmlns:v="urn:schemas-microsoft-com:vml" Requires="v">
                    <p:oleObj name="公式" r:id="rId4" imgW="8111160" imgH="6489720" progId="">
                      <p:embed/>
                    </p:oleObj>
                  </mc:Choice>
                  <mc:Fallback>
                    <p:oleObj name="公式" r:id="rId4" imgW="8111160" imgH="6489720" progId="">
                      <p:embed/>
                      <p:pic>
                        <p:nvPicPr>
                          <p:cNvPr id="0" name="Picture 28" descr="image7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0" y="2578"/>
                            <a:ext cx="35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3261" name="Object 29"/>
              <p:cNvGraphicFramePr>
                <a:graphicFrameLocks noChangeAspect="1"/>
              </p:cNvGraphicFramePr>
              <p:nvPr/>
            </p:nvGraphicFramePr>
            <p:xfrm>
              <a:off x="3878" y="2614"/>
              <a:ext cx="229" cy="275"/>
            </p:xfrm>
            <a:graphic>
              <a:graphicData uri="http://schemas.openxmlformats.org/presentationml/2006/ole">
                <mc:AlternateContent xmlns:mc="http://schemas.openxmlformats.org/markup-compatibility/2006">
                  <mc:Choice xmlns:v="urn:schemas-microsoft-com:vml" Requires="v">
                    <p:oleObj name="公式" r:id="rId6" imgW="4049280" imgH="4863960" progId="">
                      <p:embed/>
                    </p:oleObj>
                  </mc:Choice>
                  <mc:Fallback>
                    <p:oleObj name="公式" r:id="rId6" imgW="4049280" imgH="4863960" progId="">
                      <p:embed/>
                      <p:pic>
                        <p:nvPicPr>
                          <p:cNvPr id="0" name="Picture 29" descr="image7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2614"/>
                            <a:ext cx="229" cy="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3262" name="Arc 30"/>
              <p:cNvSpPr/>
              <p:nvPr/>
            </p:nvSpPr>
            <p:spPr bwMode="auto">
              <a:xfrm>
                <a:off x="3397" y="2659"/>
                <a:ext cx="279" cy="226"/>
              </a:xfrm>
              <a:custGeom>
                <a:avLst/>
                <a:gdLst>
                  <a:gd name="G0" fmla="+- 11373 0 0"/>
                  <a:gd name="G1" fmla="+- 0 0 0"/>
                  <a:gd name="G2" fmla="+- 21600 0 0"/>
                  <a:gd name="T0" fmla="*/ 26515 w 26515"/>
                  <a:gd name="T1" fmla="*/ 15404 h 21600"/>
                  <a:gd name="T2" fmla="*/ 0 w 26515"/>
                  <a:gd name="T3" fmla="*/ 18364 h 21600"/>
                  <a:gd name="T4" fmla="*/ 11373 w 26515"/>
                  <a:gd name="T5" fmla="*/ 0 h 21600"/>
                </a:gdLst>
                <a:ahLst/>
                <a:cxnLst>
                  <a:cxn ang="0">
                    <a:pos x="T0" y="T1"/>
                  </a:cxn>
                  <a:cxn ang="0">
                    <a:pos x="T2" y="T3"/>
                  </a:cxn>
                  <a:cxn ang="0">
                    <a:pos x="T4" y="T5"/>
                  </a:cxn>
                </a:cxnLst>
                <a:rect l="0" t="0" r="r" b="b"/>
                <a:pathLst>
                  <a:path w="26515" h="21600" fill="none" extrusionOk="0">
                    <a:moveTo>
                      <a:pt x="26514" y="15403"/>
                    </a:moveTo>
                    <a:cubicBezTo>
                      <a:pt x="22475" y="19374"/>
                      <a:pt x="17037" y="21599"/>
                      <a:pt x="11373" y="21600"/>
                    </a:cubicBezTo>
                    <a:cubicBezTo>
                      <a:pt x="7354" y="21600"/>
                      <a:pt x="3416" y="20479"/>
                      <a:pt x="0" y="18363"/>
                    </a:cubicBezTo>
                  </a:path>
                  <a:path w="26515" h="21600" stroke="0" extrusionOk="0">
                    <a:moveTo>
                      <a:pt x="26514" y="15403"/>
                    </a:moveTo>
                    <a:cubicBezTo>
                      <a:pt x="22475" y="19374"/>
                      <a:pt x="17037" y="21599"/>
                      <a:pt x="11373" y="21600"/>
                    </a:cubicBezTo>
                    <a:cubicBezTo>
                      <a:pt x="7354" y="21600"/>
                      <a:pt x="3416" y="20479"/>
                      <a:pt x="0" y="18363"/>
                    </a:cubicBezTo>
                    <a:lnTo>
                      <a:pt x="11373" y="0"/>
                    </a:lnTo>
                    <a:close/>
                  </a:path>
                </a:pathLst>
              </a:custGeom>
              <a:noFill/>
              <a:ln w="9525">
                <a:solidFill>
                  <a:srgbClr val="3366FF"/>
                </a:solidFill>
                <a:round/>
              </a:ln>
              <a:effectLst/>
            </p:spPr>
            <p:txBody>
              <a:bodyPr wrap="none" anchor="ctr"/>
              <a:lstStyle/>
              <a:p>
                <a:endParaRPr lang="zh-CN" altLang="en-US"/>
              </a:p>
            </p:txBody>
          </p:sp>
          <p:graphicFrame>
            <p:nvGraphicFramePr>
              <p:cNvPr id="223263" name="Object 31"/>
              <p:cNvGraphicFramePr>
                <a:graphicFrameLocks noChangeAspect="1"/>
              </p:cNvGraphicFramePr>
              <p:nvPr/>
            </p:nvGraphicFramePr>
            <p:xfrm>
              <a:off x="3470" y="2857"/>
              <a:ext cx="150" cy="210"/>
            </p:xfrm>
            <a:graphic>
              <a:graphicData uri="http://schemas.openxmlformats.org/presentationml/2006/ole">
                <mc:AlternateContent xmlns:mc="http://schemas.openxmlformats.org/markup-compatibility/2006">
                  <mc:Choice xmlns:v="urn:schemas-microsoft-com:vml" Requires="v">
                    <p:oleObj name="公式" r:id="rId8" imgW="3048000" imgH="4267200" progId="">
                      <p:embed/>
                    </p:oleObj>
                  </mc:Choice>
                  <mc:Fallback>
                    <p:oleObj name="公式" r:id="rId8" imgW="3048000" imgH="4267200" progId="">
                      <p:embed/>
                      <p:pic>
                        <p:nvPicPr>
                          <p:cNvPr id="0" name="Picture 31" descr="image7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70" y="2857"/>
                            <a:ext cx="150" cy="2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23264" name="Picture 32" descr="磁感应线-3"/>
              <p:cNvPicPr>
                <a:picLocks noChangeAspect="1" noChangeArrowheads="1"/>
              </p:cNvPicPr>
              <p:nvPr/>
            </p:nvPicPr>
            <p:blipFill>
              <a:blip r:embed="rId10" cstate="print"/>
              <a:srcRect l="73763" t="8644" r="4951" b="52341"/>
              <a:stretch>
                <a:fillRect/>
              </a:stretch>
            </p:blipFill>
            <p:spPr bwMode="auto">
              <a:xfrm>
                <a:off x="3923" y="2958"/>
                <a:ext cx="359" cy="499"/>
              </a:xfrm>
              <a:prstGeom prst="rect">
                <a:avLst/>
              </a:prstGeom>
              <a:noFill/>
              <a:effectLst/>
            </p:spPr>
          </p:pic>
        </p:grpSp>
      </p:grpSp>
      <p:grpSp>
        <p:nvGrpSpPr>
          <p:cNvPr id="223283" name="Group 51"/>
          <p:cNvGrpSpPr/>
          <p:nvPr/>
        </p:nvGrpSpPr>
        <p:grpSpPr bwMode="auto">
          <a:xfrm>
            <a:off x="609811" y="1143000"/>
            <a:ext cx="7920038" cy="1187450"/>
            <a:chOff x="432" y="1008"/>
            <a:chExt cx="4989" cy="748"/>
          </a:xfrm>
        </p:grpSpPr>
        <p:sp>
          <p:nvSpPr>
            <p:cNvPr id="223278" name="Text Box 46"/>
            <p:cNvSpPr txBox="1">
              <a:spLocks noChangeArrowheads="1"/>
            </p:cNvSpPr>
            <p:nvPr/>
          </p:nvSpPr>
          <p:spPr bwMode="auto">
            <a:xfrm>
              <a:off x="432" y="1008"/>
              <a:ext cx="4989" cy="748"/>
            </a:xfrm>
            <a:prstGeom prst="rect">
              <a:avLst/>
            </a:prstGeom>
            <a:noFill/>
            <a:ln w="9525">
              <a:noFill/>
              <a:miter lim="800000"/>
            </a:ln>
            <a:effectLst/>
          </p:spPr>
          <p:txBody>
            <a:bodyPr>
              <a:spAutoFit/>
            </a:bodyPr>
            <a:lstStyle/>
            <a:p>
              <a:pPr>
                <a:lnSpc>
                  <a:spcPct val="120000"/>
                </a:lnSpc>
                <a:spcBef>
                  <a:spcPct val="50000"/>
                </a:spcBef>
              </a:pPr>
              <a:r>
                <a:rPr kumimoji="1" lang="en-US" altLang="zh-CN" sz="2000" dirty="0"/>
                <a:t>        </a:t>
              </a:r>
              <a:r>
                <a:rPr kumimoji="1" lang="zh-CN" altLang="en-US" sz="2000" dirty="0"/>
                <a:t>电流元在空间任一点 </a:t>
              </a:r>
              <a:r>
                <a:rPr kumimoji="1" lang="en-US" altLang="zh-CN" sz="2000" i="1" dirty="0"/>
                <a:t>P </a:t>
              </a:r>
              <a:r>
                <a:rPr kumimoji="1" lang="zh-CN" altLang="en-US" sz="2000" dirty="0"/>
                <a:t>产生的磁感应强度        的大小与电流元         成正比，与距离 </a:t>
              </a:r>
              <a:r>
                <a:rPr kumimoji="1" lang="en-US" altLang="zh-CN" sz="2000" i="1" dirty="0"/>
                <a:t>r </a:t>
              </a:r>
              <a:r>
                <a:rPr kumimoji="1" lang="zh-CN" altLang="en-US" sz="2000" dirty="0"/>
                <a:t>的平方成反比，与电流元          到场点</a:t>
              </a:r>
              <a:r>
                <a:rPr kumimoji="1" lang="en-US" altLang="zh-CN" sz="2000" i="1" dirty="0"/>
                <a:t>P </a:t>
              </a:r>
              <a:r>
                <a:rPr kumimoji="1" lang="zh-CN" altLang="en-US" sz="2000" dirty="0"/>
                <a:t>的位矢之间的夹角</a:t>
              </a:r>
              <a:r>
                <a:rPr kumimoji="1" lang="zh-CN" altLang="en-US" sz="2000" i="1" dirty="0">
                  <a:sym typeface="Symbol" panose="05050102010706020507" pitchFamily="18" charset="2"/>
                </a:rPr>
                <a:t> </a:t>
              </a:r>
              <a:r>
                <a:rPr kumimoji="1" lang="zh-CN" altLang="en-US" sz="2000" dirty="0"/>
                <a:t>的正弦成正比。其方向与                 一致。</a:t>
              </a:r>
            </a:p>
          </p:txBody>
        </p:sp>
        <p:graphicFrame>
          <p:nvGraphicFramePr>
            <p:cNvPr id="223279" name="Object 47"/>
            <p:cNvGraphicFramePr>
              <a:graphicFrameLocks noChangeAspect="1"/>
            </p:cNvGraphicFramePr>
            <p:nvPr/>
          </p:nvGraphicFramePr>
          <p:xfrm>
            <a:off x="3730" y="1015"/>
            <a:ext cx="271" cy="255"/>
          </p:xfrm>
          <a:graphic>
            <a:graphicData uri="http://schemas.openxmlformats.org/presentationml/2006/ole">
              <mc:AlternateContent xmlns:mc="http://schemas.openxmlformats.org/markup-compatibility/2006">
                <mc:Choice xmlns:v="urn:schemas-microsoft-com:vml" Requires="v">
                  <p:oleObj name="公式" r:id="rId11" imgW="6892560" imgH="6489720" progId="">
                    <p:embed/>
                  </p:oleObj>
                </mc:Choice>
                <mc:Fallback>
                  <p:oleObj name="公式" r:id="rId11" imgW="6892560" imgH="6489720" progId="">
                    <p:embed/>
                    <p:pic>
                      <p:nvPicPr>
                        <p:cNvPr id="0" name="Picture 47" descr="image7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30" y="1015"/>
                          <a:ext cx="271" cy="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3280" name="Object 48"/>
            <p:cNvGraphicFramePr>
              <a:graphicFrameLocks noChangeAspect="1"/>
            </p:cNvGraphicFramePr>
            <p:nvPr/>
          </p:nvGraphicFramePr>
          <p:xfrm>
            <a:off x="3552" y="1248"/>
            <a:ext cx="351" cy="252"/>
          </p:xfrm>
          <a:graphic>
            <a:graphicData uri="http://schemas.openxmlformats.org/presentationml/2006/ole">
              <mc:AlternateContent xmlns:mc="http://schemas.openxmlformats.org/markup-compatibility/2006">
                <mc:Choice xmlns:v="urn:schemas-microsoft-com:vml" Requires="v">
                  <p:oleObj name="公式" r:id="rId13" imgW="8111160" imgH="6489720" progId="">
                    <p:embed/>
                  </p:oleObj>
                </mc:Choice>
                <mc:Fallback>
                  <p:oleObj name="公式" r:id="rId13" imgW="8111160" imgH="6489720" progId="">
                    <p:embed/>
                    <p:pic>
                      <p:nvPicPr>
                        <p:cNvPr id="0" name="Picture 48" descr="image7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52" y="1248"/>
                          <a:ext cx="351" cy="2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3281" name="Object 49"/>
            <p:cNvGraphicFramePr>
              <a:graphicFrameLocks noChangeAspect="1"/>
            </p:cNvGraphicFramePr>
            <p:nvPr/>
          </p:nvGraphicFramePr>
          <p:xfrm>
            <a:off x="5132" y="1048"/>
            <a:ext cx="285" cy="221"/>
          </p:xfrm>
          <a:graphic>
            <a:graphicData uri="http://schemas.openxmlformats.org/presentationml/2006/ole">
              <mc:AlternateContent xmlns:mc="http://schemas.openxmlformats.org/markup-compatibility/2006">
                <mc:Choice xmlns:v="urn:schemas-microsoft-com:vml" Requires="v">
                  <p:oleObj name="公式" r:id="rId15" imgW="7299000" imgH="5676840" progId="">
                    <p:embed/>
                  </p:oleObj>
                </mc:Choice>
                <mc:Fallback>
                  <p:oleObj name="公式" r:id="rId15" imgW="7299000" imgH="5676840" progId="">
                    <p:embed/>
                    <p:pic>
                      <p:nvPicPr>
                        <p:cNvPr id="0" name="Picture 49" descr="image7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32" y="1048"/>
                          <a:ext cx="285" cy="2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3282" name="Object 50"/>
            <p:cNvGraphicFramePr>
              <a:graphicFrameLocks noChangeAspect="1"/>
            </p:cNvGraphicFramePr>
            <p:nvPr/>
          </p:nvGraphicFramePr>
          <p:xfrm>
            <a:off x="2915" y="1481"/>
            <a:ext cx="576" cy="253"/>
          </p:xfrm>
          <a:graphic>
            <a:graphicData uri="http://schemas.openxmlformats.org/presentationml/2006/ole">
              <mc:AlternateContent xmlns:mc="http://schemas.openxmlformats.org/markup-compatibility/2006">
                <mc:Choice xmlns:v="urn:schemas-microsoft-com:vml" Requires="v">
                  <p:oleObj name="公式" r:id="rId17" imgW="14610600" imgH="6489720" progId="">
                    <p:embed/>
                  </p:oleObj>
                </mc:Choice>
                <mc:Fallback>
                  <p:oleObj name="公式" r:id="rId17" imgW="14610600" imgH="6489720" progId="">
                    <p:embed/>
                    <p:pic>
                      <p:nvPicPr>
                        <p:cNvPr id="0" name="Picture 50" descr="image7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15" y="1481"/>
                          <a:ext cx="576" cy="2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23284" name="Object 52"/>
          <p:cNvGraphicFramePr>
            <a:graphicFrameLocks noChangeAspect="1"/>
          </p:cNvGraphicFramePr>
          <p:nvPr/>
        </p:nvGraphicFramePr>
        <p:xfrm>
          <a:off x="800100" y="4206875"/>
          <a:ext cx="2705100" cy="1050925"/>
        </p:xfrm>
        <a:graphic>
          <a:graphicData uri="http://schemas.openxmlformats.org/presentationml/2006/ole">
            <mc:AlternateContent xmlns:mc="http://schemas.openxmlformats.org/markup-compatibility/2006">
              <mc:Choice xmlns:v="urn:schemas-microsoft-com:vml" Requires="v">
                <p:oleObj name="公式" r:id="rId19" imgW="34514280" imgH="13398480" progId="">
                  <p:embed/>
                </p:oleObj>
              </mc:Choice>
              <mc:Fallback>
                <p:oleObj name="公式" r:id="rId19" imgW="34514280" imgH="13398480" progId="">
                  <p:embed/>
                  <p:pic>
                    <p:nvPicPr>
                      <p:cNvPr id="0" name="Picture 52" descr="image7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00100" y="4206875"/>
                        <a:ext cx="2705100" cy="1050925"/>
                      </a:xfrm>
                      <a:prstGeom prst="rect">
                        <a:avLst/>
                      </a:prstGeom>
                      <a:solidFill>
                        <a:srgbClr val="99CCFF"/>
                      </a:solidFill>
                      <a:ln w="12700">
                        <a:solidFill>
                          <a:srgbClr val="000000"/>
                        </a:solidFill>
                        <a:miter lim="800000"/>
                        <a:headEnd/>
                        <a:tailEnd/>
                      </a:ln>
                    </p:spPr>
                  </p:pic>
                </p:oleObj>
              </mc:Fallback>
            </mc:AlternateContent>
          </a:graphicData>
        </a:graphic>
      </p:graphicFrame>
      <p:sp>
        <p:nvSpPr>
          <p:cNvPr id="223285" name="Text Box 53"/>
          <p:cNvSpPr txBox="1">
            <a:spLocks noChangeArrowheads="1"/>
          </p:cNvSpPr>
          <p:nvPr/>
        </p:nvSpPr>
        <p:spPr bwMode="auto">
          <a:xfrm>
            <a:off x="4953000" y="5410200"/>
            <a:ext cx="3124200" cy="822325"/>
          </a:xfrm>
          <a:prstGeom prst="rect">
            <a:avLst/>
          </a:prstGeom>
          <a:noFill/>
          <a:ln w="9525">
            <a:noFill/>
            <a:miter lim="800000"/>
          </a:ln>
          <a:effectLst/>
        </p:spPr>
        <p:txBody>
          <a:bodyPr>
            <a:spAutoFit/>
          </a:bodyPr>
          <a:lstStyle/>
          <a:p>
            <a:pPr>
              <a:spcBef>
                <a:spcPct val="50000"/>
              </a:spcBef>
            </a:pPr>
            <a:r>
              <a:rPr kumimoji="1" lang="zh-CN" altLang="en-US" sz="2400" dirty="0"/>
              <a:t>真空中的磁导率：</a:t>
            </a:r>
            <a:r>
              <a:rPr kumimoji="1" lang="zh-CN" altLang="en-US" sz="2400" dirty="0">
                <a:effectLst>
                  <a:outerShdw blurRad="38100" dist="38100" dir="2700000" algn="tl">
                    <a:srgbClr val="C0C0C0"/>
                  </a:outerShdw>
                </a:effectLst>
              </a:rPr>
              <a:t>   </a:t>
            </a:r>
            <a:r>
              <a:rPr kumimoji="1" lang="zh-CN" altLang="en-US" sz="2400" i="1" dirty="0">
                <a:sym typeface="Symbol" panose="05050102010706020507" pitchFamily="18" charset="2"/>
              </a:rPr>
              <a:t></a:t>
            </a:r>
            <a:r>
              <a:rPr kumimoji="1" lang="en-US" altLang="zh-CN" sz="2400" baseline="-25000" dirty="0">
                <a:sym typeface="Symbol" panose="05050102010706020507" pitchFamily="18" charset="2"/>
              </a:rPr>
              <a:t>0</a:t>
            </a:r>
            <a:r>
              <a:rPr kumimoji="1" lang="en-US" altLang="zh-CN" sz="2400" dirty="0">
                <a:sym typeface="Symbol" panose="05050102010706020507" pitchFamily="18" charset="2"/>
              </a:rPr>
              <a:t>= 410</a:t>
            </a:r>
            <a:r>
              <a:rPr kumimoji="1" lang="en-US" altLang="zh-CN" sz="2400" baseline="30000" dirty="0">
                <a:sym typeface="Symbol" panose="05050102010706020507" pitchFamily="18" charset="2"/>
              </a:rPr>
              <a:t>-7  </a:t>
            </a:r>
            <a:r>
              <a:rPr kumimoji="1" lang="en-US" altLang="zh-CN" sz="2400" dirty="0">
                <a:sym typeface="Symbol" panose="05050102010706020507" pitchFamily="18" charset="2"/>
              </a:rPr>
              <a:t>N·A</a:t>
            </a:r>
            <a:r>
              <a:rPr kumimoji="1" lang="en-US" altLang="zh-CN" sz="2400" baseline="30000" dirty="0">
                <a:sym typeface="Symbol" panose="05050102010706020507" pitchFamily="18" charset="2"/>
              </a:rPr>
              <a:t>-2</a:t>
            </a:r>
            <a:endParaRPr kumimoji="1" lang="en-US" altLang="zh-CN" sz="2400" dirty="0">
              <a:sym typeface="Symbol" panose="05050102010706020507" pitchFamily="18" charset="2"/>
            </a:endParaRPr>
          </a:p>
        </p:txBody>
      </p:sp>
      <p:graphicFrame>
        <p:nvGraphicFramePr>
          <p:cNvPr id="223292" name="Object 60"/>
          <p:cNvGraphicFramePr>
            <a:graphicFrameLocks noChangeAspect="1"/>
          </p:cNvGraphicFramePr>
          <p:nvPr/>
        </p:nvGraphicFramePr>
        <p:xfrm>
          <a:off x="831850" y="3048000"/>
          <a:ext cx="2673350" cy="1019175"/>
        </p:xfrm>
        <a:graphic>
          <a:graphicData uri="http://schemas.openxmlformats.org/presentationml/2006/ole">
            <mc:AlternateContent xmlns:mc="http://schemas.openxmlformats.org/markup-compatibility/2006">
              <mc:Choice xmlns:v="urn:schemas-microsoft-com:vml" Requires="v">
                <p:oleObj name="公式" r:id="rId21" imgW="34108200" imgH="12992040" progId="">
                  <p:embed/>
                </p:oleObj>
              </mc:Choice>
              <mc:Fallback>
                <p:oleObj name="公式" r:id="rId21" imgW="34108200" imgH="12992040" progId="">
                  <p:embed/>
                  <p:pic>
                    <p:nvPicPr>
                      <p:cNvPr id="0" name="Picture 60" descr="image7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31850" y="3048000"/>
                        <a:ext cx="2673350" cy="101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2" name="TextBox 1"/>
              <p:cNvSpPr txBox="1"/>
              <p:nvPr/>
            </p:nvSpPr>
            <p:spPr>
              <a:xfrm>
                <a:off x="762000" y="5302449"/>
                <a:ext cx="2667000" cy="793551"/>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altLang="zh-CN" sz="2400" b="0" i="1" smtClean="0">
                          <a:latin typeface="Cambria Math"/>
                        </a:rPr>
                        <m:t>𝑑</m:t>
                      </m:r>
                      <m:r>
                        <a:rPr lang="en-US" altLang="zh-CN" sz="2400" b="1" i="1" smtClean="0">
                          <a:latin typeface="Cambria Math"/>
                        </a:rPr>
                        <m:t>𝑩</m:t>
                      </m:r>
                      <m:r>
                        <a:rPr lang="en-US" altLang="zh-CN" sz="2400" b="0" i="1" smtClean="0">
                          <a:latin typeface="Cambria Math"/>
                        </a:rPr>
                        <m:t>=</m:t>
                      </m:r>
                      <m:f>
                        <m:fPr>
                          <m:ctrlPr>
                            <a:rPr lang="en-US" altLang="zh-CN" sz="2400" b="0" i="1" smtClean="0">
                              <a:latin typeface="Cambria Math" panose="02040503050406030204" pitchFamily="18" charset="0"/>
                            </a:rPr>
                          </m:ctrlPr>
                        </m:fPr>
                        <m:num>
                          <m:r>
                            <a:rPr lang="zh-CN" altLang="en-US" sz="2400" b="0" i="1" smtClean="0">
                              <a:latin typeface="Cambria Math"/>
                            </a:rPr>
                            <m:t>𝜇</m:t>
                          </m:r>
                          <m:r>
                            <a:rPr lang="en-US" altLang="zh-CN" sz="2400" b="0" i="1" baseline="-25000" smtClean="0">
                              <a:latin typeface="Cambria Math"/>
                            </a:rPr>
                            <m:t>0</m:t>
                          </m:r>
                        </m:num>
                        <m:den>
                          <m:r>
                            <a:rPr lang="en-US" altLang="zh-CN" sz="2400" b="0" i="1" smtClean="0">
                              <a:latin typeface="Cambria Math"/>
                            </a:rPr>
                            <m:t>4</m:t>
                          </m:r>
                          <m:r>
                            <a:rPr lang="zh-CN" altLang="en-US" sz="2400" b="0" i="1" smtClean="0">
                              <a:latin typeface="Cambria Math"/>
                            </a:rPr>
                            <m:t>𝜋</m:t>
                          </m:r>
                        </m:den>
                      </m:f>
                      <m:f>
                        <m:fPr>
                          <m:ctrlPr>
                            <a:rPr lang="en-US" altLang="zh-CN" sz="2400" b="0" i="1" smtClean="0">
                              <a:latin typeface="Cambria Math" panose="02040503050406030204" pitchFamily="18" charset="0"/>
                            </a:rPr>
                          </m:ctrlPr>
                        </m:fPr>
                        <m:num>
                          <m:r>
                            <a:rPr lang="en-US" altLang="zh-CN" sz="2400" b="0" i="1" smtClean="0">
                              <a:latin typeface="Cambria Math"/>
                            </a:rPr>
                            <m:t>𝐼𝑑</m:t>
                          </m:r>
                          <m:r>
                            <a:rPr lang="en-US" altLang="zh-CN" sz="2400" b="1" i="1" smtClean="0">
                              <a:latin typeface="Cambria Math"/>
                            </a:rPr>
                            <m:t>𝒍</m:t>
                          </m:r>
                          <m:r>
                            <a:rPr lang="en-US" altLang="zh-CN" sz="2400" b="0" i="1" smtClean="0">
                              <a:latin typeface="Cambria Math"/>
                              <a:ea typeface="Cambria Math"/>
                            </a:rPr>
                            <m:t>×</m:t>
                          </m:r>
                          <m:r>
                            <a:rPr lang="en-US" altLang="zh-CN" sz="2400" b="1" i="1" smtClean="0">
                              <a:latin typeface="Cambria Math"/>
                              <a:ea typeface="Cambria Math"/>
                            </a:rPr>
                            <m:t>𝒓</m:t>
                          </m:r>
                        </m:num>
                        <m:den>
                          <m:r>
                            <a:rPr lang="en-US" altLang="zh-CN" sz="2400" b="0" i="1" smtClean="0">
                              <a:latin typeface="Cambria Math"/>
                            </a:rPr>
                            <m:t>𝑟</m:t>
                          </m:r>
                          <m:r>
                            <a:rPr lang="en-US" altLang="zh-CN" sz="2400" b="0" i="1" baseline="30000" smtClean="0">
                              <a:latin typeface="Cambria Math"/>
                            </a:rPr>
                            <m:t>3</m:t>
                          </m:r>
                        </m:den>
                      </m:f>
                    </m:oMath>
                  </m:oMathPara>
                </a14:m>
                <a:endParaRPr lang="zh-CN" alt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513715" y="5302250"/>
                <a:ext cx="3125470" cy="930275"/>
              </a:xfrm>
              <a:prstGeom prst="rect">
                <a:avLst/>
              </a:prstGeom>
              <a:blipFill rotWithShape="1">
                <a:blip r:embed="rId24" cstate="print"/>
                <a:stretch>
                  <a:fillRect/>
                </a:stretch>
              </a:blipFill>
            </p:spPr>
            <p:txBody>
              <a:bodyPr/>
              <a:lstStyle/>
              <a:p>
                <a:r>
                  <a:rPr lang="zh-CN" altLang="en-US">
                    <a:noFill/>
                  </a:rPr>
                  <a:t> </a:t>
                </a:r>
              </a:p>
            </p:txBody>
          </p:sp>
        </mc:Fallback>
      </mc:AlternateContent>
      <p:sp>
        <p:nvSpPr>
          <p:cNvPr id="3" name="TextBox 2"/>
          <p:cNvSpPr txBox="1"/>
          <p:nvPr/>
        </p:nvSpPr>
        <p:spPr>
          <a:xfrm>
            <a:off x="659424" y="2294792"/>
            <a:ext cx="8021638" cy="707886"/>
          </a:xfrm>
          <a:prstGeom prst="rect">
            <a:avLst/>
          </a:prstGeom>
          <a:noFill/>
        </p:spPr>
        <p:txBody>
          <a:bodyPr wrap="square" rtlCol="0">
            <a:spAutoFit/>
          </a:bodyPr>
          <a:lstStyle/>
          <a:p>
            <a:pPr algn="just"/>
            <a:r>
              <a:rPr lang="zh-CN" altLang="en-US" sz="2000" dirty="0"/>
              <a:t>法国数学家、物理学家，拉普拉斯遵循“将一切物理现象简化为粒子间的引力或斥力现象”的原则，根据毕</a:t>
            </a:r>
            <a:r>
              <a:rPr lang="en-US" altLang="zh-CN" sz="2000" dirty="0"/>
              <a:t>-</a:t>
            </a:r>
            <a:r>
              <a:rPr lang="zh-CN" altLang="en-US" sz="2000" dirty="0"/>
              <a:t>萨实验得出数学表达式：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23292"/>
                                        </p:tgtEl>
                                        <p:attrNameLst>
                                          <p:attrName>style.visibility</p:attrName>
                                        </p:attrNameLst>
                                      </p:cBhvr>
                                      <p:to>
                                        <p:strVal val="visible"/>
                                      </p:to>
                                    </p:set>
                                    <p:animEffect transition="in" filter="barn(inVertical)">
                                      <p:cBhvr>
                                        <p:cTn id="7" dur="500"/>
                                        <p:tgtEl>
                                          <p:spTgt spid="22329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23284"/>
                                        </p:tgtEl>
                                        <p:attrNameLst>
                                          <p:attrName>style.visibility</p:attrName>
                                        </p:attrNameLst>
                                      </p:cBhvr>
                                      <p:to>
                                        <p:strVal val="visible"/>
                                      </p:to>
                                    </p:set>
                                    <p:animEffect transition="in" filter="barn(inVertical)">
                                      <p:cBhvr>
                                        <p:cTn id="12" dur="500"/>
                                        <p:tgtEl>
                                          <p:spTgt spid="22328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Vertic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23285"/>
                                        </p:tgtEl>
                                        <p:attrNameLst>
                                          <p:attrName>style.visibility</p:attrName>
                                        </p:attrNameLst>
                                      </p:cBhvr>
                                      <p:to>
                                        <p:strVal val="visible"/>
                                      </p:to>
                                    </p:set>
                                    <p:animEffect transition="in" filter="barn(inVertical)">
                                      <p:cBhvr>
                                        <p:cTn id="22" dur="500"/>
                                        <p:tgtEl>
                                          <p:spTgt spid="223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85" grpId="0"/>
      <p:bldP spid="2"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dirty="0"/>
              <a:t>10.1 </a:t>
            </a:r>
            <a:r>
              <a:rPr lang="zh-CN" altLang="en-US" dirty="0"/>
              <a:t>恒定电流  电动势</a:t>
            </a:r>
          </a:p>
        </p:txBody>
      </p:sp>
      <p:sp>
        <p:nvSpPr>
          <p:cNvPr id="49" name="灯片编号占位符 4"/>
          <p:cNvSpPr>
            <a:spLocks noGrp="1"/>
          </p:cNvSpPr>
          <p:nvPr>
            <p:ph type="sldNum" sz="quarter" idx="12"/>
          </p:nvPr>
        </p:nvSpPr>
        <p:spPr/>
        <p:txBody>
          <a:bodyPr/>
          <a:lstStyle/>
          <a:p>
            <a:fld id="{D05873F2-816F-4A13-B555-5AD4E37CCF5E}" type="slidenum">
              <a:rPr lang="en-US" altLang="zh-CN"/>
              <a:pPr/>
              <a:t>3</a:t>
            </a:fld>
            <a:endParaRPr lang="en-US" altLang="zh-CN"/>
          </a:p>
        </p:txBody>
      </p:sp>
      <p:sp>
        <p:nvSpPr>
          <p:cNvPr id="13322" name="Rectangle 10"/>
          <p:cNvSpPr>
            <a:spLocks noChangeArrowheads="1"/>
          </p:cNvSpPr>
          <p:nvPr/>
        </p:nvSpPr>
        <p:spPr bwMode="auto">
          <a:xfrm>
            <a:off x="762000" y="1447800"/>
            <a:ext cx="2927350" cy="457200"/>
          </a:xfrm>
          <a:prstGeom prst="rect">
            <a:avLst/>
          </a:prstGeom>
          <a:solidFill>
            <a:srgbClr val="CCFFCC">
              <a:alpha val="80000"/>
            </a:srgbClr>
          </a:solidFill>
          <a:ln w="9525">
            <a:noFill/>
            <a:miter lim="800000"/>
          </a:ln>
          <a:effectLst/>
        </p:spPr>
        <p:txBody>
          <a:bodyPr wrap="none" anchor="ctr"/>
          <a:lstStyle/>
          <a:p>
            <a:pPr algn="ctr"/>
            <a:r>
              <a:rPr lang="zh-CN" altLang="en-US" sz="2400" dirty="0">
                <a:latin typeface="Arial" panose="020B0604020202020204" pitchFamily="34" charset="0"/>
              </a:rPr>
              <a:t>恒定电流和恒定电场</a:t>
            </a:r>
          </a:p>
        </p:txBody>
      </p:sp>
      <p:sp>
        <p:nvSpPr>
          <p:cNvPr id="13367" name="Text Box 55"/>
          <p:cNvSpPr txBox="1">
            <a:spLocks noChangeArrowheads="1"/>
          </p:cNvSpPr>
          <p:nvPr/>
        </p:nvSpPr>
        <p:spPr bwMode="auto">
          <a:xfrm>
            <a:off x="1295400" y="2133600"/>
            <a:ext cx="3808413" cy="396875"/>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spcBef>
                <a:spcPct val="50000"/>
              </a:spcBef>
            </a:pPr>
            <a:r>
              <a:rPr lang="zh-CN" altLang="en-US" sz="2000" dirty="0">
                <a:solidFill>
                  <a:schemeClr val="hlink"/>
                </a:solidFill>
              </a:rPr>
              <a:t>电流 ：</a:t>
            </a:r>
            <a:r>
              <a:rPr lang="zh-CN" altLang="en-US" sz="2000" dirty="0">
                <a:solidFill>
                  <a:srgbClr val="0000CC"/>
                </a:solidFill>
              </a:rPr>
              <a:t>大量</a:t>
            </a:r>
            <a:r>
              <a:rPr lang="zh-CN" altLang="en-US" sz="2000" dirty="0"/>
              <a:t>电荷的</a:t>
            </a:r>
            <a:r>
              <a:rPr lang="zh-CN" altLang="en-US" sz="2000" dirty="0">
                <a:solidFill>
                  <a:srgbClr val="0000CC"/>
                </a:solidFill>
              </a:rPr>
              <a:t>定向</a:t>
            </a:r>
            <a:r>
              <a:rPr lang="zh-CN" altLang="en-US" sz="2000" dirty="0"/>
              <a:t>运动。</a:t>
            </a:r>
          </a:p>
        </p:txBody>
      </p:sp>
      <p:sp>
        <p:nvSpPr>
          <p:cNvPr id="13368" name="Text Box 56"/>
          <p:cNvSpPr txBox="1">
            <a:spLocks noChangeArrowheads="1"/>
          </p:cNvSpPr>
          <p:nvPr/>
        </p:nvSpPr>
        <p:spPr bwMode="auto">
          <a:xfrm>
            <a:off x="1066800" y="3276600"/>
            <a:ext cx="4343400" cy="396875"/>
          </a:xfrm>
          <a:prstGeom prst="rect">
            <a:avLst/>
          </a:prstGeom>
          <a:noFill/>
          <a:ln w="9525" algn="ctr">
            <a:noFill/>
            <a:miter lim="800000"/>
          </a:ln>
          <a:effectLst/>
        </p:spPr>
        <p:txBody>
          <a:bodyPr>
            <a:spAutoFit/>
          </a:bodyPr>
          <a:lstStyle/>
          <a:p>
            <a:pPr>
              <a:spcBef>
                <a:spcPct val="50000"/>
              </a:spcBef>
            </a:pPr>
            <a:r>
              <a:rPr lang="en-US" altLang="zh-CN" sz="2000" dirty="0"/>
              <a:t>⑴ </a:t>
            </a:r>
            <a:r>
              <a:rPr lang="zh-CN" altLang="en-US" sz="2000" dirty="0"/>
              <a:t>导体中存在自由电荷（</a:t>
            </a:r>
            <a:r>
              <a:rPr lang="zh-CN" altLang="en-US" dirty="0">
                <a:solidFill>
                  <a:srgbClr val="0000CC"/>
                </a:solidFill>
              </a:rPr>
              <a:t>载流子）</a:t>
            </a:r>
            <a:r>
              <a:rPr lang="zh-CN" altLang="en-US" sz="2000" dirty="0"/>
              <a:t>；</a:t>
            </a:r>
          </a:p>
        </p:txBody>
      </p:sp>
      <p:sp>
        <p:nvSpPr>
          <p:cNvPr id="13369" name="Rectangle 57"/>
          <p:cNvSpPr>
            <a:spLocks noChangeArrowheads="1"/>
          </p:cNvSpPr>
          <p:nvPr/>
        </p:nvSpPr>
        <p:spPr bwMode="auto">
          <a:xfrm>
            <a:off x="685800" y="2743200"/>
            <a:ext cx="3429000" cy="396875"/>
          </a:xfrm>
          <a:prstGeom prst="rect">
            <a:avLst/>
          </a:prstGeom>
          <a:noFill/>
          <a:ln w="9525" algn="ctr">
            <a:noFill/>
            <a:miter lim="800000"/>
          </a:ln>
          <a:effectLst/>
        </p:spPr>
        <p:txBody>
          <a:bodyPr>
            <a:spAutoFit/>
          </a:bodyPr>
          <a:lstStyle/>
          <a:p>
            <a:pPr>
              <a:spcBef>
                <a:spcPct val="50000"/>
              </a:spcBef>
            </a:pPr>
            <a:r>
              <a:rPr lang="zh-CN" altLang="en-US" sz="2000"/>
              <a:t>形成电流的</a:t>
            </a:r>
            <a:r>
              <a:rPr lang="zh-CN" altLang="en-US" sz="2000">
                <a:solidFill>
                  <a:srgbClr val="0000CC"/>
                </a:solidFill>
              </a:rPr>
              <a:t>两个基本条件</a:t>
            </a:r>
            <a:r>
              <a:rPr lang="zh-CN" altLang="en-US" sz="2000"/>
              <a:t>：</a:t>
            </a:r>
          </a:p>
        </p:txBody>
      </p:sp>
      <p:sp>
        <p:nvSpPr>
          <p:cNvPr id="13370" name="Rectangle 58"/>
          <p:cNvSpPr>
            <a:spLocks noChangeArrowheads="1"/>
          </p:cNvSpPr>
          <p:nvPr/>
        </p:nvSpPr>
        <p:spPr bwMode="auto">
          <a:xfrm>
            <a:off x="1066800" y="3810000"/>
            <a:ext cx="3948113" cy="396875"/>
          </a:xfrm>
          <a:prstGeom prst="rect">
            <a:avLst/>
          </a:prstGeom>
          <a:noFill/>
          <a:ln w="9525" algn="ctr">
            <a:noFill/>
            <a:miter lim="800000"/>
          </a:ln>
          <a:effectLst/>
        </p:spPr>
        <p:txBody>
          <a:bodyPr>
            <a:spAutoFit/>
          </a:bodyPr>
          <a:lstStyle/>
          <a:p>
            <a:pPr>
              <a:spcBef>
                <a:spcPct val="50000"/>
              </a:spcBef>
            </a:pPr>
            <a:r>
              <a:rPr lang="en-US" altLang="zh-CN" sz="2000" dirty="0"/>
              <a:t>⑵ </a:t>
            </a:r>
            <a:r>
              <a:rPr lang="zh-CN" altLang="en-US" sz="2000" dirty="0"/>
              <a:t>导体中要维持一定的电场。</a:t>
            </a:r>
          </a:p>
        </p:txBody>
      </p:sp>
      <p:sp>
        <p:nvSpPr>
          <p:cNvPr id="13443" name="Text Box 131"/>
          <p:cNvSpPr txBox="1">
            <a:spLocks noChangeArrowheads="1"/>
          </p:cNvSpPr>
          <p:nvPr/>
        </p:nvSpPr>
        <p:spPr bwMode="auto">
          <a:xfrm>
            <a:off x="703384" y="4419600"/>
            <a:ext cx="3811588" cy="396875"/>
          </a:xfrm>
          <a:prstGeom prst="rect">
            <a:avLst/>
          </a:prstGeom>
          <a:noFill/>
          <a:ln w="9525" algn="ctr">
            <a:noFill/>
            <a:miter lim="800000"/>
          </a:ln>
          <a:effectLst/>
        </p:spPr>
        <p:txBody>
          <a:bodyPr>
            <a:spAutoFit/>
          </a:bodyPr>
          <a:lstStyle/>
          <a:p>
            <a:pPr>
              <a:spcBef>
                <a:spcPct val="50000"/>
              </a:spcBef>
            </a:pPr>
            <a:r>
              <a:rPr lang="zh-CN" altLang="en-US" sz="2000" dirty="0">
                <a:solidFill>
                  <a:srgbClr val="0000CC"/>
                </a:solidFill>
              </a:rPr>
              <a:t>载流子</a:t>
            </a:r>
            <a:r>
              <a:rPr lang="zh-CN" altLang="en-US" sz="2000" dirty="0"/>
              <a:t>：导体中承载电荷的粒子。</a:t>
            </a:r>
          </a:p>
        </p:txBody>
      </p:sp>
      <p:grpSp>
        <p:nvGrpSpPr>
          <p:cNvPr id="13444" name="Group 132"/>
          <p:cNvGrpSpPr/>
          <p:nvPr/>
        </p:nvGrpSpPr>
        <p:grpSpPr bwMode="auto">
          <a:xfrm>
            <a:off x="5334000" y="2895600"/>
            <a:ext cx="3289300" cy="1800225"/>
            <a:chOff x="3470" y="2024"/>
            <a:chExt cx="2072" cy="1134"/>
          </a:xfrm>
        </p:grpSpPr>
        <p:grpSp>
          <p:nvGrpSpPr>
            <p:cNvPr id="13445" name="Group 133"/>
            <p:cNvGrpSpPr>
              <a:grpSpLocks noChangeAspect="1"/>
            </p:cNvGrpSpPr>
            <p:nvPr/>
          </p:nvGrpSpPr>
          <p:grpSpPr bwMode="auto">
            <a:xfrm>
              <a:off x="3470" y="2024"/>
              <a:ext cx="2072" cy="1134"/>
              <a:chOff x="3696" y="1979"/>
              <a:chExt cx="1906" cy="1043"/>
            </a:xfrm>
          </p:grpSpPr>
          <p:sp>
            <p:nvSpPr>
              <p:cNvPr id="13446" name="Rectangle 134"/>
              <p:cNvSpPr>
                <a:spLocks noChangeAspect="1" noChangeArrowheads="1"/>
              </p:cNvSpPr>
              <p:nvPr/>
            </p:nvSpPr>
            <p:spPr bwMode="auto">
              <a:xfrm>
                <a:off x="3696" y="1979"/>
                <a:ext cx="1906" cy="1043"/>
              </a:xfrm>
              <a:prstGeom prst="rect">
                <a:avLst/>
              </a:prstGeom>
              <a:solidFill>
                <a:srgbClr val="99CCFF"/>
              </a:solidFill>
              <a:ln w="9525">
                <a:solidFill>
                  <a:srgbClr val="FFFFFF"/>
                </a:solidFill>
                <a:miter lim="800000"/>
              </a:ln>
              <a:effectLst/>
            </p:spPr>
            <p:txBody>
              <a:bodyPr wrap="none" anchor="ctr"/>
              <a:lstStyle/>
              <a:p>
                <a:endParaRPr lang="zh-CN" altLang="en-US"/>
              </a:p>
            </p:txBody>
          </p:sp>
          <p:grpSp>
            <p:nvGrpSpPr>
              <p:cNvPr id="13447" name="Group 135"/>
              <p:cNvGrpSpPr>
                <a:grpSpLocks noChangeAspect="1"/>
              </p:cNvGrpSpPr>
              <p:nvPr/>
            </p:nvGrpSpPr>
            <p:grpSpPr bwMode="auto">
              <a:xfrm>
                <a:off x="3833" y="1979"/>
                <a:ext cx="1598" cy="941"/>
                <a:chOff x="1388" y="9961"/>
                <a:chExt cx="2652" cy="1560"/>
              </a:xfrm>
            </p:grpSpPr>
            <p:sp>
              <p:nvSpPr>
                <p:cNvPr id="13448" name="AutoShape 136"/>
                <p:cNvSpPr>
                  <a:spLocks noChangeAspect="1" noChangeArrowheads="1"/>
                </p:cNvSpPr>
                <p:nvPr/>
              </p:nvSpPr>
              <p:spPr bwMode="auto">
                <a:xfrm>
                  <a:off x="1388" y="9961"/>
                  <a:ext cx="2652" cy="1560"/>
                </a:xfrm>
                <a:prstGeom prst="rect">
                  <a:avLst/>
                </a:prstGeom>
                <a:noFill/>
                <a:ln w="9525">
                  <a:noFill/>
                  <a:miter lim="800000"/>
                </a:ln>
              </p:spPr>
              <p:txBody>
                <a:bodyPr/>
                <a:lstStyle/>
                <a:p>
                  <a:endParaRPr lang="zh-CN" altLang="en-US"/>
                </a:p>
              </p:txBody>
            </p:sp>
            <p:sp>
              <p:nvSpPr>
                <p:cNvPr id="13449" name="AutoShape 137"/>
                <p:cNvSpPr>
                  <a:spLocks noChangeAspect="1" noChangeArrowheads="1"/>
                </p:cNvSpPr>
                <p:nvPr/>
              </p:nvSpPr>
              <p:spPr bwMode="auto">
                <a:xfrm rot="5400000">
                  <a:off x="2136" y="9493"/>
                  <a:ext cx="1155" cy="2652"/>
                </a:xfrm>
                <a:prstGeom prst="can">
                  <a:avLst>
                    <a:gd name="adj" fmla="val 42297"/>
                  </a:avLst>
                </a:prstGeom>
                <a:gradFill rotWithShape="1">
                  <a:gsLst>
                    <a:gs pos="0">
                      <a:srgbClr val="FFFFFF"/>
                    </a:gs>
                    <a:gs pos="100000">
                      <a:srgbClr val="666699"/>
                    </a:gs>
                  </a:gsLst>
                  <a:lin ang="0" scaled="1"/>
                </a:gradFill>
                <a:ln w="9525">
                  <a:solidFill>
                    <a:srgbClr val="333399"/>
                  </a:solidFill>
                  <a:round/>
                </a:ln>
              </p:spPr>
              <p:txBody>
                <a:bodyPr rot="10800000" vert="eaVert"/>
                <a:lstStyle/>
                <a:p>
                  <a:endParaRPr lang="zh-CN" altLang="zh-CN">
                    <a:latin typeface="Arial" panose="020B0604020202020204" pitchFamily="34" charset="0"/>
                  </a:endParaRPr>
                </a:p>
              </p:txBody>
            </p:sp>
            <p:sp>
              <p:nvSpPr>
                <p:cNvPr id="13450" name="Oval 138"/>
                <p:cNvSpPr>
                  <a:spLocks noChangeAspect="1" noChangeArrowheads="1"/>
                </p:cNvSpPr>
                <p:nvPr/>
              </p:nvSpPr>
              <p:spPr bwMode="auto">
                <a:xfrm>
                  <a:off x="2543" y="10273"/>
                  <a:ext cx="525" cy="1092"/>
                </a:xfrm>
                <a:prstGeom prst="ellipse">
                  <a:avLst/>
                </a:prstGeom>
                <a:noFill/>
                <a:ln w="9525">
                  <a:solidFill>
                    <a:srgbClr val="000000"/>
                  </a:solidFill>
                  <a:prstDash val="dash"/>
                  <a:round/>
                </a:ln>
              </p:spPr>
              <p:txBody>
                <a:bodyPr/>
                <a:lstStyle/>
                <a:p>
                  <a:endParaRPr lang="zh-CN" altLang="en-US"/>
                </a:p>
              </p:txBody>
            </p:sp>
            <p:sp>
              <p:nvSpPr>
                <p:cNvPr id="13451" name="Oval 139"/>
                <p:cNvSpPr>
                  <a:spLocks noChangeAspect="1" noChangeArrowheads="1"/>
                </p:cNvSpPr>
                <p:nvPr/>
              </p:nvSpPr>
              <p:spPr bwMode="auto">
                <a:xfrm>
                  <a:off x="1808" y="10429"/>
                  <a:ext cx="153" cy="153"/>
                </a:xfrm>
                <a:prstGeom prst="ellipse">
                  <a:avLst/>
                </a:prstGeom>
                <a:gradFill rotWithShape="1">
                  <a:gsLst>
                    <a:gs pos="0">
                      <a:srgbClr val="FFFFFF"/>
                    </a:gs>
                    <a:gs pos="100000">
                      <a:srgbClr val="993366"/>
                    </a:gs>
                  </a:gsLst>
                  <a:path path="shape">
                    <a:fillToRect l="50000" t="50000" r="50000" b="50000"/>
                  </a:path>
                </a:gradFill>
                <a:ln w="9525">
                  <a:solidFill>
                    <a:srgbClr val="800080"/>
                  </a:solidFill>
                  <a:round/>
                </a:ln>
              </p:spPr>
              <p:txBody>
                <a:bodyPr/>
                <a:lstStyle/>
                <a:p>
                  <a:endParaRPr lang="zh-CN" altLang="en-US"/>
                </a:p>
              </p:txBody>
            </p:sp>
            <p:sp>
              <p:nvSpPr>
                <p:cNvPr id="13452" name="Oval 140"/>
                <p:cNvSpPr>
                  <a:spLocks noChangeAspect="1" noChangeArrowheads="1"/>
                </p:cNvSpPr>
                <p:nvPr/>
              </p:nvSpPr>
              <p:spPr bwMode="auto">
                <a:xfrm>
                  <a:off x="1703" y="10741"/>
                  <a:ext cx="153" cy="153"/>
                </a:xfrm>
                <a:prstGeom prst="ellipse">
                  <a:avLst/>
                </a:prstGeom>
                <a:gradFill rotWithShape="1">
                  <a:gsLst>
                    <a:gs pos="0">
                      <a:srgbClr val="FFFFFF"/>
                    </a:gs>
                    <a:gs pos="100000">
                      <a:srgbClr val="993366"/>
                    </a:gs>
                  </a:gsLst>
                  <a:path path="shape">
                    <a:fillToRect l="50000" t="50000" r="50000" b="50000"/>
                  </a:path>
                </a:gradFill>
                <a:ln w="9525">
                  <a:solidFill>
                    <a:srgbClr val="800080"/>
                  </a:solidFill>
                  <a:round/>
                </a:ln>
              </p:spPr>
              <p:txBody>
                <a:bodyPr/>
                <a:lstStyle/>
                <a:p>
                  <a:endParaRPr lang="zh-CN" altLang="en-US"/>
                </a:p>
              </p:txBody>
            </p:sp>
            <p:sp>
              <p:nvSpPr>
                <p:cNvPr id="13453" name="Oval 141"/>
                <p:cNvSpPr>
                  <a:spLocks noChangeAspect="1" noChangeArrowheads="1"/>
                </p:cNvSpPr>
                <p:nvPr/>
              </p:nvSpPr>
              <p:spPr bwMode="auto">
                <a:xfrm>
                  <a:off x="2228" y="10897"/>
                  <a:ext cx="153" cy="153"/>
                </a:xfrm>
                <a:prstGeom prst="ellipse">
                  <a:avLst/>
                </a:prstGeom>
                <a:gradFill rotWithShape="1">
                  <a:gsLst>
                    <a:gs pos="0">
                      <a:srgbClr val="FFFFFF"/>
                    </a:gs>
                    <a:gs pos="100000">
                      <a:srgbClr val="993366"/>
                    </a:gs>
                  </a:gsLst>
                  <a:path path="shape">
                    <a:fillToRect l="50000" t="50000" r="50000" b="50000"/>
                  </a:path>
                </a:gradFill>
                <a:ln w="9525">
                  <a:solidFill>
                    <a:srgbClr val="800080"/>
                  </a:solidFill>
                  <a:round/>
                </a:ln>
              </p:spPr>
              <p:txBody>
                <a:bodyPr/>
                <a:lstStyle/>
                <a:p>
                  <a:endParaRPr lang="zh-CN" altLang="en-US"/>
                </a:p>
              </p:txBody>
            </p:sp>
            <p:sp>
              <p:nvSpPr>
                <p:cNvPr id="13454" name="Oval 142"/>
                <p:cNvSpPr>
                  <a:spLocks noChangeAspect="1" noChangeArrowheads="1"/>
                </p:cNvSpPr>
                <p:nvPr/>
              </p:nvSpPr>
              <p:spPr bwMode="auto">
                <a:xfrm>
                  <a:off x="1913" y="11053"/>
                  <a:ext cx="153" cy="153"/>
                </a:xfrm>
                <a:prstGeom prst="ellipse">
                  <a:avLst/>
                </a:prstGeom>
                <a:gradFill rotWithShape="1">
                  <a:gsLst>
                    <a:gs pos="0">
                      <a:srgbClr val="FFFFFF"/>
                    </a:gs>
                    <a:gs pos="100000">
                      <a:srgbClr val="993366"/>
                    </a:gs>
                  </a:gsLst>
                  <a:path path="shape">
                    <a:fillToRect l="50000" t="50000" r="50000" b="50000"/>
                  </a:path>
                </a:gradFill>
                <a:ln w="9525">
                  <a:solidFill>
                    <a:srgbClr val="800080"/>
                  </a:solidFill>
                  <a:round/>
                </a:ln>
              </p:spPr>
              <p:txBody>
                <a:bodyPr/>
                <a:lstStyle/>
                <a:p>
                  <a:endParaRPr lang="zh-CN" altLang="en-US"/>
                </a:p>
              </p:txBody>
            </p:sp>
            <p:sp>
              <p:nvSpPr>
                <p:cNvPr id="13455" name="Oval 143"/>
                <p:cNvSpPr>
                  <a:spLocks noChangeAspect="1" noChangeArrowheads="1"/>
                </p:cNvSpPr>
                <p:nvPr/>
              </p:nvSpPr>
              <p:spPr bwMode="auto">
                <a:xfrm>
                  <a:off x="2123" y="10585"/>
                  <a:ext cx="153" cy="153"/>
                </a:xfrm>
                <a:prstGeom prst="ellipse">
                  <a:avLst/>
                </a:prstGeom>
                <a:gradFill rotWithShape="1">
                  <a:gsLst>
                    <a:gs pos="0">
                      <a:srgbClr val="FFFFFF"/>
                    </a:gs>
                    <a:gs pos="100000">
                      <a:srgbClr val="993366"/>
                    </a:gs>
                  </a:gsLst>
                  <a:path path="shape">
                    <a:fillToRect l="50000" t="50000" r="50000" b="50000"/>
                  </a:path>
                </a:gradFill>
                <a:ln w="9525">
                  <a:solidFill>
                    <a:srgbClr val="800080"/>
                  </a:solidFill>
                  <a:round/>
                </a:ln>
              </p:spPr>
              <p:txBody>
                <a:bodyPr/>
                <a:lstStyle/>
                <a:p>
                  <a:endParaRPr lang="zh-CN" altLang="en-US"/>
                </a:p>
              </p:txBody>
            </p:sp>
            <p:sp>
              <p:nvSpPr>
                <p:cNvPr id="13456" name="Oval 144"/>
                <p:cNvSpPr>
                  <a:spLocks noChangeAspect="1" noChangeArrowheads="1"/>
                </p:cNvSpPr>
                <p:nvPr/>
              </p:nvSpPr>
              <p:spPr bwMode="auto">
                <a:xfrm>
                  <a:off x="3068" y="10429"/>
                  <a:ext cx="153" cy="153"/>
                </a:xfrm>
                <a:prstGeom prst="ellipse">
                  <a:avLst/>
                </a:prstGeom>
                <a:gradFill rotWithShape="1">
                  <a:gsLst>
                    <a:gs pos="0">
                      <a:srgbClr val="FFFFFF"/>
                    </a:gs>
                    <a:gs pos="100000">
                      <a:srgbClr val="993366"/>
                    </a:gs>
                  </a:gsLst>
                  <a:path path="shape">
                    <a:fillToRect l="50000" t="50000" r="50000" b="50000"/>
                  </a:path>
                </a:gradFill>
                <a:ln w="9525">
                  <a:solidFill>
                    <a:srgbClr val="800080"/>
                  </a:solidFill>
                  <a:round/>
                </a:ln>
              </p:spPr>
              <p:txBody>
                <a:bodyPr/>
                <a:lstStyle/>
                <a:p>
                  <a:endParaRPr lang="zh-CN" altLang="en-US"/>
                </a:p>
              </p:txBody>
            </p:sp>
            <p:sp>
              <p:nvSpPr>
                <p:cNvPr id="13457" name="Oval 145"/>
                <p:cNvSpPr>
                  <a:spLocks noChangeAspect="1" noChangeArrowheads="1"/>
                </p:cNvSpPr>
                <p:nvPr/>
              </p:nvSpPr>
              <p:spPr bwMode="auto">
                <a:xfrm>
                  <a:off x="3173" y="11056"/>
                  <a:ext cx="153" cy="153"/>
                </a:xfrm>
                <a:prstGeom prst="ellipse">
                  <a:avLst/>
                </a:prstGeom>
                <a:gradFill rotWithShape="1">
                  <a:gsLst>
                    <a:gs pos="0">
                      <a:srgbClr val="FFFFFF"/>
                    </a:gs>
                    <a:gs pos="100000">
                      <a:srgbClr val="993366"/>
                    </a:gs>
                  </a:gsLst>
                  <a:path path="shape">
                    <a:fillToRect l="50000" t="50000" r="50000" b="50000"/>
                  </a:path>
                </a:gradFill>
                <a:ln w="9525">
                  <a:solidFill>
                    <a:srgbClr val="800080"/>
                  </a:solidFill>
                  <a:round/>
                </a:ln>
              </p:spPr>
              <p:txBody>
                <a:bodyPr/>
                <a:lstStyle/>
                <a:p>
                  <a:endParaRPr lang="zh-CN" altLang="en-US"/>
                </a:p>
              </p:txBody>
            </p:sp>
            <p:sp>
              <p:nvSpPr>
                <p:cNvPr id="13458" name="Oval 146"/>
                <p:cNvSpPr>
                  <a:spLocks noChangeAspect="1" noChangeArrowheads="1"/>
                </p:cNvSpPr>
                <p:nvPr/>
              </p:nvSpPr>
              <p:spPr bwMode="auto">
                <a:xfrm>
                  <a:off x="3278" y="10744"/>
                  <a:ext cx="153" cy="153"/>
                </a:xfrm>
                <a:prstGeom prst="ellipse">
                  <a:avLst/>
                </a:prstGeom>
                <a:gradFill rotWithShape="1">
                  <a:gsLst>
                    <a:gs pos="0">
                      <a:srgbClr val="FFFFFF"/>
                    </a:gs>
                    <a:gs pos="100000">
                      <a:srgbClr val="993366"/>
                    </a:gs>
                  </a:gsLst>
                  <a:path path="shape">
                    <a:fillToRect l="50000" t="50000" r="50000" b="50000"/>
                  </a:path>
                </a:gradFill>
                <a:ln w="9525">
                  <a:solidFill>
                    <a:srgbClr val="800080"/>
                  </a:solidFill>
                  <a:round/>
                </a:ln>
              </p:spPr>
              <p:txBody>
                <a:bodyPr/>
                <a:lstStyle/>
                <a:p>
                  <a:endParaRPr lang="zh-CN" altLang="en-US"/>
                </a:p>
              </p:txBody>
            </p:sp>
            <p:sp>
              <p:nvSpPr>
                <p:cNvPr id="13459" name="Oval 147"/>
                <p:cNvSpPr>
                  <a:spLocks noChangeAspect="1" noChangeArrowheads="1"/>
                </p:cNvSpPr>
                <p:nvPr/>
              </p:nvSpPr>
              <p:spPr bwMode="auto">
                <a:xfrm>
                  <a:off x="2753" y="10897"/>
                  <a:ext cx="153" cy="153"/>
                </a:xfrm>
                <a:prstGeom prst="ellipse">
                  <a:avLst/>
                </a:prstGeom>
                <a:gradFill rotWithShape="1">
                  <a:gsLst>
                    <a:gs pos="0">
                      <a:srgbClr val="FFFFFF"/>
                    </a:gs>
                    <a:gs pos="100000">
                      <a:srgbClr val="993366"/>
                    </a:gs>
                  </a:gsLst>
                  <a:path path="shape">
                    <a:fillToRect l="50000" t="50000" r="50000" b="50000"/>
                  </a:path>
                </a:gradFill>
                <a:ln w="9525">
                  <a:solidFill>
                    <a:srgbClr val="800080"/>
                  </a:solidFill>
                  <a:round/>
                </a:ln>
              </p:spPr>
              <p:txBody>
                <a:bodyPr/>
                <a:lstStyle/>
                <a:p>
                  <a:endParaRPr lang="zh-CN" altLang="en-US"/>
                </a:p>
              </p:txBody>
            </p:sp>
            <p:pic>
              <p:nvPicPr>
                <p:cNvPr id="13460" name="Picture 148"/>
                <p:cNvPicPr>
                  <a:picLocks noChangeAspect="1" noChangeArrowheads="1"/>
                </p:cNvPicPr>
                <p:nvPr/>
              </p:nvPicPr>
              <p:blipFill>
                <a:blip r:embed="rId2" cstate="print"/>
                <a:srcRect/>
                <a:stretch>
                  <a:fillRect/>
                </a:stretch>
              </p:blipFill>
              <p:spPr bwMode="auto">
                <a:xfrm>
                  <a:off x="1797" y="10428"/>
                  <a:ext cx="165" cy="165"/>
                </a:xfrm>
                <a:prstGeom prst="rect">
                  <a:avLst/>
                </a:prstGeom>
                <a:noFill/>
                <a:ln w="9525">
                  <a:noFill/>
                  <a:miter lim="800000"/>
                  <a:headEnd/>
                  <a:tailEnd/>
                </a:ln>
              </p:spPr>
            </p:pic>
            <p:pic>
              <p:nvPicPr>
                <p:cNvPr id="13461" name="Picture 149"/>
                <p:cNvPicPr>
                  <a:picLocks noChangeAspect="1" noChangeArrowheads="1"/>
                </p:cNvPicPr>
                <p:nvPr/>
              </p:nvPicPr>
              <p:blipFill>
                <a:blip r:embed="rId2" cstate="print"/>
                <a:srcRect/>
                <a:stretch>
                  <a:fillRect/>
                </a:stretch>
              </p:blipFill>
              <p:spPr bwMode="auto">
                <a:xfrm>
                  <a:off x="2123" y="10585"/>
                  <a:ext cx="165" cy="165"/>
                </a:xfrm>
                <a:prstGeom prst="rect">
                  <a:avLst/>
                </a:prstGeom>
                <a:noFill/>
                <a:ln w="9525">
                  <a:noFill/>
                  <a:miter lim="800000"/>
                  <a:headEnd/>
                  <a:tailEnd/>
                </a:ln>
              </p:spPr>
            </p:pic>
            <p:pic>
              <p:nvPicPr>
                <p:cNvPr id="13462" name="Picture 150"/>
                <p:cNvPicPr>
                  <a:picLocks noChangeAspect="1" noChangeArrowheads="1"/>
                </p:cNvPicPr>
                <p:nvPr/>
              </p:nvPicPr>
              <p:blipFill>
                <a:blip r:embed="rId2" cstate="print"/>
                <a:srcRect/>
                <a:stretch>
                  <a:fillRect/>
                </a:stretch>
              </p:blipFill>
              <p:spPr bwMode="auto">
                <a:xfrm>
                  <a:off x="1703" y="10741"/>
                  <a:ext cx="165" cy="165"/>
                </a:xfrm>
                <a:prstGeom prst="rect">
                  <a:avLst/>
                </a:prstGeom>
                <a:noFill/>
                <a:ln w="9525">
                  <a:noFill/>
                  <a:miter lim="800000"/>
                  <a:headEnd/>
                  <a:tailEnd/>
                </a:ln>
              </p:spPr>
            </p:pic>
            <p:pic>
              <p:nvPicPr>
                <p:cNvPr id="13463" name="Picture 151"/>
                <p:cNvPicPr>
                  <a:picLocks noChangeAspect="1" noChangeArrowheads="1"/>
                </p:cNvPicPr>
                <p:nvPr/>
              </p:nvPicPr>
              <p:blipFill>
                <a:blip r:embed="rId2" cstate="print"/>
                <a:srcRect/>
                <a:stretch>
                  <a:fillRect/>
                </a:stretch>
              </p:blipFill>
              <p:spPr bwMode="auto">
                <a:xfrm>
                  <a:off x="1913" y="11053"/>
                  <a:ext cx="165" cy="165"/>
                </a:xfrm>
                <a:prstGeom prst="rect">
                  <a:avLst/>
                </a:prstGeom>
                <a:noFill/>
                <a:ln w="9525">
                  <a:noFill/>
                  <a:miter lim="800000"/>
                  <a:headEnd/>
                  <a:tailEnd/>
                </a:ln>
              </p:spPr>
            </p:pic>
            <p:pic>
              <p:nvPicPr>
                <p:cNvPr id="13464" name="Picture 152"/>
                <p:cNvPicPr>
                  <a:picLocks noChangeAspect="1" noChangeArrowheads="1"/>
                </p:cNvPicPr>
                <p:nvPr/>
              </p:nvPicPr>
              <p:blipFill>
                <a:blip r:embed="rId2" cstate="print"/>
                <a:srcRect/>
                <a:stretch>
                  <a:fillRect/>
                </a:stretch>
              </p:blipFill>
              <p:spPr bwMode="auto">
                <a:xfrm>
                  <a:off x="2228" y="10897"/>
                  <a:ext cx="165" cy="165"/>
                </a:xfrm>
                <a:prstGeom prst="rect">
                  <a:avLst/>
                </a:prstGeom>
                <a:noFill/>
                <a:ln w="9525">
                  <a:noFill/>
                  <a:miter lim="800000"/>
                  <a:headEnd/>
                  <a:tailEnd/>
                </a:ln>
              </p:spPr>
            </p:pic>
            <p:pic>
              <p:nvPicPr>
                <p:cNvPr id="13465" name="Picture 153"/>
                <p:cNvPicPr>
                  <a:picLocks noChangeAspect="1" noChangeArrowheads="1"/>
                </p:cNvPicPr>
                <p:nvPr/>
              </p:nvPicPr>
              <p:blipFill>
                <a:blip r:embed="rId2" cstate="print"/>
                <a:srcRect/>
                <a:stretch>
                  <a:fillRect/>
                </a:stretch>
              </p:blipFill>
              <p:spPr bwMode="auto">
                <a:xfrm>
                  <a:off x="3068" y="10429"/>
                  <a:ext cx="165" cy="165"/>
                </a:xfrm>
                <a:prstGeom prst="rect">
                  <a:avLst/>
                </a:prstGeom>
                <a:noFill/>
                <a:ln w="9525">
                  <a:noFill/>
                  <a:miter lim="800000"/>
                  <a:headEnd/>
                  <a:tailEnd/>
                </a:ln>
              </p:spPr>
            </p:pic>
            <p:pic>
              <p:nvPicPr>
                <p:cNvPr id="13466" name="Picture 154"/>
                <p:cNvPicPr>
                  <a:picLocks noChangeAspect="1" noChangeArrowheads="1"/>
                </p:cNvPicPr>
                <p:nvPr/>
              </p:nvPicPr>
              <p:blipFill>
                <a:blip r:embed="rId2" cstate="print"/>
                <a:srcRect/>
                <a:stretch>
                  <a:fillRect/>
                </a:stretch>
              </p:blipFill>
              <p:spPr bwMode="auto">
                <a:xfrm>
                  <a:off x="2753" y="10897"/>
                  <a:ext cx="165" cy="165"/>
                </a:xfrm>
                <a:prstGeom prst="rect">
                  <a:avLst/>
                </a:prstGeom>
                <a:noFill/>
                <a:ln w="9525">
                  <a:noFill/>
                  <a:miter lim="800000"/>
                  <a:headEnd/>
                  <a:tailEnd/>
                </a:ln>
              </p:spPr>
            </p:pic>
            <p:pic>
              <p:nvPicPr>
                <p:cNvPr id="13467" name="Picture 155"/>
                <p:cNvPicPr>
                  <a:picLocks noChangeAspect="1" noChangeArrowheads="1"/>
                </p:cNvPicPr>
                <p:nvPr/>
              </p:nvPicPr>
              <p:blipFill>
                <a:blip r:embed="rId2" cstate="print"/>
                <a:srcRect/>
                <a:stretch>
                  <a:fillRect/>
                </a:stretch>
              </p:blipFill>
              <p:spPr bwMode="auto">
                <a:xfrm>
                  <a:off x="3278" y="10741"/>
                  <a:ext cx="165" cy="165"/>
                </a:xfrm>
                <a:prstGeom prst="rect">
                  <a:avLst/>
                </a:prstGeom>
                <a:noFill/>
                <a:ln w="9525">
                  <a:noFill/>
                  <a:miter lim="800000"/>
                  <a:headEnd/>
                  <a:tailEnd/>
                </a:ln>
              </p:spPr>
            </p:pic>
            <p:pic>
              <p:nvPicPr>
                <p:cNvPr id="13468" name="Picture 156"/>
                <p:cNvPicPr>
                  <a:picLocks noChangeAspect="1" noChangeArrowheads="1"/>
                </p:cNvPicPr>
                <p:nvPr/>
              </p:nvPicPr>
              <p:blipFill>
                <a:blip r:embed="rId2" cstate="print"/>
                <a:srcRect/>
                <a:stretch>
                  <a:fillRect/>
                </a:stretch>
              </p:blipFill>
              <p:spPr bwMode="auto">
                <a:xfrm>
                  <a:off x="3173" y="11053"/>
                  <a:ext cx="165" cy="165"/>
                </a:xfrm>
                <a:prstGeom prst="rect">
                  <a:avLst/>
                </a:prstGeom>
                <a:noFill/>
                <a:ln w="9525">
                  <a:noFill/>
                  <a:miter lim="800000"/>
                  <a:headEnd/>
                  <a:tailEnd/>
                </a:ln>
              </p:spPr>
            </p:pic>
            <p:sp>
              <p:nvSpPr>
                <p:cNvPr id="13469" name="Line 157"/>
                <p:cNvSpPr>
                  <a:spLocks noChangeAspect="1" noChangeShapeType="1"/>
                </p:cNvSpPr>
                <p:nvPr/>
              </p:nvSpPr>
              <p:spPr bwMode="auto">
                <a:xfrm>
                  <a:off x="1973" y="10504"/>
                  <a:ext cx="210" cy="1"/>
                </a:xfrm>
                <a:prstGeom prst="line">
                  <a:avLst/>
                </a:prstGeom>
                <a:noFill/>
                <a:ln w="12700">
                  <a:solidFill>
                    <a:srgbClr val="FF0000"/>
                  </a:solidFill>
                  <a:round/>
                  <a:tailEnd type="stealth" w="sm" len="med"/>
                </a:ln>
              </p:spPr>
              <p:txBody>
                <a:bodyPr/>
                <a:lstStyle/>
                <a:p>
                  <a:endParaRPr lang="zh-CN" altLang="en-US"/>
                </a:p>
              </p:txBody>
            </p:sp>
            <p:sp>
              <p:nvSpPr>
                <p:cNvPr id="13470" name="Line 158"/>
                <p:cNvSpPr>
                  <a:spLocks noChangeAspect="1" noChangeShapeType="1"/>
                </p:cNvSpPr>
                <p:nvPr/>
              </p:nvSpPr>
              <p:spPr bwMode="auto">
                <a:xfrm>
                  <a:off x="1868" y="10816"/>
                  <a:ext cx="210" cy="1"/>
                </a:xfrm>
                <a:prstGeom prst="line">
                  <a:avLst/>
                </a:prstGeom>
                <a:noFill/>
                <a:ln w="12700">
                  <a:solidFill>
                    <a:srgbClr val="FF0000"/>
                  </a:solidFill>
                  <a:round/>
                  <a:tailEnd type="stealth" w="sm" len="med"/>
                </a:ln>
              </p:spPr>
              <p:txBody>
                <a:bodyPr/>
                <a:lstStyle/>
                <a:p>
                  <a:endParaRPr lang="zh-CN" altLang="en-US"/>
                </a:p>
              </p:txBody>
            </p:sp>
            <p:sp>
              <p:nvSpPr>
                <p:cNvPr id="13471" name="Line 159"/>
                <p:cNvSpPr>
                  <a:spLocks noChangeAspect="1" noChangeShapeType="1"/>
                </p:cNvSpPr>
                <p:nvPr/>
              </p:nvSpPr>
              <p:spPr bwMode="auto">
                <a:xfrm>
                  <a:off x="2288" y="10666"/>
                  <a:ext cx="210" cy="1"/>
                </a:xfrm>
                <a:prstGeom prst="line">
                  <a:avLst/>
                </a:prstGeom>
                <a:noFill/>
                <a:ln w="12700">
                  <a:solidFill>
                    <a:srgbClr val="FF0000"/>
                  </a:solidFill>
                  <a:round/>
                  <a:tailEnd type="stealth" w="sm" len="med"/>
                </a:ln>
              </p:spPr>
              <p:txBody>
                <a:bodyPr/>
                <a:lstStyle/>
                <a:p>
                  <a:endParaRPr lang="zh-CN" altLang="en-US"/>
                </a:p>
              </p:txBody>
            </p:sp>
            <p:sp>
              <p:nvSpPr>
                <p:cNvPr id="13472" name="Line 160"/>
                <p:cNvSpPr>
                  <a:spLocks noChangeAspect="1" noChangeShapeType="1"/>
                </p:cNvSpPr>
                <p:nvPr/>
              </p:nvSpPr>
              <p:spPr bwMode="auto">
                <a:xfrm>
                  <a:off x="2393" y="10963"/>
                  <a:ext cx="210" cy="1"/>
                </a:xfrm>
                <a:prstGeom prst="line">
                  <a:avLst/>
                </a:prstGeom>
                <a:noFill/>
                <a:ln w="12700">
                  <a:solidFill>
                    <a:srgbClr val="FF0000"/>
                  </a:solidFill>
                  <a:round/>
                  <a:tailEnd type="stealth" w="sm" len="med"/>
                </a:ln>
              </p:spPr>
              <p:txBody>
                <a:bodyPr/>
                <a:lstStyle/>
                <a:p>
                  <a:endParaRPr lang="zh-CN" altLang="en-US"/>
                </a:p>
              </p:txBody>
            </p:sp>
            <p:sp>
              <p:nvSpPr>
                <p:cNvPr id="13473" name="Line 161"/>
                <p:cNvSpPr>
                  <a:spLocks noChangeAspect="1" noChangeShapeType="1"/>
                </p:cNvSpPr>
                <p:nvPr/>
              </p:nvSpPr>
              <p:spPr bwMode="auto">
                <a:xfrm>
                  <a:off x="2078" y="11134"/>
                  <a:ext cx="210" cy="1"/>
                </a:xfrm>
                <a:prstGeom prst="line">
                  <a:avLst/>
                </a:prstGeom>
                <a:noFill/>
                <a:ln w="12700">
                  <a:solidFill>
                    <a:srgbClr val="FF0000"/>
                  </a:solidFill>
                  <a:round/>
                  <a:tailEnd type="stealth" w="sm" len="med"/>
                </a:ln>
              </p:spPr>
              <p:txBody>
                <a:bodyPr/>
                <a:lstStyle/>
                <a:p>
                  <a:endParaRPr lang="zh-CN" altLang="en-US"/>
                </a:p>
              </p:txBody>
            </p:sp>
            <p:sp>
              <p:nvSpPr>
                <p:cNvPr id="13474" name="Line 162"/>
                <p:cNvSpPr>
                  <a:spLocks noChangeAspect="1" noChangeShapeType="1"/>
                </p:cNvSpPr>
                <p:nvPr/>
              </p:nvSpPr>
              <p:spPr bwMode="auto">
                <a:xfrm>
                  <a:off x="3218" y="10510"/>
                  <a:ext cx="210" cy="1"/>
                </a:xfrm>
                <a:prstGeom prst="line">
                  <a:avLst/>
                </a:prstGeom>
                <a:noFill/>
                <a:ln w="12700">
                  <a:solidFill>
                    <a:srgbClr val="FF0000"/>
                  </a:solidFill>
                  <a:round/>
                  <a:tailEnd type="stealth" w="sm" len="med"/>
                </a:ln>
              </p:spPr>
              <p:txBody>
                <a:bodyPr/>
                <a:lstStyle/>
                <a:p>
                  <a:endParaRPr lang="zh-CN" altLang="en-US"/>
                </a:p>
              </p:txBody>
            </p:sp>
            <p:sp>
              <p:nvSpPr>
                <p:cNvPr id="13475" name="Line 163"/>
                <p:cNvSpPr>
                  <a:spLocks noChangeAspect="1" noChangeShapeType="1"/>
                </p:cNvSpPr>
                <p:nvPr/>
              </p:nvSpPr>
              <p:spPr bwMode="auto">
                <a:xfrm>
                  <a:off x="2918" y="10972"/>
                  <a:ext cx="210" cy="1"/>
                </a:xfrm>
                <a:prstGeom prst="line">
                  <a:avLst/>
                </a:prstGeom>
                <a:noFill/>
                <a:ln w="12700">
                  <a:solidFill>
                    <a:srgbClr val="FF0000"/>
                  </a:solidFill>
                  <a:round/>
                  <a:tailEnd type="stealth" w="sm" len="med"/>
                </a:ln>
              </p:spPr>
              <p:txBody>
                <a:bodyPr/>
                <a:lstStyle/>
                <a:p>
                  <a:endParaRPr lang="zh-CN" altLang="en-US"/>
                </a:p>
              </p:txBody>
            </p:sp>
            <p:sp>
              <p:nvSpPr>
                <p:cNvPr id="13476" name="Line 164"/>
                <p:cNvSpPr>
                  <a:spLocks noChangeAspect="1" noChangeShapeType="1"/>
                </p:cNvSpPr>
                <p:nvPr/>
              </p:nvSpPr>
              <p:spPr bwMode="auto">
                <a:xfrm>
                  <a:off x="3353" y="11134"/>
                  <a:ext cx="210" cy="1"/>
                </a:xfrm>
                <a:prstGeom prst="line">
                  <a:avLst/>
                </a:prstGeom>
                <a:noFill/>
                <a:ln w="12700">
                  <a:solidFill>
                    <a:srgbClr val="FF0000"/>
                  </a:solidFill>
                  <a:round/>
                  <a:tailEnd type="stealth" w="sm" len="med"/>
                </a:ln>
              </p:spPr>
              <p:txBody>
                <a:bodyPr/>
                <a:lstStyle/>
                <a:p>
                  <a:endParaRPr lang="zh-CN" altLang="en-US"/>
                </a:p>
              </p:txBody>
            </p:sp>
            <p:sp>
              <p:nvSpPr>
                <p:cNvPr id="13477" name="Line 165"/>
                <p:cNvSpPr>
                  <a:spLocks noChangeAspect="1" noChangeShapeType="1"/>
                </p:cNvSpPr>
                <p:nvPr/>
              </p:nvSpPr>
              <p:spPr bwMode="auto">
                <a:xfrm>
                  <a:off x="3443" y="10822"/>
                  <a:ext cx="210" cy="1"/>
                </a:xfrm>
                <a:prstGeom prst="line">
                  <a:avLst/>
                </a:prstGeom>
                <a:noFill/>
                <a:ln w="12700">
                  <a:solidFill>
                    <a:srgbClr val="FF0000"/>
                  </a:solidFill>
                  <a:round/>
                  <a:tailEnd type="stealth" w="sm" len="med"/>
                </a:ln>
              </p:spPr>
              <p:txBody>
                <a:bodyPr/>
                <a:lstStyle/>
                <a:p>
                  <a:endParaRPr lang="zh-CN" altLang="en-US"/>
                </a:p>
              </p:txBody>
            </p:sp>
            <p:sp>
              <p:nvSpPr>
                <p:cNvPr id="13478" name="Text Box 166"/>
                <p:cNvSpPr txBox="1">
                  <a:spLocks noChangeAspect="1" noChangeArrowheads="1"/>
                </p:cNvSpPr>
                <p:nvPr/>
              </p:nvSpPr>
              <p:spPr bwMode="auto">
                <a:xfrm>
                  <a:off x="2573" y="10288"/>
                  <a:ext cx="630" cy="624"/>
                </a:xfrm>
                <a:prstGeom prst="rect">
                  <a:avLst/>
                </a:prstGeom>
                <a:noFill/>
                <a:ln w="9525">
                  <a:noFill/>
                  <a:miter lim="800000"/>
                </a:ln>
              </p:spPr>
              <p:txBody>
                <a:bodyPr/>
                <a:lstStyle/>
                <a:p>
                  <a:pPr algn="just"/>
                  <a:r>
                    <a:rPr lang="en-US" altLang="zh-CN" sz="1000" i="1">
                      <a:solidFill>
                        <a:srgbClr val="FFFFFF"/>
                      </a:solidFill>
                    </a:rPr>
                    <a:t>S</a:t>
                  </a:r>
                  <a:endParaRPr lang="en-US" altLang="zh-CN">
                    <a:solidFill>
                      <a:srgbClr val="FFFFFF"/>
                    </a:solidFill>
                    <a:latin typeface="Arial" panose="020B0604020202020204" pitchFamily="34" charset="0"/>
                  </a:endParaRPr>
                </a:p>
              </p:txBody>
            </p:sp>
          </p:grpSp>
        </p:grpSp>
        <p:graphicFrame>
          <p:nvGraphicFramePr>
            <p:cNvPr id="13479" name="Object 167"/>
            <p:cNvGraphicFramePr>
              <a:graphicFrameLocks noChangeAspect="1"/>
            </p:cNvGraphicFramePr>
            <p:nvPr/>
          </p:nvGraphicFramePr>
          <p:xfrm>
            <a:off x="4468" y="2251"/>
            <a:ext cx="178" cy="227"/>
          </p:xfrm>
          <a:graphic>
            <a:graphicData uri="http://schemas.openxmlformats.org/presentationml/2006/ole">
              <mc:AlternateContent xmlns:mc="http://schemas.openxmlformats.org/markup-compatibility/2006">
                <mc:Choice xmlns:v="urn:schemas-microsoft-com:vml" Requires="v">
                  <p:oleObj name="公式" r:id="rId3" imgW="139579" imgH="177646" progId="">
                    <p:embed/>
                  </p:oleObj>
                </mc:Choice>
                <mc:Fallback>
                  <p:oleObj name="公式" r:id="rId3" imgW="139579" imgH="177646" progId="">
                    <p:embed/>
                    <p:pic>
                      <p:nvPicPr>
                        <p:cNvPr id="0" name="Picture 167" descr="image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8" y="2251"/>
                          <a:ext cx="178"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3480" name="Text Box 168"/>
          <p:cNvSpPr txBox="1">
            <a:spLocks noChangeArrowheads="1"/>
          </p:cNvSpPr>
          <p:nvPr/>
        </p:nvSpPr>
        <p:spPr bwMode="auto">
          <a:xfrm>
            <a:off x="685800" y="4953000"/>
            <a:ext cx="7391400" cy="400110"/>
          </a:xfrm>
          <a:prstGeom prst="rect">
            <a:avLst/>
          </a:prstGeom>
          <a:noFill/>
          <a:ln w="9525" algn="ctr">
            <a:noFill/>
            <a:miter lim="800000"/>
          </a:ln>
          <a:effectLst/>
        </p:spPr>
        <p:txBody>
          <a:bodyPr wrap="square">
            <a:spAutoFit/>
          </a:bodyPr>
          <a:lstStyle/>
          <a:p>
            <a:pPr>
              <a:spcBef>
                <a:spcPct val="50000"/>
              </a:spcBef>
            </a:pPr>
            <a:r>
              <a:rPr lang="zh-CN" altLang="en-US" sz="2000" dirty="0">
                <a:solidFill>
                  <a:srgbClr val="0000CC"/>
                </a:solidFill>
              </a:rPr>
              <a:t>传导电流</a:t>
            </a:r>
            <a:r>
              <a:rPr lang="zh-CN" altLang="en-US" sz="2000" dirty="0"/>
              <a:t>：载流子在导电媒质中定向运动所产生的电流</a:t>
            </a:r>
          </a:p>
        </p:txBody>
      </p:sp>
      <p:sp>
        <p:nvSpPr>
          <p:cNvPr id="13481" name="Text Box 169"/>
          <p:cNvSpPr txBox="1">
            <a:spLocks noChangeArrowheads="1"/>
          </p:cNvSpPr>
          <p:nvPr/>
        </p:nvSpPr>
        <p:spPr bwMode="auto">
          <a:xfrm>
            <a:off x="685800" y="5486400"/>
            <a:ext cx="7772400" cy="706755"/>
          </a:xfrm>
          <a:prstGeom prst="rect">
            <a:avLst/>
          </a:prstGeom>
          <a:noFill/>
          <a:ln w="9525" algn="ctr">
            <a:noFill/>
            <a:miter lim="800000"/>
          </a:ln>
          <a:effectLst/>
        </p:spPr>
        <p:txBody>
          <a:bodyPr wrap="square">
            <a:spAutoFit/>
          </a:bodyPr>
          <a:lstStyle/>
          <a:p>
            <a:pPr>
              <a:spcBef>
                <a:spcPct val="50000"/>
              </a:spcBef>
            </a:pPr>
            <a:r>
              <a:rPr lang="zh-CN" altLang="en-US" sz="2000" dirty="0">
                <a:solidFill>
                  <a:srgbClr val="0000CC"/>
                </a:solidFill>
              </a:rPr>
              <a:t>运流电流</a:t>
            </a:r>
            <a:r>
              <a:rPr lang="zh-CN" altLang="en-US" sz="2000" dirty="0"/>
              <a:t>：载流子在不导电的空间，如真空或极稀薄气体中的有规则运动所形成的电流。宏观带电物体在空间做机械运动形成的电流。</a:t>
            </a:r>
            <a:endParaRPr lang="en-US" altLang="zh-C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68"/>
                                        </p:tgtEl>
                                        <p:attrNameLst>
                                          <p:attrName>style.visibility</p:attrName>
                                        </p:attrNameLst>
                                      </p:cBhvr>
                                      <p:to>
                                        <p:strVal val="visible"/>
                                      </p:to>
                                    </p:set>
                                    <p:animEffect transition="in" filter="wipe(left)">
                                      <p:cBhvr>
                                        <p:cTn id="7" dur="500"/>
                                        <p:tgtEl>
                                          <p:spTgt spid="133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70"/>
                                        </p:tgtEl>
                                        <p:attrNameLst>
                                          <p:attrName>style.visibility</p:attrName>
                                        </p:attrNameLst>
                                      </p:cBhvr>
                                      <p:to>
                                        <p:strVal val="visible"/>
                                      </p:to>
                                    </p:set>
                                    <p:animEffect transition="in" filter="wipe(left)">
                                      <p:cBhvr>
                                        <p:cTn id="12" dur="500"/>
                                        <p:tgtEl>
                                          <p:spTgt spid="1337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443"/>
                                        </p:tgtEl>
                                        <p:attrNameLst>
                                          <p:attrName>style.visibility</p:attrName>
                                        </p:attrNameLst>
                                      </p:cBhvr>
                                      <p:to>
                                        <p:strVal val="visible"/>
                                      </p:to>
                                    </p:set>
                                    <p:animEffect transition="in" filter="wipe(left)">
                                      <p:cBhvr>
                                        <p:cTn id="17" dur="500"/>
                                        <p:tgtEl>
                                          <p:spTgt spid="134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480"/>
                                        </p:tgtEl>
                                        <p:attrNameLst>
                                          <p:attrName>style.visibility</p:attrName>
                                        </p:attrNameLst>
                                      </p:cBhvr>
                                      <p:to>
                                        <p:strVal val="visible"/>
                                      </p:to>
                                    </p:set>
                                    <p:animEffect transition="in" filter="wipe(left)">
                                      <p:cBhvr>
                                        <p:cTn id="22" dur="500"/>
                                        <p:tgtEl>
                                          <p:spTgt spid="1348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481"/>
                                        </p:tgtEl>
                                        <p:attrNameLst>
                                          <p:attrName>style.visibility</p:attrName>
                                        </p:attrNameLst>
                                      </p:cBhvr>
                                      <p:to>
                                        <p:strVal val="visible"/>
                                      </p:to>
                                    </p:set>
                                    <p:animEffect transition="in" filter="wipe(left)">
                                      <p:cBhvr>
                                        <p:cTn id="27" dur="500"/>
                                        <p:tgtEl>
                                          <p:spTgt spid="13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68" grpId="0" bldLvl="0" animBg="1"/>
      <p:bldP spid="13370" grpId="0" bldLvl="0" animBg="1"/>
      <p:bldP spid="13443" grpId="0" bldLvl="0" animBg="1"/>
      <p:bldP spid="13480" grpId="0" bldLvl="0" animBg="1"/>
      <p:bldP spid="13481"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en-US" altLang="zh-CN" dirty="0"/>
              <a:t>10.3 </a:t>
            </a:r>
            <a:r>
              <a:rPr lang="zh-CN" altLang="en-US" dirty="0"/>
              <a:t>毕奥─萨伐尔定律</a:t>
            </a:r>
          </a:p>
        </p:txBody>
      </p:sp>
      <p:sp>
        <p:nvSpPr>
          <p:cNvPr id="28" name="灯片编号占位符 4"/>
          <p:cNvSpPr>
            <a:spLocks noGrp="1"/>
          </p:cNvSpPr>
          <p:nvPr>
            <p:ph type="sldNum" sz="quarter" idx="12"/>
          </p:nvPr>
        </p:nvSpPr>
        <p:spPr/>
        <p:txBody>
          <a:bodyPr/>
          <a:lstStyle/>
          <a:p>
            <a:fld id="{8432768D-E93E-4665-9452-ED769E158664}" type="slidenum">
              <a:rPr lang="en-US" altLang="zh-CN"/>
              <a:pPr/>
              <a:t>30</a:t>
            </a:fld>
            <a:endParaRPr lang="en-US" altLang="zh-CN"/>
          </a:p>
        </p:txBody>
      </p:sp>
      <p:grpSp>
        <p:nvGrpSpPr>
          <p:cNvPr id="228355" name="Group 3"/>
          <p:cNvGrpSpPr/>
          <p:nvPr/>
        </p:nvGrpSpPr>
        <p:grpSpPr bwMode="auto">
          <a:xfrm>
            <a:off x="1524000" y="3352800"/>
            <a:ext cx="2743200" cy="2743200"/>
            <a:chOff x="1968" y="864"/>
            <a:chExt cx="2352" cy="2160"/>
          </a:xfrm>
        </p:grpSpPr>
        <p:pic>
          <p:nvPicPr>
            <p:cNvPr id="228356" name="Picture 4"/>
            <p:cNvPicPr>
              <a:picLocks noChangeAspect="1" noChangeArrowheads="1"/>
            </p:cNvPicPr>
            <p:nvPr/>
          </p:nvPicPr>
          <p:blipFill>
            <a:blip r:embed="rId2" cstate="print"/>
            <a:srcRect l="28125" t="19812" r="28125" b="21968"/>
            <a:stretch>
              <a:fillRect/>
            </a:stretch>
          </p:blipFill>
          <p:spPr bwMode="auto">
            <a:xfrm>
              <a:off x="1968" y="864"/>
              <a:ext cx="2352" cy="2160"/>
            </a:xfrm>
            <a:prstGeom prst="rect">
              <a:avLst/>
            </a:prstGeom>
            <a:noFill/>
            <a:ln w="9525">
              <a:noFill/>
              <a:miter lim="800000"/>
              <a:headEnd/>
              <a:tailEnd/>
            </a:ln>
            <a:effectLst/>
          </p:spPr>
        </p:pic>
        <p:pic>
          <p:nvPicPr>
            <p:cNvPr id="228357" name="Picture 5"/>
            <p:cNvPicPr>
              <a:picLocks noChangeAspect="1" noChangeArrowheads="1"/>
            </p:cNvPicPr>
            <p:nvPr/>
          </p:nvPicPr>
          <p:blipFill>
            <a:blip r:embed="rId3" cstate="print"/>
            <a:srcRect l="54199" t="20956" r="33772" b="59705"/>
            <a:stretch>
              <a:fillRect/>
            </a:stretch>
          </p:blipFill>
          <p:spPr bwMode="auto">
            <a:xfrm>
              <a:off x="2208" y="2160"/>
              <a:ext cx="647" cy="718"/>
            </a:xfrm>
            <a:prstGeom prst="rect">
              <a:avLst/>
            </a:prstGeom>
            <a:noFill/>
            <a:ln w="9525">
              <a:noFill/>
              <a:miter lim="800000"/>
              <a:headEnd/>
              <a:tailEnd/>
            </a:ln>
            <a:effectLst/>
          </p:spPr>
        </p:pic>
        <p:graphicFrame>
          <p:nvGraphicFramePr>
            <p:cNvPr id="228358" name="Object 6"/>
            <p:cNvGraphicFramePr>
              <a:graphicFrameLocks noChangeAspect="1"/>
            </p:cNvGraphicFramePr>
            <p:nvPr/>
          </p:nvGraphicFramePr>
          <p:xfrm>
            <a:off x="3900" y="2344"/>
            <a:ext cx="210" cy="247"/>
          </p:xfrm>
          <a:graphic>
            <a:graphicData uri="http://schemas.openxmlformats.org/presentationml/2006/ole">
              <mc:AlternateContent xmlns:mc="http://schemas.openxmlformats.org/markup-compatibility/2006">
                <mc:Choice xmlns:v="urn:schemas-microsoft-com:vml" Requires="v">
                  <p:oleObj name="Equation" r:id="rId4" imgW="3962400" imgH="4876800" progId="">
                    <p:embed/>
                  </p:oleObj>
                </mc:Choice>
                <mc:Fallback>
                  <p:oleObj name="Equation" r:id="rId4" imgW="3962400" imgH="4876800" progId="">
                    <p:embed/>
                    <p:pic>
                      <p:nvPicPr>
                        <p:cNvPr id="0" name="Picture 6" descr="image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0" y="2344"/>
                          <a:ext cx="210" cy="2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28359" name="Picture 7"/>
            <p:cNvPicPr>
              <a:picLocks noChangeAspect="1" noChangeArrowheads="1"/>
            </p:cNvPicPr>
            <p:nvPr/>
          </p:nvPicPr>
          <p:blipFill>
            <a:blip r:embed="rId2" cstate="print"/>
            <a:srcRect l="33594" t="23047" r="59375" b="65094"/>
            <a:stretch>
              <a:fillRect/>
            </a:stretch>
          </p:blipFill>
          <p:spPr bwMode="auto">
            <a:xfrm>
              <a:off x="2682" y="944"/>
              <a:ext cx="378" cy="440"/>
            </a:xfrm>
            <a:prstGeom prst="rect">
              <a:avLst/>
            </a:prstGeom>
            <a:noFill/>
            <a:ln w="9525">
              <a:noFill/>
              <a:miter lim="800000"/>
              <a:headEnd/>
              <a:tailEnd/>
            </a:ln>
            <a:effectLst/>
          </p:spPr>
        </p:pic>
        <p:graphicFrame>
          <p:nvGraphicFramePr>
            <p:cNvPr id="228360" name="Object 8"/>
            <p:cNvGraphicFramePr>
              <a:graphicFrameLocks noChangeAspect="1"/>
            </p:cNvGraphicFramePr>
            <p:nvPr/>
          </p:nvGraphicFramePr>
          <p:xfrm>
            <a:off x="2850" y="1104"/>
            <a:ext cx="178" cy="247"/>
          </p:xfrm>
          <a:graphic>
            <a:graphicData uri="http://schemas.openxmlformats.org/presentationml/2006/ole">
              <mc:AlternateContent xmlns:mc="http://schemas.openxmlformats.org/markup-compatibility/2006">
                <mc:Choice xmlns:v="urn:schemas-microsoft-com:vml" Requires="v">
                  <p:oleObj name="Equation" r:id="rId6" imgW="3352800" imgH="4876800" progId="">
                    <p:embed/>
                  </p:oleObj>
                </mc:Choice>
                <mc:Fallback>
                  <p:oleObj name="Equation" r:id="rId6" imgW="3352800" imgH="4876800" progId="">
                    <p:embed/>
                    <p:pic>
                      <p:nvPicPr>
                        <p:cNvPr id="0" name="Picture 8" descr="image8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0" y="1104"/>
                          <a:ext cx="178" cy="2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28361" name="Text Box 9"/>
          <p:cNvSpPr txBox="1">
            <a:spLocks noChangeArrowheads="1"/>
          </p:cNvSpPr>
          <p:nvPr/>
        </p:nvSpPr>
        <p:spPr bwMode="auto">
          <a:xfrm>
            <a:off x="1066800" y="1460256"/>
            <a:ext cx="7162800" cy="1200329"/>
          </a:xfrm>
          <a:prstGeom prst="rect">
            <a:avLst/>
          </a:prstGeom>
          <a:noFill/>
          <a:ln w="9525">
            <a:noFill/>
            <a:miter lim="800000"/>
          </a:ln>
          <a:effectLst/>
        </p:spPr>
        <p:txBody>
          <a:bodyPr wrap="square">
            <a:spAutoFit/>
          </a:bodyPr>
          <a:lstStyle/>
          <a:p>
            <a:pPr defTabSz="762000" eaLnBrk="0" hangingPunct="0"/>
            <a:r>
              <a:rPr kumimoji="1" lang="zh-CN" altLang="en-US" sz="2400" dirty="0"/>
              <a:t>电流元的磁感应线在</a:t>
            </a:r>
            <a:r>
              <a:rPr kumimoji="1" lang="zh-CN" altLang="en-US" sz="2400" dirty="0">
                <a:solidFill>
                  <a:srgbClr val="0000CC"/>
                </a:solidFill>
              </a:rPr>
              <a:t>垂直于电流元的平面内</a:t>
            </a:r>
            <a:r>
              <a:rPr kumimoji="1" lang="en-US" altLang="zh-CN" sz="2400" dirty="0"/>
              <a:t>,</a:t>
            </a:r>
            <a:r>
              <a:rPr kumimoji="1" lang="zh-CN" altLang="en-US" sz="2400" dirty="0"/>
              <a:t>是圆心在电流元轴线上的一系列同心圆</a:t>
            </a:r>
            <a:r>
              <a:rPr kumimoji="1" lang="en-US" altLang="zh-CN" sz="2400" dirty="0"/>
              <a:t>,</a:t>
            </a:r>
            <a:r>
              <a:rPr kumimoji="1" lang="zh-CN" altLang="en-US" sz="2400" dirty="0"/>
              <a:t>磁感应线绕向与电流流向成</a:t>
            </a:r>
            <a:r>
              <a:rPr kumimoji="1" lang="zh-CN" altLang="en-US" sz="2400" dirty="0">
                <a:solidFill>
                  <a:srgbClr val="FF3300"/>
                </a:solidFill>
              </a:rPr>
              <a:t>右手螺旋</a:t>
            </a:r>
            <a:r>
              <a:rPr kumimoji="1" lang="zh-CN" altLang="en-US" sz="2400" dirty="0"/>
              <a:t>关系。</a:t>
            </a:r>
          </a:p>
        </p:txBody>
      </p:sp>
      <p:grpSp>
        <p:nvGrpSpPr>
          <p:cNvPr id="228362" name="Group 10"/>
          <p:cNvGrpSpPr/>
          <p:nvPr/>
        </p:nvGrpSpPr>
        <p:grpSpPr bwMode="auto">
          <a:xfrm>
            <a:off x="5791200" y="2590800"/>
            <a:ext cx="2689225" cy="3200400"/>
            <a:chOff x="3888" y="1056"/>
            <a:chExt cx="1694" cy="2016"/>
          </a:xfrm>
        </p:grpSpPr>
        <p:graphicFrame>
          <p:nvGraphicFramePr>
            <p:cNvPr id="228363" name="Object 11"/>
            <p:cNvGraphicFramePr>
              <a:graphicFrameLocks noChangeAspect="1"/>
            </p:cNvGraphicFramePr>
            <p:nvPr/>
          </p:nvGraphicFramePr>
          <p:xfrm>
            <a:off x="4098" y="2124"/>
            <a:ext cx="461" cy="366"/>
          </p:xfrm>
          <a:graphic>
            <a:graphicData uri="http://schemas.openxmlformats.org/presentationml/2006/ole">
              <mc:AlternateContent xmlns:mc="http://schemas.openxmlformats.org/markup-compatibility/2006">
                <mc:Choice xmlns:v="urn:schemas-microsoft-com:vml" Requires="v">
                  <p:oleObj name="公式" r:id="rId8" imgW="8111160" imgH="6489720" progId="">
                    <p:embed/>
                  </p:oleObj>
                </mc:Choice>
                <mc:Fallback>
                  <p:oleObj name="公式" r:id="rId8" imgW="8111160" imgH="6489720" progId="">
                    <p:embed/>
                    <p:pic>
                      <p:nvPicPr>
                        <p:cNvPr id="0" name="Picture 11" descr="image8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98" y="2124"/>
                          <a:ext cx="461" cy="3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8364" name="Oval 12"/>
            <p:cNvSpPr>
              <a:spLocks noChangeArrowheads="1"/>
            </p:cNvSpPr>
            <p:nvPr/>
          </p:nvSpPr>
          <p:spPr bwMode="auto">
            <a:xfrm rot="382978">
              <a:off x="3888" y="1492"/>
              <a:ext cx="1248" cy="480"/>
            </a:xfrm>
            <a:prstGeom prst="ellipse">
              <a:avLst/>
            </a:prstGeom>
            <a:solidFill>
              <a:srgbClr val="FFFFFF"/>
            </a:solidFill>
            <a:ln w="38100">
              <a:solidFill>
                <a:srgbClr val="000000"/>
              </a:solidFill>
              <a:prstDash val="sysDot"/>
              <a:round/>
            </a:ln>
            <a:effectLst/>
          </p:spPr>
          <p:txBody>
            <a:bodyPr wrap="none" anchor="ctr"/>
            <a:lstStyle/>
            <a:p>
              <a:endParaRPr lang="zh-CN" altLang="en-US"/>
            </a:p>
          </p:txBody>
        </p:sp>
        <p:sp>
          <p:nvSpPr>
            <p:cNvPr id="228365" name="Oval 13"/>
            <p:cNvSpPr>
              <a:spLocks noChangeArrowheads="1"/>
            </p:cNvSpPr>
            <p:nvPr/>
          </p:nvSpPr>
          <p:spPr bwMode="auto">
            <a:xfrm rot="382978">
              <a:off x="3996" y="1606"/>
              <a:ext cx="1022" cy="254"/>
            </a:xfrm>
            <a:prstGeom prst="ellipse">
              <a:avLst/>
            </a:prstGeom>
            <a:solidFill>
              <a:srgbClr val="FFFFFF"/>
            </a:solidFill>
            <a:ln w="38100">
              <a:solidFill>
                <a:srgbClr val="000000"/>
              </a:solidFill>
              <a:prstDash val="sysDot"/>
              <a:round/>
            </a:ln>
            <a:effectLst/>
          </p:spPr>
          <p:txBody>
            <a:bodyPr wrap="none" anchor="ctr"/>
            <a:lstStyle/>
            <a:p>
              <a:endParaRPr lang="zh-CN" altLang="en-US"/>
            </a:p>
          </p:txBody>
        </p:sp>
        <p:sp>
          <p:nvSpPr>
            <p:cNvPr id="228366" name="Freeform 14"/>
            <p:cNvSpPr/>
            <p:nvPr/>
          </p:nvSpPr>
          <p:spPr bwMode="auto">
            <a:xfrm>
              <a:off x="3896" y="1740"/>
              <a:ext cx="232" cy="168"/>
            </a:xfrm>
            <a:custGeom>
              <a:avLst/>
              <a:gdLst/>
              <a:ahLst/>
              <a:cxnLst>
                <a:cxn ang="0">
                  <a:pos x="0" y="0"/>
                </a:cxn>
                <a:cxn ang="0">
                  <a:pos x="80" y="84"/>
                </a:cxn>
                <a:cxn ang="0">
                  <a:pos x="232" y="168"/>
                </a:cxn>
              </a:cxnLst>
              <a:rect l="0" t="0" r="r" b="b"/>
              <a:pathLst>
                <a:path w="232" h="168">
                  <a:moveTo>
                    <a:pt x="0" y="0"/>
                  </a:moveTo>
                  <a:lnTo>
                    <a:pt x="80" y="84"/>
                  </a:lnTo>
                  <a:lnTo>
                    <a:pt x="232" y="168"/>
                  </a:lnTo>
                </a:path>
              </a:pathLst>
            </a:custGeom>
            <a:noFill/>
            <a:ln w="38100" cap="flat" cmpd="sng">
              <a:solidFill>
                <a:srgbClr val="000000"/>
              </a:solidFill>
              <a:prstDash val="solid"/>
              <a:round/>
              <a:headEnd type="none" w="med" len="med"/>
              <a:tailEnd type="arrow" w="med" len="med"/>
            </a:ln>
            <a:effectLst/>
          </p:spPr>
          <p:txBody>
            <a:bodyPr wrap="none" anchor="ctr"/>
            <a:lstStyle/>
            <a:p>
              <a:endParaRPr lang="zh-CN" altLang="en-US"/>
            </a:p>
          </p:txBody>
        </p:sp>
        <p:sp>
          <p:nvSpPr>
            <p:cNvPr id="228367" name="Freeform 15"/>
            <p:cNvSpPr/>
            <p:nvPr/>
          </p:nvSpPr>
          <p:spPr bwMode="auto">
            <a:xfrm>
              <a:off x="3984" y="1668"/>
              <a:ext cx="192" cy="144"/>
            </a:xfrm>
            <a:custGeom>
              <a:avLst/>
              <a:gdLst/>
              <a:ahLst/>
              <a:cxnLst>
                <a:cxn ang="0">
                  <a:pos x="0" y="0"/>
                </a:cxn>
                <a:cxn ang="0">
                  <a:pos x="72" y="80"/>
                </a:cxn>
                <a:cxn ang="0">
                  <a:pos x="192" y="144"/>
                </a:cxn>
              </a:cxnLst>
              <a:rect l="0" t="0" r="r" b="b"/>
              <a:pathLst>
                <a:path w="192" h="144">
                  <a:moveTo>
                    <a:pt x="0" y="0"/>
                  </a:moveTo>
                  <a:lnTo>
                    <a:pt x="72" y="80"/>
                  </a:lnTo>
                  <a:lnTo>
                    <a:pt x="192" y="144"/>
                  </a:lnTo>
                </a:path>
              </a:pathLst>
            </a:custGeom>
            <a:noFill/>
            <a:ln w="38100" cap="flat" cmpd="sng">
              <a:solidFill>
                <a:srgbClr val="000000"/>
              </a:solidFill>
              <a:prstDash val="solid"/>
              <a:round/>
              <a:headEnd type="none" w="med" len="med"/>
              <a:tailEnd type="arrow" w="med" len="med"/>
            </a:ln>
            <a:effectLst/>
          </p:spPr>
          <p:txBody>
            <a:bodyPr wrap="none" anchor="ctr"/>
            <a:lstStyle/>
            <a:p>
              <a:endParaRPr lang="zh-CN" altLang="en-US"/>
            </a:p>
          </p:txBody>
        </p:sp>
        <p:sp>
          <p:nvSpPr>
            <p:cNvPr id="228368" name="Text Box 16"/>
            <p:cNvSpPr txBox="1">
              <a:spLocks noChangeArrowheads="1"/>
            </p:cNvSpPr>
            <p:nvPr/>
          </p:nvSpPr>
          <p:spPr bwMode="auto">
            <a:xfrm>
              <a:off x="5076" y="1920"/>
              <a:ext cx="288" cy="327"/>
            </a:xfrm>
            <a:prstGeom prst="rect">
              <a:avLst/>
            </a:prstGeom>
            <a:noFill/>
            <a:ln w="9525">
              <a:noFill/>
              <a:miter lim="800000"/>
            </a:ln>
            <a:effectLst/>
          </p:spPr>
          <p:txBody>
            <a:bodyPr>
              <a:spAutoFit/>
            </a:bodyPr>
            <a:lstStyle/>
            <a:p>
              <a:pPr algn="ctr" defTabSz="762000" eaLnBrk="0" hangingPunct="0">
                <a:spcBef>
                  <a:spcPct val="50000"/>
                </a:spcBef>
              </a:pPr>
              <a:r>
                <a:rPr kumimoji="1" lang="en-US" altLang="zh-CN" sz="2800" b="1" i="1">
                  <a:solidFill>
                    <a:srgbClr val="000000"/>
                  </a:solidFill>
                </a:rPr>
                <a:t>P</a:t>
              </a:r>
            </a:p>
          </p:txBody>
        </p:sp>
        <p:sp>
          <p:nvSpPr>
            <p:cNvPr id="228369" name="Freeform 17"/>
            <p:cNvSpPr/>
            <p:nvPr/>
          </p:nvSpPr>
          <p:spPr bwMode="auto">
            <a:xfrm>
              <a:off x="3888" y="1344"/>
              <a:ext cx="1584" cy="1728"/>
            </a:xfrm>
            <a:custGeom>
              <a:avLst/>
              <a:gdLst/>
              <a:ahLst/>
              <a:cxnLst>
                <a:cxn ang="0">
                  <a:pos x="1584" y="0"/>
                </a:cxn>
                <a:cxn ang="0">
                  <a:pos x="720" y="624"/>
                </a:cxn>
                <a:cxn ang="0">
                  <a:pos x="576" y="1344"/>
                </a:cxn>
                <a:cxn ang="0">
                  <a:pos x="0" y="1728"/>
                </a:cxn>
              </a:cxnLst>
              <a:rect l="0" t="0" r="r" b="b"/>
              <a:pathLst>
                <a:path w="1584" h="1728">
                  <a:moveTo>
                    <a:pt x="1584" y="0"/>
                  </a:moveTo>
                  <a:cubicBezTo>
                    <a:pt x="1441" y="104"/>
                    <a:pt x="888" y="400"/>
                    <a:pt x="720" y="624"/>
                  </a:cubicBezTo>
                  <a:cubicBezTo>
                    <a:pt x="552" y="848"/>
                    <a:pt x="696" y="1160"/>
                    <a:pt x="576" y="1344"/>
                  </a:cubicBezTo>
                  <a:cubicBezTo>
                    <a:pt x="456" y="1528"/>
                    <a:pt x="96" y="1664"/>
                    <a:pt x="0" y="1728"/>
                  </a:cubicBezTo>
                </a:path>
              </a:pathLst>
            </a:custGeom>
            <a:noFill/>
            <a:ln w="57150" cap="flat" cmpd="sng">
              <a:solidFill>
                <a:srgbClr val="1C1C1C"/>
              </a:solidFill>
              <a:prstDash val="solid"/>
              <a:round/>
            </a:ln>
            <a:effectLst/>
          </p:spPr>
          <p:txBody>
            <a:bodyPr wrap="none" anchor="ctr"/>
            <a:lstStyle/>
            <a:p>
              <a:endParaRPr lang="zh-CN" altLang="en-US"/>
            </a:p>
          </p:txBody>
        </p:sp>
        <p:sp>
          <p:nvSpPr>
            <p:cNvPr id="228370" name="Freeform 18"/>
            <p:cNvSpPr/>
            <p:nvPr/>
          </p:nvSpPr>
          <p:spPr bwMode="auto">
            <a:xfrm>
              <a:off x="4518" y="1974"/>
              <a:ext cx="600" cy="600"/>
            </a:xfrm>
            <a:custGeom>
              <a:avLst/>
              <a:gdLst/>
              <a:ahLst/>
              <a:cxnLst>
                <a:cxn ang="0">
                  <a:pos x="0" y="600"/>
                </a:cxn>
                <a:cxn ang="0">
                  <a:pos x="600" y="0"/>
                </a:cxn>
              </a:cxnLst>
              <a:rect l="0" t="0" r="r" b="b"/>
              <a:pathLst>
                <a:path w="600" h="600">
                  <a:moveTo>
                    <a:pt x="0" y="600"/>
                  </a:moveTo>
                  <a:lnTo>
                    <a:pt x="600" y="0"/>
                  </a:lnTo>
                </a:path>
              </a:pathLst>
            </a:custGeom>
            <a:noFill/>
            <a:ln w="38100" cap="flat" cmpd="sng">
              <a:solidFill>
                <a:srgbClr val="000000"/>
              </a:solidFill>
              <a:prstDash val="solid"/>
              <a:round/>
              <a:headEnd type="none" w="med" len="med"/>
              <a:tailEnd type="arrow" w="med" len="med"/>
            </a:ln>
            <a:effectLst/>
          </p:spPr>
          <p:txBody>
            <a:bodyPr wrap="none" anchor="ctr"/>
            <a:lstStyle/>
            <a:p>
              <a:endParaRPr lang="zh-CN" altLang="en-US"/>
            </a:p>
          </p:txBody>
        </p:sp>
        <p:graphicFrame>
          <p:nvGraphicFramePr>
            <p:cNvPr id="228371" name="Object 19"/>
            <p:cNvGraphicFramePr>
              <a:graphicFrameLocks noChangeAspect="1"/>
            </p:cNvGraphicFramePr>
            <p:nvPr/>
          </p:nvGraphicFramePr>
          <p:xfrm>
            <a:off x="4848" y="2185"/>
            <a:ext cx="258" cy="310"/>
          </p:xfrm>
          <a:graphic>
            <a:graphicData uri="http://schemas.openxmlformats.org/presentationml/2006/ole">
              <mc:AlternateContent xmlns:mc="http://schemas.openxmlformats.org/markup-compatibility/2006">
                <mc:Choice xmlns:v="urn:schemas-microsoft-com:vml" Requires="v">
                  <p:oleObj name="公式" r:id="rId10" imgW="3048000" imgH="3657600" progId="">
                    <p:embed/>
                  </p:oleObj>
                </mc:Choice>
                <mc:Fallback>
                  <p:oleObj name="公式" r:id="rId10" imgW="3048000" imgH="3657600" progId="">
                    <p:embed/>
                    <p:pic>
                      <p:nvPicPr>
                        <p:cNvPr id="0" name="Picture 19" descr="image8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48" y="2185"/>
                          <a:ext cx="258" cy="3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8372" name="Text Box 20"/>
            <p:cNvSpPr txBox="1">
              <a:spLocks noChangeArrowheads="1"/>
            </p:cNvSpPr>
            <p:nvPr/>
          </p:nvSpPr>
          <p:spPr bwMode="auto">
            <a:xfrm>
              <a:off x="4548" y="2064"/>
              <a:ext cx="233" cy="327"/>
            </a:xfrm>
            <a:prstGeom prst="rect">
              <a:avLst/>
            </a:prstGeom>
            <a:noFill/>
            <a:ln w="9525">
              <a:noFill/>
              <a:miter lim="800000"/>
            </a:ln>
            <a:effectLst/>
          </p:spPr>
          <p:txBody>
            <a:bodyPr wrap="none">
              <a:spAutoFit/>
            </a:bodyPr>
            <a:lstStyle/>
            <a:p>
              <a:pPr algn="ctr" defTabSz="762000" eaLnBrk="0" hangingPunct="0"/>
              <a:r>
                <a:rPr kumimoji="1" lang="en-US" altLang="zh-CN" sz="2800" b="1" i="1">
                  <a:solidFill>
                    <a:srgbClr val="009900"/>
                  </a:solidFill>
                  <a:sym typeface="Symbol" panose="05050102010706020507" pitchFamily="18" charset="2"/>
                </a:rPr>
                <a:t></a:t>
              </a:r>
            </a:p>
          </p:txBody>
        </p:sp>
        <p:sp>
          <p:nvSpPr>
            <p:cNvPr id="228373" name="AutoShape 21"/>
            <p:cNvSpPr>
              <a:spLocks noChangeArrowheads="1"/>
            </p:cNvSpPr>
            <p:nvPr/>
          </p:nvSpPr>
          <p:spPr bwMode="auto">
            <a:xfrm>
              <a:off x="5088" y="1836"/>
              <a:ext cx="144" cy="144"/>
            </a:xfrm>
            <a:prstGeom prst="flowChartSummingJunction">
              <a:avLst/>
            </a:prstGeom>
            <a:solidFill>
              <a:srgbClr val="FFFFFF"/>
            </a:solidFill>
            <a:ln w="38100">
              <a:solidFill>
                <a:srgbClr val="000000"/>
              </a:solidFill>
              <a:round/>
            </a:ln>
            <a:effectLst/>
          </p:spPr>
          <p:txBody>
            <a:bodyPr wrap="none" anchor="ctr"/>
            <a:lstStyle/>
            <a:p>
              <a:endParaRPr lang="zh-CN" altLang="en-US"/>
            </a:p>
          </p:txBody>
        </p:sp>
        <p:graphicFrame>
          <p:nvGraphicFramePr>
            <p:cNvPr id="228374" name="Object 22"/>
            <p:cNvGraphicFramePr>
              <a:graphicFrameLocks noChangeAspect="1"/>
            </p:cNvGraphicFramePr>
            <p:nvPr/>
          </p:nvGraphicFramePr>
          <p:xfrm>
            <a:off x="5266" y="1692"/>
            <a:ext cx="316" cy="296"/>
          </p:xfrm>
          <a:graphic>
            <a:graphicData uri="http://schemas.openxmlformats.org/presentationml/2006/ole">
              <mc:AlternateContent xmlns:mc="http://schemas.openxmlformats.org/markup-compatibility/2006">
                <mc:Choice xmlns:v="urn:schemas-microsoft-com:vml" Requires="v">
                  <p:oleObj name="公式" r:id="rId12" imgW="5181600" imgH="4876800" progId="">
                    <p:embed/>
                  </p:oleObj>
                </mc:Choice>
                <mc:Fallback>
                  <p:oleObj name="公式" r:id="rId12" imgW="5181600" imgH="4876800" progId="">
                    <p:embed/>
                    <p:pic>
                      <p:nvPicPr>
                        <p:cNvPr id="0" name="Picture 22" descr="image8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66" y="1692"/>
                          <a:ext cx="316" cy="2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8375" name="Line 23"/>
            <p:cNvSpPr>
              <a:spLocks noChangeShapeType="1"/>
            </p:cNvSpPr>
            <p:nvPr/>
          </p:nvSpPr>
          <p:spPr bwMode="auto">
            <a:xfrm flipV="1">
              <a:off x="4500" y="2208"/>
              <a:ext cx="12" cy="360"/>
            </a:xfrm>
            <a:prstGeom prst="line">
              <a:avLst/>
            </a:prstGeom>
            <a:noFill/>
            <a:ln w="57150">
              <a:solidFill>
                <a:srgbClr val="FF0000"/>
              </a:solidFill>
              <a:round/>
              <a:tailEnd type="stealth" w="med" len="lg"/>
            </a:ln>
            <a:effectLst/>
          </p:spPr>
          <p:txBody>
            <a:bodyPr wrap="none" anchor="ctr"/>
            <a:lstStyle/>
            <a:p>
              <a:endParaRPr lang="zh-CN" altLang="en-US"/>
            </a:p>
          </p:txBody>
        </p:sp>
        <p:sp>
          <p:nvSpPr>
            <p:cNvPr id="228376" name="Line 24"/>
            <p:cNvSpPr>
              <a:spLocks noChangeShapeType="1"/>
            </p:cNvSpPr>
            <p:nvPr/>
          </p:nvSpPr>
          <p:spPr bwMode="auto">
            <a:xfrm flipV="1">
              <a:off x="4512" y="1824"/>
              <a:ext cx="48" cy="384"/>
            </a:xfrm>
            <a:prstGeom prst="line">
              <a:avLst/>
            </a:prstGeom>
            <a:noFill/>
            <a:ln w="38100">
              <a:solidFill>
                <a:srgbClr val="FF0000"/>
              </a:solidFill>
              <a:prstDash val="sysDot"/>
              <a:round/>
            </a:ln>
            <a:effectLst/>
          </p:spPr>
          <p:txBody>
            <a:bodyPr wrap="none" anchor="ctr"/>
            <a:lstStyle/>
            <a:p>
              <a:endParaRPr lang="zh-CN" altLang="en-US"/>
            </a:p>
          </p:txBody>
        </p:sp>
        <p:sp>
          <p:nvSpPr>
            <p:cNvPr id="228377" name="Line 25"/>
            <p:cNvSpPr>
              <a:spLocks noChangeShapeType="1"/>
            </p:cNvSpPr>
            <p:nvPr/>
          </p:nvSpPr>
          <p:spPr bwMode="auto">
            <a:xfrm flipV="1">
              <a:off x="4560" y="1056"/>
              <a:ext cx="48" cy="768"/>
            </a:xfrm>
            <a:prstGeom prst="line">
              <a:avLst/>
            </a:prstGeom>
            <a:noFill/>
            <a:ln w="38100">
              <a:solidFill>
                <a:srgbClr val="FF0000"/>
              </a:solidFill>
              <a:round/>
            </a:ln>
            <a:effectLst/>
          </p:spPr>
          <p:txBody>
            <a:bodyPr wrap="none" anchor="ctr"/>
            <a:lstStyle/>
            <a:p>
              <a:endParaRPr lang="zh-CN" altLang="en-US"/>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US" altLang="zh-CN" dirty="0"/>
              <a:t>10.3 </a:t>
            </a:r>
            <a:r>
              <a:rPr lang="zh-CN" altLang="en-US" dirty="0"/>
              <a:t>毕奥─萨伐尔定律</a:t>
            </a:r>
          </a:p>
        </p:txBody>
      </p:sp>
      <p:sp>
        <p:nvSpPr>
          <p:cNvPr id="20" name="灯片编号占位符 4"/>
          <p:cNvSpPr>
            <a:spLocks noGrp="1"/>
          </p:cNvSpPr>
          <p:nvPr>
            <p:ph type="sldNum" sz="quarter" idx="12"/>
          </p:nvPr>
        </p:nvSpPr>
        <p:spPr/>
        <p:txBody>
          <a:bodyPr/>
          <a:lstStyle/>
          <a:p>
            <a:fld id="{37FAD9CF-5EB8-4C02-8379-B897D547FF77}" type="slidenum">
              <a:rPr lang="en-US" altLang="zh-CN"/>
              <a:pPr/>
              <a:t>31</a:t>
            </a:fld>
            <a:endParaRPr lang="en-US" altLang="zh-CN"/>
          </a:p>
        </p:txBody>
      </p:sp>
      <p:sp>
        <p:nvSpPr>
          <p:cNvPr id="226308" name="Rectangle 4"/>
          <p:cNvSpPr>
            <a:spLocks noChangeArrowheads="1"/>
          </p:cNvSpPr>
          <p:nvPr/>
        </p:nvSpPr>
        <p:spPr bwMode="auto">
          <a:xfrm>
            <a:off x="1304925" y="1600199"/>
            <a:ext cx="6534150" cy="396000"/>
          </a:xfrm>
          <a:prstGeom prst="rect">
            <a:avLst/>
          </a:prstGeom>
          <a:noFill/>
          <a:ln w="9525">
            <a:noFill/>
            <a:miter lim="800000"/>
          </a:ln>
          <a:effectLst/>
        </p:spPr>
        <p:txBody>
          <a:bodyPr wrap="none">
            <a:spAutoFit/>
          </a:bodyPr>
          <a:lstStyle/>
          <a:p>
            <a:r>
              <a:rPr lang="zh-CN" altLang="en-US" sz="2000" dirty="0">
                <a:solidFill>
                  <a:srgbClr val="0000CC"/>
                </a:solidFill>
              </a:rPr>
              <a:t>电荷元</a:t>
            </a:r>
            <a:r>
              <a:rPr lang="zh-CN" altLang="en-US" sz="2000" dirty="0"/>
              <a:t>的电场具有</a:t>
            </a:r>
            <a:r>
              <a:rPr lang="zh-CN" altLang="en-US" sz="2000" dirty="0">
                <a:solidFill>
                  <a:srgbClr val="0000CC"/>
                </a:solidFill>
                <a:latin typeface="华文行楷" panose="02010800040101010101" pitchFamily="2" charset="-122"/>
                <a:ea typeface="华文行楷" panose="02010800040101010101" pitchFamily="2" charset="-122"/>
              </a:rPr>
              <a:t>球对称性</a:t>
            </a:r>
            <a:r>
              <a:rPr lang="zh-CN" altLang="en-US" sz="2000" dirty="0"/>
              <a:t>，</a:t>
            </a:r>
            <a:r>
              <a:rPr lang="zh-CN" altLang="en-US" sz="2000" dirty="0">
                <a:solidFill>
                  <a:srgbClr val="FF3300"/>
                </a:solidFill>
              </a:rPr>
              <a:t>电流元</a:t>
            </a:r>
            <a:r>
              <a:rPr lang="zh-CN" altLang="en-US" sz="2000" dirty="0"/>
              <a:t>的磁场具有</a:t>
            </a:r>
            <a:r>
              <a:rPr lang="zh-CN" altLang="en-US" sz="2000" dirty="0">
                <a:solidFill>
                  <a:srgbClr val="FF3300"/>
                </a:solidFill>
                <a:latin typeface="+mj-ea"/>
                <a:ea typeface="+mj-ea"/>
              </a:rPr>
              <a:t>轴对称性</a:t>
            </a:r>
          </a:p>
        </p:txBody>
      </p:sp>
      <p:grpSp>
        <p:nvGrpSpPr>
          <p:cNvPr id="226309" name="Group 5"/>
          <p:cNvGrpSpPr/>
          <p:nvPr/>
        </p:nvGrpSpPr>
        <p:grpSpPr bwMode="auto">
          <a:xfrm>
            <a:off x="609600" y="2333625"/>
            <a:ext cx="7920038" cy="3457575"/>
            <a:chOff x="476" y="1343"/>
            <a:chExt cx="4989" cy="2178"/>
          </a:xfrm>
        </p:grpSpPr>
        <p:pic>
          <p:nvPicPr>
            <p:cNvPr id="226310" name="Picture 6"/>
            <p:cNvPicPr>
              <a:picLocks noChangeAspect="1" noChangeArrowheads="1"/>
            </p:cNvPicPr>
            <p:nvPr/>
          </p:nvPicPr>
          <p:blipFill>
            <a:blip r:embed="rId2" cstate="print">
              <a:lum bright="-6000" contrast="30000"/>
            </a:blip>
            <a:srcRect/>
            <a:stretch>
              <a:fillRect/>
            </a:stretch>
          </p:blipFill>
          <p:spPr bwMode="auto">
            <a:xfrm>
              <a:off x="2789" y="1343"/>
              <a:ext cx="2676" cy="2168"/>
            </a:xfrm>
            <a:prstGeom prst="rect">
              <a:avLst/>
            </a:prstGeom>
            <a:noFill/>
            <a:ln w="19050">
              <a:noFill/>
              <a:miter lim="800000"/>
              <a:headEnd/>
              <a:tailEnd type="none" w="sm" len="lg"/>
            </a:ln>
            <a:effectLst/>
          </p:spPr>
        </p:pic>
        <p:sp>
          <p:nvSpPr>
            <p:cNvPr id="226311" name="Rectangle 7"/>
            <p:cNvSpPr>
              <a:spLocks noChangeArrowheads="1"/>
            </p:cNvSpPr>
            <p:nvPr/>
          </p:nvSpPr>
          <p:spPr bwMode="auto">
            <a:xfrm>
              <a:off x="476" y="1343"/>
              <a:ext cx="2177" cy="2178"/>
            </a:xfrm>
            <a:prstGeom prst="rect">
              <a:avLst/>
            </a:prstGeom>
            <a:solidFill>
              <a:srgbClr val="FFFFFF"/>
            </a:solidFill>
            <a:ln w="19050">
              <a:noFill/>
              <a:miter lim="800000"/>
              <a:tailEnd type="none" w="sm" len="lg"/>
            </a:ln>
            <a:effectLst/>
          </p:spPr>
          <p:txBody>
            <a:bodyPr lIns="90000" tIns="46800" rIns="90000" bIns="46800" anchor="ctr">
              <a:spAutoFit/>
            </a:bodyPr>
            <a:lstStyle/>
            <a:p>
              <a:endParaRPr lang="zh-CN" altLang="en-US"/>
            </a:p>
          </p:txBody>
        </p:sp>
        <p:sp>
          <p:nvSpPr>
            <p:cNvPr id="226312" name="Oval 8"/>
            <p:cNvSpPr>
              <a:spLocks noChangeArrowheads="1"/>
            </p:cNvSpPr>
            <p:nvPr/>
          </p:nvSpPr>
          <p:spPr bwMode="auto">
            <a:xfrm>
              <a:off x="793" y="1615"/>
              <a:ext cx="1543" cy="1543"/>
            </a:xfrm>
            <a:prstGeom prst="ellipse">
              <a:avLst/>
            </a:prstGeom>
            <a:noFill/>
            <a:ln w="19050">
              <a:solidFill>
                <a:srgbClr val="000000"/>
              </a:solidFill>
              <a:round/>
              <a:tailEnd type="none" w="sm" len="lg"/>
            </a:ln>
            <a:effectLst/>
          </p:spPr>
          <p:txBody>
            <a:bodyPr wrap="none" lIns="90000" tIns="46800" rIns="90000" bIns="46800" anchor="ctr">
              <a:spAutoFit/>
            </a:bodyPr>
            <a:lstStyle/>
            <a:p>
              <a:endParaRPr lang="zh-CN" altLang="en-US"/>
            </a:p>
          </p:txBody>
        </p:sp>
        <p:grpSp>
          <p:nvGrpSpPr>
            <p:cNvPr id="226313" name="Group 9"/>
            <p:cNvGrpSpPr/>
            <p:nvPr/>
          </p:nvGrpSpPr>
          <p:grpSpPr bwMode="auto">
            <a:xfrm>
              <a:off x="1610" y="1525"/>
              <a:ext cx="816" cy="816"/>
              <a:chOff x="1610" y="1480"/>
              <a:chExt cx="816" cy="816"/>
            </a:xfrm>
          </p:grpSpPr>
          <p:sp>
            <p:nvSpPr>
              <p:cNvPr id="226314" name="Line 10"/>
              <p:cNvSpPr>
                <a:spLocks noChangeShapeType="1"/>
              </p:cNvSpPr>
              <p:nvPr/>
            </p:nvSpPr>
            <p:spPr bwMode="auto">
              <a:xfrm flipV="1">
                <a:off x="1610" y="1797"/>
                <a:ext cx="499" cy="499"/>
              </a:xfrm>
              <a:prstGeom prst="line">
                <a:avLst/>
              </a:prstGeom>
              <a:noFill/>
              <a:ln w="19050">
                <a:solidFill>
                  <a:srgbClr val="000000"/>
                </a:solidFill>
                <a:round/>
                <a:tailEnd type="triangle" w="sm" len="lg"/>
              </a:ln>
              <a:effectLst/>
            </p:spPr>
            <p:txBody>
              <a:bodyPr lIns="90000" tIns="46800" rIns="90000" bIns="46800">
                <a:spAutoFit/>
              </a:bodyPr>
              <a:lstStyle/>
              <a:p>
                <a:endParaRPr lang="zh-CN" altLang="en-US"/>
              </a:p>
            </p:txBody>
          </p:sp>
          <p:sp>
            <p:nvSpPr>
              <p:cNvPr id="226315" name="Line 11"/>
              <p:cNvSpPr>
                <a:spLocks noChangeShapeType="1"/>
              </p:cNvSpPr>
              <p:nvPr/>
            </p:nvSpPr>
            <p:spPr bwMode="auto">
              <a:xfrm flipV="1">
                <a:off x="2109" y="1480"/>
                <a:ext cx="317" cy="317"/>
              </a:xfrm>
              <a:prstGeom prst="line">
                <a:avLst/>
              </a:prstGeom>
              <a:noFill/>
              <a:ln w="19050">
                <a:solidFill>
                  <a:srgbClr val="000000"/>
                </a:solidFill>
                <a:round/>
                <a:headEnd type="oval" w="sm" len="sm"/>
                <a:tailEnd type="triangle" w="sm" len="lg"/>
              </a:ln>
              <a:effectLst/>
            </p:spPr>
            <p:txBody>
              <a:bodyPr lIns="90000" tIns="46800" rIns="90000" bIns="46800">
                <a:spAutoFit/>
              </a:bodyPr>
              <a:lstStyle/>
              <a:p>
                <a:endParaRPr lang="zh-CN" altLang="en-US"/>
              </a:p>
            </p:txBody>
          </p:sp>
        </p:grpSp>
        <p:sp>
          <p:nvSpPr>
            <p:cNvPr id="226316" name="Oval 12"/>
            <p:cNvSpPr>
              <a:spLocks noChangeArrowheads="1"/>
            </p:cNvSpPr>
            <p:nvPr/>
          </p:nvSpPr>
          <p:spPr bwMode="auto">
            <a:xfrm>
              <a:off x="1473" y="2296"/>
              <a:ext cx="182" cy="181"/>
            </a:xfrm>
            <a:prstGeom prst="ellipse">
              <a:avLst/>
            </a:prstGeom>
            <a:solidFill>
              <a:schemeClr val="bg1"/>
            </a:solidFill>
            <a:ln w="19050">
              <a:solidFill>
                <a:srgbClr val="000000"/>
              </a:solidFill>
              <a:round/>
              <a:tailEnd type="none" w="sm" len="lg"/>
            </a:ln>
            <a:effectLst/>
          </p:spPr>
          <p:txBody>
            <a:bodyPr wrap="none" lIns="90000" tIns="46800" rIns="90000" bIns="46800" anchor="ctr">
              <a:spAutoFit/>
            </a:bodyPr>
            <a:lstStyle/>
            <a:p>
              <a:endParaRPr lang="zh-CN" altLang="en-US"/>
            </a:p>
          </p:txBody>
        </p:sp>
        <p:sp>
          <p:nvSpPr>
            <p:cNvPr id="226317" name="Line 13"/>
            <p:cNvSpPr>
              <a:spLocks noChangeShapeType="1"/>
            </p:cNvSpPr>
            <p:nvPr/>
          </p:nvSpPr>
          <p:spPr bwMode="auto">
            <a:xfrm>
              <a:off x="1474" y="2386"/>
              <a:ext cx="181" cy="0"/>
            </a:xfrm>
            <a:prstGeom prst="line">
              <a:avLst/>
            </a:prstGeom>
            <a:noFill/>
            <a:ln w="19050">
              <a:solidFill>
                <a:srgbClr val="000000"/>
              </a:solidFill>
              <a:round/>
              <a:tailEnd type="none" w="sm" len="lg"/>
            </a:ln>
            <a:effectLst/>
          </p:spPr>
          <p:txBody>
            <a:bodyPr lIns="90000" tIns="46800" rIns="90000" bIns="46800">
              <a:spAutoFit/>
            </a:bodyPr>
            <a:lstStyle/>
            <a:p>
              <a:endParaRPr lang="zh-CN" altLang="en-US"/>
            </a:p>
          </p:txBody>
        </p:sp>
        <p:sp>
          <p:nvSpPr>
            <p:cNvPr id="226318" name="Line 14"/>
            <p:cNvSpPr>
              <a:spLocks noChangeShapeType="1"/>
            </p:cNvSpPr>
            <p:nvPr/>
          </p:nvSpPr>
          <p:spPr bwMode="auto">
            <a:xfrm>
              <a:off x="1565" y="2296"/>
              <a:ext cx="0" cy="181"/>
            </a:xfrm>
            <a:prstGeom prst="line">
              <a:avLst/>
            </a:prstGeom>
            <a:noFill/>
            <a:ln w="19050">
              <a:solidFill>
                <a:srgbClr val="000000"/>
              </a:solidFill>
              <a:round/>
              <a:tailEnd type="none" w="sm" len="lg"/>
            </a:ln>
            <a:effectLst/>
          </p:spPr>
          <p:txBody>
            <a:bodyPr lIns="90000" tIns="46800" rIns="90000" bIns="46800">
              <a:spAutoFit/>
            </a:bodyPr>
            <a:lstStyle/>
            <a:p>
              <a:endParaRPr lang="zh-CN" altLang="en-US"/>
            </a:p>
          </p:txBody>
        </p:sp>
        <p:sp>
          <p:nvSpPr>
            <p:cNvPr id="226319" name="Text Box 15"/>
            <p:cNvSpPr txBox="1">
              <a:spLocks noChangeArrowheads="1"/>
            </p:cNvSpPr>
            <p:nvPr/>
          </p:nvSpPr>
          <p:spPr bwMode="auto">
            <a:xfrm>
              <a:off x="1202" y="2273"/>
              <a:ext cx="363" cy="250"/>
            </a:xfrm>
            <a:prstGeom prst="rect">
              <a:avLst/>
            </a:prstGeom>
            <a:noFill/>
            <a:ln w="19050">
              <a:noFill/>
              <a:miter lim="800000"/>
              <a:tailEnd type="none" w="sm" len="lg"/>
            </a:ln>
            <a:effectLst/>
          </p:spPr>
          <p:txBody>
            <a:bodyPr lIns="90000" tIns="46800" rIns="90000" bIns="46800">
              <a:spAutoFit/>
            </a:bodyPr>
            <a:lstStyle/>
            <a:p>
              <a:pPr>
                <a:spcBef>
                  <a:spcPct val="50000"/>
                </a:spcBef>
              </a:pPr>
              <a:r>
                <a:rPr lang="en-US" altLang="zh-CN" sz="2000">
                  <a:solidFill>
                    <a:srgbClr val="000000"/>
                  </a:solidFill>
                  <a:ea typeface="楷体_GB2312" charset="-122"/>
                </a:rPr>
                <a:t>d</a:t>
              </a:r>
              <a:r>
                <a:rPr lang="en-US" altLang="zh-CN" sz="2000" i="1">
                  <a:solidFill>
                    <a:srgbClr val="000000"/>
                  </a:solidFill>
                  <a:ea typeface="楷体_GB2312" charset="-122"/>
                </a:rPr>
                <a:t>q</a:t>
              </a:r>
            </a:p>
          </p:txBody>
        </p:sp>
        <p:sp>
          <p:nvSpPr>
            <p:cNvPr id="226320" name="Text Box 16"/>
            <p:cNvSpPr txBox="1">
              <a:spLocks noChangeArrowheads="1"/>
            </p:cNvSpPr>
            <p:nvPr/>
          </p:nvSpPr>
          <p:spPr bwMode="auto">
            <a:xfrm>
              <a:off x="2109" y="1343"/>
              <a:ext cx="363" cy="250"/>
            </a:xfrm>
            <a:prstGeom prst="rect">
              <a:avLst/>
            </a:prstGeom>
            <a:noFill/>
            <a:ln w="19050">
              <a:noFill/>
              <a:miter lim="800000"/>
              <a:tailEnd type="none" w="sm" len="lg"/>
            </a:ln>
            <a:effectLst/>
          </p:spPr>
          <p:txBody>
            <a:bodyPr lIns="90000" tIns="46800" rIns="90000" bIns="46800">
              <a:spAutoFit/>
            </a:bodyPr>
            <a:lstStyle/>
            <a:p>
              <a:pPr>
                <a:spcBef>
                  <a:spcPct val="50000"/>
                </a:spcBef>
              </a:pPr>
              <a:r>
                <a:rPr lang="en-US" altLang="zh-CN" sz="2000">
                  <a:solidFill>
                    <a:srgbClr val="000000"/>
                  </a:solidFill>
                  <a:ea typeface="楷体_GB2312" charset="-122"/>
                </a:rPr>
                <a:t>d</a:t>
              </a:r>
              <a:r>
                <a:rPr lang="en-US" altLang="zh-CN" sz="2000" b="1" i="1">
                  <a:solidFill>
                    <a:srgbClr val="000000"/>
                  </a:solidFill>
                  <a:ea typeface="楷体_GB2312" charset="-122"/>
                </a:rPr>
                <a:t>E</a:t>
              </a:r>
            </a:p>
          </p:txBody>
        </p:sp>
        <p:sp>
          <p:nvSpPr>
            <p:cNvPr id="226321" name="Text Box 17"/>
            <p:cNvSpPr txBox="1">
              <a:spLocks noChangeArrowheads="1"/>
            </p:cNvSpPr>
            <p:nvPr/>
          </p:nvSpPr>
          <p:spPr bwMode="auto">
            <a:xfrm>
              <a:off x="1701" y="1910"/>
              <a:ext cx="363" cy="250"/>
            </a:xfrm>
            <a:prstGeom prst="rect">
              <a:avLst/>
            </a:prstGeom>
            <a:noFill/>
            <a:ln w="19050">
              <a:noFill/>
              <a:miter lim="800000"/>
              <a:tailEnd type="none" w="sm" len="lg"/>
            </a:ln>
            <a:effectLst/>
          </p:spPr>
          <p:txBody>
            <a:bodyPr lIns="90000" tIns="46800" rIns="90000" bIns="46800">
              <a:spAutoFit/>
            </a:bodyPr>
            <a:lstStyle/>
            <a:p>
              <a:pPr>
                <a:spcBef>
                  <a:spcPct val="50000"/>
                </a:spcBef>
              </a:pPr>
              <a:r>
                <a:rPr lang="en-US" altLang="zh-CN" sz="2000" b="1" i="1">
                  <a:solidFill>
                    <a:srgbClr val="000000"/>
                  </a:solidFill>
                  <a:ea typeface="楷体_GB2312" charset="-122"/>
                </a:rPr>
                <a:t>r</a:t>
              </a:r>
            </a:p>
          </p:txBody>
        </p:sp>
        <p:sp>
          <p:nvSpPr>
            <p:cNvPr id="226322" name="Text Box 18"/>
            <p:cNvSpPr txBox="1">
              <a:spLocks noChangeArrowheads="1"/>
            </p:cNvSpPr>
            <p:nvPr/>
          </p:nvSpPr>
          <p:spPr bwMode="auto">
            <a:xfrm>
              <a:off x="521" y="3249"/>
              <a:ext cx="2313" cy="250"/>
            </a:xfrm>
            <a:prstGeom prst="rect">
              <a:avLst/>
            </a:prstGeom>
            <a:noFill/>
            <a:ln w="19050" algn="ctr">
              <a:noFill/>
              <a:miter lim="800000"/>
              <a:tailEnd type="none" w="sm" len="lg"/>
            </a:ln>
            <a:effectLst/>
          </p:spPr>
          <p:txBody>
            <a:bodyPr lIns="90000" tIns="46800" rIns="90000" bIns="46800">
              <a:spAutoFit/>
            </a:bodyPr>
            <a:lstStyle/>
            <a:p>
              <a:pPr>
                <a:spcBef>
                  <a:spcPct val="50000"/>
                </a:spcBef>
              </a:pPr>
              <a:r>
                <a:rPr lang="zh-CN" altLang="en-US" sz="2000" dirty="0">
                  <a:solidFill>
                    <a:srgbClr val="000000"/>
                  </a:solidFill>
                </a:rPr>
                <a:t>电荷元的电场具有球对称性</a:t>
              </a: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US" altLang="zh-CN" dirty="0"/>
              <a:t>10.3 </a:t>
            </a:r>
            <a:r>
              <a:rPr lang="zh-CN" altLang="en-US" dirty="0"/>
              <a:t>毕奥─萨伐尔定律</a:t>
            </a:r>
          </a:p>
        </p:txBody>
      </p:sp>
      <p:sp>
        <p:nvSpPr>
          <p:cNvPr id="8" name="灯片编号占位符 4"/>
          <p:cNvSpPr>
            <a:spLocks noGrp="1"/>
          </p:cNvSpPr>
          <p:nvPr>
            <p:ph type="sldNum" sz="quarter" idx="12"/>
          </p:nvPr>
        </p:nvSpPr>
        <p:spPr/>
        <p:txBody>
          <a:bodyPr/>
          <a:lstStyle/>
          <a:p>
            <a:fld id="{5B55F8AA-5046-4703-BF0C-990563C9D84E}" type="slidenum">
              <a:rPr lang="en-US" altLang="zh-CN"/>
              <a:pPr/>
              <a:t>32</a:t>
            </a:fld>
            <a:endParaRPr lang="en-US" altLang="zh-CN"/>
          </a:p>
        </p:txBody>
      </p:sp>
      <p:sp>
        <p:nvSpPr>
          <p:cNvPr id="227331" name="Rectangle 3"/>
          <p:cNvSpPr>
            <a:spLocks noChangeArrowheads="1"/>
          </p:cNvSpPr>
          <p:nvPr/>
        </p:nvSpPr>
        <p:spPr bwMode="auto">
          <a:xfrm>
            <a:off x="762000" y="1600200"/>
            <a:ext cx="3352800" cy="457200"/>
          </a:xfrm>
          <a:prstGeom prst="rect">
            <a:avLst/>
          </a:prstGeom>
          <a:solidFill>
            <a:srgbClr val="CCFFCC">
              <a:alpha val="80000"/>
            </a:srgbClr>
          </a:solidFill>
          <a:ln w="9525">
            <a:noFill/>
            <a:miter lim="800000"/>
          </a:ln>
          <a:effectLst/>
        </p:spPr>
        <p:txBody>
          <a:bodyPr wrap="none" anchor="ctr"/>
          <a:lstStyle/>
          <a:p>
            <a:pPr algn="ctr"/>
            <a:r>
              <a:rPr lang="zh-CN" altLang="en-US" sz="2400">
                <a:latin typeface="Arial" panose="020B0604020202020204" pitchFamily="34" charset="0"/>
              </a:rPr>
              <a:t>磁感应强度的叠加原理</a:t>
            </a:r>
          </a:p>
        </p:txBody>
      </p:sp>
      <p:sp>
        <p:nvSpPr>
          <p:cNvPr id="227332" name="Text Box 4"/>
          <p:cNvSpPr txBox="1">
            <a:spLocks noChangeArrowheads="1"/>
          </p:cNvSpPr>
          <p:nvPr/>
        </p:nvSpPr>
        <p:spPr bwMode="auto">
          <a:xfrm>
            <a:off x="838200" y="2514600"/>
            <a:ext cx="7621588" cy="968375"/>
          </a:xfrm>
          <a:prstGeom prst="rect">
            <a:avLst/>
          </a:prstGeom>
          <a:noFill/>
          <a:ln w="9525">
            <a:noFill/>
            <a:miter lim="800000"/>
          </a:ln>
          <a:effectLst/>
        </p:spPr>
        <p:txBody>
          <a:bodyPr>
            <a:spAutoFit/>
          </a:bodyPr>
          <a:lstStyle/>
          <a:p>
            <a:pPr>
              <a:lnSpc>
                <a:spcPct val="120000"/>
              </a:lnSpc>
              <a:spcBef>
                <a:spcPct val="50000"/>
              </a:spcBef>
            </a:pPr>
            <a:r>
              <a:rPr lang="zh-CN" altLang="en-US" sz="2400" dirty="0"/>
              <a:t>任意线电流在场点处的磁感应强度</a:t>
            </a:r>
            <a:r>
              <a:rPr lang="en-US" altLang="zh-CN" sz="2400" b="1" i="1" dirty="0"/>
              <a:t>B</a:t>
            </a:r>
            <a:r>
              <a:rPr lang="en-US" altLang="zh-CN" sz="2400" i="1" dirty="0"/>
              <a:t> </a:t>
            </a:r>
            <a:r>
              <a:rPr lang="zh-CN" altLang="en-US" sz="2400" dirty="0"/>
              <a:t>等于构成线电流的所有</a:t>
            </a:r>
            <a:r>
              <a:rPr lang="zh-CN" altLang="en-US" sz="2400" dirty="0">
                <a:solidFill>
                  <a:srgbClr val="0000CC"/>
                </a:solidFill>
              </a:rPr>
              <a:t>电流元</a:t>
            </a:r>
            <a:r>
              <a:rPr lang="zh-CN" altLang="en-US" sz="2400" dirty="0">
                <a:solidFill>
                  <a:srgbClr val="FF3300"/>
                </a:solidFill>
              </a:rPr>
              <a:t>单独存在</a:t>
            </a:r>
            <a:r>
              <a:rPr lang="zh-CN" altLang="en-US" sz="2400" dirty="0"/>
              <a:t>时在该点的磁感应强度之矢量和。 </a:t>
            </a:r>
          </a:p>
        </p:txBody>
      </p:sp>
      <p:graphicFrame>
        <p:nvGraphicFramePr>
          <p:cNvPr id="227333" name="Object 5"/>
          <p:cNvGraphicFramePr>
            <a:graphicFrameLocks noChangeAspect="1"/>
          </p:cNvGraphicFramePr>
          <p:nvPr/>
        </p:nvGraphicFramePr>
        <p:xfrm>
          <a:off x="2117725" y="3733800"/>
          <a:ext cx="3789363" cy="1042988"/>
        </p:xfrm>
        <a:graphic>
          <a:graphicData uri="http://schemas.openxmlformats.org/presentationml/2006/ole">
            <mc:AlternateContent xmlns:mc="http://schemas.openxmlformats.org/markup-compatibility/2006">
              <mc:Choice xmlns:v="urn:schemas-microsoft-com:vml" Requires="v">
                <p:oleObj name="公式" r:id="rId2" imgW="48731400" imgH="13398480" progId="">
                  <p:embed/>
                </p:oleObj>
              </mc:Choice>
              <mc:Fallback>
                <p:oleObj name="公式" r:id="rId2" imgW="48731400" imgH="13398480" progId="">
                  <p:embed/>
                  <p:pic>
                    <p:nvPicPr>
                      <p:cNvPr id="0" name="Picture 5" descr="image8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7725" y="3733800"/>
                        <a:ext cx="3789363" cy="1042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30" name="Rectangle 6"/>
          <p:cNvSpPr>
            <a:spLocks noGrp="1" noChangeArrowheads="1"/>
          </p:cNvSpPr>
          <p:nvPr>
            <p:ph type="title"/>
          </p:nvPr>
        </p:nvSpPr>
        <p:spPr/>
        <p:txBody>
          <a:bodyPr/>
          <a:lstStyle/>
          <a:p>
            <a:r>
              <a:rPr lang="en-US" altLang="zh-CN" dirty="0"/>
              <a:t>10.3 </a:t>
            </a:r>
            <a:r>
              <a:rPr lang="zh-CN" altLang="en-US" dirty="0"/>
              <a:t>毕奥─萨伐尔定律</a:t>
            </a:r>
          </a:p>
        </p:txBody>
      </p:sp>
      <p:sp>
        <p:nvSpPr>
          <p:cNvPr id="7" name="灯片编号占位符 4"/>
          <p:cNvSpPr>
            <a:spLocks noGrp="1"/>
          </p:cNvSpPr>
          <p:nvPr>
            <p:ph type="sldNum" sz="quarter" idx="12"/>
          </p:nvPr>
        </p:nvSpPr>
        <p:spPr/>
        <p:txBody>
          <a:bodyPr/>
          <a:lstStyle/>
          <a:p>
            <a:fld id="{2E83684D-B38F-40F8-925C-4C4E7F534D5A}" type="slidenum">
              <a:rPr lang="en-US" altLang="zh-CN"/>
              <a:pPr/>
              <a:t>33</a:t>
            </a:fld>
            <a:endParaRPr lang="en-US" altLang="zh-CN"/>
          </a:p>
        </p:txBody>
      </p:sp>
      <p:graphicFrame>
        <p:nvGraphicFramePr>
          <p:cNvPr id="231428" name="Object 4"/>
          <p:cNvGraphicFramePr>
            <a:graphicFrameLocks noChangeAspect="1"/>
          </p:cNvGraphicFramePr>
          <p:nvPr/>
        </p:nvGraphicFramePr>
        <p:xfrm>
          <a:off x="1137603" y="2248853"/>
          <a:ext cx="6716395" cy="3503295"/>
        </p:xfrm>
        <a:graphic>
          <a:graphicData uri="http://schemas.openxmlformats.org/presentationml/2006/ole">
            <mc:AlternateContent xmlns:mc="http://schemas.openxmlformats.org/markup-compatibility/2006">
              <mc:Choice xmlns:v="urn:schemas-microsoft-com:vml" Requires="v">
                <p:oleObj name="Document" r:id="rId2" imgW="3337089" imgH="1891148" progId="Word.Document.8">
                  <p:embed/>
                </p:oleObj>
              </mc:Choice>
              <mc:Fallback>
                <p:oleObj name="Document" r:id="rId2" imgW="3337089" imgH="1891148" progId="Word.Document.8">
                  <p:embed/>
                  <p:pic>
                    <p:nvPicPr>
                      <p:cNvPr id="0" name="Picture 4" descr="image91"/>
                      <p:cNvPicPr>
                        <a:picLocks noChangeAspect="1" noChangeArrowheads="1"/>
                      </p:cNvPicPr>
                      <p:nvPr/>
                    </p:nvPicPr>
                    <p:blipFill>
                      <a:blip r:embed="rId3">
                        <a:extLst>
                          <a:ext uri="{28A0092B-C50C-407E-A947-70E740481C1C}">
                            <a14:useLocalDpi xmlns:a14="http://schemas.microsoft.com/office/drawing/2010/main" val="0"/>
                          </a:ext>
                        </a:extLst>
                      </a:blip>
                      <a:srcRect l="-2032" r="4448" b="12224"/>
                      <a:stretch>
                        <a:fillRect/>
                      </a:stretch>
                    </p:blipFill>
                    <p:spPr bwMode="auto">
                      <a:xfrm>
                        <a:off x="1137603" y="2248853"/>
                        <a:ext cx="6716395" cy="3503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1429" name="Rectangle 5"/>
          <p:cNvSpPr>
            <a:spLocks noChangeArrowheads="1"/>
          </p:cNvSpPr>
          <p:nvPr/>
        </p:nvSpPr>
        <p:spPr bwMode="auto">
          <a:xfrm>
            <a:off x="1981200" y="4191000"/>
            <a:ext cx="1416050" cy="469900"/>
          </a:xfrm>
          <a:prstGeom prst="rect">
            <a:avLst/>
          </a:prstGeom>
          <a:noFill/>
          <a:ln w="12700">
            <a:solidFill>
              <a:srgbClr val="FF00FF"/>
            </a:solidFill>
            <a:prstDash val="dash"/>
            <a:miter lim="800000"/>
          </a:ln>
          <a:effectLst/>
        </p:spPr>
        <p:txBody>
          <a:bodyPr wrap="none">
            <a:spAutoFit/>
          </a:bodyPr>
          <a:lstStyle/>
          <a:p>
            <a:r>
              <a:rPr lang="zh-CN" altLang="en-US" sz="2400" dirty="0">
                <a:solidFill>
                  <a:srgbClr val="006600"/>
                </a:solidFill>
                <a:effectLst>
                  <a:outerShdw blurRad="38100" dist="38100" dir="2700000" algn="tl">
                    <a:srgbClr val="C0C0C0"/>
                  </a:outerShdw>
                </a:effectLst>
                <a:latin typeface="Arial" panose="020B0604020202020204" pitchFamily="34" charset="0"/>
              </a:rPr>
              <a:t>右手螺旋</a:t>
            </a:r>
          </a:p>
        </p:txBody>
      </p:sp>
      <p:sp>
        <p:nvSpPr>
          <p:cNvPr id="6" name="Rectangle 3"/>
          <p:cNvSpPr>
            <a:spLocks noChangeArrowheads="1"/>
          </p:cNvSpPr>
          <p:nvPr/>
        </p:nvSpPr>
        <p:spPr bwMode="auto">
          <a:xfrm>
            <a:off x="533400" y="1219200"/>
            <a:ext cx="3352800" cy="457200"/>
          </a:xfrm>
          <a:prstGeom prst="rect">
            <a:avLst/>
          </a:prstGeom>
          <a:solidFill>
            <a:srgbClr val="CCFFCC">
              <a:alpha val="80000"/>
            </a:srgbClr>
          </a:solidFill>
          <a:ln w="9525">
            <a:noFill/>
            <a:miter lim="800000"/>
          </a:ln>
          <a:effectLst/>
        </p:spPr>
        <p:txBody>
          <a:bodyPr wrap="none" anchor="ctr"/>
          <a:lstStyle/>
          <a:p>
            <a:pPr algn="ctr"/>
            <a:r>
              <a:rPr lang="zh-CN" altLang="en-US" sz="2400" dirty="0">
                <a:latin typeface="Arial" panose="020B0604020202020204" pitchFamily="34" charset="0"/>
              </a:rPr>
              <a:t>毕奥</a:t>
            </a:r>
            <a:r>
              <a:rPr lang="en-US" altLang="zh-CN" sz="2400" dirty="0">
                <a:latin typeface="Arial" panose="020B0604020202020204" pitchFamily="34" charset="0"/>
              </a:rPr>
              <a:t>-</a:t>
            </a:r>
            <a:r>
              <a:rPr lang="zh-CN" altLang="en-US" sz="2400" dirty="0">
                <a:latin typeface="Arial" panose="020B0604020202020204" pitchFamily="34" charset="0"/>
              </a:rPr>
              <a:t>萨伐尔定律的应用</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altLang="zh-CN" dirty="0"/>
              <a:t>10.3 </a:t>
            </a:r>
            <a:r>
              <a:rPr lang="zh-CN" altLang="en-US" dirty="0"/>
              <a:t>毕奥─萨伐尔定律</a:t>
            </a:r>
          </a:p>
        </p:txBody>
      </p:sp>
      <p:sp>
        <p:nvSpPr>
          <p:cNvPr id="45" name="灯片编号占位符 4"/>
          <p:cNvSpPr>
            <a:spLocks noGrp="1"/>
          </p:cNvSpPr>
          <p:nvPr>
            <p:ph type="sldNum" sz="quarter" idx="12"/>
          </p:nvPr>
        </p:nvSpPr>
        <p:spPr/>
        <p:txBody>
          <a:bodyPr/>
          <a:lstStyle/>
          <a:p>
            <a:fld id="{C506F290-E2BF-47B6-987A-293D6908EBB8}" type="slidenum">
              <a:rPr lang="en-US" altLang="zh-CN"/>
              <a:pPr/>
              <a:t>34</a:t>
            </a:fld>
            <a:endParaRPr lang="en-US" altLang="zh-CN"/>
          </a:p>
        </p:txBody>
      </p:sp>
      <p:sp>
        <p:nvSpPr>
          <p:cNvPr id="225283" name="Rectangle 3"/>
          <p:cNvSpPr>
            <a:spLocks noChangeArrowheads="1"/>
          </p:cNvSpPr>
          <p:nvPr/>
        </p:nvSpPr>
        <p:spPr bwMode="auto">
          <a:xfrm>
            <a:off x="762000" y="1219200"/>
            <a:ext cx="2667000" cy="457200"/>
          </a:xfrm>
          <a:prstGeom prst="rect">
            <a:avLst/>
          </a:prstGeom>
          <a:solidFill>
            <a:srgbClr val="CCFFCC">
              <a:alpha val="80000"/>
            </a:srgbClr>
          </a:solidFill>
          <a:ln w="9525">
            <a:noFill/>
            <a:miter lim="800000"/>
          </a:ln>
          <a:effectLst/>
        </p:spPr>
        <p:txBody>
          <a:bodyPr wrap="none" anchor="ctr"/>
          <a:lstStyle/>
          <a:p>
            <a:pPr algn="ctr"/>
            <a:r>
              <a:rPr lang="zh-CN" altLang="en-US" sz="2400" dirty="0">
                <a:latin typeface="Arial" panose="020B0604020202020204" pitchFamily="34" charset="0"/>
              </a:rPr>
              <a:t>载流直导线的磁场 </a:t>
            </a:r>
          </a:p>
        </p:txBody>
      </p:sp>
      <p:grpSp>
        <p:nvGrpSpPr>
          <p:cNvPr id="225284" name="Group 4"/>
          <p:cNvGrpSpPr/>
          <p:nvPr/>
        </p:nvGrpSpPr>
        <p:grpSpPr bwMode="auto">
          <a:xfrm>
            <a:off x="6324600" y="1676400"/>
            <a:ext cx="2584450" cy="3929063"/>
            <a:chOff x="3991" y="1296"/>
            <a:chExt cx="1628" cy="2475"/>
          </a:xfrm>
        </p:grpSpPr>
        <p:grpSp>
          <p:nvGrpSpPr>
            <p:cNvPr id="225285" name="Group 5"/>
            <p:cNvGrpSpPr/>
            <p:nvPr/>
          </p:nvGrpSpPr>
          <p:grpSpPr bwMode="auto">
            <a:xfrm>
              <a:off x="4176" y="1296"/>
              <a:ext cx="1443" cy="2475"/>
              <a:chOff x="3851" y="639"/>
              <a:chExt cx="1443" cy="2475"/>
            </a:xfrm>
          </p:grpSpPr>
          <p:graphicFrame>
            <p:nvGraphicFramePr>
              <p:cNvPr id="225286" name="Object 6"/>
              <p:cNvGraphicFramePr>
                <a:graphicFrameLocks noChangeAspect="1"/>
              </p:cNvGraphicFramePr>
              <p:nvPr/>
            </p:nvGraphicFramePr>
            <p:xfrm>
              <a:off x="4394" y="1908"/>
              <a:ext cx="150" cy="164"/>
            </p:xfrm>
            <a:graphic>
              <a:graphicData uri="http://schemas.openxmlformats.org/presentationml/2006/ole">
                <mc:AlternateContent xmlns:mc="http://schemas.openxmlformats.org/markup-compatibility/2006">
                  <mc:Choice xmlns:v="urn:schemas-microsoft-com:vml" Requires="v">
                    <p:oleObj name="公式" r:id="rId2" imgW="3048000" imgH="3352800" progId="">
                      <p:embed/>
                    </p:oleObj>
                  </mc:Choice>
                  <mc:Fallback>
                    <p:oleObj name="公式" r:id="rId2" imgW="3048000" imgH="3352800" progId="">
                      <p:embed/>
                      <p:pic>
                        <p:nvPicPr>
                          <p:cNvPr id="0" name="Picture 6" descr="image9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4" y="1908"/>
                            <a:ext cx="150" cy="1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287" name="Line 7"/>
              <p:cNvSpPr>
                <a:spLocks noChangeShapeType="1"/>
              </p:cNvSpPr>
              <p:nvPr/>
            </p:nvSpPr>
            <p:spPr bwMode="auto">
              <a:xfrm flipV="1">
                <a:off x="4066" y="1909"/>
                <a:ext cx="985" cy="0"/>
              </a:xfrm>
              <a:prstGeom prst="line">
                <a:avLst/>
              </a:prstGeom>
              <a:noFill/>
              <a:ln w="9525">
                <a:solidFill>
                  <a:srgbClr val="000000"/>
                </a:solidFill>
                <a:round/>
              </a:ln>
            </p:spPr>
            <p:txBody>
              <a:bodyPr wrap="none" anchor="ctr"/>
              <a:lstStyle/>
              <a:p>
                <a:endParaRPr lang="zh-CN" altLang="en-US"/>
              </a:p>
            </p:txBody>
          </p:sp>
          <p:sp>
            <p:nvSpPr>
              <p:cNvPr id="225288" name="Line 8"/>
              <p:cNvSpPr>
                <a:spLocks noChangeShapeType="1"/>
              </p:cNvSpPr>
              <p:nvPr/>
            </p:nvSpPr>
            <p:spPr bwMode="auto">
              <a:xfrm flipH="1">
                <a:off x="4036" y="881"/>
                <a:ext cx="2" cy="1928"/>
              </a:xfrm>
              <a:prstGeom prst="line">
                <a:avLst/>
              </a:prstGeom>
              <a:noFill/>
              <a:ln w="38100">
                <a:solidFill>
                  <a:srgbClr val="3333CC"/>
                </a:solidFill>
                <a:round/>
              </a:ln>
            </p:spPr>
            <p:txBody>
              <a:bodyPr wrap="none" anchor="ctr"/>
              <a:lstStyle/>
              <a:p>
                <a:endParaRPr lang="zh-CN" altLang="en-US"/>
              </a:p>
            </p:txBody>
          </p:sp>
          <p:sp>
            <p:nvSpPr>
              <p:cNvPr id="225289" name="Line 9"/>
              <p:cNvSpPr>
                <a:spLocks noChangeShapeType="1"/>
              </p:cNvSpPr>
              <p:nvPr/>
            </p:nvSpPr>
            <p:spPr bwMode="auto">
              <a:xfrm flipV="1">
                <a:off x="4041" y="1902"/>
                <a:ext cx="973" cy="912"/>
              </a:xfrm>
              <a:prstGeom prst="line">
                <a:avLst/>
              </a:prstGeom>
              <a:noFill/>
              <a:ln w="9525">
                <a:solidFill>
                  <a:srgbClr val="000000"/>
                </a:solidFill>
                <a:round/>
              </a:ln>
            </p:spPr>
            <p:txBody>
              <a:bodyPr wrap="none" anchor="ctr"/>
              <a:lstStyle/>
              <a:p>
                <a:endParaRPr lang="zh-CN" altLang="en-US"/>
              </a:p>
            </p:txBody>
          </p:sp>
          <p:sp>
            <p:nvSpPr>
              <p:cNvPr id="225290" name="Line 10"/>
              <p:cNvSpPr>
                <a:spLocks noChangeShapeType="1"/>
              </p:cNvSpPr>
              <p:nvPr/>
            </p:nvSpPr>
            <p:spPr bwMode="auto">
              <a:xfrm>
                <a:off x="4041" y="872"/>
                <a:ext cx="992" cy="1030"/>
              </a:xfrm>
              <a:prstGeom prst="line">
                <a:avLst/>
              </a:prstGeom>
              <a:noFill/>
              <a:ln w="9525">
                <a:solidFill>
                  <a:srgbClr val="000000"/>
                </a:solidFill>
                <a:round/>
              </a:ln>
            </p:spPr>
            <p:txBody>
              <a:bodyPr wrap="none" anchor="ctr"/>
              <a:lstStyle/>
              <a:p>
                <a:endParaRPr lang="zh-CN" altLang="en-US"/>
              </a:p>
            </p:txBody>
          </p:sp>
          <p:grpSp>
            <p:nvGrpSpPr>
              <p:cNvPr id="225291" name="Group 11"/>
              <p:cNvGrpSpPr/>
              <p:nvPr/>
            </p:nvGrpSpPr>
            <p:grpSpPr bwMode="auto">
              <a:xfrm>
                <a:off x="4993" y="1844"/>
                <a:ext cx="115" cy="115"/>
                <a:chOff x="2746" y="1779"/>
                <a:chExt cx="115" cy="115"/>
              </a:xfrm>
            </p:grpSpPr>
            <p:sp>
              <p:nvSpPr>
                <p:cNvPr id="225292" name="Oval 12"/>
                <p:cNvSpPr>
                  <a:spLocks noChangeArrowheads="1"/>
                </p:cNvSpPr>
                <p:nvPr/>
              </p:nvSpPr>
              <p:spPr bwMode="auto">
                <a:xfrm>
                  <a:off x="2746" y="1779"/>
                  <a:ext cx="115" cy="115"/>
                </a:xfrm>
                <a:prstGeom prst="ellipse">
                  <a:avLst/>
                </a:prstGeom>
                <a:solidFill>
                  <a:srgbClr val="FFFFFF"/>
                </a:solidFill>
                <a:ln w="19050">
                  <a:solidFill>
                    <a:srgbClr val="000000"/>
                  </a:solidFill>
                  <a:round/>
                </a:ln>
              </p:spPr>
              <p:txBody>
                <a:bodyPr wrap="none" anchor="ctr"/>
                <a:lstStyle/>
                <a:p>
                  <a:endParaRPr lang="zh-CN" altLang="en-US"/>
                </a:p>
              </p:txBody>
            </p:sp>
            <p:sp>
              <p:nvSpPr>
                <p:cNvPr id="225293" name="Line 13"/>
                <p:cNvSpPr>
                  <a:spLocks noChangeShapeType="1"/>
                </p:cNvSpPr>
                <p:nvPr/>
              </p:nvSpPr>
              <p:spPr bwMode="auto">
                <a:xfrm>
                  <a:off x="2752" y="1798"/>
                  <a:ext cx="83" cy="77"/>
                </a:xfrm>
                <a:prstGeom prst="line">
                  <a:avLst/>
                </a:prstGeom>
                <a:noFill/>
                <a:ln w="19050">
                  <a:solidFill>
                    <a:srgbClr val="000000"/>
                  </a:solidFill>
                  <a:round/>
                </a:ln>
              </p:spPr>
              <p:txBody>
                <a:bodyPr wrap="none" anchor="ctr"/>
                <a:lstStyle/>
                <a:p>
                  <a:endParaRPr lang="zh-CN" altLang="en-US"/>
                </a:p>
              </p:txBody>
            </p:sp>
            <p:sp>
              <p:nvSpPr>
                <p:cNvPr id="225294" name="Line 14"/>
                <p:cNvSpPr>
                  <a:spLocks noChangeShapeType="1"/>
                </p:cNvSpPr>
                <p:nvPr/>
              </p:nvSpPr>
              <p:spPr bwMode="auto">
                <a:xfrm rot="-5400000">
                  <a:off x="2764" y="1804"/>
                  <a:ext cx="83" cy="77"/>
                </a:xfrm>
                <a:prstGeom prst="line">
                  <a:avLst/>
                </a:prstGeom>
                <a:noFill/>
                <a:ln w="19050">
                  <a:solidFill>
                    <a:srgbClr val="000000"/>
                  </a:solidFill>
                  <a:round/>
                </a:ln>
              </p:spPr>
              <p:txBody>
                <a:bodyPr wrap="none" anchor="ctr"/>
                <a:lstStyle/>
                <a:p>
                  <a:endParaRPr lang="zh-CN" altLang="en-US"/>
                </a:p>
              </p:txBody>
            </p:sp>
          </p:grpSp>
          <p:graphicFrame>
            <p:nvGraphicFramePr>
              <p:cNvPr id="225295" name="Object 15"/>
              <p:cNvGraphicFramePr>
                <a:graphicFrameLocks noChangeAspect="1"/>
              </p:cNvGraphicFramePr>
              <p:nvPr/>
            </p:nvGraphicFramePr>
            <p:xfrm>
              <a:off x="4053" y="2420"/>
              <a:ext cx="192" cy="255"/>
            </p:xfrm>
            <a:graphic>
              <a:graphicData uri="http://schemas.openxmlformats.org/presentationml/2006/ole">
                <mc:AlternateContent xmlns:mc="http://schemas.openxmlformats.org/markup-compatibility/2006">
                  <mc:Choice xmlns:v="urn:schemas-microsoft-com:vml" Requires="v">
                    <p:oleObj name="公式" r:id="rId4" imgW="5486400" imgH="7315200" progId="">
                      <p:embed/>
                    </p:oleObj>
                  </mc:Choice>
                  <mc:Fallback>
                    <p:oleObj name="公式" r:id="rId4" imgW="5486400" imgH="7315200" progId="">
                      <p:embed/>
                      <p:pic>
                        <p:nvPicPr>
                          <p:cNvPr id="0" name="Picture 15" descr="image9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3" y="2420"/>
                            <a:ext cx="192" cy="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296" name="Object 16"/>
              <p:cNvGraphicFramePr>
                <a:graphicFrameLocks noChangeAspect="1"/>
              </p:cNvGraphicFramePr>
              <p:nvPr/>
            </p:nvGraphicFramePr>
            <p:xfrm>
              <a:off x="4060" y="690"/>
              <a:ext cx="208" cy="263"/>
            </p:xfrm>
            <a:graphic>
              <a:graphicData uri="http://schemas.openxmlformats.org/presentationml/2006/ole">
                <mc:AlternateContent xmlns:mc="http://schemas.openxmlformats.org/markup-compatibility/2006">
                  <mc:Choice xmlns:v="urn:schemas-microsoft-com:vml" Requires="v">
                    <p:oleObj name="公式" r:id="rId6" imgW="5791200" imgH="7315200" progId="">
                      <p:embed/>
                    </p:oleObj>
                  </mc:Choice>
                  <mc:Fallback>
                    <p:oleObj name="公式" r:id="rId6" imgW="5791200" imgH="7315200" progId="">
                      <p:embed/>
                      <p:pic>
                        <p:nvPicPr>
                          <p:cNvPr id="0" name="Picture 16" descr="image9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0" y="690"/>
                            <a:ext cx="208" cy="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297" name="Line 17"/>
              <p:cNvSpPr>
                <a:spLocks noChangeShapeType="1"/>
              </p:cNvSpPr>
              <p:nvPr/>
            </p:nvSpPr>
            <p:spPr bwMode="auto">
              <a:xfrm>
                <a:off x="4041" y="639"/>
                <a:ext cx="0" cy="303"/>
              </a:xfrm>
              <a:prstGeom prst="line">
                <a:avLst/>
              </a:prstGeom>
              <a:noFill/>
              <a:ln w="38100">
                <a:solidFill>
                  <a:srgbClr val="3333CC"/>
                </a:solidFill>
                <a:prstDash val="sysDot"/>
                <a:round/>
              </a:ln>
            </p:spPr>
            <p:txBody>
              <a:bodyPr wrap="none" anchor="ctr"/>
              <a:lstStyle/>
              <a:p>
                <a:endParaRPr lang="zh-CN" altLang="en-US"/>
              </a:p>
            </p:txBody>
          </p:sp>
          <p:graphicFrame>
            <p:nvGraphicFramePr>
              <p:cNvPr id="225298" name="Object 18"/>
              <p:cNvGraphicFramePr>
                <a:graphicFrameLocks noChangeAspect="1"/>
              </p:cNvGraphicFramePr>
              <p:nvPr/>
            </p:nvGraphicFramePr>
            <p:xfrm>
              <a:off x="4974" y="1596"/>
              <a:ext cx="198" cy="264"/>
            </p:xfrm>
            <a:graphic>
              <a:graphicData uri="http://schemas.openxmlformats.org/presentationml/2006/ole">
                <mc:AlternateContent xmlns:mc="http://schemas.openxmlformats.org/markup-compatibility/2006">
                  <mc:Choice xmlns:v="urn:schemas-microsoft-com:vml" Requires="v">
                    <p:oleObj name="公式" r:id="rId8" imgW="4572000" imgH="6096000" progId="">
                      <p:embed/>
                    </p:oleObj>
                  </mc:Choice>
                  <mc:Fallback>
                    <p:oleObj name="公式" r:id="rId8" imgW="4572000" imgH="6096000" progId="">
                      <p:embed/>
                      <p:pic>
                        <p:nvPicPr>
                          <p:cNvPr id="0" name="Picture 18" descr="image9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74" y="1596"/>
                            <a:ext cx="198"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299" name="Object 19"/>
              <p:cNvGraphicFramePr>
                <a:graphicFrameLocks noChangeAspect="1"/>
              </p:cNvGraphicFramePr>
              <p:nvPr/>
            </p:nvGraphicFramePr>
            <p:xfrm>
              <a:off x="5157" y="1797"/>
              <a:ext cx="137" cy="147"/>
            </p:xfrm>
            <a:graphic>
              <a:graphicData uri="http://schemas.openxmlformats.org/presentationml/2006/ole">
                <mc:AlternateContent xmlns:mc="http://schemas.openxmlformats.org/markup-compatibility/2006">
                  <mc:Choice xmlns:v="urn:schemas-microsoft-com:vml" Requires="v">
                    <p:oleObj name="公式" r:id="rId10" imgW="3657600" imgH="3962400" progId="">
                      <p:embed/>
                    </p:oleObj>
                  </mc:Choice>
                  <mc:Fallback>
                    <p:oleObj name="公式" r:id="rId10" imgW="3657600" imgH="3962400" progId="">
                      <p:embed/>
                      <p:pic>
                        <p:nvPicPr>
                          <p:cNvPr id="0" name="Picture 19" descr="image9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57" y="1797"/>
                            <a:ext cx="137" cy="1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00" name="Line 20"/>
              <p:cNvSpPr>
                <a:spLocks noChangeShapeType="1"/>
              </p:cNvSpPr>
              <p:nvPr/>
            </p:nvSpPr>
            <p:spPr bwMode="auto">
              <a:xfrm>
                <a:off x="4041" y="2811"/>
                <a:ext cx="0" cy="303"/>
              </a:xfrm>
              <a:prstGeom prst="line">
                <a:avLst/>
              </a:prstGeom>
              <a:noFill/>
              <a:ln w="38100">
                <a:solidFill>
                  <a:srgbClr val="3333CC"/>
                </a:solidFill>
                <a:prstDash val="sysDot"/>
                <a:round/>
              </a:ln>
            </p:spPr>
            <p:txBody>
              <a:bodyPr wrap="none" anchor="ctr"/>
              <a:lstStyle/>
              <a:p>
                <a:endParaRPr lang="zh-CN" altLang="en-US"/>
              </a:p>
            </p:txBody>
          </p:sp>
          <p:graphicFrame>
            <p:nvGraphicFramePr>
              <p:cNvPr id="225301" name="Object 21"/>
              <p:cNvGraphicFramePr>
                <a:graphicFrameLocks noChangeAspect="1"/>
              </p:cNvGraphicFramePr>
              <p:nvPr/>
            </p:nvGraphicFramePr>
            <p:xfrm>
              <a:off x="3851" y="1784"/>
              <a:ext cx="149" cy="226"/>
            </p:xfrm>
            <a:graphic>
              <a:graphicData uri="http://schemas.openxmlformats.org/presentationml/2006/ole">
                <mc:AlternateContent xmlns:mc="http://schemas.openxmlformats.org/markup-compatibility/2006">
                  <mc:Choice xmlns:v="urn:schemas-microsoft-com:vml" Requires="v">
                    <p:oleObj name="公式" r:id="rId12" imgW="3657600" imgH="5486400" progId="">
                      <p:embed/>
                    </p:oleObj>
                  </mc:Choice>
                  <mc:Fallback>
                    <p:oleObj name="公式" r:id="rId12" imgW="3657600" imgH="5486400" progId="">
                      <p:embed/>
                      <p:pic>
                        <p:nvPicPr>
                          <p:cNvPr id="0" name="Picture 21" descr="image9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51" y="1784"/>
                            <a:ext cx="149"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02" name="Line 22"/>
              <p:cNvSpPr>
                <a:spLocks noChangeShapeType="1"/>
              </p:cNvSpPr>
              <p:nvPr/>
            </p:nvSpPr>
            <p:spPr bwMode="auto">
              <a:xfrm flipV="1">
                <a:off x="4032" y="2082"/>
                <a:ext cx="0" cy="214"/>
              </a:xfrm>
              <a:prstGeom prst="line">
                <a:avLst/>
              </a:prstGeom>
              <a:noFill/>
              <a:ln w="44450">
                <a:solidFill>
                  <a:srgbClr val="FF0000"/>
                </a:solidFill>
                <a:round/>
                <a:tailEnd type="triangle" w="sm" len="med"/>
              </a:ln>
              <a:effectLst/>
            </p:spPr>
            <p:txBody>
              <a:bodyPr/>
              <a:lstStyle/>
              <a:p>
                <a:endParaRPr lang="zh-CN" altLang="en-US"/>
              </a:p>
            </p:txBody>
          </p:sp>
          <p:graphicFrame>
            <p:nvGraphicFramePr>
              <p:cNvPr id="225303" name="Object 23"/>
              <p:cNvGraphicFramePr>
                <a:graphicFrameLocks noChangeAspect="1"/>
              </p:cNvGraphicFramePr>
              <p:nvPr/>
            </p:nvGraphicFramePr>
            <p:xfrm>
              <a:off x="3860" y="2036"/>
              <a:ext cx="163" cy="212"/>
            </p:xfrm>
            <a:graphic>
              <a:graphicData uri="http://schemas.openxmlformats.org/presentationml/2006/ole">
                <mc:AlternateContent xmlns:mc="http://schemas.openxmlformats.org/markup-compatibility/2006">
                  <mc:Choice xmlns:v="urn:schemas-microsoft-com:vml" Requires="v">
                    <p:oleObj name="公式" r:id="rId14" imgW="3048000" imgH="3962400" progId="">
                      <p:embed/>
                    </p:oleObj>
                  </mc:Choice>
                  <mc:Fallback>
                    <p:oleObj name="公式" r:id="rId14" imgW="3048000" imgH="3962400" progId="">
                      <p:embed/>
                      <p:pic>
                        <p:nvPicPr>
                          <p:cNvPr id="0" name="Picture 23" descr="image9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60" y="2036"/>
                            <a:ext cx="163" cy="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25304" name="Group 24"/>
            <p:cNvGrpSpPr/>
            <p:nvPr/>
          </p:nvGrpSpPr>
          <p:grpSpPr bwMode="auto">
            <a:xfrm>
              <a:off x="3991" y="1877"/>
              <a:ext cx="1343" cy="680"/>
              <a:chOff x="3666" y="1220"/>
              <a:chExt cx="1343" cy="680"/>
            </a:xfrm>
          </p:grpSpPr>
          <p:graphicFrame>
            <p:nvGraphicFramePr>
              <p:cNvPr id="225305" name="Object 25"/>
              <p:cNvGraphicFramePr>
                <a:graphicFrameLocks noChangeAspect="1"/>
              </p:cNvGraphicFramePr>
              <p:nvPr/>
            </p:nvGraphicFramePr>
            <p:xfrm>
              <a:off x="3852" y="1523"/>
              <a:ext cx="97" cy="196"/>
            </p:xfrm>
            <a:graphic>
              <a:graphicData uri="http://schemas.openxmlformats.org/presentationml/2006/ole">
                <mc:AlternateContent xmlns:mc="http://schemas.openxmlformats.org/markup-compatibility/2006">
                  <mc:Choice xmlns:v="urn:schemas-microsoft-com:vml" Requires="v">
                    <p:oleObj name="公式" r:id="rId16" imgW="2743200" imgH="5486400" progId="">
                      <p:embed/>
                    </p:oleObj>
                  </mc:Choice>
                  <mc:Fallback>
                    <p:oleObj name="公式" r:id="rId16" imgW="2743200" imgH="5486400" progId="">
                      <p:embed/>
                      <p:pic>
                        <p:nvPicPr>
                          <p:cNvPr id="0" name="Picture 25" descr="image9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52" y="1523"/>
                            <a:ext cx="97" cy="1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25306" name="Group 26"/>
              <p:cNvGrpSpPr/>
              <p:nvPr/>
            </p:nvGrpSpPr>
            <p:grpSpPr bwMode="auto">
              <a:xfrm>
                <a:off x="3666" y="1220"/>
                <a:ext cx="1343" cy="680"/>
                <a:chOff x="3586" y="1252"/>
                <a:chExt cx="1343" cy="680"/>
              </a:xfrm>
            </p:grpSpPr>
            <p:sp>
              <p:nvSpPr>
                <p:cNvPr id="225307" name="Line 27"/>
                <p:cNvSpPr>
                  <a:spLocks noChangeShapeType="1"/>
                </p:cNvSpPr>
                <p:nvPr/>
              </p:nvSpPr>
              <p:spPr bwMode="auto">
                <a:xfrm>
                  <a:off x="3961" y="1449"/>
                  <a:ext cx="968" cy="483"/>
                </a:xfrm>
                <a:prstGeom prst="line">
                  <a:avLst/>
                </a:prstGeom>
                <a:noFill/>
                <a:ln w="9525">
                  <a:solidFill>
                    <a:srgbClr val="000000"/>
                  </a:solidFill>
                  <a:round/>
                </a:ln>
              </p:spPr>
              <p:txBody>
                <a:bodyPr wrap="none" anchor="ctr"/>
                <a:lstStyle/>
                <a:p>
                  <a:endParaRPr lang="zh-CN" altLang="en-US"/>
                </a:p>
              </p:txBody>
            </p:sp>
            <p:graphicFrame>
              <p:nvGraphicFramePr>
                <p:cNvPr id="225308" name="Object 28"/>
                <p:cNvGraphicFramePr>
                  <a:graphicFrameLocks noChangeAspect="1"/>
                </p:cNvGraphicFramePr>
                <p:nvPr/>
              </p:nvGraphicFramePr>
              <p:xfrm>
                <a:off x="4227" y="1673"/>
                <a:ext cx="163" cy="177"/>
              </p:xfrm>
              <a:graphic>
                <a:graphicData uri="http://schemas.openxmlformats.org/presentationml/2006/ole">
                  <mc:AlternateContent xmlns:mc="http://schemas.openxmlformats.org/markup-compatibility/2006">
                    <mc:Choice xmlns:v="urn:schemas-microsoft-com:vml" Requires="v">
                      <p:oleObj name="公式" r:id="rId18" imgW="3657600" imgH="3962400" progId="">
                        <p:embed/>
                      </p:oleObj>
                    </mc:Choice>
                    <mc:Fallback>
                      <p:oleObj name="公式" r:id="rId18" imgW="3657600" imgH="3962400" progId="">
                        <p:embed/>
                        <p:pic>
                          <p:nvPicPr>
                            <p:cNvPr id="0" name="Picture 28" descr="image10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27" y="1673"/>
                              <a:ext cx="163" cy="1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25309" name="Group 29"/>
                <p:cNvGrpSpPr/>
                <p:nvPr/>
              </p:nvGrpSpPr>
              <p:grpSpPr bwMode="auto">
                <a:xfrm>
                  <a:off x="3586" y="1252"/>
                  <a:ext cx="809" cy="354"/>
                  <a:chOff x="3584" y="1187"/>
                  <a:chExt cx="809" cy="354"/>
                </a:xfrm>
              </p:grpSpPr>
              <p:graphicFrame>
                <p:nvGraphicFramePr>
                  <p:cNvPr id="225310" name="Object 30"/>
                  <p:cNvGraphicFramePr>
                    <a:graphicFrameLocks noChangeAspect="1"/>
                  </p:cNvGraphicFramePr>
                  <p:nvPr/>
                </p:nvGraphicFramePr>
                <p:xfrm>
                  <a:off x="3584" y="1234"/>
                  <a:ext cx="323" cy="255"/>
                </p:xfrm>
                <a:graphic>
                  <a:graphicData uri="http://schemas.openxmlformats.org/presentationml/2006/ole">
                    <mc:AlternateContent xmlns:mc="http://schemas.openxmlformats.org/markup-compatibility/2006">
                      <mc:Choice xmlns:v="urn:schemas-microsoft-com:vml" Requires="v">
                        <p:oleObj name="公式" r:id="rId20" imgW="8534400" imgH="6705600" progId="">
                          <p:embed/>
                        </p:oleObj>
                      </mc:Choice>
                      <mc:Fallback>
                        <p:oleObj name="公式" r:id="rId20" imgW="8534400" imgH="6705600" progId="">
                          <p:embed/>
                          <p:pic>
                            <p:nvPicPr>
                              <p:cNvPr id="0" name="Picture 30" descr="image10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584" y="1234"/>
                                <a:ext cx="323" cy="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11" name="Object 31"/>
                  <p:cNvGraphicFramePr>
                    <a:graphicFrameLocks noChangeAspect="1"/>
                  </p:cNvGraphicFramePr>
                  <p:nvPr/>
                </p:nvGraphicFramePr>
                <p:xfrm>
                  <a:off x="3981" y="1187"/>
                  <a:ext cx="162" cy="210"/>
                </p:xfrm>
                <a:graphic>
                  <a:graphicData uri="http://schemas.openxmlformats.org/presentationml/2006/ole">
                    <mc:AlternateContent xmlns:mc="http://schemas.openxmlformats.org/markup-compatibility/2006">
                      <mc:Choice xmlns:v="urn:schemas-microsoft-com:vml" Requires="v">
                        <p:oleObj name="公式" r:id="rId22" imgW="4267200" imgH="5486400" progId="">
                          <p:embed/>
                        </p:oleObj>
                      </mc:Choice>
                      <mc:Fallback>
                        <p:oleObj name="公式" r:id="rId22" imgW="4267200" imgH="5486400" progId="">
                          <p:embed/>
                          <p:pic>
                            <p:nvPicPr>
                              <p:cNvPr id="0" name="Picture 31" descr="image10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981" y="1187"/>
                                <a:ext cx="162" cy="2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12" name="Line 32"/>
                  <p:cNvSpPr>
                    <a:spLocks noChangeShapeType="1"/>
                  </p:cNvSpPr>
                  <p:nvPr/>
                </p:nvSpPr>
                <p:spPr bwMode="auto">
                  <a:xfrm flipV="1">
                    <a:off x="3960" y="1254"/>
                    <a:ext cx="0" cy="198"/>
                  </a:xfrm>
                  <a:prstGeom prst="line">
                    <a:avLst/>
                  </a:prstGeom>
                  <a:noFill/>
                  <a:ln w="38100">
                    <a:solidFill>
                      <a:srgbClr val="FF0000"/>
                    </a:solidFill>
                    <a:round/>
                    <a:tailEnd type="triangle" w="sm" len="med"/>
                  </a:ln>
                </p:spPr>
                <p:txBody>
                  <a:bodyPr wrap="none" anchor="ctr"/>
                  <a:lstStyle/>
                  <a:p>
                    <a:endParaRPr lang="zh-CN" altLang="en-US"/>
                  </a:p>
                </p:txBody>
              </p:sp>
              <p:sp>
                <p:nvSpPr>
                  <p:cNvPr id="225313" name="Line 33"/>
                  <p:cNvSpPr>
                    <a:spLocks noChangeShapeType="1"/>
                  </p:cNvSpPr>
                  <p:nvPr/>
                </p:nvSpPr>
                <p:spPr bwMode="auto">
                  <a:xfrm>
                    <a:off x="3964" y="1380"/>
                    <a:ext cx="252" cy="136"/>
                  </a:xfrm>
                  <a:prstGeom prst="line">
                    <a:avLst/>
                  </a:prstGeom>
                  <a:noFill/>
                  <a:ln w="38100">
                    <a:solidFill>
                      <a:srgbClr val="FF0000"/>
                    </a:solidFill>
                    <a:round/>
                    <a:tailEnd type="triangle" w="sm" len="med"/>
                  </a:ln>
                  <a:effectLst/>
                </p:spPr>
                <p:txBody>
                  <a:bodyPr/>
                  <a:lstStyle/>
                  <a:p>
                    <a:endParaRPr lang="zh-CN" altLang="en-US"/>
                  </a:p>
                </p:txBody>
              </p:sp>
              <p:graphicFrame>
                <p:nvGraphicFramePr>
                  <p:cNvPr id="225314" name="Object 34"/>
                  <p:cNvGraphicFramePr>
                    <a:graphicFrameLocks noChangeAspect="1"/>
                  </p:cNvGraphicFramePr>
                  <p:nvPr/>
                </p:nvGraphicFramePr>
                <p:xfrm>
                  <a:off x="4160" y="1210"/>
                  <a:ext cx="233" cy="331"/>
                </p:xfrm>
                <a:graphic>
                  <a:graphicData uri="http://schemas.openxmlformats.org/presentationml/2006/ole">
                    <mc:AlternateContent xmlns:mc="http://schemas.openxmlformats.org/markup-compatibility/2006">
                      <mc:Choice xmlns:v="urn:schemas-microsoft-com:vml" Requires="v">
                        <p:oleObj name="公式" r:id="rId24" imgW="3657600" imgH="5181600" progId="">
                          <p:embed/>
                        </p:oleObj>
                      </mc:Choice>
                      <mc:Fallback>
                        <p:oleObj name="公式" r:id="rId24" imgW="3657600" imgH="5181600" progId="">
                          <p:embed/>
                          <p:pic>
                            <p:nvPicPr>
                              <p:cNvPr id="0" name="Picture 34" descr="image10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160" y="1210"/>
                                <a:ext cx="233" cy="3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grpSp>
      <p:sp>
        <p:nvSpPr>
          <p:cNvPr id="225316" name="Rectangle 36"/>
          <p:cNvSpPr>
            <a:spLocks noChangeArrowheads="1"/>
          </p:cNvSpPr>
          <p:nvPr/>
        </p:nvSpPr>
        <p:spPr bwMode="auto">
          <a:xfrm>
            <a:off x="762000" y="1752600"/>
            <a:ext cx="5486400" cy="1200329"/>
          </a:xfrm>
          <a:prstGeom prst="rect">
            <a:avLst/>
          </a:prstGeom>
          <a:noFill/>
          <a:ln w="9525">
            <a:noFill/>
            <a:miter lim="800000"/>
          </a:ln>
          <a:effectLst/>
        </p:spPr>
        <p:txBody>
          <a:bodyPr wrap="square">
            <a:spAutoFit/>
          </a:bodyPr>
          <a:lstStyle/>
          <a:p>
            <a:r>
              <a:rPr lang="zh-CN" altLang="en-US" sz="2400" dirty="0"/>
              <a:t>一载流长直导线，电流为</a:t>
            </a:r>
            <a:r>
              <a:rPr lang="en-US" altLang="zh-CN" sz="2400" b="1" i="1" dirty="0"/>
              <a:t>I</a:t>
            </a:r>
            <a:r>
              <a:rPr lang="zh-CN" altLang="en-US" sz="2400" dirty="0"/>
              <a:t>，导线两端到</a:t>
            </a:r>
            <a:r>
              <a:rPr lang="en-US" altLang="zh-CN" sz="2400" i="1" dirty="0"/>
              <a:t>P</a:t>
            </a:r>
            <a:r>
              <a:rPr lang="en-US" altLang="zh-CN" sz="2400" dirty="0"/>
              <a:t> </a:t>
            </a:r>
            <a:r>
              <a:rPr lang="zh-CN" altLang="en-US" sz="2400" dirty="0"/>
              <a:t>点的连线与导线的夹角分别为</a:t>
            </a:r>
            <a:r>
              <a:rPr lang="el-GR" altLang="zh-CN" sz="2400" i="1" dirty="0"/>
              <a:t>θ</a:t>
            </a:r>
            <a:r>
              <a:rPr lang="en-US" altLang="zh-CN" sz="2400" baseline="-25000" dirty="0"/>
              <a:t>1</a:t>
            </a:r>
            <a:r>
              <a:rPr lang="zh-CN" altLang="en-US" sz="2400" dirty="0"/>
              <a:t>和</a:t>
            </a:r>
            <a:r>
              <a:rPr lang="el-GR" altLang="zh-CN" sz="2400" i="1" dirty="0"/>
              <a:t>θ</a:t>
            </a:r>
            <a:r>
              <a:rPr lang="en-US" altLang="zh-CN" sz="2400" baseline="-25000" dirty="0"/>
              <a:t>2</a:t>
            </a:r>
            <a:r>
              <a:rPr lang="zh-CN" altLang="en-US" sz="2400" dirty="0"/>
              <a:t>。求距导线为</a:t>
            </a:r>
            <a:r>
              <a:rPr lang="en-US" altLang="zh-CN" sz="2400" i="1" dirty="0"/>
              <a:t>a</a:t>
            </a:r>
            <a:r>
              <a:rPr lang="en-US" altLang="zh-CN" sz="2400" dirty="0"/>
              <a:t> </a:t>
            </a:r>
            <a:r>
              <a:rPr lang="zh-CN" altLang="en-US" sz="2400" dirty="0"/>
              <a:t>处</a:t>
            </a:r>
            <a:r>
              <a:rPr lang="en-US" altLang="zh-CN" sz="2400" i="1" dirty="0"/>
              <a:t>P</a:t>
            </a:r>
            <a:r>
              <a:rPr lang="zh-CN" altLang="en-US" sz="2400" dirty="0"/>
              <a:t>点的磁感应强度。</a:t>
            </a:r>
          </a:p>
        </p:txBody>
      </p:sp>
      <p:graphicFrame>
        <p:nvGraphicFramePr>
          <p:cNvPr id="225318" name="Object 38"/>
          <p:cNvGraphicFramePr>
            <a:graphicFrameLocks noChangeAspect="1"/>
          </p:cNvGraphicFramePr>
          <p:nvPr/>
        </p:nvGraphicFramePr>
        <p:xfrm>
          <a:off x="1070407" y="3292475"/>
          <a:ext cx="1901393" cy="674688"/>
        </p:xfrm>
        <a:graphic>
          <a:graphicData uri="http://schemas.openxmlformats.org/presentationml/2006/ole">
            <mc:AlternateContent xmlns:mc="http://schemas.openxmlformats.org/markup-compatibility/2006">
              <mc:Choice xmlns:v="urn:schemas-microsoft-com:vml" Requires="v">
                <p:oleObj name="公式" r:id="rId26" imgW="35326800" imgH="12585600" progId="">
                  <p:embed/>
                </p:oleObj>
              </mc:Choice>
              <mc:Fallback>
                <p:oleObj name="公式" r:id="rId26" imgW="35326800" imgH="12585600" progId="">
                  <p:embed/>
                  <p:pic>
                    <p:nvPicPr>
                      <p:cNvPr id="0" name="Picture 38" descr="image10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070407" y="3292475"/>
                        <a:ext cx="1901393" cy="674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19" name="Object 39"/>
          <p:cNvGraphicFramePr>
            <a:graphicFrameLocks noChangeAspect="1"/>
          </p:cNvGraphicFramePr>
          <p:nvPr/>
        </p:nvGraphicFramePr>
        <p:xfrm>
          <a:off x="3352800" y="3121026"/>
          <a:ext cx="1347360" cy="376237"/>
        </p:xfrm>
        <a:graphic>
          <a:graphicData uri="http://schemas.openxmlformats.org/presentationml/2006/ole">
            <mc:AlternateContent xmlns:mc="http://schemas.openxmlformats.org/markup-compatibility/2006">
              <mc:Choice xmlns:v="urn:schemas-microsoft-com:vml" Requires="v">
                <p:oleObj name="公式" r:id="rId28" imgW="23140800" imgH="6489720" progId="">
                  <p:embed/>
                </p:oleObj>
              </mc:Choice>
              <mc:Fallback>
                <p:oleObj name="公式" r:id="rId28" imgW="23140800" imgH="6489720" progId="">
                  <p:embed/>
                  <p:pic>
                    <p:nvPicPr>
                      <p:cNvPr id="0" name="Picture 39" descr="image105"/>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352800" y="3121026"/>
                        <a:ext cx="1347360" cy="376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20" name="Object 40"/>
          <p:cNvGraphicFramePr>
            <a:graphicFrameLocks noChangeAspect="1"/>
          </p:cNvGraphicFramePr>
          <p:nvPr/>
        </p:nvGraphicFramePr>
        <p:xfrm>
          <a:off x="5029200" y="3000698"/>
          <a:ext cx="1143000" cy="642616"/>
        </p:xfrm>
        <a:graphic>
          <a:graphicData uri="http://schemas.openxmlformats.org/presentationml/2006/ole">
            <mc:AlternateContent xmlns:mc="http://schemas.openxmlformats.org/markup-compatibility/2006">
              <mc:Choice xmlns:v="urn:schemas-microsoft-com:vml" Requires="v">
                <p:oleObj name="公式" r:id="rId30" imgW="22328280" imgH="12585600" progId="">
                  <p:embed/>
                </p:oleObj>
              </mc:Choice>
              <mc:Fallback>
                <p:oleObj name="公式" r:id="rId30" imgW="22328280" imgH="12585600" progId="">
                  <p:embed/>
                  <p:pic>
                    <p:nvPicPr>
                      <p:cNvPr id="0" name="Picture 40" descr="image10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029200" y="3000698"/>
                        <a:ext cx="1143000" cy="6426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21" name="Object 41"/>
          <p:cNvGraphicFramePr>
            <a:graphicFrameLocks noChangeAspect="1"/>
          </p:cNvGraphicFramePr>
          <p:nvPr/>
        </p:nvGraphicFramePr>
        <p:xfrm>
          <a:off x="3352800" y="3505200"/>
          <a:ext cx="990600" cy="668079"/>
        </p:xfrm>
        <a:graphic>
          <a:graphicData uri="http://schemas.openxmlformats.org/presentationml/2006/ole">
            <mc:AlternateContent xmlns:mc="http://schemas.openxmlformats.org/markup-compatibility/2006">
              <mc:Choice xmlns:v="urn:schemas-microsoft-com:vml" Requires="v">
                <p:oleObj name="公式" r:id="rId32" imgW="18672480" imgH="12585600" progId="">
                  <p:embed/>
                </p:oleObj>
              </mc:Choice>
              <mc:Fallback>
                <p:oleObj name="公式" r:id="rId32" imgW="18672480" imgH="12585600" progId="">
                  <p:embed/>
                  <p:pic>
                    <p:nvPicPr>
                      <p:cNvPr id="0" name="Picture 41" descr="image107"/>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352800" y="3505200"/>
                        <a:ext cx="990600" cy="6680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22" name="Object 42"/>
          <p:cNvGraphicFramePr>
            <a:graphicFrameLocks noChangeAspect="1"/>
          </p:cNvGraphicFramePr>
          <p:nvPr/>
        </p:nvGraphicFramePr>
        <p:xfrm>
          <a:off x="990600" y="4336196"/>
          <a:ext cx="3889198" cy="693004"/>
        </p:xfrm>
        <a:graphic>
          <a:graphicData uri="http://schemas.openxmlformats.org/presentationml/2006/ole">
            <mc:AlternateContent xmlns:mc="http://schemas.openxmlformats.org/markup-compatibility/2006">
              <mc:Choice xmlns:v="urn:schemas-microsoft-com:vml" Requires="v">
                <p:oleObj name="公式" r:id="rId34" imgW="75134160" imgH="13398480" progId="">
                  <p:embed/>
                </p:oleObj>
              </mc:Choice>
              <mc:Fallback>
                <p:oleObj name="公式" r:id="rId34" imgW="75134160" imgH="13398480" progId="">
                  <p:embed/>
                  <p:pic>
                    <p:nvPicPr>
                      <p:cNvPr id="0" name="Picture 42" descr="image10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990600" y="4336196"/>
                        <a:ext cx="3889198" cy="6930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23" name="Object 43"/>
          <p:cNvGraphicFramePr>
            <a:graphicFrameLocks noChangeAspect="1"/>
          </p:cNvGraphicFramePr>
          <p:nvPr/>
        </p:nvGraphicFramePr>
        <p:xfrm>
          <a:off x="990600" y="5281612"/>
          <a:ext cx="2176567" cy="738187"/>
        </p:xfrm>
        <a:graphic>
          <a:graphicData uri="http://schemas.openxmlformats.org/presentationml/2006/ole">
            <mc:AlternateContent xmlns:mc="http://schemas.openxmlformats.org/markup-compatibility/2006">
              <mc:Choice xmlns:v="urn:schemas-microsoft-com:vml" Requires="v">
                <p:oleObj name="公式" r:id="rId36" imgW="40607280" imgH="13804920" progId="">
                  <p:embed/>
                </p:oleObj>
              </mc:Choice>
              <mc:Fallback>
                <p:oleObj name="公式" r:id="rId36" imgW="40607280" imgH="13804920" progId="">
                  <p:embed/>
                  <p:pic>
                    <p:nvPicPr>
                      <p:cNvPr id="0" name="Picture 43" descr="image109"/>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990600" y="5281612"/>
                        <a:ext cx="2176567" cy="738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24" name="Object 44"/>
          <p:cNvGraphicFramePr>
            <a:graphicFrameLocks noChangeAspect="1"/>
          </p:cNvGraphicFramePr>
          <p:nvPr/>
        </p:nvGraphicFramePr>
        <p:xfrm>
          <a:off x="3581399" y="5281612"/>
          <a:ext cx="2563753" cy="738187"/>
        </p:xfrm>
        <a:graphic>
          <a:graphicData uri="http://schemas.openxmlformats.org/presentationml/2006/ole">
            <mc:AlternateContent xmlns:mc="http://schemas.openxmlformats.org/markup-compatibility/2006">
              <mc:Choice xmlns:v="urn:schemas-microsoft-com:vml" Requires="v">
                <p:oleObj name="公式" r:id="rId38" imgW="35966400" imgH="10363200" progId="">
                  <p:embed/>
                </p:oleObj>
              </mc:Choice>
              <mc:Fallback>
                <p:oleObj name="公式" r:id="rId38" imgW="35966400" imgH="10363200" progId="">
                  <p:embed/>
                  <p:pic>
                    <p:nvPicPr>
                      <p:cNvPr id="0" name="Picture 44" descr="image110"/>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581399" y="5281612"/>
                        <a:ext cx="2563753" cy="738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5318"/>
                                        </p:tgtEl>
                                        <p:attrNameLst>
                                          <p:attrName>style.visibility</p:attrName>
                                        </p:attrNameLst>
                                      </p:cBhvr>
                                      <p:to>
                                        <p:strVal val="visible"/>
                                      </p:to>
                                    </p:set>
                                    <p:animEffect transition="in" filter="wipe(left)">
                                      <p:cBhvr>
                                        <p:cTn id="7" dur="500"/>
                                        <p:tgtEl>
                                          <p:spTgt spid="2253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319"/>
                                        </p:tgtEl>
                                        <p:attrNameLst>
                                          <p:attrName>style.visibility</p:attrName>
                                        </p:attrNameLst>
                                      </p:cBhvr>
                                      <p:to>
                                        <p:strVal val="visible"/>
                                      </p:to>
                                    </p:set>
                                    <p:animEffect transition="in" filter="wipe(left)">
                                      <p:cBhvr>
                                        <p:cTn id="12" dur="500"/>
                                        <p:tgtEl>
                                          <p:spTgt spid="2253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25320"/>
                                        </p:tgtEl>
                                        <p:attrNameLst>
                                          <p:attrName>style.visibility</p:attrName>
                                        </p:attrNameLst>
                                      </p:cBhvr>
                                      <p:to>
                                        <p:strVal val="visible"/>
                                      </p:to>
                                    </p:set>
                                    <p:animEffect transition="in" filter="wipe(up)">
                                      <p:cBhvr>
                                        <p:cTn id="17" dur="500"/>
                                        <p:tgtEl>
                                          <p:spTgt spid="2253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321"/>
                                        </p:tgtEl>
                                        <p:attrNameLst>
                                          <p:attrName>style.visibility</p:attrName>
                                        </p:attrNameLst>
                                      </p:cBhvr>
                                      <p:to>
                                        <p:strVal val="visible"/>
                                      </p:to>
                                    </p:set>
                                    <p:animEffect transition="in" filter="wipe(left)">
                                      <p:cBhvr>
                                        <p:cTn id="22" dur="500"/>
                                        <p:tgtEl>
                                          <p:spTgt spid="2253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322"/>
                                        </p:tgtEl>
                                        <p:attrNameLst>
                                          <p:attrName>style.visibility</p:attrName>
                                        </p:attrNameLst>
                                      </p:cBhvr>
                                      <p:to>
                                        <p:strVal val="visible"/>
                                      </p:to>
                                    </p:set>
                                    <p:animEffect transition="in" filter="wipe(left)">
                                      <p:cBhvr>
                                        <p:cTn id="27" dur="500"/>
                                        <p:tgtEl>
                                          <p:spTgt spid="22532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323"/>
                                        </p:tgtEl>
                                        <p:attrNameLst>
                                          <p:attrName>style.visibility</p:attrName>
                                        </p:attrNameLst>
                                      </p:cBhvr>
                                      <p:to>
                                        <p:strVal val="visible"/>
                                      </p:to>
                                    </p:set>
                                    <p:animEffect transition="in" filter="wipe(left)">
                                      <p:cBhvr>
                                        <p:cTn id="32" dur="500"/>
                                        <p:tgtEl>
                                          <p:spTgt spid="2253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324"/>
                                        </p:tgtEl>
                                        <p:attrNameLst>
                                          <p:attrName>style.visibility</p:attrName>
                                        </p:attrNameLst>
                                      </p:cBhvr>
                                      <p:to>
                                        <p:strVal val="visible"/>
                                      </p:to>
                                    </p:set>
                                    <p:animEffect transition="in" filter="wipe(left)">
                                      <p:cBhvr>
                                        <p:cTn id="37" dur="500"/>
                                        <p:tgtEl>
                                          <p:spTgt spid="225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US" altLang="zh-CN" dirty="0"/>
              <a:t>10.3 </a:t>
            </a:r>
            <a:r>
              <a:rPr lang="zh-CN" altLang="en-US" dirty="0"/>
              <a:t>毕奥─萨伐尔定律</a:t>
            </a:r>
          </a:p>
        </p:txBody>
      </p:sp>
      <p:sp>
        <p:nvSpPr>
          <p:cNvPr id="63" name="灯片编号占位符 4"/>
          <p:cNvSpPr>
            <a:spLocks noGrp="1"/>
          </p:cNvSpPr>
          <p:nvPr>
            <p:ph type="sldNum" sz="quarter" idx="12"/>
          </p:nvPr>
        </p:nvSpPr>
        <p:spPr/>
        <p:txBody>
          <a:bodyPr/>
          <a:lstStyle/>
          <a:p>
            <a:fld id="{C22B2B2F-13C3-491D-96FA-36E0D43C7C60}" type="slidenum">
              <a:rPr lang="en-US" altLang="zh-CN"/>
              <a:pPr/>
              <a:t>35</a:t>
            </a:fld>
            <a:endParaRPr lang="en-US" altLang="zh-CN"/>
          </a:p>
        </p:txBody>
      </p:sp>
      <p:graphicFrame>
        <p:nvGraphicFramePr>
          <p:cNvPr id="229379" name="Object 3"/>
          <p:cNvGraphicFramePr>
            <a:graphicFrameLocks noChangeAspect="1"/>
          </p:cNvGraphicFramePr>
          <p:nvPr/>
        </p:nvGraphicFramePr>
        <p:xfrm>
          <a:off x="1533525" y="1219200"/>
          <a:ext cx="2514134" cy="723900"/>
        </p:xfrm>
        <a:graphic>
          <a:graphicData uri="http://schemas.openxmlformats.org/presentationml/2006/ole">
            <mc:AlternateContent xmlns:mc="http://schemas.openxmlformats.org/markup-compatibility/2006">
              <mc:Choice xmlns:v="urn:schemas-microsoft-com:vml" Requires="v">
                <p:oleObj name="公式" r:id="rId2" imgW="35966400" imgH="10363200" progId="">
                  <p:embed/>
                </p:oleObj>
              </mc:Choice>
              <mc:Fallback>
                <p:oleObj name="公式" r:id="rId2" imgW="35966400" imgH="10363200" progId="">
                  <p:embed/>
                  <p:pic>
                    <p:nvPicPr>
                      <p:cNvPr id="0" name="Picture 3" descr="image1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3525" y="1219200"/>
                        <a:ext cx="2514134" cy="723900"/>
                      </a:xfrm>
                      <a:prstGeom prst="rect">
                        <a:avLst/>
                      </a:prstGeom>
                      <a:solidFill>
                        <a:srgbClr val="99CCFF"/>
                      </a:solidFill>
                    </p:spPr>
                  </p:pic>
                </p:oleObj>
              </mc:Fallback>
            </mc:AlternateContent>
          </a:graphicData>
        </a:graphic>
      </p:graphicFrame>
      <p:grpSp>
        <p:nvGrpSpPr>
          <p:cNvPr id="229380" name="Group 4"/>
          <p:cNvGrpSpPr/>
          <p:nvPr/>
        </p:nvGrpSpPr>
        <p:grpSpPr bwMode="auto">
          <a:xfrm>
            <a:off x="6324600" y="1676400"/>
            <a:ext cx="2584450" cy="3929063"/>
            <a:chOff x="3991" y="1296"/>
            <a:chExt cx="1628" cy="2475"/>
          </a:xfrm>
        </p:grpSpPr>
        <p:grpSp>
          <p:nvGrpSpPr>
            <p:cNvPr id="229381" name="Group 5"/>
            <p:cNvGrpSpPr/>
            <p:nvPr/>
          </p:nvGrpSpPr>
          <p:grpSpPr bwMode="auto">
            <a:xfrm>
              <a:off x="4176" y="1296"/>
              <a:ext cx="1443" cy="2475"/>
              <a:chOff x="3851" y="639"/>
              <a:chExt cx="1443" cy="2475"/>
            </a:xfrm>
          </p:grpSpPr>
          <p:graphicFrame>
            <p:nvGraphicFramePr>
              <p:cNvPr id="229382" name="Object 6"/>
              <p:cNvGraphicFramePr>
                <a:graphicFrameLocks noChangeAspect="1"/>
              </p:cNvGraphicFramePr>
              <p:nvPr/>
            </p:nvGraphicFramePr>
            <p:xfrm>
              <a:off x="4394" y="1908"/>
              <a:ext cx="150" cy="164"/>
            </p:xfrm>
            <a:graphic>
              <a:graphicData uri="http://schemas.openxmlformats.org/presentationml/2006/ole">
                <mc:AlternateContent xmlns:mc="http://schemas.openxmlformats.org/markup-compatibility/2006">
                  <mc:Choice xmlns:v="urn:schemas-microsoft-com:vml" Requires="v">
                    <p:oleObj name="公式" r:id="rId4" imgW="3048000" imgH="3352800" progId="">
                      <p:embed/>
                    </p:oleObj>
                  </mc:Choice>
                  <mc:Fallback>
                    <p:oleObj name="公式" r:id="rId4" imgW="3048000" imgH="3352800" progId="">
                      <p:embed/>
                      <p:pic>
                        <p:nvPicPr>
                          <p:cNvPr id="0" name="Picture 6" descr="image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4" y="1908"/>
                            <a:ext cx="150" cy="1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9383" name="Line 7"/>
              <p:cNvSpPr>
                <a:spLocks noChangeShapeType="1"/>
              </p:cNvSpPr>
              <p:nvPr/>
            </p:nvSpPr>
            <p:spPr bwMode="auto">
              <a:xfrm flipV="1">
                <a:off x="4066" y="1909"/>
                <a:ext cx="985" cy="0"/>
              </a:xfrm>
              <a:prstGeom prst="line">
                <a:avLst/>
              </a:prstGeom>
              <a:noFill/>
              <a:ln w="9525">
                <a:solidFill>
                  <a:srgbClr val="000000"/>
                </a:solidFill>
                <a:round/>
              </a:ln>
            </p:spPr>
            <p:txBody>
              <a:bodyPr wrap="none" anchor="ctr"/>
              <a:lstStyle/>
              <a:p>
                <a:endParaRPr lang="zh-CN" altLang="en-US"/>
              </a:p>
            </p:txBody>
          </p:sp>
          <p:sp>
            <p:nvSpPr>
              <p:cNvPr id="229384" name="Line 8"/>
              <p:cNvSpPr>
                <a:spLocks noChangeShapeType="1"/>
              </p:cNvSpPr>
              <p:nvPr/>
            </p:nvSpPr>
            <p:spPr bwMode="auto">
              <a:xfrm flipH="1">
                <a:off x="4036" y="881"/>
                <a:ext cx="2" cy="1928"/>
              </a:xfrm>
              <a:prstGeom prst="line">
                <a:avLst/>
              </a:prstGeom>
              <a:noFill/>
              <a:ln w="38100">
                <a:solidFill>
                  <a:srgbClr val="3333CC"/>
                </a:solidFill>
                <a:round/>
              </a:ln>
            </p:spPr>
            <p:txBody>
              <a:bodyPr wrap="none" anchor="ctr"/>
              <a:lstStyle/>
              <a:p>
                <a:endParaRPr lang="zh-CN" altLang="en-US"/>
              </a:p>
            </p:txBody>
          </p:sp>
          <p:sp>
            <p:nvSpPr>
              <p:cNvPr id="229385" name="Line 9"/>
              <p:cNvSpPr>
                <a:spLocks noChangeShapeType="1"/>
              </p:cNvSpPr>
              <p:nvPr/>
            </p:nvSpPr>
            <p:spPr bwMode="auto">
              <a:xfrm flipV="1">
                <a:off x="4041" y="1902"/>
                <a:ext cx="973" cy="912"/>
              </a:xfrm>
              <a:prstGeom prst="line">
                <a:avLst/>
              </a:prstGeom>
              <a:noFill/>
              <a:ln w="9525">
                <a:solidFill>
                  <a:srgbClr val="000000"/>
                </a:solidFill>
                <a:round/>
              </a:ln>
            </p:spPr>
            <p:txBody>
              <a:bodyPr wrap="none" anchor="ctr"/>
              <a:lstStyle/>
              <a:p>
                <a:endParaRPr lang="zh-CN" altLang="en-US"/>
              </a:p>
            </p:txBody>
          </p:sp>
          <p:sp>
            <p:nvSpPr>
              <p:cNvPr id="229386" name="Line 10"/>
              <p:cNvSpPr>
                <a:spLocks noChangeShapeType="1"/>
              </p:cNvSpPr>
              <p:nvPr/>
            </p:nvSpPr>
            <p:spPr bwMode="auto">
              <a:xfrm>
                <a:off x="4041" y="872"/>
                <a:ext cx="992" cy="1030"/>
              </a:xfrm>
              <a:prstGeom prst="line">
                <a:avLst/>
              </a:prstGeom>
              <a:noFill/>
              <a:ln w="9525">
                <a:solidFill>
                  <a:srgbClr val="000000"/>
                </a:solidFill>
                <a:round/>
              </a:ln>
            </p:spPr>
            <p:txBody>
              <a:bodyPr wrap="none" anchor="ctr"/>
              <a:lstStyle/>
              <a:p>
                <a:endParaRPr lang="zh-CN" altLang="en-US"/>
              </a:p>
            </p:txBody>
          </p:sp>
          <p:grpSp>
            <p:nvGrpSpPr>
              <p:cNvPr id="229387" name="Group 11"/>
              <p:cNvGrpSpPr/>
              <p:nvPr/>
            </p:nvGrpSpPr>
            <p:grpSpPr bwMode="auto">
              <a:xfrm>
                <a:off x="4993" y="1844"/>
                <a:ext cx="115" cy="115"/>
                <a:chOff x="2746" y="1779"/>
                <a:chExt cx="115" cy="115"/>
              </a:xfrm>
            </p:grpSpPr>
            <p:sp>
              <p:nvSpPr>
                <p:cNvPr id="229388" name="Oval 12"/>
                <p:cNvSpPr>
                  <a:spLocks noChangeArrowheads="1"/>
                </p:cNvSpPr>
                <p:nvPr/>
              </p:nvSpPr>
              <p:spPr bwMode="auto">
                <a:xfrm>
                  <a:off x="2746" y="1779"/>
                  <a:ext cx="115" cy="115"/>
                </a:xfrm>
                <a:prstGeom prst="ellipse">
                  <a:avLst/>
                </a:prstGeom>
                <a:solidFill>
                  <a:srgbClr val="FFFFFF"/>
                </a:solidFill>
                <a:ln w="19050">
                  <a:solidFill>
                    <a:srgbClr val="000000"/>
                  </a:solidFill>
                  <a:round/>
                </a:ln>
              </p:spPr>
              <p:txBody>
                <a:bodyPr wrap="none" anchor="ctr"/>
                <a:lstStyle/>
                <a:p>
                  <a:endParaRPr lang="zh-CN" altLang="en-US"/>
                </a:p>
              </p:txBody>
            </p:sp>
            <p:sp>
              <p:nvSpPr>
                <p:cNvPr id="229389" name="Line 13"/>
                <p:cNvSpPr>
                  <a:spLocks noChangeShapeType="1"/>
                </p:cNvSpPr>
                <p:nvPr/>
              </p:nvSpPr>
              <p:spPr bwMode="auto">
                <a:xfrm>
                  <a:off x="2752" y="1798"/>
                  <a:ext cx="83" cy="77"/>
                </a:xfrm>
                <a:prstGeom prst="line">
                  <a:avLst/>
                </a:prstGeom>
                <a:noFill/>
                <a:ln w="19050">
                  <a:solidFill>
                    <a:srgbClr val="000000"/>
                  </a:solidFill>
                  <a:round/>
                </a:ln>
              </p:spPr>
              <p:txBody>
                <a:bodyPr wrap="none" anchor="ctr"/>
                <a:lstStyle/>
                <a:p>
                  <a:endParaRPr lang="zh-CN" altLang="en-US"/>
                </a:p>
              </p:txBody>
            </p:sp>
            <p:sp>
              <p:nvSpPr>
                <p:cNvPr id="229390" name="Line 14"/>
                <p:cNvSpPr>
                  <a:spLocks noChangeShapeType="1"/>
                </p:cNvSpPr>
                <p:nvPr/>
              </p:nvSpPr>
              <p:spPr bwMode="auto">
                <a:xfrm rot="-5400000">
                  <a:off x="2764" y="1804"/>
                  <a:ext cx="83" cy="77"/>
                </a:xfrm>
                <a:prstGeom prst="line">
                  <a:avLst/>
                </a:prstGeom>
                <a:noFill/>
                <a:ln w="19050">
                  <a:solidFill>
                    <a:srgbClr val="000000"/>
                  </a:solidFill>
                  <a:round/>
                </a:ln>
              </p:spPr>
              <p:txBody>
                <a:bodyPr wrap="none" anchor="ctr"/>
                <a:lstStyle/>
                <a:p>
                  <a:endParaRPr lang="zh-CN" altLang="en-US"/>
                </a:p>
              </p:txBody>
            </p:sp>
          </p:grpSp>
          <p:graphicFrame>
            <p:nvGraphicFramePr>
              <p:cNvPr id="229391" name="Object 15"/>
              <p:cNvGraphicFramePr>
                <a:graphicFrameLocks noChangeAspect="1"/>
              </p:cNvGraphicFramePr>
              <p:nvPr/>
            </p:nvGraphicFramePr>
            <p:xfrm>
              <a:off x="4053" y="2420"/>
              <a:ext cx="192" cy="255"/>
            </p:xfrm>
            <a:graphic>
              <a:graphicData uri="http://schemas.openxmlformats.org/presentationml/2006/ole">
                <mc:AlternateContent xmlns:mc="http://schemas.openxmlformats.org/markup-compatibility/2006">
                  <mc:Choice xmlns:v="urn:schemas-microsoft-com:vml" Requires="v">
                    <p:oleObj name="公式" r:id="rId6" imgW="5486400" imgH="7315200" progId="">
                      <p:embed/>
                    </p:oleObj>
                  </mc:Choice>
                  <mc:Fallback>
                    <p:oleObj name="公式" r:id="rId6" imgW="5486400" imgH="7315200" progId="">
                      <p:embed/>
                      <p:pic>
                        <p:nvPicPr>
                          <p:cNvPr id="0" name="Picture 15" descr="image9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53" y="2420"/>
                            <a:ext cx="192" cy="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9392" name="Object 16"/>
              <p:cNvGraphicFramePr>
                <a:graphicFrameLocks noChangeAspect="1"/>
              </p:cNvGraphicFramePr>
              <p:nvPr/>
            </p:nvGraphicFramePr>
            <p:xfrm>
              <a:off x="4060" y="690"/>
              <a:ext cx="208" cy="263"/>
            </p:xfrm>
            <a:graphic>
              <a:graphicData uri="http://schemas.openxmlformats.org/presentationml/2006/ole">
                <mc:AlternateContent xmlns:mc="http://schemas.openxmlformats.org/markup-compatibility/2006">
                  <mc:Choice xmlns:v="urn:schemas-microsoft-com:vml" Requires="v">
                    <p:oleObj name="公式" r:id="rId8" imgW="5791200" imgH="7315200" progId="">
                      <p:embed/>
                    </p:oleObj>
                  </mc:Choice>
                  <mc:Fallback>
                    <p:oleObj name="公式" r:id="rId8" imgW="5791200" imgH="7315200" progId="">
                      <p:embed/>
                      <p:pic>
                        <p:nvPicPr>
                          <p:cNvPr id="0" name="Picture 16" descr="image9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60" y="690"/>
                            <a:ext cx="208" cy="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9393" name="Line 17"/>
              <p:cNvSpPr>
                <a:spLocks noChangeShapeType="1"/>
              </p:cNvSpPr>
              <p:nvPr/>
            </p:nvSpPr>
            <p:spPr bwMode="auto">
              <a:xfrm>
                <a:off x="4041" y="639"/>
                <a:ext cx="0" cy="303"/>
              </a:xfrm>
              <a:prstGeom prst="line">
                <a:avLst/>
              </a:prstGeom>
              <a:noFill/>
              <a:ln w="38100">
                <a:solidFill>
                  <a:srgbClr val="3333CC"/>
                </a:solidFill>
                <a:prstDash val="sysDot"/>
                <a:round/>
              </a:ln>
            </p:spPr>
            <p:txBody>
              <a:bodyPr wrap="none" anchor="ctr"/>
              <a:lstStyle/>
              <a:p>
                <a:endParaRPr lang="zh-CN" altLang="en-US"/>
              </a:p>
            </p:txBody>
          </p:sp>
          <p:graphicFrame>
            <p:nvGraphicFramePr>
              <p:cNvPr id="229394" name="Object 18"/>
              <p:cNvGraphicFramePr>
                <a:graphicFrameLocks noChangeAspect="1"/>
              </p:cNvGraphicFramePr>
              <p:nvPr/>
            </p:nvGraphicFramePr>
            <p:xfrm>
              <a:off x="4974" y="1596"/>
              <a:ext cx="198" cy="264"/>
            </p:xfrm>
            <a:graphic>
              <a:graphicData uri="http://schemas.openxmlformats.org/presentationml/2006/ole">
                <mc:AlternateContent xmlns:mc="http://schemas.openxmlformats.org/markup-compatibility/2006">
                  <mc:Choice xmlns:v="urn:schemas-microsoft-com:vml" Requires="v">
                    <p:oleObj name="公式" r:id="rId10" imgW="4572000" imgH="6096000" progId="">
                      <p:embed/>
                    </p:oleObj>
                  </mc:Choice>
                  <mc:Fallback>
                    <p:oleObj name="公式" r:id="rId10" imgW="4572000" imgH="6096000" progId="">
                      <p:embed/>
                      <p:pic>
                        <p:nvPicPr>
                          <p:cNvPr id="0" name="Picture 18" descr="image9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74" y="1596"/>
                            <a:ext cx="198"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9395" name="Object 19"/>
              <p:cNvGraphicFramePr>
                <a:graphicFrameLocks noChangeAspect="1"/>
              </p:cNvGraphicFramePr>
              <p:nvPr/>
            </p:nvGraphicFramePr>
            <p:xfrm>
              <a:off x="5157" y="1797"/>
              <a:ext cx="137" cy="147"/>
            </p:xfrm>
            <a:graphic>
              <a:graphicData uri="http://schemas.openxmlformats.org/presentationml/2006/ole">
                <mc:AlternateContent xmlns:mc="http://schemas.openxmlformats.org/markup-compatibility/2006">
                  <mc:Choice xmlns:v="urn:schemas-microsoft-com:vml" Requires="v">
                    <p:oleObj name="公式" r:id="rId12" imgW="3657600" imgH="3962400" progId="">
                      <p:embed/>
                    </p:oleObj>
                  </mc:Choice>
                  <mc:Fallback>
                    <p:oleObj name="公式" r:id="rId12" imgW="3657600" imgH="3962400" progId="">
                      <p:embed/>
                      <p:pic>
                        <p:nvPicPr>
                          <p:cNvPr id="0" name="Picture 19" descr="image9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57" y="1797"/>
                            <a:ext cx="137" cy="1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9396" name="Line 20"/>
              <p:cNvSpPr>
                <a:spLocks noChangeShapeType="1"/>
              </p:cNvSpPr>
              <p:nvPr/>
            </p:nvSpPr>
            <p:spPr bwMode="auto">
              <a:xfrm>
                <a:off x="4041" y="2811"/>
                <a:ext cx="0" cy="303"/>
              </a:xfrm>
              <a:prstGeom prst="line">
                <a:avLst/>
              </a:prstGeom>
              <a:noFill/>
              <a:ln w="38100">
                <a:solidFill>
                  <a:srgbClr val="3333CC"/>
                </a:solidFill>
                <a:prstDash val="sysDot"/>
                <a:round/>
              </a:ln>
            </p:spPr>
            <p:txBody>
              <a:bodyPr wrap="none" anchor="ctr"/>
              <a:lstStyle/>
              <a:p>
                <a:endParaRPr lang="zh-CN" altLang="en-US"/>
              </a:p>
            </p:txBody>
          </p:sp>
          <p:graphicFrame>
            <p:nvGraphicFramePr>
              <p:cNvPr id="229397" name="Object 21"/>
              <p:cNvGraphicFramePr>
                <a:graphicFrameLocks noChangeAspect="1"/>
              </p:cNvGraphicFramePr>
              <p:nvPr/>
            </p:nvGraphicFramePr>
            <p:xfrm>
              <a:off x="3851" y="1784"/>
              <a:ext cx="149" cy="226"/>
            </p:xfrm>
            <a:graphic>
              <a:graphicData uri="http://schemas.openxmlformats.org/presentationml/2006/ole">
                <mc:AlternateContent xmlns:mc="http://schemas.openxmlformats.org/markup-compatibility/2006">
                  <mc:Choice xmlns:v="urn:schemas-microsoft-com:vml" Requires="v">
                    <p:oleObj name="公式" r:id="rId14" imgW="3657600" imgH="5486400" progId="">
                      <p:embed/>
                    </p:oleObj>
                  </mc:Choice>
                  <mc:Fallback>
                    <p:oleObj name="公式" r:id="rId14" imgW="3657600" imgH="5486400" progId="">
                      <p:embed/>
                      <p:pic>
                        <p:nvPicPr>
                          <p:cNvPr id="0" name="Picture 21" descr="image9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51" y="1784"/>
                            <a:ext cx="149"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9398" name="Line 22"/>
              <p:cNvSpPr>
                <a:spLocks noChangeShapeType="1"/>
              </p:cNvSpPr>
              <p:nvPr/>
            </p:nvSpPr>
            <p:spPr bwMode="auto">
              <a:xfrm flipV="1">
                <a:off x="4032" y="2082"/>
                <a:ext cx="0" cy="214"/>
              </a:xfrm>
              <a:prstGeom prst="line">
                <a:avLst/>
              </a:prstGeom>
              <a:noFill/>
              <a:ln w="44450">
                <a:solidFill>
                  <a:srgbClr val="FF0000"/>
                </a:solidFill>
                <a:round/>
                <a:tailEnd type="triangle" w="sm" len="med"/>
              </a:ln>
              <a:effectLst/>
            </p:spPr>
            <p:txBody>
              <a:bodyPr/>
              <a:lstStyle/>
              <a:p>
                <a:endParaRPr lang="zh-CN" altLang="en-US"/>
              </a:p>
            </p:txBody>
          </p:sp>
          <p:graphicFrame>
            <p:nvGraphicFramePr>
              <p:cNvPr id="229399" name="Object 23"/>
              <p:cNvGraphicFramePr>
                <a:graphicFrameLocks noChangeAspect="1"/>
              </p:cNvGraphicFramePr>
              <p:nvPr/>
            </p:nvGraphicFramePr>
            <p:xfrm>
              <a:off x="3860" y="2036"/>
              <a:ext cx="163" cy="212"/>
            </p:xfrm>
            <a:graphic>
              <a:graphicData uri="http://schemas.openxmlformats.org/presentationml/2006/ole">
                <mc:AlternateContent xmlns:mc="http://schemas.openxmlformats.org/markup-compatibility/2006">
                  <mc:Choice xmlns:v="urn:schemas-microsoft-com:vml" Requires="v">
                    <p:oleObj name="公式" r:id="rId16" imgW="3048000" imgH="3962400" progId="">
                      <p:embed/>
                    </p:oleObj>
                  </mc:Choice>
                  <mc:Fallback>
                    <p:oleObj name="公式" r:id="rId16" imgW="3048000" imgH="3962400" progId="">
                      <p:embed/>
                      <p:pic>
                        <p:nvPicPr>
                          <p:cNvPr id="0" name="Picture 23" descr="image9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60" y="2036"/>
                            <a:ext cx="163" cy="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29400" name="Group 24"/>
            <p:cNvGrpSpPr/>
            <p:nvPr/>
          </p:nvGrpSpPr>
          <p:grpSpPr bwMode="auto">
            <a:xfrm>
              <a:off x="3991" y="1877"/>
              <a:ext cx="1343" cy="680"/>
              <a:chOff x="3666" y="1220"/>
              <a:chExt cx="1343" cy="680"/>
            </a:xfrm>
          </p:grpSpPr>
          <p:graphicFrame>
            <p:nvGraphicFramePr>
              <p:cNvPr id="229401" name="Object 25"/>
              <p:cNvGraphicFramePr>
                <a:graphicFrameLocks noChangeAspect="1"/>
              </p:cNvGraphicFramePr>
              <p:nvPr/>
            </p:nvGraphicFramePr>
            <p:xfrm>
              <a:off x="3852" y="1523"/>
              <a:ext cx="97" cy="196"/>
            </p:xfrm>
            <a:graphic>
              <a:graphicData uri="http://schemas.openxmlformats.org/presentationml/2006/ole">
                <mc:AlternateContent xmlns:mc="http://schemas.openxmlformats.org/markup-compatibility/2006">
                  <mc:Choice xmlns:v="urn:schemas-microsoft-com:vml" Requires="v">
                    <p:oleObj name="公式" r:id="rId18" imgW="2743200" imgH="5486400" progId="">
                      <p:embed/>
                    </p:oleObj>
                  </mc:Choice>
                  <mc:Fallback>
                    <p:oleObj name="公式" r:id="rId18" imgW="2743200" imgH="5486400" progId="">
                      <p:embed/>
                      <p:pic>
                        <p:nvPicPr>
                          <p:cNvPr id="0" name="Picture 25" descr="image9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52" y="1523"/>
                            <a:ext cx="97" cy="1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29402" name="Group 26"/>
              <p:cNvGrpSpPr/>
              <p:nvPr/>
            </p:nvGrpSpPr>
            <p:grpSpPr bwMode="auto">
              <a:xfrm>
                <a:off x="3666" y="1220"/>
                <a:ext cx="1343" cy="680"/>
                <a:chOff x="3586" y="1252"/>
                <a:chExt cx="1343" cy="680"/>
              </a:xfrm>
            </p:grpSpPr>
            <p:sp>
              <p:nvSpPr>
                <p:cNvPr id="229403" name="Line 27"/>
                <p:cNvSpPr>
                  <a:spLocks noChangeShapeType="1"/>
                </p:cNvSpPr>
                <p:nvPr/>
              </p:nvSpPr>
              <p:spPr bwMode="auto">
                <a:xfrm>
                  <a:off x="3961" y="1449"/>
                  <a:ext cx="968" cy="483"/>
                </a:xfrm>
                <a:prstGeom prst="line">
                  <a:avLst/>
                </a:prstGeom>
                <a:noFill/>
                <a:ln w="9525">
                  <a:solidFill>
                    <a:srgbClr val="000000"/>
                  </a:solidFill>
                  <a:round/>
                </a:ln>
              </p:spPr>
              <p:txBody>
                <a:bodyPr wrap="none" anchor="ctr"/>
                <a:lstStyle/>
                <a:p>
                  <a:endParaRPr lang="zh-CN" altLang="en-US"/>
                </a:p>
              </p:txBody>
            </p:sp>
            <p:graphicFrame>
              <p:nvGraphicFramePr>
                <p:cNvPr id="229404" name="Object 28"/>
                <p:cNvGraphicFramePr>
                  <a:graphicFrameLocks noChangeAspect="1"/>
                </p:cNvGraphicFramePr>
                <p:nvPr/>
              </p:nvGraphicFramePr>
              <p:xfrm>
                <a:off x="4227" y="1673"/>
                <a:ext cx="163" cy="177"/>
              </p:xfrm>
              <a:graphic>
                <a:graphicData uri="http://schemas.openxmlformats.org/presentationml/2006/ole">
                  <mc:AlternateContent xmlns:mc="http://schemas.openxmlformats.org/markup-compatibility/2006">
                    <mc:Choice xmlns:v="urn:schemas-microsoft-com:vml" Requires="v">
                      <p:oleObj name="公式" r:id="rId20" imgW="3657600" imgH="3962400" progId="">
                        <p:embed/>
                      </p:oleObj>
                    </mc:Choice>
                    <mc:Fallback>
                      <p:oleObj name="公式" r:id="rId20" imgW="3657600" imgH="3962400" progId="">
                        <p:embed/>
                        <p:pic>
                          <p:nvPicPr>
                            <p:cNvPr id="0" name="Picture 28" descr="image10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27" y="1673"/>
                              <a:ext cx="163" cy="1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29405" name="Group 29"/>
                <p:cNvGrpSpPr/>
                <p:nvPr/>
              </p:nvGrpSpPr>
              <p:grpSpPr bwMode="auto">
                <a:xfrm>
                  <a:off x="3586" y="1252"/>
                  <a:ext cx="809" cy="354"/>
                  <a:chOff x="3584" y="1187"/>
                  <a:chExt cx="809" cy="354"/>
                </a:xfrm>
              </p:grpSpPr>
              <p:graphicFrame>
                <p:nvGraphicFramePr>
                  <p:cNvPr id="229406" name="Object 30"/>
                  <p:cNvGraphicFramePr>
                    <a:graphicFrameLocks noChangeAspect="1"/>
                  </p:cNvGraphicFramePr>
                  <p:nvPr/>
                </p:nvGraphicFramePr>
                <p:xfrm>
                  <a:off x="3584" y="1234"/>
                  <a:ext cx="323" cy="255"/>
                </p:xfrm>
                <a:graphic>
                  <a:graphicData uri="http://schemas.openxmlformats.org/presentationml/2006/ole">
                    <mc:AlternateContent xmlns:mc="http://schemas.openxmlformats.org/markup-compatibility/2006">
                      <mc:Choice xmlns:v="urn:schemas-microsoft-com:vml" Requires="v">
                        <p:oleObj name="公式" r:id="rId22" imgW="8534400" imgH="6705600" progId="">
                          <p:embed/>
                        </p:oleObj>
                      </mc:Choice>
                      <mc:Fallback>
                        <p:oleObj name="公式" r:id="rId22" imgW="8534400" imgH="6705600" progId="">
                          <p:embed/>
                          <p:pic>
                            <p:nvPicPr>
                              <p:cNvPr id="0" name="Picture 30" descr="image11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584" y="1234"/>
                                <a:ext cx="323" cy="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9407" name="Object 31"/>
                  <p:cNvGraphicFramePr>
                    <a:graphicFrameLocks noChangeAspect="1"/>
                  </p:cNvGraphicFramePr>
                  <p:nvPr/>
                </p:nvGraphicFramePr>
                <p:xfrm>
                  <a:off x="3981" y="1187"/>
                  <a:ext cx="162" cy="210"/>
                </p:xfrm>
                <a:graphic>
                  <a:graphicData uri="http://schemas.openxmlformats.org/presentationml/2006/ole">
                    <mc:AlternateContent xmlns:mc="http://schemas.openxmlformats.org/markup-compatibility/2006">
                      <mc:Choice xmlns:v="urn:schemas-microsoft-com:vml" Requires="v">
                        <p:oleObj name="公式" r:id="rId24" imgW="4267200" imgH="5486400" progId="">
                          <p:embed/>
                        </p:oleObj>
                      </mc:Choice>
                      <mc:Fallback>
                        <p:oleObj name="公式" r:id="rId24" imgW="4267200" imgH="5486400" progId="">
                          <p:embed/>
                          <p:pic>
                            <p:nvPicPr>
                              <p:cNvPr id="0" name="Picture 31" descr="image10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981" y="1187"/>
                                <a:ext cx="162" cy="2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9408" name="Line 32"/>
                  <p:cNvSpPr>
                    <a:spLocks noChangeShapeType="1"/>
                  </p:cNvSpPr>
                  <p:nvPr/>
                </p:nvSpPr>
                <p:spPr bwMode="auto">
                  <a:xfrm flipV="1">
                    <a:off x="3960" y="1254"/>
                    <a:ext cx="0" cy="198"/>
                  </a:xfrm>
                  <a:prstGeom prst="line">
                    <a:avLst/>
                  </a:prstGeom>
                  <a:noFill/>
                  <a:ln w="38100">
                    <a:solidFill>
                      <a:srgbClr val="FF0000"/>
                    </a:solidFill>
                    <a:round/>
                    <a:tailEnd type="triangle" w="sm" len="med"/>
                  </a:ln>
                </p:spPr>
                <p:txBody>
                  <a:bodyPr wrap="none" anchor="ctr"/>
                  <a:lstStyle/>
                  <a:p>
                    <a:endParaRPr lang="zh-CN" altLang="en-US"/>
                  </a:p>
                </p:txBody>
              </p:sp>
              <p:sp>
                <p:nvSpPr>
                  <p:cNvPr id="229409" name="Line 33"/>
                  <p:cNvSpPr>
                    <a:spLocks noChangeShapeType="1"/>
                  </p:cNvSpPr>
                  <p:nvPr/>
                </p:nvSpPr>
                <p:spPr bwMode="auto">
                  <a:xfrm>
                    <a:off x="3964" y="1380"/>
                    <a:ext cx="252" cy="136"/>
                  </a:xfrm>
                  <a:prstGeom prst="line">
                    <a:avLst/>
                  </a:prstGeom>
                  <a:noFill/>
                  <a:ln w="38100">
                    <a:solidFill>
                      <a:srgbClr val="FF0000"/>
                    </a:solidFill>
                    <a:round/>
                    <a:tailEnd type="triangle" w="sm" len="med"/>
                  </a:ln>
                  <a:effectLst/>
                </p:spPr>
                <p:txBody>
                  <a:bodyPr/>
                  <a:lstStyle/>
                  <a:p>
                    <a:endParaRPr lang="zh-CN" altLang="en-US"/>
                  </a:p>
                </p:txBody>
              </p:sp>
              <p:graphicFrame>
                <p:nvGraphicFramePr>
                  <p:cNvPr id="229410" name="Object 34"/>
                  <p:cNvGraphicFramePr>
                    <a:graphicFrameLocks noChangeAspect="1"/>
                  </p:cNvGraphicFramePr>
                  <p:nvPr/>
                </p:nvGraphicFramePr>
                <p:xfrm>
                  <a:off x="4160" y="1210"/>
                  <a:ext cx="233" cy="331"/>
                </p:xfrm>
                <a:graphic>
                  <a:graphicData uri="http://schemas.openxmlformats.org/presentationml/2006/ole">
                    <mc:AlternateContent xmlns:mc="http://schemas.openxmlformats.org/markup-compatibility/2006">
                      <mc:Choice xmlns:v="urn:schemas-microsoft-com:vml" Requires="v">
                        <p:oleObj name="公式" r:id="rId26" imgW="3657600" imgH="5181600" progId="">
                          <p:embed/>
                        </p:oleObj>
                      </mc:Choice>
                      <mc:Fallback>
                        <p:oleObj name="公式" r:id="rId26" imgW="3657600" imgH="5181600" progId="">
                          <p:embed/>
                          <p:pic>
                            <p:nvPicPr>
                              <p:cNvPr id="0" name="Picture 34" descr="image10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160" y="1210"/>
                                <a:ext cx="233" cy="3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grpSp>
      <p:sp>
        <p:nvSpPr>
          <p:cNvPr id="229411" name="Text Box 35"/>
          <p:cNvSpPr txBox="1">
            <a:spLocks noChangeArrowheads="1"/>
          </p:cNvSpPr>
          <p:nvPr/>
        </p:nvSpPr>
        <p:spPr bwMode="auto">
          <a:xfrm>
            <a:off x="685800" y="1981200"/>
            <a:ext cx="2286000" cy="396875"/>
          </a:xfrm>
          <a:prstGeom prst="rect">
            <a:avLst/>
          </a:prstGeom>
          <a:noFill/>
          <a:ln w="9525" algn="ctr">
            <a:noFill/>
            <a:miter lim="800000"/>
          </a:ln>
          <a:effectLst/>
        </p:spPr>
        <p:txBody>
          <a:bodyPr>
            <a:spAutoFit/>
          </a:bodyPr>
          <a:lstStyle/>
          <a:p>
            <a:r>
              <a:rPr lang="en-US" altLang="zh-CN" sz="2000" dirty="0"/>
              <a:t>(1)</a:t>
            </a:r>
            <a:r>
              <a:rPr lang="zh-CN" altLang="en-US" sz="2000" dirty="0"/>
              <a:t>无限长载流导线</a:t>
            </a:r>
          </a:p>
        </p:txBody>
      </p:sp>
      <p:sp>
        <p:nvSpPr>
          <p:cNvPr id="229412" name="Text Box 36"/>
          <p:cNvSpPr txBox="1">
            <a:spLocks noChangeArrowheads="1"/>
          </p:cNvSpPr>
          <p:nvPr/>
        </p:nvSpPr>
        <p:spPr bwMode="auto">
          <a:xfrm>
            <a:off x="685800" y="3048000"/>
            <a:ext cx="2667000" cy="396875"/>
          </a:xfrm>
          <a:prstGeom prst="rect">
            <a:avLst/>
          </a:prstGeom>
          <a:noFill/>
          <a:ln w="9525" algn="ctr">
            <a:noFill/>
            <a:miter lim="800000"/>
          </a:ln>
          <a:effectLst/>
        </p:spPr>
        <p:txBody>
          <a:bodyPr>
            <a:spAutoFit/>
          </a:bodyPr>
          <a:lstStyle/>
          <a:p>
            <a:r>
              <a:rPr lang="en-US" altLang="zh-CN" sz="2000" dirty="0"/>
              <a:t>(2)</a:t>
            </a:r>
            <a:r>
              <a:rPr lang="zh-CN" altLang="en-US" sz="2000" dirty="0"/>
              <a:t>半无限长载流导线</a:t>
            </a:r>
          </a:p>
        </p:txBody>
      </p:sp>
      <p:sp>
        <p:nvSpPr>
          <p:cNvPr id="229413" name="Text Box 37"/>
          <p:cNvSpPr txBox="1">
            <a:spLocks noChangeArrowheads="1"/>
          </p:cNvSpPr>
          <p:nvPr/>
        </p:nvSpPr>
        <p:spPr bwMode="auto">
          <a:xfrm>
            <a:off x="685800" y="5410200"/>
            <a:ext cx="3124200" cy="396875"/>
          </a:xfrm>
          <a:prstGeom prst="rect">
            <a:avLst/>
          </a:prstGeom>
          <a:noFill/>
          <a:ln w="9525" algn="ctr">
            <a:noFill/>
            <a:miter lim="800000"/>
          </a:ln>
          <a:effectLst/>
        </p:spPr>
        <p:txBody>
          <a:bodyPr>
            <a:spAutoFit/>
          </a:bodyPr>
          <a:lstStyle/>
          <a:p>
            <a:r>
              <a:rPr lang="en-US" altLang="zh-CN" sz="2000" dirty="0"/>
              <a:t>(3)</a:t>
            </a:r>
            <a:r>
              <a:rPr lang="zh-CN" altLang="en-US" sz="2000" dirty="0"/>
              <a:t>场点在直电流延长线上</a:t>
            </a:r>
          </a:p>
        </p:txBody>
      </p:sp>
      <p:grpSp>
        <p:nvGrpSpPr>
          <p:cNvPr id="229414" name="Group 38"/>
          <p:cNvGrpSpPr/>
          <p:nvPr/>
        </p:nvGrpSpPr>
        <p:grpSpPr bwMode="auto">
          <a:xfrm>
            <a:off x="1371600" y="2209800"/>
            <a:ext cx="3875088" cy="863600"/>
            <a:chOff x="816" y="2016"/>
            <a:chExt cx="2441" cy="544"/>
          </a:xfrm>
        </p:grpSpPr>
        <p:graphicFrame>
          <p:nvGraphicFramePr>
            <p:cNvPr id="229415" name="Object 39"/>
            <p:cNvGraphicFramePr>
              <a:graphicFrameLocks noChangeAspect="1"/>
            </p:cNvGraphicFramePr>
            <p:nvPr/>
          </p:nvGraphicFramePr>
          <p:xfrm>
            <a:off x="816" y="2176"/>
            <a:ext cx="1260" cy="320"/>
          </p:xfrm>
          <a:graphic>
            <a:graphicData uri="http://schemas.openxmlformats.org/presentationml/2006/ole">
              <mc:AlternateContent xmlns:mc="http://schemas.openxmlformats.org/markup-compatibility/2006">
                <mc:Choice xmlns:v="urn:schemas-microsoft-com:vml" Requires="v">
                  <p:oleObj name="公式" r:id="rId28" imgW="28651200" imgH="7315200" progId="">
                    <p:embed/>
                  </p:oleObj>
                </mc:Choice>
                <mc:Fallback>
                  <p:oleObj name="公式" r:id="rId28" imgW="28651200" imgH="7315200" progId="">
                    <p:embed/>
                    <p:pic>
                      <p:nvPicPr>
                        <p:cNvPr id="0" name="Picture 39" descr="image113"/>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816" y="2176"/>
                          <a:ext cx="1260"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9416" name="Object 40"/>
            <p:cNvGraphicFramePr>
              <a:graphicFrameLocks noChangeAspect="1"/>
            </p:cNvGraphicFramePr>
            <p:nvPr/>
          </p:nvGraphicFramePr>
          <p:xfrm>
            <a:off x="2439" y="2016"/>
            <a:ext cx="818" cy="544"/>
          </p:xfrm>
          <a:graphic>
            <a:graphicData uri="http://schemas.openxmlformats.org/presentationml/2006/ole">
              <mc:AlternateContent xmlns:mc="http://schemas.openxmlformats.org/markup-compatibility/2006">
                <mc:Choice xmlns:v="urn:schemas-microsoft-com:vml" Requires="v">
                  <p:oleObj name="公式" r:id="rId30" imgW="14020800" imgH="10363200" progId="">
                    <p:embed/>
                  </p:oleObj>
                </mc:Choice>
                <mc:Fallback>
                  <p:oleObj name="公式" r:id="rId30" imgW="14020800" imgH="10363200" progId="">
                    <p:embed/>
                    <p:pic>
                      <p:nvPicPr>
                        <p:cNvPr id="0" name="Picture 40" descr="image114"/>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439" y="2016"/>
                          <a:ext cx="818" cy="544"/>
                        </a:xfrm>
                        <a:prstGeom prst="rect">
                          <a:avLst/>
                        </a:prstGeom>
                        <a:noFill/>
                        <a:ln w="19050">
                          <a:solidFill>
                            <a:srgbClr val="0000FF"/>
                          </a:solidFill>
                          <a:prstDash val="dash"/>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29420" name="Group 44"/>
          <p:cNvGrpSpPr/>
          <p:nvPr/>
        </p:nvGrpSpPr>
        <p:grpSpPr bwMode="auto">
          <a:xfrm>
            <a:off x="1371600" y="5867400"/>
            <a:ext cx="3416300" cy="457200"/>
            <a:chOff x="872" y="3800"/>
            <a:chExt cx="2152" cy="288"/>
          </a:xfrm>
        </p:grpSpPr>
        <p:graphicFrame>
          <p:nvGraphicFramePr>
            <p:cNvPr id="229421" name="Object 45"/>
            <p:cNvGraphicFramePr>
              <a:graphicFrameLocks noChangeAspect="1"/>
            </p:cNvGraphicFramePr>
            <p:nvPr/>
          </p:nvGraphicFramePr>
          <p:xfrm>
            <a:off x="872" y="3800"/>
            <a:ext cx="912" cy="288"/>
          </p:xfrm>
          <a:graphic>
            <a:graphicData uri="http://schemas.openxmlformats.org/presentationml/2006/ole">
              <mc:AlternateContent xmlns:mc="http://schemas.openxmlformats.org/markup-compatibility/2006">
                <mc:Choice xmlns:v="urn:schemas-microsoft-com:vml" Requires="v">
                  <p:oleObj name="公式" r:id="rId32" imgW="17373600" imgH="5486400" progId="">
                    <p:embed/>
                  </p:oleObj>
                </mc:Choice>
                <mc:Fallback>
                  <p:oleObj name="公式" r:id="rId32" imgW="17373600" imgH="5486400" progId="">
                    <p:embed/>
                    <p:pic>
                      <p:nvPicPr>
                        <p:cNvPr id="0" name="Picture 45" descr="image115"/>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872" y="3800"/>
                          <a:ext cx="912"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9422" name="Object 46"/>
            <p:cNvGraphicFramePr>
              <a:graphicFrameLocks noChangeAspect="1"/>
            </p:cNvGraphicFramePr>
            <p:nvPr/>
          </p:nvGraphicFramePr>
          <p:xfrm>
            <a:off x="2544" y="3840"/>
            <a:ext cx="480" cy="224"/>
          </p:xfrm>
          <a:graphic>
            <a:graphicData uri="http://schemas.openxmlformats.org/presentationml/2006/ole">
              <mc:AlternateContent xmlns:mc="http://schemas.openxmlformats.org/markup-compatibility/2006">
                <mc:Choice xmlns:v="urn:schemas-microsoft-com:vml" Requires="v">
                  <p:oleObj name="公式" r:id="rId34" imgW="9144000" imgH="4267200" progId="">
                    <p:embed/>
                  </p:oleObj>
                </mc:Choice>
                <mc:Fallback>
                  <p:oleObj name="公式" r:id="rId34" imgW="9144000" imgH="4267200" progId="">
                    <p:embed/>
                    <p:pic>
                      <p:nvPicPr>
                        <p:cNvPr id="0" name="Picture 46" descr="image116"/>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544" y="3840"/>
                          <a:ext cx="480"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29426" name="Group 50"/>
          <p:cNvGrpSpPr/>
          <p:nvPr/>
        </p:nvGrpSpPr>
        <p:grpSpPr bwMode="auto">
          <a:xfrm>
            <a:off x="1371600" y="3429002"/>
            <a:ext cx="3810001" cy="1143001"/>
            <a:chOff x="912" y="2736"/>
            <a:chExt cx="2400" cy="720"/>
          </a:xfrm>
        </p:grpSpPr>
        <p:graphicFrame>
          <p:nvGraphicFramePr>
            <p:cNvPr id="229418" name="Object 42"/>
            <p:cNvGraphicFramePr>
              <a:graphicFrameLocks noChangeAspect="1"/>
            </p:cNvGraphicFramePr>
            <p:nvPr/>
          </p:nvGraphicFramePr>
          <p:xfrm>
            <a:off x="912" y="2762"/>
            <a:ext cx="1163" cy="310"/>
          </p:xfrm>
          <a:graphic>
            <a:graphicData uri="http://schemas.openxmlformats.org/presentationml/2006/ole">
              <mc:AlternateContent xmlns:mc="http://schemas.openxmlformats.org/markup-compatibility/2006">
                <mc:Choice xmlns:v="urn:schemas-microsoft-com:vml" Requires="v">
                  <p:oleObj name="公式" r:id="rId36" imgW="29565600" imgH="7924800" progId="">
                    <p:embed/>
                  </p:oleObj>
                </mc:Choice>
                <mc:Fallback>
                  <p:oleObj name="公式" r:id="rId36" imgW="29565600" imgH="7924800" progId="">
                    <p:embed/>
                    <p:pic>
                      <p:nvPicPr>
                        <p:cNvPr id="0" name="Picture 42" descr="image117"/>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912" y="2762"/>
                          <a:ext cx="1163" cy="3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9419" name="Object 43"/>
            <p:cNvGraphicFramePr>
              <a:graphicFrameLocks noChangeAspect="1"/>
            </p:cNvGraphicFramePr>
            <p:nvPr/>
          </p:nvGraphicFramePr>
          <p:xfrm>
            <a:off x="2494" y="2736"/>
            <a:ext cx="818" cy="544"/>
          </p:xfrm>
          <a:graphic>
            <a:graphicData uri="http://schemas.openxmlformats.org/presentationml/2006/ole">
              <mc:AlternateContent xmlns:mc="http://schemas.openxmlformats.org/markup-compatibility/2006">
                <mc:Choice xmlns:v="urn:schemas-microsoft-com:vml" Requires="v">
                  <p:oleObj name="公式" r:id="rId38" imgW="14020800" imgH="10363200" progId="">
                    <p:embed/>
                  </p:oleObj>
                </mc:Choice>
                <mc:Fallback>
                  <p:oleObj name="公式" r:id="rId38" imgW="14020800" imgH="10363200" progId="">
                    <p:embed/>
                    <p:pic>
                      <p:nvPicPr>
                        <p:cNvPr id="0" name="Picture 43" descr="image11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2494" y="2736"/>
                          <a:ext cx="818" cy="5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9423" name="Object 47"/>
            <p:cNvGraphicFramePr>
              <a:graphicFrameLocks noChangeAspect="1"/>
            </p:cNvGraphicFramePr>
            <p:nvPr/>
          </p:nvGraphicFramePr>
          <p:xfrm>
            <a:off x="912" y="3145"/>
            <a:ext cx="1117" cy="311"/>
          </p:xfrm>
          <a:graphic>
            <a:graphicData uri="http://schemas.openxmlformats.org/presentationml/2006/ole">
              <mc:AlternateContent xmlns:mc="http://schemas.openxmlformats.org/markup-compatibility/2006">
                <mc:Choice xmlns:v="urn:schemas-microsoft-com:vml" Requires="v">
                  <p:oleObj name="公式" r:id="rId40" imgW="28346400" imgH="7924800" progId="">
                    <p:embed/>
                  </p:oleObj>
                </mc:Choice>
                <mc:Fallback>
                  <p:oleObj name="公式" r:id="rId40" imgW="28346400" imgH="7924800" progId="">
                    <p:embed/>
                    <p:pic>
                      <p:nvPicPr>
                        <p:cNvPr id="0" name="Picture 47" descr="image119"/>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912" y="3145"/>
                          <a:ext cx="1117" cy="3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29427" name="Group 51"/>
          <p:cNvGrpSpPr/>
          <p:nvPr/>
        </p:nvGrpSpPr>
        <p:grpSpPr bwMode="auto">
          <a:xfrm>
            <a:off x="5638800" y="5562600"/>
            <a:ext cx="2484438" cy="681038"/>
            <a:chOff x="3696" y="3586"/>
            <a:chExt cx="1565" cy="429"/>
          </a:xfrm>
        </p:grpSpPr>
        <p:grpSp>
          <p:nvGrpSpPr>
            <p:cNvPr id="229428" name="Group 52"/>
            <p:cNvGrpSpPr/>
            <p:nvPr/>
          </p:nvGrpSpPr>
          <p:grpSpPr bwMode="auto">
            <a:xfrm>
              <a:off x="3696" y="3586"/>
              <a:ext cx="1536" cy="401"/>
              <a:chOff x="3168" y="127"/>
              <a:chExt cx="1536" cy="401"/>
            </a:xfrm>
          </p:grpSpPr>
          <p:sp>
            <p:nvSpPr>
              <p:cNvPr id="229429" name="Line 53"/>
              <p:cNvSpPr>
                <a:spLocks noChangeShapeType="1"/>
              </p:cNvSpPr>
              <p:nvPr/>
            </p:nvSpPr>
            <p:spPr bwMode="auto">
              <a:xfrm>
                <a:off x="3456" y="528"/>
                <a:ext cx="576" cy="0"/>
              </a:xfrm>
              <a:prstGeom prst="line">
                <a:avLst/>
              </a:prstGeom>
              <a:noFill/>
              <a:ln w="50800">
                <a:solidFill>
                  <a:schemeClr val="tx1"/>
                </a:solidFill>
                <a:round/>
                <a:headEnd type="none" w="sm" len="sm"/>
                <a:tailEnd type="none" w="sm" len="sm"/>
              </a:ln>
              <a:effectLst/>
            </p:spPr>
            <p:txBody>
              <a:bodyPr wrap="none" anchor="ctr"/>
              <a:lstStyle/>
              <a:p>
                <a:endParaRPr lang="zh-CN" altLang="en-US"/>
              </a:p>
            </p:txBody>
          </p:sp>
          <p:sp>
            <p:nvSpPr>
              <p:cNvPr id="229430" name="Line 54"/>
              <p:cNvSpPr>
                <a:spLocks noChangeShapeType="1"/>
              </p:cNvSpPr>
              <p:nvPr/>
            </p:nvSpPr>
            <p:spPr bwMode="auto">
              <a:xfrm>
                <a:off x="4080" y="528"/>
                <a:ext cx="624" cy="0"/>
              </a:xfrm>
              <a:prstGeom prst="line">
                <a:avLst/>
              </a:prstGeom>
              <a:noFill/>
              <a:ln w="12700">
                <a:solidFill>
                  <a:schemeClr val="tx1"/>
                </a:solidFill>
                <a:prstDash val="dash"/>
                <a:round/>
                <a:headEnd type="none" w="sm" len="sm"/>
                <a:tailEnd type="none" w="sm" len="sm"/>
              </a:ln>
              <a:effectLst/>
            </p:spPr>
            <p:txBody>
              <a:bodyPr wrap="none" anchor="ctr"/>
              <a:lstStyle/>
              <a:p>
                <a:endParaRPr lang="zh-CN" altLang="en-US"/>
              </a:p>
            </p:txBody>
          </p:sp>
          <p:sp>
            <p:nvSpPr>
              <p:cNvPr id="229431" name="Line 55"/>
              <p:cNvSpPr>
                <a:spLocks noChangeShapeType="1"/>
              </p:cNvSpPr>
              <p:nvPr/>
            </p:nvSpPr>
            <p:spPr bwMode="auto">
              <a:xfrm>
                <a:off x="3168" y="528"/>
                <a:ext cx="336" cy="0"/>
              </a:xfrm>
              <a:prstGeom prst="line">
                <a:avLst/>
              </a:prstGeom>
              <a:noFill/>
              <a:ln w="50800">
                <a:solidFill>
                  <a:schemeClr val="tx1"/>
                </a:solidFill>
                <a:round/>
                <a:headEnd type="none" w="sm" len="sm"/>
                <a:tailEnd type="stealth" w="med" len="lg"/>
              </a:ln>
              <a:effectLst/>
            </p:spPr>
            <p:txBody>
              <a:bodyPr wrap="none" anchor="ctr"/>
              <a:lstStyle/>
              <a:p>
                <a:endParaRPr lang="zh-CN" altLang="en-US"/>
              </a:p>
            </p:txBody>
          </p:sp>
          <p:graphicFrame>
            <p:nvGraphicFramePr>
              <p:cNvPr id="229432" name="Object 56"/>
              <p:cNvGraphicFramePr>
                <a:graphicFrameLocks/>
              </p:cNvGraphicFramePr>
              <p:nvPr/>
            </p:nvGraphicFramePr>
            <p:xfrm>
              <a:off x="3567" y="127"/>
              <a:ext cx="278" cy="367"/>
            </p:xfrm>
            <a:graphic>
              <a:graphicData uri="http://schemas.openxmlformats.org/presentationml/2006/ole">
                <mc:AlternateContent xmlns:mc="http://schemas.openxmlformats.org/markup-compatibility/2006">
                  <mc:Choice xmlns:v="urn:schemas-microsoft-com:vml" Requires="v">
                    <p:oleObj name="公式" r:id="rId42" imgW="3048000" imgH="3962400" progId="">
                      <p:embed/>
                    </p:oleObj>
                  </mc:Choice>
                  <mc:Fallback>
                    <p:oleObj name="公式" r:id="rId42" imgW="3048000" imgH="3962400" progId="">
                      <p:embed/>
                      <p:pic>
                        <p:nvPicPr>
                          <p:cNvPr id="0" name="Picture 56" descr="image120"/>
                          <p:cNvPicPr>
                            <a:picLocks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3567" y="127"/>
                            <a:ext cx="278" cy="3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29433" name="Oval 57"/>
            <p:cNvSpPr>
              <a:spLocks noChangeArrowheads="1"/>
            </p:cNvSpPr>
            <p:nvPr/>
          </p:nvSpPr>
          <p:spPr bwMode="auto">
            <a:xfrm>
              <a:off x="4944" y="3967"/>
              <a:ext cx="48" cy="48"/>
            </a:xfrm>
            <a:prstGeom prst="ellipse">
              <a:avLst/>
            </a:prstGeom>
            <a:solidFill>
              <a:schemeClr val="tx1"/>
            </a:solidFill>
            <a:ln w="12700">
              <a:solidFill>
                <a:schemeClr val="tx1"/>
              </a:solidFill>
              <a:round/>
              <a:headEnd type="none" w="sm" len="sm"/>
              <a:tailEnd type="none" w="sm" len="sm"/>
            </a:ln>
            <a:effectLst/>
          </p:spPr>
          <p:txBody>
            <a:bodyPr wrap="none" anchor="ctr"/>
            <a:lstStyle/>
            <a:p>
              <a:endParaRPr lang="zh-CN" altLang="en-US"/>
            </a:p>
          </p:txBody>
        </p:sp>
        <p:graphicFrame>
          <p:nvGraphicFramePr>
            <p:cNvPr id="229434" name="Object 58"/>
            <p:cNvGraphicFramePr>
              <a:graphicFrameLocks noChangeAspect="1"/>
            </p:cNvGraphicFramePr>
            <p:nvPr/>
          </p:nvGraphicFramePr>
          <p:xfrm>
            <a:off x="4992" y="3600"/>
            <a:ext cx="269" cy="292"/>
          </p:xfrm>
          <a:graphic>
            <a:graphicData uri="http://schemas.openxmlformats.org/presentationml/2006/ole">
              <mc:AlternateContent xmlns:mc="http://schemas.openxmlformats.org/markup-compatibility/2006">
                <mc:Choice xmlns:v="urn:schemas-microsoft-com:vml" Requires="v">
                  <p:oleObj name="公式" r:id="rId44" imgW="3657600" imgH="3962400" progId="">
                    <p:embed/>
                  </p:oleObj>
                </mc:Choice>
                <mc:Fallback>
                  <p:oleObj name="公式" r:id="rId44" imgW="3657600" imgH="3962400" progId="">
                    <p:embed/>
                    <p:pic>
                      <p:nvPicPr>
                        <p:cNvPr id="0" name="Picture 58" descr="image121"/>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4992" y="3600"/>
                          <a:ext cx="269" cy="2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29445" name="Group 69"/>
          <p:cNvGrpSpPr/>
          <p:nvPr/>
        </p:nvGrpSpPr>
        <p:grpSpPr bwMode="auto">
          <a:xfrm>
            <a:off x="1524000" y="4267200"/>
            <a:ext cx="2895600" cy="1041400"/>
            <a:chOff x="3243" y="2931"/>
            <a:chExt cx="2271" cy="817"/>
          </a:xfrm>
        </p:grpSpPr>
        <p:sp>
          <p:nvSpPr>
            <p:cNvPr id="229446" name="Rectangle 70"/>
            <p:cNvSpPr>
              <a:spLocks noChangeArrowheads="1"/>
            </p:cNvSpPr>
            <p:nvPr/>
          </p:nvSpPr>
          <p:spPr bwMode="auto">
            <a:xfrm>
              <a:off x="5012" y="3249"/>
              <a:ext cx="284" cy="407"/>
            </a:xfrm>
            <a:prstGeom prst="rect">
              <a:avLst/>
            </a:prstGeom>
            <a:noFill/>
            <a:ln w="9525">
              <a:noFill/>
              <a:miter lim="800000"/>
            </a:ln>
            <a:effectLst/>
          </p:spPr>
          <p:txBody>
            <a:bodyPr wrap="none">
              <a:spAutoFit/>
            </a:bodyPr>
            <a:lstStyle/>
            <a:p>
              <a:r>
                <a:rPr kumimoji="1" lang="en-US" altLang="zh-CN" sz="2800" i="1">
                  <a:sym typeface="Symbol" panose="05050102010706020507" pitchFamily="18" charset="2"/>
                </a:rPr>
                <a:t>a</a:t>
              </a:r>
            </a:p>
          </p:txBody>
        </p:sp>
        <p:sp>
          <p:nvSpPr>
            <p:cNvPr id="229447" name="Rectangle 71"/>
            <p:cNvSpPr>
              <a:spLocks noChangeArrowheads="1"/>
            </p:cNvSpPr>
            <p:nvPr/>
          </p:nvSpPr>
          <p:spPr bwMode="auto">
            <a:xfrm>
              <a:off x="3243" y="3702"/>
              <a:ext cx="1996" cy="46"/>
            </a:xfrm>
            <a:prstGeom prst="rect">
              <a:avLst/>
            </a:prstGeom>
            <a:gradFill rotWithShape="0">
              <a:gsLst>
                <a:gs pos="0">
                  <a:srgbClr val="FFCCCC"/>
                </a:gs>
                <a:gs pos="100000">
                  <a:srgbClr val="FFCCCC">
                    <a:gamma/>
                    <a:shade val="46275"/>
                    <a:invGamma/>
                  </a:srgbClr>
                </a:gs>
              </a:gsLst>
              <a:lin ang="5400000" scaled="1"/>
            </a:gradFill>
            <a:ln w="9525" algn="ctr">
              <a:solidFill>
                <a:srgbClr val="FFCCCC"/>
              </a:solidFill>
              <a:miter lim="800000"/>
            </a:ln>
            <a:effectLst/>
          </p:spPr>
          <p:txBody>
            <a:bodyPr wrap="none" anchor="ctr"/>
            <a:lstStyle/>
            <a:p>
              <a:endParaRPr lang="zh-CN" altLang="en-US"/>
            </a:p>
          </p:txBody>
        </p:sp>
        <p:sp>
          <p:nvSpPr>
            <p:cNvPr id="229448" name="Line 72"/>
            <p:cNvSpPr>
              <a:spLocks noChangeShapeType="1"/>
            </p:cNvSpPr>
            <p:nvPr/>
          </p:nvSpPr>
          <p:spPr bwMode="auto">
            <a:xfrm flipV="1">
              <a:off x="5239" y="3067"/>
              <a:ext cx="0" cy="635"/>
            </a:xfrm>
            <a:prstGeom prst="line">
              <a:avLst/>
            </a:prstGeom>
            <a:noFill/>
            <a:ln w="9525">
              <a:solidFill>
                <a:schemeClr val="tx1"/>
              </a:solidFill>
              <a:round/>
              <a:tailEnd type="oval" w="med" len="med"/>
            </a:ln>
            <a:effectLst/>
          </p:spPr>
          <p:txBody>
            <a:bodyPr/>
            <a:lstStyle/>
            <a:p>
              <a:endParaRPr lang="zh-CN" altLang="en-US"/>
            </a:p>
          </p:txBody>
        </p:sp>
        <p:graphicFrame>
          <p:nvGraphicFramePr>
            <p:cNvPr id="229449" name="Object 73"/>
            <p:cNvGraphicFramePr>
              <a:graphicFrameLocks noChangeAspect="1"/>
            </p:cNvGraphicFramePr>
            <p:nvPr/>
          </p:nvGraphicFramePr>
          <p:xfrm>
            <a:off x="5284" y="2931"/>
            <a:ext cx="230" cy="287"/>
          </p:xfrm>
          <a:graphic>
            <a:graphicData uri="http://schemas.openxmlformats.org/presentationml/2006/ole">
              <mc:AlternateContent xmlns:mc="http://schemas.openxmlformats.org/markup-compatibility/2006">
                <mc:Choice xmlns:v="urn:schemas-microsoft-com:vml" Requires="v">
                  <p:oleObj name="公式" r:id="rId46" imgW="4861800" imgH="6083280" progId="">
                    <p:embed/>
                  </p:oleObj>
                </mc:Choice>
                <mc:Fallback>
                  <p:oleObj name="公式" r:id="rId46" imgW="4861800" imgH="6083280" progId="">
                    <p:embed/>
                    <p:pic>
                      <p:nvPicPr>
                        <p:cNvPr id="0" name="Picture 73" descr="image122"/>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5284" y="2931"/>
                          <a:ext cx="230"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94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229426"/>
                                        </p:tgtEl>
                                        <p:attrNameLst>
                                          <p:attrName>style.visibility</p:attrName>
                                        </p:attrNameLst>
                                      </p:cBhvr>
                                      <p:to>
                                        <p:strVal val="visible"/>
                                      </p:to>
                                    </p:set>
                                    <p:animEffect transition="in" filter="box(in)">
                                      <p:cBhvr>
                                        <p:cTn id="11" dur="500"/>
                                        <p:tgtEl>
                                          <p:spTgt spid="22942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294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altLang="zh-CN" dirty="0"/>
              <a:t>10.3 </a:t>
            </a:r>
            <a:r>
              <a:rPr lang="zh-CN" altLang="en-US" dirty="0"/>
              <a:t>毕奥─萨伐尔定律</a:t>
            </a:r>
          </a:p>
        </p:txBody>
      </p:sp>
      <p:sp>
        <p:nvSpPr>
          <p:cNvPr id="6" name="灯片编号占位符 4"/>
          <p:cNvSpPr>
            <a:spLocks noGrp="1"/>
          </p:cNvSpPr>
          <p:nvPr>
            <p:ph type="sldNum" sz="quarter" idx="12"/>
          </p:nvPr>
        </p:nvSpPr>
        <p:spPr/>
        <p:txBody>
          <a:bodyPr/>
          <a:lstStyle/>
          <a:p>
            <a:fld id="{54CD448C-CA63-4470-BC7E-D42177077973}" type="slidenum">
              <a:rPr lang="en-US" altLang="zh-CN"/>
              <a:pPr/>
              <a:t>36</a:t>
            </a:fld>
            <a:endParaRPr lang="en-US" altLang="zh-CN"/>
          </a:p>
        </p:txBody>
      </p:sp>
      <p:sp>
        <p:nvSpPr>
          <p:cNvPr id="232451" name="Rectangle 3"/>
          <p:cNvSpPr>
            <a:spLocks noChangeArrowheads="1"/>
          </p:cNvSpPr>
          <p:nvPr/>
        </p:nvSpPr>
        <p:spPr bwMode="auto">
          <a:xfrm>
            <a:off x="762000" y="1371600"/>
            <a:ext cx="3886200" cy="457200"/>
          </a:xfrm>
          <a:prstGeom prst="rect">
            <a:avLst/>
          </a:prstGeom>
          <a:solidFill>
            <a:srgbClr val="CCFFCC">
              <a:alpha val="80000"/>
            </a:srgbClr>
          </a:solidFill>
          <a:ln w="9525">
            <a:noFill/>
            <a:miter lim="800000"/>
          </a:ln>
          <a:effectLst/>
        </p:spPr>
        <p:txBody>
          <a:bodyPr wrap="none" anchor="ctr"/>
          <a:lstStyle/>
          <a:p>
            <a:pPr algn="ctr"/>
            <a:r>
              <a:rPr lang="zh-CN" altLang="en-US" sz="2400" dirty="0">
                <a:latin typeface="Arial" panose="020B0604020202020204" pitchFamily="34" charset="0"/>
              </a:rPr>
              <a:t>圆形载流导线轴线上的磁场 </a:t>
            </a:r>
          </a:p>
        </p:txBody>
      </p:sp>
    </p:spTree>
    <p:controls>
      <mc:AlternateContent xmlns:mc="http://schemas.openxmlformats.org/markup-compatibility/2006">
        <mc:Choice xmlns:v="urn:schemas-microsoft-com:vml" Requires="v">
          <p:control r:id="rId1" imgW="6050821" imgH="4138808"/>
        </mc:Choice>
        <mc:Fallback>
          <p:control r:id="rId1" imgW="6050821" imgH="4138808">
            <p:pic>
              <p:nvPicPr>
                <p:cNvPr id="2" name="ShockwaveFlash1"/>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133600"/>
                  <a:ext cx="6051550" cy="4138613"/>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US" altLang="zh-CN" dirty="0"/>
              <a:t>10.3 </a:t>
            </a:r>
            <a:r>
              <a:rPr lang="zh-CN" altLang="en-US" dirty="0"/>
              <a:t>毕奥─萨伐尔定律</a:t>
            </a:r>
          </a:p>
        </p:txBody>
      </p:sp>
      <p:sp>
        <p:nvSpPr>
          <p:cNvPr id="39" name="灯片编号占位符 4"/>
          <p:cNvSpPr>
            <a:spLocks noGrp="1"/>
          </p:cNvSpPr>
          <p:nvPr>
            <p:ph type="sldNum" sz="quarter" idx="12"/>
          </p:nvPr>
        </p:nvSpPr>
        <p:spPr/>
        <p:txBody>
          <a:bodyPr/>
          <a:lstStyle/>
          <a:p>
            <a:fld id="{B9B6893F-81CE-4357-9B0F-29C5FD76BBD2}" type="slidenum">
              <a:rPr lang="en-US" altLang="zh-CN"/>
              <a:pPr/>
              <a:t>37</a:t>
            </a:fld>
            <a:endParaRPr lang="en-US" altLang="zh-CN"/>
          </a:p>
        </p:txBody>
      </p:sp>
      <p:sp>
        <p:nvSpPr>
          <p:cNvPr id="230403" name="Rectangle 3"/>
          <p:cNvSpPr>
            <a:spLocks noChangeArrowheads="1"/>
          </p:cNvSpPr>
          <p:nvPr/>
        </p:nvSpPr>
        <p:spPr bwMode="auto">
          <a:xfrm>
            <a:off x="762000" y="1371600"/>
            <a:ext cx="3886200" cy="457200"/>
          </a:xfrm>
          <a:prstGeom prst="rect">
            <a:avLst/>
          </a:prstGeom>
          <a:solidFill>
            <a:srgbClr val="CCFFCC">
              <a:alpha val="80000"/>
            </a:srgbClr>
          </a:solidFill>
          <a:ln w="9525">
            <a:noFill/>
            <a:miter lim="800000"/>
          </a:ln>
          <a:effectLst/>
        </p:spPr>
        <p:txBody>
          <a:bodyPr wrap="none" anchor="ctr"/>
          <a:lstStyle/>
          <a:p>
            <a:pPr algn="ctr"/>
            <a:r>
              <a:rPr lang="zh-CN" altLang="en-US" sz="2400">
                <a:latin typeface="Arial" panose="020B0604020202020204" pitchFamily="34" charset="0"/>
              </a:rPr>
              <a:t>圆形载流导线轴线上的磁场 </a:t>
            </a:r>
          </a:p>
        </p:txBody>
      </p:sp>
      <p:sp>
        <p:nvSpPr>
          <p:cNvPr id="230487" name="Rectangle 87"/>
          <p:cNvSpPr>
            <a:spLocks noChangeArrowheads="1"/>
          </p:cNvSpPr>
          <p:nvPr/>
        </p:nvSpPr>
        <p:spPr bwMode="auto">
          <a:xfrm>
            <a:off x="762000" y="1965325"/>
            <a:ext cx="4419600" cy="701675"/>
          </a:xfrm>
          <a:prstGeom prst="rect">
            <a:avLst/>
          </a:prstGeom>
          <a:noFill/>
          <a:ln w="9525" algn="ctr">
            <a:noFill/>
            <a:miter lim="800000"/>
          </a:ln>
          <a:effectLst/>
        </p:spPr>
        <p:txBody>
          <a:bodyPr>
            <a:spAutoFit/>
          </a:bodyPr>
          <a:lstStyle/>
          <a:p>
            <a:r>
              <a:rPr lang="zh-CN" altLang="en-US" sz="2000" dirty="0"/>
              <a:t>载流圆线圈半径为</a:t>
            </a:r>
            <a:r>
              <a:rPr lang="en-US" altLang="zh-CN" sz="2000" i="1" dirty="0"/>
              <a:t>R</a:t>
            </a:r>
            <a:r>
              <a:rPr lang="zh-CN" altLang="en-US" sz="2000" dirty="0"/>
              <a:t>，电流为</a:t>
            </a:r>
            <a:r>
              <a:rPr lang="en-US" altLang="zh-CN" sz="2000" i="1" dirty="0"/>
              <a:t>I</a:t>
            </a:r>
            <a:r>
              <a:rPr lang="zh-CN" altLang="en-US" sz="2000" dirty="0"/>
              <a:t>。求轴线上距圆心</a:t>
            </a:r>
            <a:r>
              <a:rPr lang="en-US" altLang="zh-CN" sz="2000" i="1" dirty="0"/>
              <a:t>O</a:t>
            </a:r>
            <a:r>
              <a:rPr lang="zh-CN" altLang="en-US" sz="2000" dirty="0"/>
              <a:t>为</a:t>
            </a:r>
            <a:r>
              <a:rPr lang="en-US" altLang="zh-CN" sz="2000" i="1" dirty="0"/>
              <a:t>x</a:t>
            </a:r>
            <a:r>
              <a:rPr lang="zh-CN" altLang="en-US" sz="2000" dirty="0"/>
              <a:t>处</a:t>
            </a:r>
            <a:r>
              <a:rPr lang="en-US" altLang="zh-CN" sz="2000" i="1" dirty="0"/>
              <a:t>P</a:t>
            </a:r>
            <a:r>
              <a:rPr lang="zh-CN" altLang="en-US" sz="2000" dirty="0"/>
              <a:t>点的磁感应强度。</a:t>
            </a:r>
          </a:p>
        </p:txBody>
      </p:sp>
      <p:graphicFrame>
        <p:nvGraphicFramePr>
          <p:cNvPr id="230488" name="Object 88"/>
          <p:cNvGraphicFramePr>
            <a:graphicFrameLocks noChangeAspect="1"/>
          </p:cNvGraphicFramePr>
          <p:nvPr/>
        </p:nvGraphicFramePr>
        <p:xfrm>
          <a:off x="1057275" y="2743200"/>
          <a:ext cx="1636713" cy="590550"/>
        </p:xfrm>
        <a:graphic>
          <a:graphicData uri="http://schemas.openxmlformats.org/presentationml/2006/ole">
            <mc:AlternateContent xmlns:mc="http://schemas.openxmlformats.org/markup-compatibility/2006">
              <mc:Choice xmlns:v="urn:schemas-microsoft-com:vml" Requires="v">
                <p:oleObj name="公式" r:id="rId2" imgW="34920360" imgH="12585600" progId="">
                  <p:embed/>
                </p:oleObj>
              </mc:Choice>
              <mc:Fallback>
                <p:oleObj name="公式" r:id="rId2" imgW="34920360" imgH="12585600" progId="">
                  <p:embed/>
                  <p:pic>
                    <p:nvPicPr>
                      <p:cNvPr id="0" name="Picture 88" descr="image1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275" y="2743200"/>
                        <a:ext cx="1636713"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0489" name="Object 89"/>
          <p:cNvGraphicFramePr>
            <a:graphicFrameLocks noChangeAspect="1"/>
          </p:cNvGraphicFramePr>
          <p:nvPr/>
        </p:nvGraphicFramePr>
        <p:xfrm>
          <a:off x="1057275" y="3504247"/>
          <a:ext cx="2189163" cy="342900"/>
        </p:xfrm>
        <a:graphic>
          <a:graphicData uri="http://schemas.openxmlformats.org/presentationml/2006/ole">
            <mc:AlternateContent xmlns:mc="http://schemas.openxmlformats.org/markup-compatibility/2006">
              <mc:Choice xmlns:v="urn:schemas-microsoft-com:vml" Requires="v">
                <p:oleObj name="公式" r:id="rId4" imgW="46700280" imgH="7302600" progId="">
                  <p:embed/>
                </p:oleObj>
              </mc:Choice>
              <mc:Fallback>
                <p:oleObj name="公式" r:id="rId4" imgW="46700280" imgH="7302600" progId="">
                  <p:embed/>
                  <p:pic>
                    <p:nvPicPr>
                      <p:cNvPr id="0" name="Picture 89" descr="image1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7275" y="3504247"/>
                        <a:ext cx="2189163"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0490" name="Object 90"/>
          <p:cNvGraphicFramePr>
            <a:graphicFrameLocks noChangeAspect="1"/>
          </p:cNvGraphicFramePr>
          <p:nvPr/>
        </p:nvGraphicFramePr>
        <p:xfrm>
          <a:off x="1057275" y="4017644"/>
          <a:ext cx="719290" cy="401956"/>
        </p:xfrm>
        <a:graphic>
          <a:graphicData uri="http://schemas.openxmlformats.org/presentationml/2006/ole">
            <mc:AlternateContent xmlns:mc="http://schemas.openxmlformats.org/markup-compatibility/2006">
              <mc:Choice xmlns:v="urn:schemas-microsoft-com:vml" Requires="v">
                <p:oleObj name="公式" r:id="rId6" imgW="13798080" imgH="7709040" progId="">
                  <p:embed/>
                </p:oleObj>
              </mc:Choice>
              <mc:Fallback>
                <p:oleObj name="公式" r:id="rId6" imgW="13798080" imgH="7709040" progId="">
                  <p:embed/>
                  <p:pic>
                    <p:nvPicPr>
                      <p:cNvPr id="0" name="Picture 90" descr="image1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7275" y="4017644"/>
                        <a:ext cx="719290" cy="4019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0491" name="Object 91"/>
          <p:cNvGraphicFramePr>
            <a:graphicFrameLocks noChangeAspect="1"/>
          </p:cNvGraphicFramePr>
          <p:nvPr/>
        </p:nvGraphicFramePr>
        <p:xfrm>
          <a:off x="1057275" y="4397691"/>
          <a:ext cx="4013200" cy="595313"/>
        </p:xfrm>
        <a:graphic>
          <a:graphicData uri="http://schemas.openxmlformats.org/presentationml/2006/ole">
            <mc:AlternateContent xmlns:mc="http://schemas.openxmlformats.org/markup-compatibility/2006">
              <mc:Choice xmlns:v="urn:schemas-microsoft-com:vml" Requires="v">
                <p:oleObj name="公式" r:id="rId8" imgW="84476880" imgH="12585600" progId="">
                  <p:embed/>
                </p:oleObj>
              </mc:Choice>
              <mc:Fallback>
                <p:oleObj name="公式" r:id="rId8" imgW="84476880" imgH="12585600" progId="">
                  <p:embed/>
                  <p:pic>
                    <p:nvPicPr>
                      <p:cNvPr id="0" name="Picture 91" descr="image1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7275" y="4397691"/>
                        <a:ext cx="4013200" cy="595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0492" name="Object 92"/>
          <p:cNvGraphicFramePr>
            <a:graphicFrameLocks noChangeAspect="1"/>
          </p:cNvGraphicFramePr>
          <p:nvPr/>
        </p:nvGraphicFramePr>
        <p:xfrm>
          <a:off x="1057275" y="5087301"/>
          <a:ext cx="1257300" cy="381000"/>
        </p:xfrm>
        <a:graphic>
          <a:graphicData uri="http://schemas.openxmlformats.org/presentationml/2006/ole">
            <mc:AlternateContent xmlns:mc="http://schemas.openxmlformats.org/markup-compatibility/2006">
              <mc:Choice xmlns:v="urn:schemas-microsoft-com:vml" Requires="v">
                <p:oleObj name="公式" r:id="rId10" imgW="26796600" imgH="8115480" progId="">
                  <p:embed/>
                </p:oleObj>
              </mc:Choice>
              <mc:Fallback>
                <p:oleObj name="公式" r:id="rId10" imgW="26796600" imgH="8115480" progId="">
                  <p:embed/>
                  <p:pic>
                    <p:nvPicPr>
                      <p:cNvPr id="0" name="Picture 92" descr="image1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57275" y="5087301"/>
                        <a:ext cx="12573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0493" name="Object 93"/>
          <p:cNvGraphicFramePr>
            <a:graphicFrameLocks noChangeAspect="1"/>
          </p:cNvGraphicFramePr>
          <p:nvPr/>
        </p:nvGraphicFramePr>
        <p:xfrm>
          <a:off x="2667000" y="5087301"/>
          <a:ext cx="1884363" cy="400050"/>
        </p:xfrm>
        <a:graphic>
          <a:graphicData uri="http://schemas.openxmlformats.org/presentationml/2006/ole">
            <mc:AlternateContent xmlns:mc="http://schemas.openxmlformats.org/markup-compatibility/2006">
              <mc:Choice xmlns:v="urn:schemas-microsoft-com:vml" Requires="v">
                <p:oleObj name="公式" r:id="rId12" imgW="40201200" imgH="8521560" progId="">
                  <p:embed/>
                </p:oleObj>
              </mc:Choice>
              <mc:Fallback>
                <p:oleObj name="公式" r:id="rId12" imgW="40201200" imgH="8521560" progId="">
                  <p:embed/>
                  <p:pic>
                    <p:nvPicPr>
                      <p:cNvPr id="0" name="Picture 93" descr="image12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67000" y="5087301"/>
                        <a:ext cx="1884363"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30498" name="Group 98"/>
          <p:cNvGrpSpPr/>
          <p:nvPr/>
        </p:nvGrpSpPr>
        <p:grpSpPr bwMode="auto">
          <a:xfrm>
            <a:off x="5181600" y="1752600"/>
            <a:ext cx="3743325" cy="2519363"/>
            <a:chOff x="3216" y="1200"/>
            <a:chExt cx="2358" cy="1587"/>
          </a:xfrm>
        </p:grpSpPr>
        <p:grpSp>
          <p:nvGrpSpPr>
            <p:cNvPr id="230485" name="Group 85"/>
            <p:cNvGrpSpPr/>
            <p:nvPr/>
          </p:nvGrpSpPr>
          <p:grpSpPr bwMode="auto">
            <a:xfrm>
              <a:off x="3216" y="1200"/>
              <a:ext cx="2358" cy="1587"/>
              <a:chOff x="3168" y="1248"/>
              <a:chExt cx="2358" cy="1587"/>
            </a:xfrm>
          </p:grpSpPr>
          <p:grpSp>
            <p:nvGrpSpPr>
              <p:cNvPr id="230464" name="Group 64"/>
              <p:cNvGrpSpPr/>
              <p:nvPr/>
            </p:nvGrpSpPr>
            <p:grpSpPr bwMode="auto">
              <a:xfrm>
                <a:off x="3168" y="1248"/>
                <a:ext cx="2358" cy="1587"/>
                <a:chOff x="2971" y="1117"/>
                <a:chExt cx="2358" cy="1587"/>
              </a:xfrm>
            </p:grpSpPr>
            <p:sp>
              <p:nvSpPr>
                <p:cNvPr id="230465" name="Rectangle 65"/>
                <p:cNvSpPr>
                  <a:spLocks noChangeArrowheads="1"/>
                </p:cNvSpPr>
                <p:nvPr/>
              </p:nvSpPr>
              <p:spPr bwMode="auto">
                <a:xfrm>
                  <a:off x="2971" y="1117"/>
                  <a:ext cx="2358" cy="1587"/>
                </a:xfrm>
                <a:prstGeom prst="rect">
                  <a:avLst/>
                </a:prstGeom>
                <a:solidFill>
                  <a:srgbClr val="99CCFF"/>
                </a:solidFill>
                <a:ln w="9525">
                  <a:solidFill>
                    <a:schemeClr val="tx1"/>
                  </a:solidFill>
                  <a:miter lim="800000"/>
                </a:ln>
                <a:effectLst/>
              </p:spPr>
              <p:txBody>
                <a:bodyPr wrap="none" anchor="ctr"/>
                <a:lstStyle/>
                <a:p>
                  <a:endParaRPr lang="zh-CN" altLang="en-US"/>
                </a:p>
              </p:txBody>
            </p:sp>
            <p:sp>
              <p:nvSpPr>
                <p:cNvPr id="230466" name="Oval 66"/>
                <p:cNvSpPr>
                  <a:spLocks noChangeArrowheads="1"/>
                </p:cNvSpPr>
                <p:nvPr/>
              </p:nvSpPr>
              <p:spPr bwMode="auto">
                <a:xfrm>
                  <a:off x="3152" y="1434"/>
                  <a:ext cx="544" cy="1134"/>
                </a:xfrm>
                <a:prstGeom prst="ellipse">
                  <a:avLst/>
                </a:prstGeom>
                <a:noFill/>
                <a:ln w="38100">
                  <a:solidFill>
                    <a:schemeClr val="tx1"/>
                  </a:solidFill>
                  <a:round/>
                </a:ln>
                <a:effectLst/>
              </p:spPr>
              <p:txBody>
                <a:bodyPr wrap="none" anchor="ctr"/>
                <a:lstStyle/>
                <a:p>
                  <a:endParaRPr lang="zh-CN" altLang="en-US"/>
                </a:p>
              </p:txBody>
            </p:sp>
            <p:sp>
              <p:nvSpPr>
                <p:cNvPr id="230467" name="Line 67"/>
                <p:cNvSpPr>
                  <a:spLocks noChangeShapeType="1"/>
                </p:cNvSpPr>
                <p:nvPr/>
              </p:nvSpPr>
              <p:spPr bwMode="auto">
                <a:xfrm>
                  <a:off x="3424" y="1978"/>
                  <a:ext cx="1633" cy="0"/>
                </a:xfrm>
                <a:prstGeom prst="line">
                  <a:avLst/>
                </a:prstGeom>
                <a:noFill/>
                <a:ln w="19050">
                  <a:solidFill>
                    <a:schemeClr val="tx1"/>
                  </a:solidFill>
                  <a:round/>
                  <a:tailEnd type="triangle" w="med" len="lg"/>
                </a:ln>
                <a:effectLst/>
              </p:spPr>
              <p:txBody>
                <a:bodyPr/>
                <a:lstStyle/>
                <a:p>
                  <a:endParaRPr lang="zh-CN" altLang="en-US"/>
                </a:p>
              </p:txBody>
            </p:sp>
            <p:sp>
              <p:nvSpPr>
                <p:cNvPr id="230468" name="Line 68"/>
                <p:cNvSpPr>
                  <a:spLocks noChangeShapeType="1"/>
                </p:cNvSpPr>
                <p:nvPr/>
              </p:nvSpPr>
              <p:spPr bwMode="auto">
                <a:xfrm flipV="1">
                  <a:off x="3424" y="1434"/>
                  <a:ext cx="0" cy="544"/>
                </a:xfrm>
                <a:prstGeom prst="line">
                  <a:avLst/>
                </a:prstGeom>
                <a:noFill/>
                <a:ln w="9525">
                  <a:solidFill>
                    <a:schemeClr val="tx1"/>
                  </a:solidFill>
                  <a:round/>
                </a:ln>
                <a:effectLst/>
              </p:spPr>
              <p:txBody>
                <a:bodyPr/>
                <a:lstStyle/>
                <a:p>
                  <a:endParaRPr lang="zh-CN" altLang="en-US"/>
                </a:p>
              </p:txBody>
            </p:sp>
            <p:sp>
              <p:nvSpPr>
                <p:cNvPr id="230469" name="Text Box 69"/>
                <p:cNvSpPr txBox="1">
                  <a:spLocks noChangeArrowheads="1"/>
                </p:cNvSpPr>
                <p:nvPr/>
              </p:nvSpPr>
              <p:spPr bwMode="auto">
                <a:xfrm>
                  <a:off x="3243" y="1570"/>
                  <a:ext cx="227" cy="288"/>
                </a:xfrm>
                <a:prstGeom prst="rect">
                  <a:avLst/>
                </a:prstGeom>
                <a:noFill/>
                <a:ln w="9525">
                  <a:noFill/>
                  <a:miter lim="800000"/>
                </a:ln>
                <a:effectLst/>
              </p:spPr>
              <p:txBody>
                <a:bodyPr>
                  <a:spAutoFit/>
                </a:bodyPr>
                <a:lstStyle/>
                <a:p>
                  <a:pPr>
                    <a:spcBef>
                      <a:spcPct val="50000"/>
                    </a:spcBef>
                  </a:pPr>
                  <a:r>
                    <a:rPr lang="en-US" altLang="zh-CN" sz="2400" i="1"/>
                    <a:t>R</a:t>
                  </a:r>
                </a:p>
              </p:txBody>
            </p:sp>
            <p:sp>
              <p:nvSpPr>
                <p:cNvPr id="230470" name="Text Box 70"/>
                <p:cNvSpPr txBox="1">
                  <a:spLocks noChangeArrowheads="1"/>
                </p:cNvSpPr>
                <p:nvPr/>
              </p:nvSpPr>
              <p:spPr bwMode="auto">
                <a:xfrm>
                  <a:off x="4921" y="1933"/>
                  <a:ext cx="363" cy="327"/>
                </a:xfrm>
                <a:prstGeom prst="rect">
                  <a:avLst/>
                </a:prstGeom>
                <a:noFill/>
                <a:ln w="9525" algn="ctr">
                  <a:noFill/>
                  <a:miter lim="800000"/>
                </a:ln>
                <a:effectLst/>
              </p:spPr>
              <p:txBody>
                <a:bodyPr>
                  <a:spAutoFit/>
                </a:bodyPr>
                <a:lstStyle/>
                <a:p>
                  <a:pPr>
                    <a:spcBef>
                      <a:spcPct val="50000"/>
                    </a:spcBef>
                  </a:pPr>
                  <a:r>
                    <a:rPr lang="en-US" altLang="zh-CN" sz="2800" i="1"/>
                    <a:t>x</a:t>
                  </a:r>
                </a:p>
              </p:txBody>
            </p:sp>
            <p:sp>
              <p:nvSpPr>
                <p:cNvPr id="230471" name="Text Box 71"/>
                <p:cNvSpPr txBox="1">
                  <a:spLocks noChangeArrowheads="1"/>
                </p:cNvSpPr>
                <p:nvPr/>
              </p:nvSpPr>
              <p:spPr bwMode="auto">
                <a:xfrm>
                  <a:off x="3252" y="1932"/>
                  <a:ext cx="227" cy="327"/>
                </a:xfrm>
                <a:prstGeom prst="rect">
                  <a:avLst/>
                </a:prstGeom>
                <a:noFill/>
                <a:ln w="9525">
                  <a:noFill/>
                  <a:miter lim="800000"/>
                </a:ln>
                <a:effectLst/>
              </p:spPr>
              <p:txBody>
                <a:bodyPr>
                  <a:spAutoFit/>
                </a:bodyPr>
                <a:lstStyle/>
                <a:p>
                  <a:pPr>
                    <a:spcBef>
                      <a:spcPct val="50000"/>
                    </a:spcBef>
                  </a:pPr>
                  <a:r>
                    <a:rPr lang="en-US" altLang="zh-CN" sz="2800" i="1"/>
                    <a:t>O</a:t>
                  </a:r>
                </a:p>
              </p:txBody>
            </p:sp>
            <p:sp>
              <p:nvSpPr>
                <p:cNvPr id="230472" name="Text Box 72"/>
                <p:cNvSpPr txBox="1">
                  <a:spLocks noChangeArrowheads="1"/>
                </p:cNvSpPr>
                <p:nvPr/>
              </p:nvSpPr>
              <p:spPr bwMode="auto">
                <a:xfrm>
                  <a:off x="4513" y="1962"/>
                  <a:ext cx="408" cy="288"/>
                </a:xfrm>
                <a:prstGeom prst="rect">
                  <a:avLst/>
                </a:prstGeom>
                <a:noFill/>
                <a:ln w="9525">
                  <a:noFill/>
                  <a:miter lim="800000"/>
                </a:ln>
                <a:effectLst/>
              </p:spPr>
              <p:txBody>
                <a:bodyPr>
                  <a:spAutoFit/>
                </a:bodyPr>
                <a:lstStyle/>
                <a:p>
                  <a:pPr>
                    <a:spcBef>
                      <a:spcPct val="50000"/>
                    </a:spcBef>
                  </a:pPr>
                  <a:r>
                    <a:rPr lang="en-US" altLang="zh-CN" sz="2400" i="1"/>
                    <a:t>P</a:t>
                  </a:r>
                </a:p>
              </p:txBody>
            </p:sp>
          </p:grpSp>
          <p:grpSp>
            <p:nvGrpSpPr>
              <p:cNvPr id="230473" name="Group 73"/>
              <p:cNvGrpSpPr/>
              <p:nvPr/>
            </p:nvGrpSpPr>
            <p:grpSpPr bwMode="auto">
              <a:xfrm>
                <a:off x="4619" y="1429"/>
                <a:ext cx="590" cy="986"/>
                <a:chOff x="4422" y="1298"/>
                <a:chExt cx="590" cy="986"/>
              </a:xfrm>
            </p:grpSpPr>
            <p:grpSp>
              <p:nvGrpSpPr>
                <p:cNvPr id="230474" name="Group 74"/>
                <p:cNvGrpSpPr/>
                <p:nvPr/>
              </p:nvGrpSpPr>
              <p:grpSpPr bwMode="auto">
                <a:xfrm>
                  <a:off x="4422" y="1298"/>
                  <a:ext cx="408" cy="681"/>
                  <a:chOff x="4422" y="1298"/>
                  <a:chExt cx="408" cy="681"/>
                </a:xfrm>
              </p:grpSpPr>
              <p:sp>
                <p:nvSpPr>
                  <p:cNvPr id="230475" name="Line 75"/>
                  <p:cNvSpPr>
                    <a:spLocks noChangeShapeType="1"/>
                  </p:cNvSpPr>
                  <p:nvPr/>
                </p:nvSpPr>
                <p:spPr bwMode="auto">
                  <a:xfrm flipV="1">
                    <a:off x="4649" y="1570"/>
                    <a:ext cx="0" cy="409"/>
                  </a:xfrm>
                  <a:prstGeom prst="line">
                    <a:avLst/>
                  </a:prstGeom>
                  <a:noFill/>
                  <a:ln w="28575">
                    <a:solidFill>
                      <a:srgbClr val="FF5050"/>
                    </a:solidFill>
                    <a:round/>
                    <a:tailEnd type="stealth" w="med" len="lg"/>
                  </a:ln>
                  <a:effectLst/>
                </p:spPr>
                <p:txBody>
                  <a:bodyPr/>
                  <a:lstStyle/>
                  <a:p>
                    <a:endParaRPr lang="zh-CN" altLang="en-US"/>
                  </a:p>
                </p:txBody>
              </p:sp>
              <p:sp>
                <p:nvSpPr>
                  <p:cNvPr id="230476" name="Line 76"/>
                  <p:cNvSpPr>
                    <a:spLocks noChangeShapeType="1"/>
                  </p:cNvSpPr>
                  <p:nvPr/>
                </p:nvSpPr>
                <p:spPr bwMode="auto">
                  <a:xfrm>
                    <a:off x="4649" y="1979"/>
                    <a:ext cx="181" cy="0"/>
                  </a:xfrm>
                  <a:prstGeom prst="line">
                    <a:avLst/>
                  </a:prstGeom>
                  <a:noFill/>
                  <a:ln w="28575">
                    <a:solidFill>
                      <a:srgbClr val="FF5050"/>
                    </a:solidFill>
                    <a:round/>
                    <a:tailEnd type="stealth" w="med" len="lg"/>
                  </a:ln>
                  <a:effectLst/>
                </p:spPr>
                <p:txBody>
                  <a:bodyPr/>
                  <a:lstStyle/>
                  <a:p>
                    <a:endParaRPr lang="zh-CN" altLang="en-US"/>
                  </a:p>
                </p:txBody>
              </p:sp>
              <p:graphicFrame>
                <p:nvGraphicFramePr>
                  <p:cNvPr id="230477" name="Object 77"/>
                  <p:cNvGraphicFramePr>
                    <a:graphicFrameLocks noChangeAspect="1"/>
                  </p:cNvGraphicFramePr>
                  <p:nvPr/>
                </p:nvGraphicFramePr>
                <p:xfrm>
                  <a:off x="4422" y="1298"/>
                  <a:ext cx="356" cy="322"/>
                </p:xfrm>
                <a:graphic>
                  <a:graphicData uri="http://schemas.openxmlformats.org/presentationml/2006/ole">
                    <mc:AlternateContent xmlns:mc="http://schemas.openxmlformats.org/markup-compatibility/2006">
                      <mc:Choice xmlns:v="urn:schemas-microsoft-com:vml" Requires="v">
                        <p:oleObj name="公式" r:id="rId14" imgW="8517600" imgH="7709040" progId="">
                          <p:embed/>
                        </p:oleObj>
                      </mc:Choice>
                      <mc:Fallback>
                        <p:oleObj name="公式" r:id="rId14" imgW="8517600" imgH="7709040" progId="">
                          <p:embed/>
                          <p:pic>
                            <p:nvPicPr>
                              <p:cNvPr id="0" name="Picture 77" descr="image13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22" y="1298"/>
                                <a:ext cx="356" cy="3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30478" name="Object 78"/>
                <p:cNvGraphicFramePr>
                  <a:graphicFrameLocks noChangeAspect="1"/>
                </p:cNvGraphicFramePr>
                <p:nvPr/>
              </p:nvGraphicFramePr>
              <p:xfrm>
                <a:off x="4673" y="1979"/>
                <a:ext cx="339" cy="305"/>
              </p:xfrm>
              <a:graphic>
                <a:graphicData uri="http://schemas.openxmlformats.org/presentationml/2006/ole">
                  <mc:AlternateContent xmlns:mc="http://schemas.openxmlformats.org/markup-compatibility/2006">
                    <mc:Choice xmlns:v="urn:schemas-microsoft-com:vml" Requires="v">
                      <p:oleObj name="公式" r:id="rId16" imgW="8111160" imgH="7302600" progId="">
                        <p:embed/>
                      </p:oleObj>
                    </mc:Choice>
                    <mc:Fallback>
                      <p:oleObj name="公式" r:id="rId16" imgW="8111160" imgH="7302600" progId="">
                        <p:embed/>
                        <p:pic>
                          <p:nvPicPr>
                            <p:cNvPr id="0" name="Picture 78" descr="image13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73" y="1979"/>
                              <a:ext cx="339" cy="3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30479" name="Group 79"/>
              <p:cNvGrpSpPr/>
              <p:nvPr/>
            </p:nvGrpSpPr>
            <p:grpSpPr bwMode="auto">
              <a:xfrm>
                <a:off x="3485" y="1293"/>
                <a:ext cx="1837" cy="816"/>
                <a:chOff x="3288" y="1162"/>
                <a:chExt cx="1837" cy="816"/>
              </a:xfrm>
            </p:grpSpPr>
            <p:sp>
              <p:nvSpPr>
                <p:cNvPr id="230480" name="Line 80"/>
                <p:cNvSpPr>
                  <a:spLocks noChangeShapeType="1"/>
                </p:cNvSpPr>
                <p:nvPr/>
              </p:nvSpPr>
              <p:spPr bwMode="auto">
                <a:xfrm>
                  <a:off x="3424" y="1434"/>
                  <a:ext cx="1225" cy="544"/>
                </a:xfrm>
                <a:prstGeom prst="line">
                  <a:avLst/>
                </a:prstGeom>
                <a:noFill/>
                <a:ln w="9525">
                  <a:solidFill>
                    <a:schemeClr val="tx1"/>
                  </a:solidFill>
                  <a:prstDash val="dash"/>
                  <a:round/>
                </a:ln>
                <a:effectLst/>
              </p:spPr>
              <p:txBody>
                <a:bodyPr/>
                <a:lstStyle/>
                <a:p>
                  <a:endParaRPr lang="zh-CN" altLang="en-US"/>
                </a:p>
              </p:txBody>
            </p:sp>
            <p:sp>
              <p:nvSpPr>
                <p:cNvPr id="230481" name="Line 81"/>
                <p:cNvSpPr>
                  <a:spLocks noChangeShapeType="1"/>
                </p:cNvSpPr>
                <p:nvPr/>
              </p:nvSpPr>
              <p:spPr bwMode="auto">
                <a:xfrm flipV="1">
                  <a:off x="4649" y="1570"/>
                  <a:ext cx="181" cy="408"/>
                </a:xfrm>
                <a:prstGeom prst="line">
                  <a:avLst/>
                </a:prstGeom>
                <a:noFill/>
                <a:ln w="28575">
                  <a:solidFill>
                    <a:schemeClr val="hlink"/>
                  </a:solidFill>
                  <a:round/>
                  <a:tailEnd type="stealth" w="med" len="lg"/>
                </a:ln>
                <a:effectLst/>
              </p:spPr>
              <p:txBody>
                <a:bodyPr/>
                <a:lstStyle/>
                <a:p>
                  <a:endParaRPr lang="zh-CN" altLang="en-US"/>
                </a:p>
              </p:txBody>
            </p:sp>
            <p:graphicFrame>
              <p:nvGraphicFramePr>
                <p:cNvPr id="230482" name="Object 82"/>
                <p:cNvGraphicFramePr>
                  <a:graphicFrameLocks noChangeAspect="1"/>
                </p:cNvGraphicFramePr>
                <p:nvPr/>
              </p:nvGraphicFramePr>
              <p:xfrm>
                <a:off x="4830" y="1479"/>
                <a:ext cx="295" cy="277"/>
              </p:xfrm>
              <a:graphic>
                <a:graphicData uri="http://schemas.openxmlformats.org/presentationml/2006/ole">
                  <mc:AlternateContent xmlns:mc="http://schemas.openxmlformats.org/markup-compatibility/2006">
                    <mc:Choice xmlns:v="urn:schemas-microsoft-com:vml" Requires="v">
                      <p:oleObj name="公式" r:id="rId18" imgW="6892560" imgH="6489720" progId="">
                        <p:embed/>
                      </p:oleObj>
                    </mc:Choice>
                    <mc:Fallback>
                      <p:oleObj name="公式" r:id="rId18" imgW="6892560" imgH="6489720" progId="">
                        <p:embed/>
                        <p:pic>
                          <p:nvPicPr>
                            <p:cNvPr id="0" name="Picture 82" descr="image13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830" y="1479"/>
                              <a:ext cx="295" cy="2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0483" name="Object 83"/>
                <p:cNvGraphicFramePr>
                  <a:graphicFrameLocks noChangeAspect="1"/>
                </p:cNvGraphicFramePr>
                <p:nvPr/>
              </p:nvGraphicFramePr>
              <p:xfrm>
                <a:off x="3288" y="1162"/>
                <a:ext cx="352" cy="282"/>
              </p:xfrm>
              <a:graphic>
                <a:graphicData uri="http://schemas.openxmlformats.org/presentationml/2006/ole">
                  <mc:AlternateContent xmlns:mc="http://schemas.openxmlformats.org/markup-compatibility/2006">
                    <mc:Choice xmlns:v="urn:schemas-microsoft-com:vml" Requires="v">
                      <p:oleObj name="公式" r:id="rId20" imgW="8111160" imgH="6489720" progId="">
                        <p:embed/>
                      </p:oleObj>
                    </mc:Choice>
                    <mc:Fallback>
                      <p:oleObj name="公式" r:id="rId20" imgW="8111160" imgH="6489720" progId="">
                        <p:embed/>
                        <p:pic>
                          <p:nvPicPr>
                            <p:cNvPr id="0" name="Picture 83" descr="image13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288" y="1162"/>
                              <a:ext cx="35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0484" name="Line 84"/>
                <p:cNvSpPr>
                  <a:spLocks noChangeShapeType="1"/>
                </p:cNvSpPr>
                <p:nvPr/>
              </p:nvSpPr>
              <p:spPr bwMode="auto">
                <a:xfrm>
                  <a:off x="3379" y="1434"/>
                  <a:ext cx="91" cy="0"/>
                </a:xfrm>
                <a:prstGeom prst="line">
                  <a:avLst/>
                </a:prstGeom>
                <a:noFill/>
                <a:ln w="38100">
                  <a:solidFill>
                    <a:srgbClr val="FF5050"/>
                  </a:solidFill>
                  <a:round/>
                </a:ln>
                <a:effectLst/>
              </p:spPr>
              <p:txBody>
                <a:bodyPr/>
                <a:lstStyle/>
                <a:p>
                  <a:endParaRPr lang="zh-CN" altLang="en-US"/>
                </a:p>
              </p:txBody>
            </p:sp>
          </p:grpSp>
        </p:grpSp>
        <p:graphicFrame>
          <p:nvGraphicFramePr>
            <p:cNvPr id="230496" name="Object 96"/>
            <p:cNvGraphicFramePr>
              <a:graphicFrameLocks noChangeAspect="1"/>
            </p:cNvGraphicFramePr>
            <p:nvPr/>
          </p:nvGraphicFramePr>
          <p:xfrm>
            <a:off x="4992" y="1872"/>
            <a:ext cx="144" cy="132"/>
          </p:xfrm>
          <a:graphic>
            <a:graphicData uri="http://schemas.openxmlformats.org/presentationml/2006/ole">
              <mc:AlternateContent xmlns:mc="http://schemas.openxmlformats.org/markup-compatibility/2006">
                <mc:Choice xmlns:v="urn:schemas-microsoft-com:vml" Requires="v">
                  <p:oleObj name="公式" r:id="rId22" imgW="4861800" imgH="4457880" progId="">
                    <p:embed/>
                  </p:oleObj>
                </mc:Choice>
                <mc:Fallback>
                  <p:oleObj name="公式" r:id="rId22" imgW="4861800" imgH="4457880" progId="">
                    <p:embed/>
                    <p:pic>
                      <p:nvPicPr>
                        <p:cNvPr id="0" name="Picture 96" descr="image13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992" y="1872"/>
                          <a:ext cx="144" cy="1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0497" name="Object 97"/>
            <p:cNvGraphicFramePr>
              <a:graphicFrameLocks noChangeAspect="1"/>
            </p:cNvGraphicFramePr>
            <p:nvPr/>
          </p:nvGraphicFramePr>
          <p:xfrm>
            <a:off x="3696" y="1632"/>
            <a:ext cx="144" cy="132"/>
          </p:xfrm>
          <a:graphic>
            <a:graphicData uri="http://schemas.openxmlformats.org/presentationml/2006/ole">
              <mc:AlternateContent xmlns:mc="http://schemas.openxmlformats.org/markup-compatibility/2006">
                <mc:Choice xmlns:v="urn:schemas-microsoft-com:vml" Requires="v">
                  <p:oleObj name="公式" r:id="rId24" imgW="4861800" imgH="4457880" progId="">
                    <p:embed/>
                  </p:oleObj>
                </mc:Choice>
                <mc:Fallback>
                  <p:oleObj name="公式" r:id="rId24" imgW="4861800" imgH="4457880" progId="">
                    <p:embed/>
                    <p:pic>
                      <p:nvPicPr>
                        <p:cNvPr id="0" name="Picture 97" descr="image13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696" y="1632"/>
                          <a:ext cx="144" cy="1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30499" name="Object 99"/>
          <p:cNvGraphicFramePr>
            <a:graphicFrameLocks noChangeAspect="1"/>
          </p:cNvGraphicFramePr>
          <p:nvPr/>
        </p:nvGraphicFramePr>
        <p:xfrm>
          <a:off x="1057275" y="5552440"/>
          <a:ext cx="4128770" cy="803910"/>
        </p:xfrm>
        <a:graphic>
          <a:graphicData uri="http://schemas.openxmlformats.org/presentationml/2006/ole">
            <mc:AlternateContent xmlns:mc="http://schemas.openxmlformats.org/markup-compatibility/2006">
              <mc:Choice xmlns:v="urn:schemas-microsoft-com:vml" Requires="v">
                <p:oleObj name="公式" r:id="rId26" imgW="79196400" imgH="15430680" progId="">
                  <p:embed/>
                </p:oleObj>
              </mc:Choice>
              <mc:Fallback>
                <p:oleObj name="公式" r:id="rId26" imgW="79196400" imgH="15430680" progId="">
                  <p:embed/>
                  <p:pic>
                    <p:nvPicPr>
                      <p:cNvPr id="0" name="Picture 99" descr="image13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057275" y="5552440"/>
                        <a:ext cx="4128770" cy="8039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0488"/>
                                        </p:tgtEl>
                                        <p:attrNameLst>
                                          <p:attrName>style.visibility</p:attrName>
                                        </p:attrNameLst>
                                      </p:cBhvr>
                                      <p:to>
                                        <p:strVal val="visible"/>
                                      </p:to>
                                    </p:set>
                                    <p:animEffect transition="in" filter="wipe(left)">
                                      <p:cBhvr>
                                        <p:cTn id="7" dur="500"/>
                                        <p:tgtEl>
                                          <p:spTgt spid="2304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0489"/>
                                        </p:tgtEl>
                                        <p:attrNameLst>
                                          <p:attrName>style.visibility</p:attrName>
                                        </p:attrNameLst>
                                      </p:cBhvr>
                                      <p:to>
                                        <p:strVal val="visible"/>
                                      </p:to>
                                    </p:set>
                                    <p:animEffect transition="in" filter="wipe(left)">
                                      <p:cBhvr>
                                        <p:cTn id="12" dur="500"/>
                                        <p:tgtEl>
                                          <p:spTgt spid="2304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30490"/>
                                        </p:tgtEl>
                                        <p:attrNameLst>
                                          <p:attrName>style.visibility</p:attrName>
                                        </p:attrNameLst>
                                      </p:cBhvr>
                                      <p:to>
                                        <p:strVal val="visible"/>
                                      </p:to>
                                    </p:set>
                                    <p:animEffect transition="in" filter="wipe(left)">
                                      <p:cBhvr>
                                        <p:cTn id="17" dur="500"/>
                                        <p:tgtEl>
                                          <p:spTgt spid="23049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30491"/>
                                        </p:tgtEl>
                                        <p:attrNameLst>
                                          <p:attrName>style.visibility</p:attrName>
                                        </p:attrNameLst>
                                      </p:cBhvr>
                                      <p:to>
                                        <p:strVal val="visible"/>
                                      </p:to>
                                    </p:set>
                                    <p:animEffect transition="in" filter="wipe(left)">
                                      <p:cBhvr>
                                        <p:cTn id="22" dur="500"/>
                                        <p:tgtEl>
                                          <p:spTgt spid="23049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30492"/>
                                        </p:tgtEl>
                                        <p:attrNameLst>
                                          <p:attrName>style.visibility</p:attrName>
                                        </p:attrNameLst>
                                      </p:cBhvr>
                                      <p:to>
                                        <p:strVal val="visible"/>
                                      </p:to>
                                    </p:set>
                                    <p:animEffect transition="in" filter="wipe(left)">
                                      <p:cBhvr>
                                        <p:cTn id="27" dur="500"/>
                                        <p:tgtEl>
                                          <p:spTgt spid="230492"/>
                                        </p:tgtEl>
                                      </p:cBhvr>
                                    </p:animEffect>
                                  </p:childTnLst>
                                </p:cTn>
                              </p:par>
                              <p:par>
                                <p:cTn id="28" presetID="22" presetClass="entr" presetSubtype="8" fill="hold" nodeType="withEffect">
                                  <p:stCondLst>
                                    <p:cond delay="0"/>
                                  </p:stCondLst>
                                  <p:childTnLst>
                                    <p:set>
                                      <p:cBhvr>
                                        <p:cTn id="29" dur="1" fill="hold">
                                          <p:stCondLst>
                                            <p:cond delay="0"/>
                                          </p:stCondLst>
                                        </p:cTn>
                                        <p:tgtEl>
                                          <p:spTgt spid="230493"/>
                                        </p:tgtEl>
                                        <p:attrNameLst>
                                          <p:attrName>style.visibility</p:attrName>
                                        </p:attrNameLst>
                                      </p:cBhvr>
                                      <p:to>
                                        <p:strVal val="visible"/>
                                      </p:to>
                                    </p:set>
                                    <p:animEffect transition="in" filter="wipe(left)">
                                      <p:cBhvr>
                                        <p:cTn id="30" dur="500"/>
                                        <p:tgtEl>
                                          <p:spTgt spid="23049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30499"/>
                                        </p:tgtEl>
                                        <p:attrNameLst>
                                          <p:attrName>style.visibility</p:attrName>
                                        </p:attrNameLst>
                                      </p:cBhvr>
                                      <p:to>
                                        <p:strVal val="visible"/>
                                      </p:to>
                                    </p:set>
                                    <p:animEffect transition="in" filter="wipe(left)">
                                      <p:cBhvr>
                                        <p:cTn id="35" dur="500"/>
                                        <p:tgtEl>
                                          <p:spTgt spid="230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altLang="zh-CN" dirty="0"/>
              <a:t>10.3 </a:t>
            </a:r>
            <a:r>
              <a:rPr lang="zh-CN" altLang="en-US" dirty="0"/>
              <a:t>毕奥─萨伐尔定律</a:t>
            </a:r>
          </a:p>
        </p:txBody>
      </p:sp>
      <p:sp>
        <p:nvSpPr>
          <p:cNvPr id="15" name="灯片编号占位符 4"/>
          <p:cNvSpPr>
            <a:spLocks noGrp="1"/>
          </p:cNvSpPr>
          <p:nvPr>
            <p:ph type="sldNum" sz="quarter" idx="12"/>
          </p:nvPr>
        </p:nvSpPr>
        <p:spPr/>
        <p:txBody>
          <a:bodyPr/>
          <a:lstStyle/>
          <a:p>
            <a:fld id="{D17227E4-2D59-4783-ADD3-91E7B2FC0410}" type="slidenum">
              <a:rPr lang="en-US" altLang="zh-CN"/>
              <a:pPr/>
              <a:t>38</a:t>
            </a:fld>
            <a:endParaRPr lang="en-US" altLang="zh-CN"/>
          </a:p>
        </p:txBody>
      </p:sp>
      <p:graphicFrame>
        <p:nvGraphicFramePr>
          <p:cNvPr id="233475" name="Object 3"/>
          <p:cNvGraphicFramePr>
            <a:graphicFrameLocks noChangeAspect="1"/>
          </p:cNvGraphicFramePr>
          <p:nvPr/>
        </p:nvGraphicFramePr>
        <p:xfrm>
          <a:off x="1676650" y="1295400"/>
          <a:ext cx="1980950" cy="800100"/>
        </p:xfrm>
        <a:graphic>
          <a:graphicData uri="http://schemas.openxmlformats.org/presentationml/2006/ole">
            <mc:AlternateContent xmlns:mc="http://schemas.openxmlformats.org/markup-compatibility/2006">
              <mc:Choice xmlns:v="urn:schemas-microsoft-com:vml" Requires="v">
                <p:oleObj name="公式" r:id="rId2" imgW="38170080" imgH="15430680" progId="">
                  <p:embed/>
                </p:oleObj>
              </mc:Choice>
              <mc:Fallback>
                <p:oleObj name="公式" r:id="rId2" imgW="38170080" imgH="15430680" progId="">
                  <p:embed/>
                  <p:pic>
                    <p:nvPicPr>
                      <p:cNvPr id="0" name="Picture 3" descr="image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650" y="1295400"/>
                        <a:ext cx="1980950"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3476" name="Text Box 4"/>
          <p:cNvSpPr txBox="1">
            <a:spLocks noChangeArrowheads="1"/>
          </p:cNvSpPr>
          <p:nvPr/>
        </p:nvSpPr>
        <p:spPr bwMode="auto">
          <a:xfrm>
            <a:off x="914400" y="2509837"/>
            <a:ext cx="2524125" cy="457200"/>
          </a:xfrm>
          <a:prstGeom prst="rect">
            <a:avLst/>
          </a:prstGeom>
          <a:noFill/>
          <a:ln w="9525">
            <a:noFill/>
            <a:miter lim="800000"/>
          </a:ln>
          <a:effectLst/>
        </p:spPr>
        <p:txBody>
          <a:bodyPr>
            <a:spAutoFit/>
          </a:bodyPr>
          <a:lstStyle/>
          <a:p>
            <a:pPr>
              <a:spcBef>
                <a:spcPct val="50000"/>
              </a:spcBef>
            </a:pPr>
            <a:r>
              <a:rPr kumimoji="1" lang="en-US" altLang="zh-CN" sz="2400" i="1">
                <a:solidFill>
                  <a:srgbClr val="0000FF"/>
                </a:solidFill>
              </a:rPr>
              <a:t>x = </a:t>
            </a:r>
            <a:r>
              <a:rPr kumimoji="1" lang="en-US" altLang="zh-CN" sz="2400">
                <a:solidFill>
                  <a:srgbClr val="0000FF"/>
                </a:solidFill>
              </a:rPr>
              <a:t>0</a:t>
            </a:r>
            <a:r>
              <a:rPr kumimoji="1" lang="zh-CN" altLang="en-US" sz="2400">
                <a:solidFill>
                  <a:srgbClr val="0000FF"/>
                </a:solidFill>
              </a:rPr>
              <a:t>（圆心）：</a:t>
            </a:r>
          </a:p>
        </p:txBody>
      </p:sp>
      <p:graphicFrame>
        <p:nvGraphicFramePr>
          <p:cNvPr id="233477" name="Object 5"/>
          <p:cNvGraphicFramePr>
            <a:graphicFrameLocks noChangeAspect="1"/>
          </p:cNvGraphicFramePr>
          <p:nvPr/>
        </p:nvGraphicFramePr>
        <p:xfrm>
          <a:off x="3505200" y="2286000"/>
          <a:ext cx="1255713" cy="904875"/>
        </p:xfrm>
        <a:graphic>
          <a:graphicData uri="http://schemas.openxmlformats.org/presentationml/2006/ole">
            <mc:AlternateContent xmlns:mc="http://schemas.openxmlformats.org/markup-compatibility/2006">
              <mc:Choice xmlns:v="urn:schemas-microsoft-com:vml" Requires="v">
                <p:oleObj name="Equation" r:id="rId4" imgW="17453880" imgH="12585600" progId="">
                  <p:embed/>
                </p:oleObj>
              </mc:Choice>
              <mc:Fallback>
                <p:oleObj name="Equation" r:id="rId4" imgW="17453880" imgH="12585600" progId="">
                  <p:embed/>
                  <p:pic>
                    <p:nvPicPr>
                      <p:cNvPr id="0" name="Picture 5" descr="image1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2286000"/>
                        <a:ext cx="1255713" cy="904875"/>
                      </a:xfrm>
                      <a:prstGeom prst="rect">
                        <a:avLst/>
                      </a:prstGeom>
                      <a:noFill/>
                      <a:ln w="12700">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3478" name="Object 6"/>
          <p:cNvGraphicFramePr>
            <a:graphicFrameLocks noChangeAspect="1"/>
          </p:cNvGraphicFramePr>
          <p:nvPr/>
        </p:nvGraphicFramePr>
        <p:xfrm>
          <a:off x="914400" y="3737768"/>
          <a:ext cx="1060450" cy="357188"/>
        </p:xfrm>
        <a:graphic>
          <a:graphicData uri="http://schemas.openxmlformats.org/presentationml/2006/ole">
            <mc:AlternateContent xmlns:mc="http://schemas.openxmlformats.org/markup-compatibility/2006">
              <mc:Choice xmlns:v="urn:schemas-microsoft-com:vml" Requires="v">
                <p:oleObj name="公式" r:id="rId6" imgW="16641360" imgH="5676840" progId="">
                  <p:embed/>
                </p:oleObj>
              </mc:Choice>
              <mc:Fallback>
                <p:oleObj name="公式" r:id="rId6" imgW="16641360" imgH="5676840" progId="">
                  <p:embed/>
                  <p:pic>
                    <p:nvPicPr>
                      <p:cNvPr id="0" name="Picture 6" descr="image1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3737768"/>
                        <a:ext cx="1060450" cy="35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3479" name="Object 7"/>
          <p:cNvGraphicFramePr>
            <a:graphicFrameLocks noChangeAspect="1"/>
          </p:cNvGraphicFramePr>
          <p:nvPr/>
        </p:nvGraphicFramePr>
        <p:xfrm>
          <a:off x="914400" y="4648200"/>
          <a:ext cx="5245100" cy="841375"/>
        </p:xfrm>
        <a:graphic>
          <a:graphicData uri="http://schemas.openxmlformats.org/presentationml/2006/ole">
            <mc:AlternateContent xmlns:mc="http://schemas.openxmlformats.org/markup-compatibility/2006">
              <mc:Choice xmlns:v="urn:schemas-microsoft-com:vml" Requires="v">
                <p:oleObj name="公式" r:id="rId8" imgW="84476880" imgH="13398480" progId="">
                  <p:embed/>
                </p:oleObj>
              </mc:Choice>
              <mc:Fallback>
                <p:oleObj name="公式" r:id="rId8" imgW="84476880" imgH="13398480" progId="">
                  <p:embed/>
                  <p:pic>
                    <p:nvPicPr>
                      <p:cNvPr id="0" name="Picture 7" descr="image1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4400" y="4648200"/>
                        <a:ext cx="5245100" cy="841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3482" name="Text Box 10"/>
          <p:cNvSpPr txBox="1">
            <a:spLocks noChangeArrowheads="1"/>
          </p:cNvSpPr>
          <p:nvPr/>
        </p:nvSpPr>
        <p:spPr bwMode="auto">
          <a:xfrm>
            <a:off x="3581400" y="3717925"/>
            <a:ext cx="2133600" cy="396875"/>
          </a:xfrm>
          <a:prstGeom prst="rect">
            <a:avLst/>
          </a:prstGeom>
          <a:noFill/>
          <a:ln w="9525">
            <a:noFill/>
            <a:miter lim="800000"/>
          </a:ln>
          <a:effectLst/>
        </p:spPr>
        <p:txBody>
          <a:bodyPr>
            <a:spAutoFit/>
          </a:bodyPr>
          <a:lstStyle/>
          <a:p>
            <a:pPr>
              <a:spcBef>
                <a:spcPct val="50000"/>
              </a:spcBef>
            </a:pPr>
            <a:r>
              <a:rPr lang="zh-CN" altLang="en-US" sz="2000">
                <a:latin typeface="Arial" panose="020B0604020202020204" pitchFamily="34" charset="0"/>
              </a:rPr>
              <a:t>为圆电流的面积 </a:t>
            </a:r>
          </a:p>
        </p:txBody>
      </p:sp>
      <p:graphicFrame>
        <p:nvGraphicFramePr>
          <p:cNvPr id="233483" name="Object 11"/>
          <p:cNvGraphicFramePr>
            <a:graphicFrameLocks noChangeAspect="1"/>
          </p:cNvGraphicFramePr>
          <p:nvPr/>
        </p:nvGraphicFramePr>
        <p:xfrm>
          <a:off x="2514600" y="3765550"/>
          <a:ext cx="850900" cy="301625"/>
        </p:xfrm>
        <a:graphic>
          <a:graphicData uri="http://schemas.openxmlformats.org/presentationml/2006/ole">
            <mc:AlternateContent xmlns:mc="http://schemas.openxmlformats.org/markup-compatibility/2006">
              <mc:Choice xmlns:v="urn:schemas-microsoft-com:vml" Requires="v">
                <p:oleObj r:id="rId10" imgW="17859960" imgH="6489720" progId="">
                  <p:embed/>
                </p:oleObj>
              </mc:Choice>
              <mc:Fallback>
                <p:oleObj r:id="rId10" imgW="17859960" imgH="6489720" progId="">
                  <p:embed/>
                  <p:pic>
                    <p:nvPicPr>
                      <p:cNvPr id="0" name="Picture 11" descr="image14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14600" y="3765550"/>
                        <a:ext cx="850900"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矩形 13"/>
          <p:cNvSpPr/>
          <p:nvPr/>
        </p:nvSpPr>
        <p:spPr>
          <a:xfrm>
            <a:off x="4953000" y="4648200"/>
            <a:ext cx="12954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33477"/>
                                        </p:tgtEl>
                                        <p:attrNameLst>
                                          <p:attrName>style.visibility</p:attrName>
                                        </p:attrNameLst>
                                      </p:cBhvr>
                                      <p:to>
                                        <p:strVal val="visible"/>
                                      </p:to>
                                    </p:set>
                                    <p:animEffect transition="in" filter="checkerboard(across)">
                                      <p:cBhvr>
                                        <p:cTn id="7" dur="500"/>
                                        <p:tgtEl>
                                          <p:spTgt spid="23347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3479"/>
                                        </p:tgtEl>
                                        <p:attrNameLst>
                                          <p:attrName>style.visibility</p:attrName>
                                        </p:attrNameLst>
                                      </p:cBhvr>
                                      <p:to>
                                        <p:strVal val="visible"/>
                                      </p:to>
                                    </p:set>
                                    <p:animEffect transition="in" filter="wipe(left)">
                                      <p:cBhvr>
                                        <p:cTn id="12" dur="500"/>
                                        <p:tgtEl>
                                          <p:spTgt spid="233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altLang="zh-CN" dirty="0"/>
              <a:t>10.3 </a:t>
            </a:r>
            <a:r>
              <a:rPr lang="zh-CN" altLang="en-US" dirty="0"/>
              <a:t>毕奥─萨伐尔定律</a:t>
            </a:r>
          </a:p>
        </p:txBody>
      </p:sp>
      <p:sp>
        <p:nvSpPr>
          <p:cNvPr id="38" name="灯片编号占位符 4"/>
          <p:cNvSpPr>
            <a:spLocks noGrp="1"/>
          </p:cNvSpPr>
          <p:nvPr>
            <p:ph type="sldNum" sz="quarter" idx="12"/>
          </p:nvPr>
        </p:nvSpPr>
        <p:spPr/>
        <p:txBody>
          <a:bodyPr/>
          <a:lstStyle/>
          <a:p>
            <a:fld id="{89806223-5F9F-4D23-9347-AFEF805EAA40}" type="slidenum">
              <a:rPr lang="en-US" altLang="zh-CN"/>
              <a:pPr/>
              <a:t>39</a:t>
            </a:fld>
            <a:endParaRPr lang="en-US" altLang="zh-CN"/>
          </a:p>
        </p:txBody>
      </p:sp>
      <p:grpSp>
        <p:nvGrpSpPr>
          <p:cNvPr id="235552" name="Group 32"/>
          <p:cNvGrpSpPr/>
          <p:nvPr/>
        </p:nvGrpSpPr>
        <p:grpSpPr bwMode="auto">
          <a:xfrm>
            <a:off x="4419600" y="1828800"/>
            <a:ext cx="4546600" cy="2212975"/>
            <a:chOff x="2699" y="981"/>
            <a:chExt cx="2864" cy="1394"/>
          </a:xfrm>
        </p:grpSpPr>
        <p:sp>
          <p:nvSpPr>
            <p:cNvPr id="235553" name="AutoShape 33"/>
            <p:cNvSpPr>
              <a:spLocks noChangeAspect="1" noChangeArrowheads="1"/>
            </p:cNvSpPr>
            <p:nvPr/>
          </p:nvSpPr>
          <p:spPr bwMode="auto">
            <a:xfrm>
              <a:off x="2699" y="981"/>
              <a:ext cx="2858" cy="1394"/>
            </a:xfrm>
            <a:prstGeom prst="rect">
              <a:avLst/>
            </a:prstGeom>
            <a:noFill/>
            <a:ln w="9525">
              <a:noFill/>
              <a:miter lim="800000"/>
            </a:ln>
          </p:spPr>
          <p:txBody>
            <a:bodyPr/>
            <a:lstStyle/>
            <a:p>
              <a:endParaRPr lang="zh-CN" altLang="en-US"/>
            </a:p>
          </p:txBody>
        </p:sp>
        <p:pic>
          <p:nvPicPr>
            <p:cNvPr id="235554" name="Picture 34" descr="7-19c"/>
            <p:cNvPicPr>
              <a:picLocks noChangeAspect="1" noChangeArrowheads="1"/>
            </p:cNvPicPr>
            <p:nvPr/>
          </p:nvPicPr>
          <p:blipFill>
            <a:blip r:embed="rId2" cstate="print"/>
            <a:srcRect/>
            <a:stretch>
              <a:fillRect/>
            </a:stretch>
          </p:blipFill>
          <p:spPr bwMode="auto">
            <a:xfrm>
              <a:off x="2744" y="981"/>
              <a:ext cx="2819" cy="1394"/>
            </a:xfrm>
            <a:prstGeom prst="rect">
              <a:avLst/>
            </a:prstGeom>
            <a:noFill/>
            <a:ln w="9525">
              <a:noFill/>
              <a:miter lim="800000"/>
              <a:headEnd/>
              <a:tailEnd/>
            </a:ln>
          </p:spPr>
        </p:pic>
        <p:sp>
          <p:nvSpPr>
            <p:cNvPr id="235555" name="Line 35"/>
            <p:cNvSpPr>
              <a:spLocks noChangeShapeType="1"/>
            </p:cNvSpPr>
            <p:nvPr/>
          </p:nvSpPr>
          <p:spPr bwMode="auto">
            <a:xfrm>
              <a:off x="2802" y="1791"/>
              <a:ext cx="2618" cy="1"/>
            </a:xfrm>
            <a:prstGeom prst="line">
              <a:avLst/>
            </a:prstGeom>
            <a:noFill/>
            <a:ln w="9525">
              <a:solidFill>
                <a:srgbClr val="000000"/>
              </a:solidFill>
              <a:round/>
              <a:tailEnd type="stealth" w="med" len="lg"/>
            </a:ln>
          </p:spPr>
          <p:txBody>
            <a:bodyPr/>
            <a:lstStyle/>
            <a:p>
              <a:endParaRPr lang="zh-CN" altLang="en-US"/>
            </a:p>
          </p:txBody>
        </p:sp>
        <p:sp>
          <p:nvSpPr>
            <p:cNvPr id="235556" name="Line 36"/>
            <p:cNvSpPr>
              <a:spLocks noChangeShapeType="1"/>
            </p:cNvSpPr>
            <p:nvPr/>
          </p:nvSpPr>
          <p:spPr bwMode="auto">
            <a:xfrm flipV="1">
              <a:off x="4008" y="1252"/>
              <a:ext cx="0" cy="193"/>
            </a:xfrm>
            <a:prstGeom prst="line">
              <a:avLst/>
            </a:prstGeom>
            <a:noFill/>
            <a:ln w="9525">
              <a:solidFill>
                <a:srgbClr val="000000"/>
              </a:solidFill>
              <a:round/>
            </a:ln>
          </p:spPr>
          <p:txBody>
            <a:bodyPr/>
            <a:lstStyle/>
            <a:p>
              <a:endParaRPr lang="zh-CN" altLang="en-US"/>
            </a:p>
          </p:txBody>
        </p:sp>
        <p:sp>
          <p:nvSpPr>
            <p:cNvPr id="235557" name="Line 37"/>
            <p:cNvSpPr>
              <a:spLocks noChangeShapeType="1"/>
            </p:cNvSpPr>
            <p:nvPr/>
          </p:nvSpPr>
          <p:spPr bwMode="auto">
            <a:xfrm flipV="1">
              <a:off x="4630" y="1252"/>
              <a:ext cx="0" cy="193"/>
            </a:xfrm>
            <a:prstGeom prst="line">
              <a:avLst/>
            </a:prstGeom>
            <a:noFill/>
            <a:ln w="9525">
              <a:solidFill>
                <a:srgbClr val="000000"/>
              </a:solidFill>
              <a:round/>
            </a:ln>
          </p:spPr>
          <p:txBody>
            <a:bodyPr/>
            <a:lstStyle/>
            <a:p>
              <a:endParaRPr lang="zh-CN" altLang="en-US"/>
            </a:p>
          </p:txBody>
        </p:sp>
        <p:sp>
          <p:nvSpPr>
            <p:cNvPr id="235558" name="Line 38"/>
            <p:cNvSpPr>
              <a:spLocks noChangeShapeType="1"/>
            </p:cNvSpPr>
            <p:nvPr/>
          </p:nvSpPr>
          <p:spPr bwMode="auto">
            <a:xfrm flipV="1">
              <a:off x="4739" y="1252"/>
              <a:ext cx="0" cy="193"/>
            </a:xfrm>
            <a:prstGeom prst="line">
              <a:avLst/>
            </a:prstGeom>
            <a:noFill/>
            <a:ln w="9525">
              <a:solidFill>
                <a:srgbClr val="000000"/>
              </a:solidFill>
              <a:round/>
            </a:ln>
          </p:spPr>
          <p:txBody>
            <a:bodyPr/>
            <a:lstStyle/>
            <a:p>
              <a:endParaRPr lang="zh-CN" altLang="en-US"/>
            </a:p>
          </p:txBody>
        </p:sp>
        <p:sp>
          <p:nvSpPr>
            <p:cNvPr id="235559" name="Line 39"/>
            <p:cNvSpPr>
              <a:spLocks noChangeShapeType="1"/>
            </p:cNvSpPr>
            <p:nvPr/>
          </p:nvSpPr>
          <p:spPr bwMode="auto">
            <a:xfrm>
              <a:off x="4011" y="1329"/>
              <a:ext cx="619" cy="0"/>
            </a:xfrm>
            <a:prstGeom prst="line">
              <a:avLst/>
            </a:prstGeom>
            <a:noFill/>
            <a:ln w="6350">
              <a:solidFill>
                <a:srgbClr val="000000"/>
              </a:solidFill>
              <a:round/>
              <a:headEnd type="triangle" w="sm" len="sm"/>
              <a:tailEnd type="triangle" w="sm" len="sm"/>
            </a:ln>
          </p:spPr>
          <p:txBody>
            <a:bodyPr/>
            <a:lstStyle/>
            <a:p>
              <a:endParaRPr lang="zh-CN" altLang="en-US"/>
            </a:p>
          </p:txBody>
        </p:sp>
        <p:sp>
          <p:nvSpPr>
            <p:cNvPr id="235560" name="Line 40"/>
            <p:cNvSpPr>
              <a:spLocks noChangeShapeType="1"/>
            </p:cNvSpPr>
            <p:nvPr/>
          </p:nvSpPr>
          <p:spPr bwMode="auto">
            <a:xfrm flipH="1">
              <a:off x="4739" y="1329"/>
              <a:ext cx="155" cy="0"/>
            </a:xfrm>
            <a:prstGeom prst="line">
              <a:avLst/>
            </a:prstGeom>
            <a:noFill/>
            <a:ln w="6350">
              <a:solidFill>
                <a:srgbClr val="000000"/>
              </a:solidFill>
              <a:round/>
              <a:tailEnd type="triangle" w="sm" len="sm"/>
            </a:ln>
          </p:spPr>
          <p:txBody>
            <a:bodyPr/>
            <a:lstStyle/>
            <a:p>
              <a:endParaRPr lang="zh-CN" altLang="en-US"/>
            </a:p>
          </p:txBody>
        </p:sp>
        <p:sp>
          <p:nvSpPr>
            <p:cNvPr id="235561" name="Oval 41"/>
            <p:cNvSpPr>
              <a:spLocks noChangeAspect="1" noChangeArrowheads="1"/>
            </p:cNvSpPr>
            <p:nvPr/>
          </p:nvSpPr>
          <p:spPr bwMode="auto">
            <a:xfrm>
              <a:off x="3991" y="1774"/>
              <a:ext cx="38" cy="39"/>
            </a:xfrm>
            <a:prstGeom prst="ellipse">
              <a:avLst/>
            </a:prstGeom>
            <a:solidFill>
              <a:srgbClr val="FF5050"/>
            </a:solidFill>
            <a:ln w="9525">
              <a:solidFill>
                <a:srgbClr val="FF5050"/>
              </a:solidFill>
              <a:round/>
            </a:ln>
          </p:spPr>
          <p:txBody>
            <a:bodyPr anchor="ctr"/>
            <a:lstStyle/>
            <a:p>
              <a:endParaRPr lang="zh-CN" altLang="en-US"/>
            </a:p>
          </p:txBody>
        </p:sp>
        <p:sp>
          <p:nvSpPr>
            <p:cNvPr id="235562" name="Line 42"/>
            <p:cNvSpPr>
              <a:spLocks noChangeShapeType="1"/>
            </p:cNvSpPr>
            <p:nvPr/>
          </p:nvSpPr>
          <p:spPr bwMode="auto">
            <a:xfrm flipH="1" flipV="1">
              <a:off x="3085" y="1522"/>
              <a:ext cx="926" cy="270"/>
            </a:xfrm>
            <a:prstGeom prst="line">
              <a:avLst/>
            </a:prstGeom>
            <a:noFill/>
            <a:ln w="9525">
              <a:solidFill>
                <a:srgbClr val="000099"/>
              </a:solidFill>
              <a:prstDash val="dash"/>
              <a:round/>
            </a:ln>
          </p:spPr>
          <p:txBody>
            <a:bodyPr/>
            <a:lstStyle/>
            <a:p>
              <a:endParaRPr lang="zh-CN" altLang="en-US"/>
            </a:p>
          </p:txBody>
        </p:sp>
        <p:sp>
          <p:nvSpPr>
            <p:cNvPr id="235563" name="Line 43"/>
            <p:cNvSpPr>
              <a:spLocks noChangeShapeType="1"/>
            </p:cNvSpPr>
            <p:nvPr/>
          </p:nvSpPr>
          <p:spPr bwMode="auto">
            <a:xfrm flipV="1">
              <a:off x="4014" y="1525"/>
              <a:ext cx="1237" cy="270"/>
            </a:xfrm>
            <a:prstGeom prst="line">
              <a:avLst/>
            </a:prstGeom>
            <a:noFill/>
            <a:ln w="9525">
              <a:solidFill>
                <a:srgbClr val="000099"/>
              </a:solidFill>
              <a:prstDash val="dash"/>
              <a:round/>
            </a:ln>
          </p:spPr>
          <p:txBody>
            <a:bodyPr/>
            <a:lstStyle/>
            <a:p>
              <a:endParaRPr lang="zh-CN" altLang="en-US"/>
            </a:p>
          </p:txBody>
        </p:sp>
        <p:sp>
          <p:nvSpPr>
            <p:cNvPr id="235564" name="Line 44"/>
            <p:cNvSpPr>
              <a:spLocks noChangeShapeType="1"/>
            </p:cNvSpPr>
            <p:nvPr/>
          </p:nvSpPr>
          <p:spPr bwMode="auto">
            <a:xfrm flipV="1">
              <a:off x="4011" y="1522"/>
              <a:ext cx="696" cy="270"/>
            </a:xfrm>
            <a:prstGeom prst="line">
              <a:avLst/>
            </a:prstGeom>
            <a:noFill/>
            <a:ln w="9525">
              <a:solidFill>
                <a:srgbClr val="000099"/>
              </a:solidFill>
              <a:round/>
              <a:tailEnd type="stealth" w="sm" len="med"/>
            </a:ln>
          </p:spPr>
          <p:txBody>
            <a:bodyPr/>
            <a:lstStyle/>
            <a:p>
              <a:endParaRPr lang="zh-CN" altLang="en-US"/>
            </a:p>
          </p:txBody>
        </p:sp>
        <p:sp>
          <p:nvSpPr>
            <p:cNvPr id="235565" name="Line 45"/>
            <p:cNvSpPr>
              <a:spLocks noChangeShapeType="1"/>
            </p:cNvSpPr>
            <p:nvPr/>
          </p:nvSpPr>
          <p:spPr bwMode="auto">
            <a:xfrm flipV="1">
              <a:off x="3109" y="1522"/>
              <a:ext cx="0" cy="270"/>
            </a:xfrm>
            <a:prstGeom prst="line">
              <a:avLst/>
            </a:prstGeom>
            <a:noFill/>
            <a:ln w="19050">
              <a:solidFill>
                <a:srgbClr val="000099"/>
              </a:solidFill>
              <a:round/>
              <a:tailEnd type="stealth" w="med" len="lg"/>
            </a:ln>
          </p:spPr>
          <p:txBody>
            <a:bodyPr/>
            <a:lstStyle/>
            <a:p>
              <a:endParaRPr lang="zh-CN" altLang="en-US"/>
            </a:p>
          </p:txBody>
        </p:sp>
        <p:sp>
          <p:nvSpPr>
            <p:cNvPr id="235566" name="Line 46"/>
            <p:cNvSpPr>
              <a:spLocks noChangeShapeType="1"/>
            </p:cNvSpPr>
            <p:nvPr/>
          </p:nvSpPr>
          <p:spPr bwMode="auto">
            <a:xfrm>
              <a:off x="4659" y="1522"/>
              <a:ext cx="0" cy="270"/>
            </a:xfrm>
            <a:prstGeom prst="line">
              <a:avLst/>
            </a:prstGeom>
            <a:noFill/>
            <a:ln w="9525">
              <a:solidFill>
                <a:srgbClr val="000099"/>
              </a:solidFill>
              <a:prstDash val="dash"/>
              <a:round/>
            </a:ln>
          </p:spPr>
          <p:txBody>
            <a:bodyPr/>
            <a:lstStyle/>
            <a:p>
              <a:endParaRPr lang="zh-CN" altLang="en-US"/>
            </a:p>
          </p:txBody>
        </p:sp>
        <p:sp>
          <p:nvSpPr>
            <p:cNvPr id="235567" name="Arc 47"/>
            <p:cNvSpPr/>
            <p:nvPr/>
          </p:nvSpPr>
          <p:spPr bwMode="auto">
            <a:xfrm>
              <a:off x="3854" y="1653"/>
              <a:ext cx="361" cy="176"/>
            </a:xfrm>
            <a:custGeom>
              <a:avLst/>
              <a:gdLst>
                <a:gd name="G0" fmla="+- 19165 0 0"/>
                <a:gd name="G1" fmla="+- 21600 0 0"/>
                <a:gd name="G2" fmla="+- 21600 0 0"/>
                <a:gd name="T0" fmla="*/ 0 w 40139"/>
                <a:gd name="T1" fmla="*/ 11637 h 21600"/>
                <a:gd name="T2" fmla="*/ 40139 w 40139"/>
                <a:gd name="T3" fmla="*/ 16439 h 21600"/>
                <a:gd name="T4" fmla="*/ 19165 w 40139"/>
                <a:gd name="T5" fmla="*/ 21600 h 21600"/>
              </a:gdLst>
              <a:ahLst/>
              <a:cxnLst>
                <a:cxn ang="0">
                  <a:pos x="T0" y="T1"/>
                </a:cxn>
                <a:cxn ang="0">
                  <a:pos x="T2" y="T3"/>
                </a:cxn>
                <a:cxn ang="0">
                  <a:pos x="T4" y="T5"/>
                </a:cxn>
              </a:cxnLst>
              <a:rect l="0" t="0" r="r" b="b"/>
              <a:pathLst>
                <a:path w="40139" h="21600" fill="none" extrusionOk="0">
                  <a:moveTo>
                    <a:pt x="-1" y="11636"/>
                  </a:moveTo>
                  <a:cubicBezTo>
                    <a:pt x="3717" y="4486"/>
                    <a:pt x="11105" y="-1"/>
                    <a:pt x="19165" y="0"/>
                  </a:cubicBezTo>
                  <a:cubicBezTo>
                    <a:pt x="29106" y="0"/>
                    <a:pt x="37763" y="6785"/>
                    <a:pt x="40139" y="16438"/>
                  </a:cubicBezTo>
                </a:path>
                <a:path w="40139" h="21600" stroke="0" extrusionOk="0">
                  <a:moveTo>
                    <a:pt x="-1" y="11636"/>
                  </a:moveTo>
                  <a:cubicBezTo>
                    <a:pt x="3717" y="4486"/>
                    <a:pt x="11105" y="-1"/>
                    <a:pt x="19165" y="0"/>
                  </a:cubicBezTo>
                  <a:cubicBezTo>
                    <a:pt x="29106" y="0"/>
                    <a:pt x="37763" y="6785"/>
                    <a:pt x="40139" y="16438"/>
                  </a:cubicBezTo>
                  <a:lnTo>
                    <a:pt x="19165" y="21600"/>
                  </a:lnTo>
                  <a:close/>
                </a:path>
              </a:pathLst>
            </a:custGeom>
            <a:noFill/>
            <a:ln w="9525">
              <a:solidFill>
                <a:srgbClr val="000099"/>
              </a:solidFill>
              <a:round/>
            </a:ln>
          </p:spPr>
          <p:txBody>
            <a:bodyPr anchor="ctr"/>
            <a:lstStyle/>
            <a:p>
              <a:pPr algn="ctr"/>
              <a:endParaRPr lang="zh-CN" altLang="zh-CN">
                <a:latin typeface="Arial" panose="020B0604020202020204" pitchFamily="34" charset="0"/>
              </a:endParaRPr>
            </a:p>
          </p:txBody>
        </p:sp>
        <p:sp>
          <p:nvSpPr>
            <p:cNvPr id="235568" name="Arc 48"/>
            <p:cNvSpPr/>
            <p:nvPr/>
          </p:nvSpPr>
          <p:spPr bwMode="auto">
            <a:xfrm>
              <a:off x="4062" y="1704"/>
              <a:ext cx="224" cy="127"/>
            </a:xfrm>
            <a:custGeom>
              <a:avLst/>
              <a:gdLst>
                <a:gd name="G0" fmla="+- 0 0 0"/>
                <a:gd name="G1" fmla="+- 13934 0 0"/>
                <a:gd name="G2" fmla="+- 21600 0 0"/>
                <a:gd name="T0" fmla="*/ 16505 w 21209"/>
                <a:gd name="T1" fmla="*/ 0 h 13934"/>
                <a:gd name="T2" fmla="*/ 21209 w 21209"/>
                <a:gd name="T3" fmla="*/ 9843 h 13934"/>
                <a:gd name="T4" fmla="*/ 0 w 21209"/>
                <a:gd name="T5" fmla="*/ 13934 h 13934"/>
              </a:gdLst>
              <a:ahLst/>
              <a:cxnLst>
                <a:cxn ang="0">
                  <a:pos x="T0" y="T1"/>
                </a:cxn>
                <a:cxn ang="0">
                  <a:pos x="T2" y="T3"/>
                </a:cxn>
                <a:cxn ang="0">
                  <a:pos x="T4" y="T5"/>
                </a:cxn>
              </a:cxnLst>
              <a:rect l="0" t="0" r="r" b="b"/>
              <a:pathLst>
                <a:path w="21209" h="13934" fill="none" extrusionOk="0">
                  <a:moveTo>
                    <a:pt x="16504" y="0"/>
                  </a:moveTo>
                  <a:cubicBezTo>
                    <a:pt x="18889" y="2824"/>
                    <a:pt x="20508" y="6213"/>
                    <a:pt x="21209" y="9842"/>
                  </a:cubicBezTo>
                </a:path>
                <a:path w="21209" h="13934" stroke="0" extrusionOk="0">
                  <a:moveTo>
                    <a:pt x="16504" y="0"/>
                  </a:moveTo>
                  <a:cubicBezTo>
                    <a:pt x="18889" y="2824"/>
                    <a:pt x="20508" y="6213"/>
                    <a:pt x="21209" y="9842"/>
                  </a:cubicBezTo>
                  <a:lnTo>
                    <a:pt x="0" y="13934"/>
                  </a:lnTo>
                  <a:close/>
                </a:path>
              </a:pathLst>
            </a:custGeom>
            <a:noFill/>
            <a:ln w="9525">
              <a:solidFill>
                <a:srgbClr val="000099"/>
              </a:solidFill>
              <a:round/>
            </a:ln>
          </p:spPr>
          <p:txBody>
            <a:bodyPr anchor="ctr"/>
            <a:lstStyle/>
            <a:p>
              <a:endParaRPr lang="zh-CN" altLang="en-US"/>
            </a:p>
          </p:txBody>
        </p:sp>
        <p:sp>
          <p:nvSpPr>
            <p:cNvPr id="235569" name="Arc 49"/>
            <p:cNvSpPr/>
            <p:nvPr/>
          </p:nvSpPr>
          <p:spPr bwMode="auto">
            <a:xfrm>
              <a:off x="4508" y="1655"/>
              <a:ext cx="225" cy="149"/>
            </a:xfrm>
            <a:custGeom>
              <a:avLst/>
              <a:gdLst>
                <a:gd name="G0" fmla="+- 0 0 0"/>
                <a:gd name="G1" fmla="+- 13589 0 0"/>
                <a:gd name="G2" fmla="+- 21600 0 0"/>
                <a:gd name="T0" fmla="*/ 16789 w 21591"/>
                <a:gd name="T1" fmla="*/ 0 h 13589"/>
                <a:gd name="T2" fmla="*/ 21591 w 21591"/>
                <a:gd name="T3" fmla="*/ 12968 h 13589"/>
                <a:gd name="T4" fmla="*/ 0 w 21591"/>
                <a:gd name="T5" fmla="*/ 13589 h 13589"/>
              </a:gdLst>
              <a:ahLst/>
              <a:cxnLst>
                <a:cxn ang="0">
                  <a:pos x="T0" y="T1"/>
                </a:cxn>
                <a:cxn ang="0">
                  <a:pos x="T2" y="T3"/>
                </a:cxn>
                <a:cxn ang="0">
                  <a:pos x="T4" y="T5"/>
                </a:cxn>
              </a:cxnLst>
              <a:rect l="0" t="0" r="r" b="b"/>
              <a:pathLst>
                <a:path w="21591" h="13589" fill="none" extrusionOk="0">
                  <a:moveTo>
                    <a:pt x="16789" y="-1"/>
                  </a:moveTo>
                  <a:cubicBezTo>
                    <a:pt x="19767" y="3679"/>
                    <a:pt x="21454" y="8235"/>
                    <a:pt x="21591" y="12967"/>
                  </a:cubicBezTo>
                </a:path>
                <a:path w="21591" h="13589" stroke="0" extrusionOk="0">
                  <a:moveTo>
                    <a:pt x="16789" y="-1"/>
                  </a:moveTo>
                  <a:cubicBezTo>
                    <a:pt x="19767" y="3679"/>
                    <a:pt x="21454" y="8235"/>
                    <a:pt x="21591" y="12967"/>
                  </a:cubicBezTo>
                  <a:lnTo>
                    <a:pt x="0" y="13589"/>
                  </a:lnTo>
                  <a:close/>
                </a:path>
              </a:pathLst>
            </a:custGeom>
            <a:noFill/>
            <a:ln w="9525">
              <a:solidFill>
                <a:srgbClr val="000099"/>
              </a:solidFill>
              <a:round/>
            </a:ln>
          </p:spPr>
          <p:txBody>
            <a:bodyPr anchor="ctr"/>
            <a:lstStyle/>
            <a:p>
              <a:endParaRPr lang="zh-CN" altLang="en-US"/>
            </a:p>
          </p:txBody>
        </p:sp>
        <p:sp>
          <p:nvSpPr>
            <p:cNvPr id="235570" name="Text Box 50"/>
            <p:cNvSpPr txBox="1">
              <a:spLocks noChangeArrowheads="1"/>
            </p:cNvSpPr>
            <p:nvPr/>
          </p:nvSpPr>
          <p:spPr bwMode="auto">
            <a:xfrm>
              <a:off x="5284" y="1706"/>
              <a:ext cx="238" cy="317"/>
            </a:xfrm>
            <a:prstGeom prst="rect">
              <a:avLst/>
            </a:prstGeom>
            <a:noFill/>
            <a:ln w="9525">
              <a:noFill/>
              <a:miter lim="800000"/>
            </a:ln>
          </p:spPr>
          <p:txBody>
            <a:bodyPr/>
            <a:lstStyle/>
            <a:p>
              <a:pPr algn="just"/>
              <a:r>
                <a:rPr lang="en-US" altLang="zh-CN" sz="2800" i="1">
                  <a:solidFill>
                    <a:srgbClr val="000000"/>
                  </a:solidFill>
                </a:rPr>
                <a:t>x</a:t>
              </a:r>
              <a:endParaRPr lang="en-US" altLang="zh-CN" sz="2800">
                <a:solidFill>
                  <a:srgbClr val="000000"/>
                </a:solidFill>
                <a:latin typeface="Arial" panose="020B0604020202020204" pitchFamily="34" charset="0"/>
              </a:endParaRPr>
            </a:p>
          </p:txBody>
        </p:sp>
        <p:sp>
          <p:nvSpPr>
            <p:cNvPr id="235571" name="Text Box 51"/>
            <p:cNvSpPr txBox="1">
              <a:spLocks noChangeArrowheads="1"/>
            </p:cNvSpPr>
            <p:nvPr/>
          </p:nvSpPr>
          <p:spPr bwMode="auto">
            <a:xfrm>
              <a:off x="4195" y="1453"/>
              <a:ext cx="227" cy="272"/>
            </a:xfrm>
            <a:prstGeom prst="rect">
              <a:avLst/>
            </a:prstGeom>
            <a:noFill/>
            <a:ln w="9525">
              <a:noFill/>
              <a:miter lim="800000"/>
            </a:ln>
          </p:spPr>
          <p:txBody>
            <a:bodyPr/>
            <a:lstStyle/>
            <a:p>
              <a:pPr algn="just"/>
              <a:r>
                <a:rPr lang="en-US" altLang="zh-CN" sz="2400" i="1">
                  <a:solidFill>
                    <a:srgbClr val="000000"/>
                  </a:solidFill>
                </a:rPr>
                <a:t>r</a:t>
              </a:r>
              <a:endParaRPr lang="en-US" altLang="zh-CN" sz="2400">
                <a:solidFill>
                  <a:srgbClr val="000000"/>
                </a:solidFill>
                <a:latin typeface="Arial" panose="020B0604020202020204" pitchFamily="34" charset="0"/>
              </a:endParaRPr>
            </a:p>
          </p:txBody>
        </p:sp>
        <p:sp>
          <p:nvSpPr>
            <p:cNvPr id="235572" name="Text Box 52"/>
            <p:cNvSpPr txBox="1">
              <a:spLocks noChangeArrowheads="1"/>
            </p:cNvSpPr>
            <p:nvPr/>
          </p:nvSpPr>
          <p:spPr bwMode="auto">
            <a:xfrm>
              <a:off x="3878" y="1752"/>
              <a:ext cx="272" cy="226"/>
            </a:xfrm>
            <a:prstGeom prst="rect">
              <a:avLst/>
            </a:prstGeom>
            <a:noFill/>
            <a:ln w="9525">
              <a:noFill/>
              <a:miter lim="800000"/>
            </a:ln>
          </p:spPr>
          <p:txBody>
            <a:bodyPr/>
            <a:lstStyle/>
            <a:p>
              <a:pPr algn="just"/>
              <a:r>
                <a:rPr lang="en-US" altLang="zh-CN" sz="2400" i="1">
                  <a:solidFill>
                    <a:srgbClr val="000000"/>
                  </a:solidFill>
                </a:rPr>
                <a:t>O</a:t>
              </a:r>
              <a:endParaRPr lang="en-US" altLang="zh-CN" sz="2400">
                <a:solidFill>
                  <a:srgbClr val="000000"/>
                </a:solidFill>
                <a:latin typeface="Arial" panose="020B0604020202020204" pitchFamily="34" charset="0"/>
              </a:endParaRPr>
            </a:p>
          </p:txBody>
        </p:sp>
        <p:sp>
          <p:nvSpPr>
            <p:cNvPr id="235573" name="Text Box 53"/>
            <p:cNvSpPr txBox="1">
              <a:spLocks noChangeArrowheads="1"/>
            </p:cNvSpPr>
            <p:nvPr/>
          </p:nvSpPr>
          <p:spPr bwMode="auto">
            <a:xfrm>
              <a:off x="2934" y="1525"/>
              <a:ext cx="226" cy="272"/>
            </a:xfrm>
            <a:prstGeom prst="rect">
              <a:avLst/>
            </a:prstGeom>
            <a:noFill/>
            <a:ln w="9525">
              <a:noFill/>
              <a:miter lim="800000"/>
            </a:ln>
          </p:spPr>
          <p:txBody>
            <a:bodyPr/>
            <a:lstStyle/>
            <a:p>
              <a:pPr algn="just"/>
              <a:r>
                <a:rPr lang="en-US" altLang="zh-CN" sz="2400" i="1">
                  <a:solidFill>
                    <a:srgbClr val="000000"/>
                  </a:solidFill>
                </a:rPr>
                <a:t>R</a:t>
              </a:r>
              <a:endParaRPr lang="en-US" altLang="zh-CN" sz="2400">
                <a:solidFill>
                  <a:srgbClr val="000000"/>
                </a:solidFill>
                <a:latin typeface="Arial" panose="020B0604020202020204" pitchFamily="34" charset="0"/>
              </a:endParaRPr>
            </a:p>
          </p:txBody>
        </p:sp>
        <p:pic>
          <p:nvPicPr>
            <p:cNvPr id="235574" name="Picture 54"/>
            <p:cNvPicPr>
              <a:picLocks noChangeAspect="1" noChangeArrowheads="1"/>
            </p:cNvPicPr>
            <p:nvPr/>
          </p:nvPicPr>
          <p:blipFill>
            <a:blip r:embed="rId3" cstate="print"/>
            <a:srcRect/>
            <a:stretch>
              <a:fillRect/>
            </a:stretch>
          </p:blipFill>
          <p:spPr bwMode="auto">
            <a:xfrm>
              <a:off x="3713" y="1514"/>
              <a:ext cx="186" cy="226"/>
            </a:xfrm>
            <a:prstGeom prst="rect">
              <a:avLst/>
            </a:prstGeom>
            <a:noFill/>
            <a:ln w="19050">
              <a:noFill/>
              <a:miter lim="800000"/>
              <a:headEnd/>
              <a:tailEnd type="none" w="med" len="lg"/>
            </a:ln>
            <a:effectLst/>
          </p:spPr>
        </p:pic>
        <p:pic>
          <p:nvPicPr>
            <p:cNvPr id="235575" name="Picture 55"/>
            <p:cNvPicPr>
              <a:picLocks noChangeAspect="1" noChangeArrowheads="1"/>
            </p:cNvPicPr>
            <p:nvPr/>
          </p:nvPicPr>
          <p:blipFill>
            <a:blip r:embed="rId4" cstate="print"/>
            <a:srcRect/>
            <a:stretch>
              <a:fillRect/>
            </a:stretch>
          </p:blipFill>
          <p:spPr bwMode="auto">
            <a:xfrm>
              <a:off x="4722" y="1579"/>
              <a:ext cx="199" cy="227"/>
            </a:xfrm>
            <a:prstGeom prst="rect">
              <a:avLst/>
            </a:prstGeom>
            <a:noFill/>
            <a:ln w="19050">
              <a:noFill/>
              <a:miter lim="800000"/>
              <a:headEnd/>
              <a:tailEnd type="none" w="med" len="lg"/>
            </a:ln>
            <a:effectLst/>
          </p:spPr>
        </p:pic>
        <p:pic>
          <p:nvPicPr>
            <p:cNvPr id="235576" name="Picture 56"/>
            <p:cNvPicPr>
              <a:picLocks noChangeAspect="1" noChangeArrowheads="1"/>
            </p:cNvPicPr>
            <p:nvPr/>
          </p:nvPicPr>
          <p:blipFill>
            <a:blip r:embed="rId5" cstate="print"/>
            <a:srcRect/>
            <a:stretch>
              <a:fillRect/>
            </a:stretch>
          </p:blipFill>
          <p:spPr bwMode="auto">
            <a:xfrm>
              <a:off x="4334" y="1610"/>
              <a:ext cx="174" cy="213"/>
            </a:xfrm>
            <a:prstGeom prst="rect">
              <a:avLst/>
            </a:prstGeom>
            <a:noFill/>
            <a:ln w="19050">
              <a:noFill/>
              <a:miter lim="800000"/>
              <a:headEnd/>
              <a:tailEnd type="none" w="med" len="lg"/>
            </a:ln>
            <a:effectLst/>
          </p:spPr>
        </p:pic>
        <p:sp>
          <p:nvSpPr>
            <p:cNvPr id="235577" name="Oval 57"/>
            <p:cNvSpPr>
              <a:spLocks noChangeArrowheads="1"/>
            </p:cNvSpPr>
            <p:nvPr/>
          </p:nvSpPr>
          <p:spPr bwMode="auto">
            <a:xfrm>
              <a:off x="4647" y="1774"/>
              <a:ext cx="27" cy="27"/>
            </a:xfrm>
            <a:prstGeom prst="ellipse">
              <a:avLst/>
            </a:prstGeom>
            <a:solidFill>
              <a:srgbClr val="000099"/>
            </a:solidFill>
            <a:ln w="9525">
              <a:solidFill>
                <a:srgbClr val="000099"/>
              </a:solidFill>
              <a:round/>
            </a:ln>
          </p:spPr>
          <p:txBody>
            <a:bodyPr/>
            <a:lstStyle/>
            <a:p>
              <a:endParaRPr lang="zh-CN" altLang="en-US"/>
            </a:p>
          </p:txBody>
        </p:sp>
        <p:sp>
          <p:nvSpPr>
            <p:cNvPr id="235578" name="Text Box 58"/>
            <p:cNvSpPr txBox="1">
              <a:spLocks noChangeArrowheads="1"/>
            </p:cNvSpPr>
            <p:nvPr/>
          </p:nvSpPr>
          <p:spPr bwMode="auto">
            <a:xfrm>
              <a:off x="4213" y="1153"/>
              <a:ext cx="238" cy="281"/>
            </a:xfrm>
            <a:prstGeom prst="rect">
              <a:avLst/>
            </a:prstGeom>
            <a:solidFill>
              <a:srgbClr val="FFFFFF"/>
            </a:solidFill>
            <a:ln w="9525">
              <a:noFill/>
              <a:miter lim="800000"/>
            </a:ln>
          </p:spPr>
          <p:txBody>
            <a:bodyPr/>
            <a:lstStyle/>
            <a:p>
              <a:pPr algn="just"/>
              <a:r>
                <a:rPr lang="en-US" altLang="zh-CN" sz="2400" i="1">
                  <a:solidFill>
                    <a:srgbClr val="000000"/>
                  </a:solidFill>
                </a:rPr>
                <a:t>x</a:t>
              </a:r>
              <a:endParaRPr lang="en-US" altLang="zh-CN" sz="2400">
                <a:solidFill>
                  <a:srgbClr val="000000"/>
                </a:solidFill>
              </a:endParaRPr>
            </a:p>
          </p:txBody>
        </p:sp>
        <p:graphicFrame>
          <p:nvGraphicFramePr>
            <p:cNvPr id="235579" name="Object 59"/>
            <p:cNvGraphicFramePr>
              <a:graphicFrameLocks noChangeAspect="1"/>
            </p:cNvGraphicFramePr>
            <p:nvPr/>
          </p:nvGraphicFramePr>
          <p:xfrm>
            <a:off x="4558" y="1053"/>
            <a:ext cx="241" cy="225"/>
          </p:xfrm>
          <a:graphic>
            <a:graphicData uri="http://schemas.openxmlformats.org/presentationml/2006/ole">
              <mc:AlternateContent xmlns:mc="http://schemas.openxmlformats.org/markup-compatibility/2006">
                <mc:Choice xmlns:v="urn:schemas-microsoft-com:vml" Requires="v">
                  <p:oleObj name="公式" r:id="rId6" imgW="4572000" imgH="4267200" progId="">
                    <p:embed/>
                  </p:oleObj>
                </mc:Choice>
                <mc:Fallback>
                  <p:oleObj name="公式" r:id="rId6" imgW="4572000" imgH="4267200" progId="">
                    <p:embed/>
                    <p:pic>
                      <p:nvPicPr>
                        <p:cNvPr id="0" name="Picture 59" descr="image15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58" y="1053"/>
                          <a:ext cx="241" cy="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35523" name="Rectangle 3"/>
          <p:cNvSpPr>
            <a:spLocks noChangeArrowheads="1"/>
          </p:cNvSpPr>
          <p:nvPr/>
        </p:nvSpPr>
        <p:spPr bwMode="auto">
          <a:xfrm>
            <a:off x="762000" y="1295400"/>
            <a:ext cx="5105400" cy="457200"/>
          </a:xfrm>
          <a:prstGeom prst="rect">
            <a:avLst/>
          </a:prstGeom>
          <a:solidFill>
            <a:srgbClr val="CCFFCC">
              <a:alpha val="80000"/>
            </a:srgbClr>
          </a:solidFill>
          <a:ln w="9525">
            <a:noFill/>
            <a:miter lim="800000"/>
          </a:ln>
          <a:effectLst/>
        </p:spPr>
        <p:txBody>
          <a:bodyPr wrap="none" anchor="ctr"/>
          <a:lstStyle/>
          <a:p>
            <a:pPr algn="ctr"/>
            <a:r>
              <a:rPr lang="zh-CN" altLang="en-US" sz="2400" dirty="0">
                <a:latin typeface="Arial" panose="020B0604020202020204" pitchFamily="34" charset="0"/>
              </a:rPr>
              <a:t>载流密绕直螺线管内部轴线上的磁场</a:t>
            </a:r>
          </a:p>
        </p:txBody>
      </p:sp>
      <p:sp>
        <p:nvSpPr>
          <p:cNvPr id="235580" name="Text Box 60"/>
          <p:cNvSpPr txBox="1">
            <a:spLocks noChangeArrowheads="1"/>
          </p:cNvSpPr>
          <p:nvPr/>
        </p:nvSpPr>
        <p:spPr bwMode="auto">
          <a:xfrm>
            <a:off x="990600" y="2036762"/>
            <a:ext cx="3048000" cy="1569660"/>
          </a:xfrm>
          <a:prstGeom prst="rect">
            <a:avLst/>
          </a:prstGeom>
          <a:noFill/>
          <a:ln w="9525">
            <a:noFill/>
            <a:miter lim="800000"/>
          </a:ln>
          <a:effectLst/>
        </p:spPr>
        <p:txBody>
          <a:bodyPr wrap="square">
            <a:spAutoFit/>
          </a:bodyPr>
          <a:lstStyle/>
          <a:p>
            <a:pPr>
              <a:spcBef>
                <a:spcPct val="50000"/>
              </a:spcBef>
            </a:pPr>
            <a:r>
              <a:rPr lang="zh-CN" altLang="en-US" sz="2400" dirty="0"/>
              <a:t>螺线管半径为 </a:t>
            </a:r>
            <a:r>
              <a:rPr lang="en-US" altLang="zh-CN" sz="2400" i="1" dirty="0"/>
              <a:t>R</a:t>
            </a:r>
            <a:endParaRPr lang="en-US" altLang="zh-CN" sz="2400" dirty="0"/>
          </a:p>
          <a:p>
            <a:pPr>
              <a:spcBef>
                <a:spcPct val="50000"/>
              </a:spcBef>
            </a:pPr>
            <a:r>
              <a:rPr lang="zh-CN" altLang="en-US" sz="2400" dirty="0"/>
              <a:t>导线中电流为 </a:t>
            </a:r>
            <a:r>
              <a:rPr lang="en-US" altLang="zh-CN" sz="2400" i="1" dirty="0"/>
              <a:t>I</a:t>
            </a:r>
            <a:endParaRPr lang="en-US" altLang="zh-CN" sz="2400" dirty="0"/>
          </a:p>
          <a:p>
            <a:pPr>
              <a:spcBef>
                <a:spcPct val="50000"/>
              </a:spcBef>
            </a:pPr>
            <a:r>
              <a:rPr lang="zh-CN" altLang="en-US" sz="2400" dirty="0"/>
              <a:t>单位长度线圈匝数 </a:t>
            </a:r>
            <a:r>
              <a:rPr lang="en-US" altLang="zh-CN" sz="2400" i="1" dirty="0"/>
              <a:t>n</a:t>
            </a:r>
          </a:p>
        </p:txBody>
      </p:sp>
      <p:sp>
        <p:nvSpPr>
          <p:cNvPr id="235581" name="Text Box 61"/>
          <p:cNvSpPr txBox="1">
            <a:spLocks noChangeArrowheads="1"/>
          </p:cNvSpPr>
          <p:nvPr/>
        </p:nvSpPr>
        <p:spPr bwMode="auto">
          <a:xfrm>
            <a:off x="914400" y="3810000"/>
            <a:ext cx="4278313" cy="461665"/>
          </a:xfrm>
          <a:prstGeom prst="rect">
            <a:avLst/>
          </a:prstGeom>
          <a:noFill/>
          <a:ln w="9525">
            <a:noFill/>
            <a:miter lim="800000"/>
          </a:ln>
          <a:effectLst/>
        </p:spPr>
        <p:txBody>
          <a:bodyPr>
            <a:spAutoFit/>
          </a:bodyPr>
          <a:lstStyle/>
          <a:p>
            <a:pPr>
              <a:spcBef>
                <a:spcPct val="50000"/>
              </a:spcBef>
            </a:pPr>
            <a:r>
              <a:rPr lang="zh-CN" altLang="en-US" sz="2400" dirty="0"/>
              <a:t>在螺线管上的 </a:t>
            </a:r>
            <a:r>
              <a:rPr lang="en-US" altLang="zh-CN" sz="2400" i="1" dirty="0"/>
              <a:t>x </a:t>
            </a:r>
            <a:r>
              <a:rPr lang="zh-CN" altLang="en-US" sz="2400" dirty="0"/>
              <a:t>处截取一小段</a:t>
            </a:r>
          </a:p>
        </p:txBody>
      </p:sp>
      <p:graphicFrame>
        <p:nvGraphicFramePr>
          <p:cNvPr id="235582" name="Object 62"/>
          <p:cNvGraphicFramePr>
            <a:graphicFrameLocks noChangeAspect="1"/>
          </p:cNvGraphicFramePr>
          <p:nvPr/>
        </p:nvGraphicFramePr>
        <p:xfrm>
          <a:off x="2895600" y="4495800"/>
          <a:ext cx="1395413" cy="355600"/>
        </p:xfrm>
        <a:graphic>
          <a:graphicData uri="http://schemas.openxmlformats.org/presentationml/2006/ole">
            <mc:AlternateContent xmlns:mc="http://schemas.openxmlformats.org/markup-compatibility/2006">
              <mc:Choice xmlns:v="urn:schemas-microsoft-com:vml" Requires="v">
                <p:oleObj name="公式" r:id="rId8" imgW="22328280" imgH="5676840" progId="">
                  <p:embed/>
                </p:oleObj>
              </mc:Choice>
              <mc:Fallback>
                <p:oleObj name="公式" r:id="rId8" imgW="22328280" imgH="5676840" progId="">
                  <p:embed/>
                  <p:pic>
                    <p:nvPicPr>
                      <p:cNvPr id="0" name="Picture 62" descr="image15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95600" y="4495800"/>
                        <a:ext cx="1395413"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83" name="Object 63"/>
          <p:cNvGraphicFramePr>
            <a:graphicFrameLocks noChangeAspect="1"/>
          </p:cNvGraphicFramePr>
          <p:nvPr/>
        </p:nvGraphicFramePr>
        <p:xfrm>
          <a:off x="2870200" y="5194300"/>
          <a:ext cx="2589213" cy="889000"/>
        </p:xfrm>
        <a:graphic>
          <a:graphicData uri="http://schemas.openxmlformats.org/presentationml/2006/ole">
            <mc:AlternateContent xmlns:mc="http://schemas.openxmlformats.org/markup-compatibility/2006">
              <mc:Choice xmlns:v="urn:schemas-microsoft-com:vml" Requires="v">
                <p:oleObj name="公式" r:id="rId10" imgW="41419800" imgH="14211360" progId="">
                  <p:embed/>
                </p:oleObj>
              </mc:Choice>
              <mc:Fallback>
                <p:oleObj name="公式" r:id="rId10" imgW="41419800" imgH="14211360" progId="">
                  <p:embed/>
                  <p:pic>
                    <p:nvPicPr>
                      <p:cNvPr id="0" name="Picture 63" descr="image15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70200" y="5194300"/>
                        <a:ext cx="2589213"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ltLang="zh-CN" dirty="0"/>
              <a:t>10.1 </a:t>
            </a:r>
            <a:r>
              <a:rPr lang="zh-CN" altLang="en-US" dirty="0"/>
              <a:t>恒定电流  电动势</a:t>
            </a:r>
          </a:p>
        </p:txBody>
      </p:sp>
      <p:sp>
        <p:nvSpPr>
          <p:cNvPr id="15" name="灯片编号占位符 4"/>
          <p:cNvSpPr>
            <a:spLocks noGrp="1"/>
          </p:cNvSpPr>
          <p:nvPr>
            <p:ph type="sldNum" sz="quarter" idx="12"/>
          </p:nvPr>
        </p:nvSpPr>
        <p:spPr/>
        <p:txBody>
          <a:bodyPr/>
          <a:lstStyle/>
          <a:p>
            <a:fld id="{BDB4769C-59F5-4180-883B-91A245CBFE5D}" type="slidenum">
              <a:rPr lang="en-US" altLang="zh-CN"/>
              <a:pPr/>
              <a:t>4</a:t>
            </a:fld>
            <a:endParaRPr lang="en-US" altLang="zh-CN"/>
          </a:p>
        </p:txBody>
      </p:sp>
      <p:sp>
        <p:nvSpPr>
          <p:cNvPr id="193539" name="Rectangle 3"/>
          <p:cNvSpPr>
            <a:spLocks noChangeArrowheads="1"/>
          </p:cNvSpPr>
          <p:nvPr/>
        </p:nvSpPr>
        <p:spPr bwMode="auto">
          <a:xfrm>
            <a:off x="762000" y="1371600"/>
            <a:ext cx="2927350" cy="457200"/>
          </a:xfrm>
          <a:prstGeom prst="rect">
            <a:avLst/>
          </a:prstGeom>
          <a:solidFill>
            <a:srgbClr val="CCFFCC">
              <a:alpha val="80000"/>
            </a:srgbClr>
          </a:solidFill>
          <a:ln w="9525">
            <a:noFill/>
            <a:miter lim="800000"/>
          </a:ln>
          <a:effectLst/>
        </p:spPr>
        <p:txBody>
          <a:bodyPr wrap="none" anchor="ctr"/>
          <a:lstStyle/>
          <a:p>
            <a:pPr algn="ctr"/>
            <a:r>
              <a:rPr lang="zh-CN" altLang="en-US" sz="2400">
                <a:latin typeface="Arial" panose="020B0604020202020204" pitchFamily="34" charset="0"/>
              </a:rPr>
              <a:t>恒定电流和恒定电场</a:t>
            </a:r>
          </a:p>
        </p:txBody>
      </p:sp>
      <p:sp>
        <p:nvSpPr>
          <p:cNvPr id="193546" name="Text Box 10"/>
          <p:cNvSpPr txBox="1">
            <a:spLocks noChangeArrowheads="1"/>
          </p:cNvSpPr>
          <p:nvPr/>
        </p:nvSpPr>
        <p:spPr bwMode="auto">
          <a:xfrm>
            <a:off x="1143000" y="2057400"/>
            <a:ext cx="6705600" cy="396240"/>
          </a:xfrm>
          <a:prstGeom prst="rect">
            <a:avLst/>
          </a:prstGeom>
          <a:noFill/>
          <a:ln w="9525" algn="ctr">
            <a:noFill/>
            <a:miter lim="800000"/>
          </a:ln>
          <a:effectLst/>
        </p:spPr>
        <p:txBody>
          <a:bodyPr>
            <a:spAutoFit/>
          </a:bodyPr>
          <a:lstStyle/>
          <a:p>
            <a:pPr>
              <a:spcBef>
                <a:spcPct val="50000"/>
              </a:spcBef>
            </a:pPr>
            <a:r>
              <a:rPr lang="zh-CN" altLang="en-US" sz="2000" dirty="0">
                <a:solidFill>
                  <a:srgbClr val="0000CC"/>
                </a:solidFill>
              </a:rPr>
              <a:t>电流强度</a:t>
            </a:r>
            <a:r>
              <a:rPr lang="zh-CN" altLang="en-US" sz="2000" dirty="0"/>
              <a:t>（</a:t>
            </a:r>
            <a:r>
              <a:rPr lang="en-US" altLang="zh-CN" sz="2000" dirty="0"/>
              <a:t>I</a:t>
            </a:r>
            <a:r>
              <a:rPr lang="zh-CN" altLang="en-US" sz="2000" dirty="0"/>
              <a:t>）：单位时间内通过导体任一横截面的电荷 。</a:t>
            </a:r>
          </a:p>
        </p:txBody>
      </p:sp>
      <p:graphicFrame>
        <p:nvGraphicFramePr>
          <p:cNvPr id="193547" name="Object 11"/>
          <p:cNvGraphicFramePr>
            <a:graphicFrameLocks noChangeAspect="1"/>
          </p:cNvGraphicFramePr>
          <p:nvPr/>
        </p:nvGraphicFramePr>
        <p:xfrm>
          <a:off x="2286000" y="2667000"/>
          <a:ext cx="1152525" cy="984250"/>
        </p:xfrm>
        <a:graphic>
          <a:graphicData uri="http://schemas.openxmlformats.org/presentationml/2006/ole">
            <mc:AlternateContent xmlns:mc="http://schemas.openxmlformats.org/markup-compatibility/2006">
              <mc:Choice xmlns:v="urn:schemas-microsoft-com:vml" Requires="v">
                <p:oleObj name="公式" r:id="rId2" imgW="14610600" imgH="12585600" progId="">
                  <p:embed/>
                </p:oleObj>
              </mc:Choice>
              <mc:Fallback>
                <p:oleObj name="公式" r:id="rId2" imgW="14610600" imgH="12585600" progId="">
                  <p:embed/>
                  <p:pic>
                    <p:nvPicPr>
                      <p:cNvPr id="0" name="Picture 11" descr="image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667000"/>
                        <a:ext cx="1152525" cy="984250"/>
                      </a:xfrm>
                      <a:prstGeom prst="rect">
                        <a:avLst/>
                      </a:prstGeom>
                      <a:solidFill>
                        <a:srgbClr val="99CCFF"/>
                      </a:solidFill>
                      <a:ln w="9525">
                        <a:solidFill>
                          <a:srgbClr val="000000"/>
                        </a:solidFill>
                        <a:miter lim="800000"/>
                        <a:headEnd/>
                        <a:tailEnd/>
                      </a:ln>
                    </p:spPr>
                  </p:pic>
                </p:oleObj>
              </mc:Fallback>
            </mc:AlternateContent>
          </a:graphicData>
        </a:graphic>
      </p:graphicFrame>
      <p:sp>
        <p:nvSpPr>
          <p:cNvPr id="193549" name="Text Box 13"/>
          <p:cNvSpPr txBox="1">
            <a:spLocks noChangeArrowheads="1"/>
          </p:cNvSpPr>
          <p:nvPr/>
        </p:nvSpPr>
        <p:spPr bwMode="auto">
          <a:xfrm>
            <a:off x="4038600" y="2697163"/>
            <a:ext cx="1524000" cy="396875"/>
          </a:xfrm>
          <a:prstGeom prst="rect">
            <a:avLst/>
          </a:prstGeom>
          <a:noFill/>
          <a:ln w="9525">
            <a:noFill/>
            <a:miter lim="800000"/>
          </a:ln>
          <a:effectLst/>
        </p:spPr>
        <p:txBody>
          <a:bodyPr>
            <a:spAutoFit/>
          </a:bodyPr>
          <a:lstStyle/>
          <a:p>
            <a:pPr>
              <a:spcBef>
                <a:spcPct val="50000"/>
              </a:spcBef>
            </a:pPr>
            <a:r>
              <a:rPr lang="zh-CN" altLang="en-US" sz="2000"/>
              <a:t>单位：</a:t>
            </a:r>
            <a:r>
              <a:rPr lang="zh-CN" altLang="en-US" sz="2000">
                <a:solidFill>
                  <a:schemeClr val="hlink"/>
                </a:solidFill>
              </a:rPr>
              <a:t>安培</a:t>
            </a:r>
            <a:endParaRPr lang="zh-CN" altLang="en-US" sz="2000"/>
          </a:p>
        </p:txBody>
      </p:sp>
      <p:graphicFrame>
        <p:nvGraphicFramePr>
          <p:cNvPr id="193550" name="Object 14"/>
          <p:cNvGraphicFramePr>
            <a:graphicFrameLocks noChangeAspect="1"/>
          </p:cNvGraphicFramePr>
          <p:nvPr/>
        </p:nvGraphicFramePr>
        <p:xfrm>
          <a:off x="5791200" y="2667000"/>
          <a:ext cx="1571625" cy="457200"/>
        </p:xfrm>
        <a:graphic>
          <a:graphicData uri="http://schemas.openxmlformats.org/presentationml/2006/ole">
            <mc:AlternateContent xmlns:mc="http://schemas.openxmlformats.org/markup-compatibility/2006">
              <mc:Choice xmlns:v="urn:schemas-microsoft-com:vml" Requires="v">
                <p:oleObj name="公式" r:id="rId4" imgW="24765480" imgH="7302600" progId="">
                  <p:embed/>
                </p:oleObj>
              </mc:Choice>
              <mc:Fallback>
                <p:oleObj name="公式" r:id="rId4" imgW="24765480" imgH="7302600" progId="">
                  <p:embed/>
                  <p:pic>
                    <p:nvPicPr>
                      <p:cNvPr id="0" name="Picture 14" descr="image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2667000"/>
                        <a:ext cx="15716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3551" name="Object 15"/>
          <p:cNvGraphicFramePr>
            <a:graphicFrameLocks noChangeAspect="1"/>
          </p:cNvGraphicFramePr>
          <p:nvPr/>
        </p:nvGraphicFramePr>
        <p:xfrm>
          <a:off x="5791200" y="3200400"/>
          <a:ext cx="2879725" cy="457200"/>
        </p:xfrm>
        <a:graphic>
          <a:graphicData uri="http://schemas.openxmlformats.org/presentationml/2006/ole">
            <mc:AlternateContent xmlns:mc="http://schemas.openxmlformats.org/markup-compatibility/2006">
              <mc:Choice xmlns:v="urn:schemas-microsoft-com:vml" Requires="v">
                <p:oleObj r:id="rId6" imgW="45887760" imgH="7302600" progId="">
                  <p:embed/>
                </p:oleObj>
              </mc:Choice>
              <mc:Fallback>
                <p:oleObj r:id="rId6" imgW="45887760" imgH="7302600" progId="">
                  <p:embed/>
                  <p:pic>
                    <p:nvPicPr>
                      <p:cNvPr id="0" name="Picture 15" descr="image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3200400"/>
                        <a:ext cx="28797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3552" name="Text Box 16"/>
          <p:cNvSpPr txBox="1">
            <a:spLocks noChangeArrowheads="1"/>
          </p:cNvSpPr>
          <p:nvPr/>
        </p:nvSpPr>
        <p:spPr bwMode="auto">
          <a:xfrm>
            <a:off x="1143000" y="4991100"/>
            <a:ext cx="6866255" cy="396240"/>
          </a:xfrm>
          <a:prstGeom prst="rect">
            <a:avLst/>
          </a:prstGeom>
          <a:noFill/>
          <a:ln w="9525" algn="ctr">
            <a:noFill/>
            <a:miter lim="800000"/>
          </a:ln>
          <a:effectLst/>
        </p:spPr>
        <p:txBody>
          <a:bodyPr wrap="square">
            <a:spAutoFit/>
          </a:bodyPr>
          <a:lstStyle/>
          <a:p>
            <a:pPr>
              <a:spcBef>
                <a:spcPct val="50000"/>
              </a:spcBef>
            </a:pPr>
            <a:r>
              <a:rPr lang="zh-CN" altLang="en-US" sz="2000" dirty="0"/>
              <a:t>导体中通过任一截面的电流强度不随时间变化（</a:t>
            </a:r>
            <a:r>
              <a:rPr lang="en-US" altLang="zh-CN" sz="2000" dirty="0"/>
              <a:t>I = </a:t>
            </a:r>
            <a:r>
              <a:rPr lang="zh-CN" altLang="en-US" sz="2000" dirty="0"/>
              <a:t>恒量）。</a:t>
            </a:r>
          </a:p>
        </p:txBody>
      </p:sp>
      <p:sp>
        <p:nvSpPr>
          <p:cNvPr id="193553" name="Rectangle 17"/>
          <p:cNvSpPr>
            <a:spLocks noChangeArrowheads="1"/>
          </p:cNvSpPr>
          <p:nvPr/>
        </p:nvSpPr>
        <p:spPr bwMode="auto">
          <a:xfrm>
            <a:off x="762000" y="4343400"/>
            <a:ext cx="2719388" cy="396875"/>
          </a:xfrm>
          <a:prstGeom prst="rect">
            <a:avLst/>
          </a:prstGeom>
          <a:noFill/>
          <a:ln w="9525" algn="ctr">
            <a:noFill/>
            <a:miter lim="800000"/>
          </a:ln>
          <a:effectLst/>
        </p:spPr>
        <p:txBody>
          <a:bodyPr>
            <a:spAutoFit/>
          </a:bodyPr>
          <a:lstStyle/>
          <a:p>
            <a:pPr>
              <a:spcBef>
                <a:spcPct val="50000"/>
              </a:spcBef>
            </a:pPr>
            <a:r>
              <a:rPr lang="zh-CN" altLang="en-US" sz="2000" dirty="0">
                <a:solidFill>
                  <a:srgbClr val="0000CC"/>
                </a:solidFill>
              </a:rPr>
              <a:t>恒定</a:t>
            </a:r>
            <a:r>
              <a:rPr lang="zh-CN" altLang="en-US" sz="2000" dirty="0"/>
              <a:t>电流（</a:t>
            </a:r>
            <a:r>
              <a:rPr lang="zh-CN" altLang="en-US" sz="2000" dirty="0">
                <a:solidFill>
                  <a:srgbClr val="0000CC"/>
                </a:solidFill>
              </a:rPr>
              <a:t>直流</a:t>
            </a:r>
            <a:r>
              <a:rPr lang="zh-CN" altLang="en-US" sz="2000" dirty="0"/>
              <a:t>电）：</a:t>
            </a:r>
          </a:p>
        </p:txBody>
      </p:sp>
      <p:sp>
        <p:nvSpPr>
          <p:cNvPr id="193554" name="Text Box 18"/>
          <p:cNvSpPr txBox="1">
            <a:spLocks noChangeArrowheads="1"/>
          </p:cNvSpPr>
          <p:nvPr/>
        </p:nvSpPr>
        <p:spPr bwMode="auto">
          <a:xfrm>
            <a:off x="762000" y="5638800"/>
            <a:ext cx="6975475" cy="398780"/>
          </a:xfrm>
          <a:prstGeom prst="rect">
            <a:avLst/>
          </a:prstGeom>
          <a:noFill/>
          <a:ln w="9525" algn="ctr">
            <a:noFill/>
            <a:miter lim="800000"/>
          </a:ln>
          <a:effectLst/>
        </p:spPr>
        <p:txBody>
          <a:bodyPr wrap="square">
            <a:spAutoFit/>
          </a:bodyPr>
          <a:lstStyle/>
          <a:p>
            <a:pPr>
              <a:spcBef>
                <a:spcPct val="50000"/>
              </a:spcBef>
            </a:pPr>
            <a:r>
              <a:rPr lang="zh-CN" altLang="en-US" sz="2000" dirty="0"/>
              <a:t>电流的</a:t>
            </a:r>
            <a:r>
              <a:rPr lang="zh-CN" altLang="en-US" sz="2000" dirty="0">
                <a:solidFill>
                  <a:srgbClr val="0000CC"/>
                </a:solidFill>
              </a:rPr>
              <a:t>方向</a:t>
            </a:r>
            <a:r>
              <a:rPr lang="zh-CN" altLang="en-US" sz="2000" dirty="0"/>
              <a:t>：导体中</a:t>
            </a:r>
            <a:r>
              <a:rPr lang="zh-CN" altLang="en-US" sz="2000" dirty="0">
                <a:solidFill>
                  <a:srgbClr val="0000CC"/>
                </a:solidFill>
              </a:rPr>
              <a:t>正</a:t>
            </a:r>
            <a:r>
              <a:rPr lang="zh-CN" altLang="en-US" sz="2000" dirty="0"/>
              <a:t>电荷的流向。</a:t>
            </a:r>
            <a:r>
              <a:rPr lang="zh-CN" altLang="en-US" sz="2000" dirty="0">
                <a:solidFill>
                  <a:srgbClr val="FF0000"/>
                </a:solidFill>
              </a:rPr>
              <a:t>（标量）</a:t>
            </a:r>
            <a:r>
              <a:rPr lang="zh-CN" altLang="en-US" sz="2000" dirty="0"/>
              <a:t> </a:t>
            </a:r>
          </a:p>
        </p:txBody>
      </p:sp>
      <p:graphicFrame>
        <p:nvGraphicFramePr>
          <p:cNvPr id="193555" name="Object 19"/>
          <p:cNvGraphicFramePr>
            <a:graphicFrameLocks noChangeAspect="1"/>
          </p:cNvGraphicFramePr>
          <p:nvPr/>
        </p:nvGraphicFramePr>
        <p:xfrm>
          <a:off x="3657600" y="3657600"/>
          <a:ext cx="1800225" cy="712788"/>
        </p:xfrm>
        <a:graphic>
          <a:graphicData uri="http://schemas.openxmlformats.org/presentationml/2006/ole">
            <mc:AlternateContent xmlns:mc="http://schemas.openxmlformats.org/markup-compatibility/2006">
              <mc:Choice xmlns:v="urn:schemas-microsoft-com:vml" Requires="v">
                <p:oleObj name="公式" r:id="rId8" imgW="28827360" imgH="11366640" progId="">
                  <p:embed/>
                </p:oleObj>
              </mc:Choice>
              <mc:Fallback>
                <p:oleObj name="公式" r:id="rId8" imgW="28827360" imgH="11366640" progId="">
                  <p:embed/>
                  <p:pic>
                    <p:nvPicPr>
                      <p:cNvPr id="0" name="Picture 19" descr="image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57600" y="3657600"/>
                        <a:ext cx="1800225" cy="712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altLang="zh-CN" dirty="0"/>
              <a:t>10.3 </a:t>
            </a:r>
            <a:r>
              <a:rPr lang="zh-CN" altLang="en-US" dirty="0"/>
              <a:t>毕奥─萨伐尔定律</a:t>
            </a:r>
          </a:p>
        </p:txBody>
      </p:sp>
      <p:sp>
        <p:nvSpPr>
          <p:cNvPr id="51" name="灯片编号占位符 4"/>
          <p:cNvSpPr>
            <a:spLocks noGrp="1"/>
          </p:cNvSpPr>
          <p:nvPr>
            <p:ph type="sldNum" sz="quarter" idx="12"/>
          </p:nvPr>
        </p:nvSpPr>
        <p:spPr/>
        <p:txBody>
          <a:bodyPr/>
          <a:lstStyle/>
          <a:p>
            <a:fld id="{F25498DC-E771-4C8E-8440-CBE7536C7C29}" type="slidenum">
              <a:rPr lang="en-US" altLang="zh-CN"/>
              <a:pPr/>
              <a:t>40</a:t>
            </a:fld>
            <a:endParaRPr lang="en-US" altLang="zh-CN"/>
          </a:p>
        </p:txBody>
      </p:sp>
      <p:graphicFrame>
        <p:nvGraphicFramePr>
          <p:cNvPr id="236592" name="Object 48"/>
          <p:cNvGraphicFramePr>
            <a:graphicFrameLocks noChangeAspect="1"/>
          </p:cNvGraphicFramePr>
          <p:nvPr/>
        </p:nvGraphicFramePr>
        <p:xfrm>
          <a:off x="609600" y="3810000"/>
          <a:ext cx="3511550" cy="2503487"/>
        </p:xfrm>
        <a:graphic>
          <a:graphicData uri="http://schemas.openxmlformats.org/presentationml/2006/ole">
            <mc:AlternateContent xmlns:mc="http://schemas.openxmlformats.org/markup-compatibility/2006">
              <mc:Choice xmlns:v="urn:schemas-microsoft-com:vml" Requires="v">
                <p:oleObj name="Image" r:id="rId2" imgW="8482540" imgH="6044444" progId="">
                  <p:embed/>
                </p:oleObj>
              </mc:Choice>
              <mc:Fallback>
                <p:oleObj name="Image" r:id="rId2" imgW="8482540" imgH="6044444" progId="">
                  <p:embed/>
                  <p:pic>
                    <p:nvPicPr>
                      <p:cNvPr id="0" name="Picture 48" descr="image159"/>
                      <p:cNvPicPr>
                        <a:picLocks noChangeAspect="1" noChangeArrowheads="1"/>
                      </p:cNvPicPr>
                      <p:nvPr/>
                    </p:nvPicPr>
                    <p:blipFill>
                      <a:blip r:embed="rId3">
                        <a:lum bright="6000" contrast="18000"/>
                        <a:extLst>
                          <a:ext uri="{28A0092B-C50C-407E-A947-70E740481C1C}">
                            <a14:useLocalDpi xmlns:a14="http://schemas.microsoft.com/office/drawing/2010/main" val="0"/>
                          </a:ext>
                        </a:extLst>
                      </a:blip>
                      <a:srcRect/>
                      <a:stretch>
                        <a:fillRect/>
                      </a:stretch>
                    </p:blipFill>
                    <p:spPr bwMode="auto">
                      <a:xfrm>
                        <a:off x="609600" y="3810000"/>
                        <a:ext cx="3511550" cy="2503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36547" name="Group 3"/>
          <p:cNvGrpSpPr/>
          <p:nvPr/>
        </p:nvGrpSpPr>
        <p:grpSpPr bwMode="auto">
          <a:xfrm>
            <a:off x="4419600" y="1292225"/>
            <a:ext cx="4546600" cy="2212975"/>
            <a:chOff x="2699" y="981"/>
            <a:chExt cx="2864" cy="1394"/>
          </a:xfrm>
        </p:grpSpPr>
        <p:sp>
          <p:nvSpPr>
            <p:cNvPr id="236548" name="AutoShape 4"/>
            <p:cNvSpPr>
              <a:spLocks noChangeAspect="1" noChangeArrowheads="1"/>
            </p:cNvSpPr>
            <p:nvPr/>
          </p:nvSpPr>
          <p:spPr bwMode="auto">
            <a:xfrm>
              <a:off x="2699" y="981"/>
              <a:ext cx="2858" cy="1394"/>
            </a:xfrm>
            <a:prstGeom prst="rect">
              <a:avLst/>
            </a:prstGeom>
            <a:noFill/>
            <a:ln w="9525">
              <a:noFill/>
              <a:miter lim="800000"/>
            </a:ln>
          </p:spPr>
          <p:txBody>
            <a:bodyPr/>
            <a:lstStyle/>
            <a:p>
              <a:endParaRPr lang="zh-CN" altLang="en-US"/>
            </a:p>
          </p:txBody>
        </p:sp>
        <p:pic>
          <p:nvPicPr>
            <p:cNvPr id="236549" name="Picture 5" descr="7-19c"/>
            <p:cNvPicPr>
              <a:picLocks noChangeAspect="1" noChangeArrowheads="1"/>
            </p:cNvPicPr>
            <p:nvPr/>
          </p:nvPicPr>
          <p:blipFill>
            <a:blip r:embed="rId4" cstate="print"/>
            <a:srcRect/>
            <a:stretch>
              <a:fillRect/>
            </a:stretch>
          </p:blipFill>
          <p:spPr bwMode="auto">
            <a:xfrm>
              <a:off x="2744" y="981"/>
              <a:ext cx="2819" cy="1394"/>
            </a:xfrm>
            <a:prstGeom prst="rect">
              <a:avLst/>
            </a:prstGeom>
            <a:noFill/>
            <a:ln w="9525">
              <a:noFill/>
              <a:miter lim="800000"/>
              <a:headEnd/>
              <a:tailEnd/>
            </a:ln>
          </p:spPr>
        </p:pic>
        <p:sp>
          <p:nvSpPr>
            <p:cNvPr id="236550" name="Line 6"/>
            <p:cNvSpPr>
              <a:spLocks noChangeShapeType="1"/>
            </p:cNvSpPr>
            <p:nvPr/>
          </p:nvSpPr>
          <p:spPr bwMode="auto">
            <a:xfrm>
              <a:off x="2802" y="1791"/>
              <a:ext cx="2618" cy="1"/>
            </a:xfrm>
            <a:prstGeom prst="line">
              <a:avLst/>
            </a:prstGeom>
            <a:noFill/>
            <a:ln w="9525">
              <a:solidFill>
                <a:srgbClr val="000000"/>
              </a:solidFill>
              <a:round/>
              <a:tailEnd type="stealth" w="med" len="lg"/>
            </a:ln>
          </p:spPr>
          <p:txBody>
            <a:bodyPr/>
            <a:lstStyle/>
            <a:p>
              <a:endParaRPr lang="zh-CN" altLang="en-US"/>
            </a:p>
          </p:txBody>
        </p:sp>
        <p:sp>
          <p:nvSpPr>
            <p:cNvPr id="236551" name="Line 7"/>
            <p:cNvSpPr>
              <a:spLocks noChangeShapeType="1"/>
            </p:cNvSpPr>
            <p:nvPr/>
          </p:nvSpPr>
          <p:spPr bwMode="auto">
            <a:xfrm flipV="1">
              <a:off x="4008" y="1252"/>
              <a:ext cx="0" cy="193"/>
            </a:xfrm>
            <a:prstGeom prst="line">
              <a:avLst/>
            </a:prstGeom>
            <a:noFill/>
            <a:ln w="9525">
              <a:solidFill>
                <a:srgbClr val="000000"/>
              </a:solidFill>
              <a:round/>
            </a:ln>
          </p:spPr>
          <p:txBody>
            <a:bodyPr/>
            <a:lstStyle/>
            <a:p>
              <a:endParaRPr lang="zh-CN" altLang="en-US"/>
            </a:p>
          </p:txBody>
        </p:sp>
        <p:sp>
          <p:nvSpPr>
            <p:cNvPr id="236552" name="Line 8"/>
            <p:cNvSpPr>
              <a:spLocks noChangeShapeType="1"/>
            </p:cNvSpPr>
            <p:nvPr/>
          </p:nvSpPr>
          <p:spPr bwMode="auto">
            <a:xfrm flipV="1">
              <a:off x="4630" y="1252"/>
              <a:ext cx="0" cy="193"/>
            </a:xfrm>
            <a:prstGeom prst="line">
              <a:avLst/>
            </a:prstGeom>
            <a:noFill/>
            <a:ln w="9525">
              <a:solidFill>
                <a:srgbClr val="000000"/>
              </a:solidFill>
              <a:round/>
            </a:ln>
          </p:spPr>
          <p:txBody>
            <a:bodyPr/>
            <a:lstStyle/>
            <a:p>
              <a:endParaRPr lang="zh-CN" altLang="en-US"/>
            </a:p>
          </p:txBody>
        </p:sp>
        <p:sp>
          <p:nvSpPr>
            <p:cNvPr id="236553" name="Line 9"/>
            <p:cNvSpPr>
              <a:spLocks noChangeShapeType="1"/>
            </p:cNvSpPr>
            <p:nvPr/>
          </p:nvSpPr>
          <p:spPr bwMode="auto">
            <a:xfrm flipV="1">
              <a:off x="4739" y="1252"/>
              <a:ext cx="0" cy="193"/>
            </a:xfrm>
            <a:prstGeom prst="line">
              <a:avLst/>
            </a:prstGeom>
            <a:noFill/>
            <a:ln w="9525">
              <a:solidFill>
                <a:srgbClr val="000000"/>
              </a:solidFill>
              <a:round/>
            </a:ln>
          </p:spPr>
          <p:txBody>
            <a:bodyPr/>
            <a:lstStyle/>
            <a:p>
              <a:endParaRPr lang="zh-CN" altLang="en-US"/>
            </a:p>
          </p:txBody>
        </p:sp>
        <p:sp>
          <p:nvSpPr>
            <p:cNvPr id="236554" name="Line 10"/>
            <p:cNvSpPr>
              <a:spLocks noChangeShapeType="1"/>
            </p:cNvSpPr>
            <p:nvPr/>
          </p:nvSpPr>
          <p:spPr bwMode="auto">
            <a:xfrm>
              <a:off x="4011" y="1329"/>
              <a:ext cx="619" cy="0"/>
            </a:xfrm>
            <a:prstGeom prst="line">
              <a:avLst/>
            </a:prstGeom>
            <a:noFill/>
            <a:ln w="6350">
              <a:solidFill>
                <a:srgbClr val="000000"/>
              </a:solidFill>
              <a:round/>
              <a:headEnd type="triangle" w="sm" len="sm"/>
              <a:tailEnd type="triangle" w="sm" len="sm"/>
            </a:ln>
          </p:spPr>
          <p:txBody>
            <a:bodyPr/>
            <a:lstStyle/>
            <a:p>
              <a:endParaRPr lang="zh-CN" altLang="en-US"/>
            </a:p>
          </p:txBody>
        </p:sp>
        <p:sp>
          <p:nvSpPr>
            <p:cNvPr id="236555" name="Line 11"/>
            <p:cNvSpPr>
              <a:spLocks noChangeShapeType="1"/>
            </p:cNvSpPr>
            <p:nvPr/>
          </p:nvSpPr>
          <p:spPr bwMode="auto">
            <a:xfrm flipH="1">
              <a:off x="4739" y="1329"/>
              <a:ext cx="155" cy="0"/>
            </a:xfrm>
            <a:prstGeom prst="line">
              <a:avLst/>
            </a:prstGeom>
            <a:noFill/>
            <a:ln w="6350">
              <a:solidFill>
                <a:srgbClr val="000000"/>
              </a:solidFill>
              <a:round/>
              <a:tailEnd type="triangle" w="sm" len="sm"/>
            </a:ln>
          </p:spPr>
          <p:txBody>
            <a:bodyPr/>
            <a:lstStyle/>
            <a:p>
              <a:endParaRPr lang="zh-CN" altLang="en-US"/>
            </a:p>
          </p:txBody>
        </p:sp>
        <p:sp>
          <p:nvSpPr>
            <p:cNvPr id="236556" name="Oval 12"/>
            <p:cNvSpPr>
              <a:spLocks noChangeAspect="1" noChangeArrowheads="1"/>
            </p:cNvSpPr>
            <p:nvPr/>
          </p:nvSpPr>
          <p:spPr bwMode="auto">
            <a:xfrm>
              <a:off x="3991" y="1774"/>
              <a:ext cx="38" cy="39"/>
            </a:xfrm>
            <a:prstGeom prst="ellipse">
              <a:avLst/>
            </a:prstGeom>
            <a:solidFill>
              <a:srgbClr val="FF5050"/>
            </a:solidFill>
            <a:ln w="9525">
              <a:solidFill>
                <a:srgbClr val="FF5050"/>
              </a:solidFill>
              <a:round/>
            </a:ln>
          </p:spPr>
          <p:txBody>
            <a:bodyPr anchor="ctr"/>
            <a:lstStyle/>
            <a:p>
              <a:endParaRPr lang="zh-CN" altLang="en-US"/>
            </a:p>
          </p:txBody>
        </p:sp>
        <p:sp>
          <p:nvSpPr>
            <p:cNvPr id="236557" name="Line 13"/>
            <p:cNvSpPr>
              <a:spLocks noChangeShapeType="1"/>
            </p:cNvSpPr>
            <p:nvPr/>
          </p:nvSpPr>
          <p:spPr bwMode="auto">
            <a:xfrm flipH="1" flipV="1">
              <a:off x="3085" y="1522"/>
              <a:ext cx="926" cy="270"/>
            </a:xfrm>
            <a:prstGeom prst="line">
              <a:avLst/>
            </a:prstGeom>
            <a:noFill/>
            <a:ln w="9525">
              <a:solidFill>
                <a:srgbClr val="000099"/>
              </a:solidFill>
              <a:prstDash val="dash"/>
              <a:round/>
            </a:ln>
          </p:spPr>
          <p:txBody>
            <a:bodyPr/>
            <a:lstStyle/>
            <a:p>
              <a:endParaRPr lang="zh-CN" altLang="en-US"/>
            </a:p>
          </p:txBody>
        </p:sp>
        <p:sp>
          <p:nvSpPr>
            <p:cNvPr id="236558" name="Line 14"/>
            <p:cNvSpPr>
              <a:spLocks noChangeShapeType="1"/>
            </p:cNvSpPr>
            <p:nvPr/>
          </p:nvSpPr>
          <p:spPr bwMode="auto">
            <a:xfrm flipV="1">
              <a:off x="4014" y="1525"/>
              <a:ext cx="1237" cy="270"/>
            </a:xfrm>
            <a:prstGeom prst="line">
              <a:avLst/>
            </a:prstGeom>
            <a:noFill/>
            <a:ln w="9525">
              <a:solidFill>
                <a:srgbClr val="000099"/>
              </a:solidFill>
              <a:prstDash val="dash"/>
              <a:round/>
            </a:ln>
          </p:spPr>
          <p:txBody>
            <a:bodyPr/>
            <a:lstStyle/>
            <a:p>
              <a:endParaRPr lang="zh-CN" altLang="en-US"/>
            </a:p>
          </p:txBody>
        </p:sp>
        <p:sp>
          <p:nvSpPr>
            <p:cNvPr id="236559" name="Line 15"/>
            <p:cNvSpPr>
              <a:spLocks noChangeShapeType="1"/>
            </p:cNvSpPr>
            <p:nvPr/>
          </p:nvSpPr>
          <p:spPr bwMode="auto">
            <a:xfrm flipV="1">
              <a:off x="4011" y="1522"/>
              <a:ext cx="696" cy="270"/>
            </a:xfrm>
            <a:prstGeom prst="line">
              <a:avLst/>
            </a:prstGeom>
            <a:noFill/>
            <a:ln w="9525">
              <a:solidFill>
                <a:srgbClr val="000099"/>
              </a:solidFill>
              <a:round/>
              <a:tailEnd type="stealth" w="sm" len="med"/>
            </a:ln>
          </p:spPr>
          <p:txBody>
            <a:bodyPr/>
            <a:lstStyle/>
            <a:p>
              <a:endParaRPr lang="zh-CN" altLang="en-US"/>
            </a:p>
          </p:txBody>
        </p:sp>
        <p:sp>
          <p:nvSpPr>
            <p:cNvPr id="236560" name="Line 16"/>
            <p:cNvSpPr>
              <a:spLocks noChangeShapeType="1"/>
            </p:cNvSpPr>
            <p:nvPr/>
          </p:nvSpPr>
          <p:spPr bwMode="auto">
            <a:xfrm flipV="1">
              <a:off x="3109" y="1522"/>
              <a:ext cx="0" cy="270"/>
            </a:xfrm>
            <a:prstGeom prst="line">
              <a:avLst/>
            </a:prstGeom>
            <a:noFill/>
            <a:ln w="19050">
              <a:solidFill>
                <a:srgbClr val="000099"/>
              </a:solidFill>
              <a:round/>
              <a:tailEnd type="stealth" w="med" len="lg"/>
            </a:ln>
          </p:spPr>
          <p:txBody>
            <a:bodyPr/>
            <a:lstStyle/>
            <a:p>
              <a:endParaRPr lang="zh-CN" altLang="en-US"/>
            </a:p>
          </p:txBody>
        </p:sp>
        <p:sp>
          <p:nvSpPr>
            <p:cNvPr id="236561" name="Line 17"/>
            <p:cNvSpPr>
              <a:spLocks noChangeShapeType="1"/>
            </p:cNvSpPr>
            <p:nvPr/>
          </p:nvSpPr>
          <p:spPr bwMode="auto">
            <a:xfrm>
              <a:off x="4659" y="1522"/>
              <a:ext cx="0" cy="270"/>
            </a:xfrm>
            <a:prstGeom prst="line">
              <a:avLst/>
            </a:prstGeom>
            <a:noFill/>
            <a:ln w="9525">
              <a:solidFill>
                <a:srgbClr val="000099"/>
              </a:solidFill>
              <a:prstDash val="dash"/>
              <a:round/>
            </a:ln>
          </p:spPr>
          <p:txBody>
            <a:bodyPr/>
            <a:lstStyle/>
            <a:p>
              <a:endParaRPr lang="zh-CN" altLang="en-US"/>
            </a:p>
          </p:txBody>
        </p:sp>
        <p:sp>
          <p:nvSpPr>
            <p:cNvPr id="236562" name="Arc 18"/>
            <p:cNvSpPr/>
            <p:nvPr/>
          </p:nvSpPr>
          <p:spPr bwMode="auto">
            <a:xfrm>
              <a:off x="3854" y="1653"/>
              <a:ext cx="361" cy="176"/>
            </a:xfrm>
            <a:custGeom>
              <a:avLst/>
              <a:gdLst>
                <a:gd name="G0" fmla="+- 19165 0 0"/>
                <a:gd name="G1" fmla="+- 21600 0 0"/>
                <a:gd name="G2" fmla="+- 21600 0 0"/>
                <a:gd name="T0" fmla="*/ 0 w 40139"/>
                <a:gd name="T1" fmla="*/ 11637 h 21600"/>
                <a:gd name="T2" fmla="*/ 40139 w 40139"/>
                <a:gd name="T3" fmla="*/ 16439 h 21600"/>
                <a:gd name="T4" fmla="*/ 19165 w 40139"/>
                <a:gd name="T5" fmla="*/ 21600 h 21600"/>
              </a:gdLst>
              <a:ahLst/>
              <a:cxnLst>
                <a:cxn ang="0">
                  <a:pos x="T0" y="T1"/>
                </a:cxn>
                <a:cxn ang="0">
                  <a:pos x="T2" y="T3"/>
                </a:cxn>
                <a:cxn ang="0">
                  <a:pos x="T4" y="T5"/>
                </a:cxn>
              </a:cxnLst>
              <a:rect l="0" t="0" r="r" b="b"/>
              <a:pathLst>
                <a:path w="40139" h="21600" fill="none" extrusionOk="0">
                  <a:moveTo>
                    <a:pt x="-1" y="11636"/>
                  </a:moveTo>
                  <a:cubicBezTo>
                    <a:pt x="3717" y="4486"/>
                    <a:pt x="11105" y="-1"/>
                    <a:pt x="19165" y="0"/>
                  </a:cubicBezTo>
                  <a:cubicBezTo>
                    <a:pt x="29106" y="0"/>
                    <a:pt x="37763" y="6785"/>
                    <a:pt x="40139" y="16438"/>
                  </a:cubicBezTo>
                </a:path>
                <a:path w="40139" h="21600" stroke="0" extrusionOk="0">
                  <a:moveTo>
                    <a:pt x="-1" y="11636"/>
                  </a:moveTo>
                  <a:cubicBezTo>
                    <a:pt x="3717" y="4486"/>
                    <a:pt x="11105" y="-1"/>
                    <a:pt x="19165" y="0"/>
                  </a:cubicBezTo>
                  <a:cubicBezTo>
                    <a:pt x="29106" y="0"/>
                    <a:pt x="37763" y="6785"/>
                    <a:pt x="40139" y="16438"/>
                  </a:cubicBezTo>
                  <a:lnTo>
                    <a:pt x="19165" y="21600"/>
                  </a:lnTo>
                  <a:close/>
                </a:path>
              </a:pathLst>
            </a:custGeom>
            <a:noFill/>
            <a:ln w="9525">
              <a:solidFill>
                <a:srgbClr val="000099"/>
              </a:solidFill>
              <a:round/>
            </a:ln>
          </p:spPr>
          <p:txBody>
            <a:bodyPr anchor="ctr"/>
            <a:lstStyle/>
            <a:p>
              <a:pPr algn="ctr"/>
              <a:endParaRPr lang="zh-CN" altLang="zh-CN">
                <a:latin typeface="Arial" panose="020B0604020202020204" pitchFamily="34" charset="0"/>
              </a:endParaRPr>
            </a:p>
          </p:txBody>
        </p:sp>
        <p:sp>
          <p:nvSpPr>
            <p:cNvPr id="236563" name="Arc 19"/>
            <p:cNvSpPr/>
            <p:nvPr/>
          </p:nvSpPr>
          <p:spPr bwMode="auto">
            <a:xfrm>
              <a:off x="4062" y="1704"/>
              <a:ext cx="224" cy="127"/>
            </a:xfrm>
            <a:custGeom>
              <a:avLst/>
              <a:gdLst>
                <a:gd name="G0" fmla="+- 0 0 0"/>
                <a:gd name="G1" fmla="+- 13934 0 0"/>
                <a:gd name="G2" fmla="+- 21600 0 0"/>
                <a:gd name="T0" fmla="*/ 16505 w 21209"/>
                <a:gd name="T1" fmla="*/ 0 h 13934"/>
                <a:gd name="T2" fmla="*/ 21209 w 21209"/>
                <a:gd name="T3" fmla="*/ 9843 h 13934"/>
                <a:gd name="T4" fmla="*/ 0 w 21209"/>
                <a:gd name="T5" fmla="*/ 13934 h 13934"/>
              </a:gdLst>
              <a:ahLst/>
              <a:cxnLst>
                <a:cxn ang="0">
                  <a:pos x="T0" y="T1"/>
                </a:cxn>
                <a:cxn ang="0">
                  <a:pos x="T2" y="T3"/>
                </a:cxn>
                <a:cxn ang="0">
                  <a:pos x="T4" y="T5"/>
                </a:cxn>
              </a:cxnLst>
              <a:rect l="0" t="0" r="r" b="b"/>
              <a:pathLst>
                <a:path w="21209" h="13934" fill="none" extrusionOk="0">
                  <a:moveTo>
                    <a:pt x="16504" y="0"/>
                  </a:moveTo>
                  <a:cubicBezTo>
                    <a:pt x="18889" y="2824"/>
                    <a:pt x="20508" y="6213"/>
                    <a:pt x="21209" y="9842"/>
                  </a:cubicBezTo>
                </a:path>
                <a:path w="21209" h="13934" stroke="0" extrusionOk="0">
                  <a:moveTo>
                    <a:pt x="16504" y="0"/>
                  </a:moveTo>
                  <a:cubicBezTo>
                    <a:pt x="18889" y="2824"/>
                    <a:pt x="20508" y="6213"/>
                    <a:pt x="21209" y="9842"/>
                  </a:cubicBezTo>
                  <a:lnTo>
                    <a:pt x="0" y="13934"/>
                  </a:lnTo>
                  <a:close/>
                </a:path>
              </a:pathLst>
            </a:custGeom>
            <a:noFill/>
            <a:ln w="9525">
              <a:solidFill>
                <a:srgbClr val="000099"/>
              </a:solidFill>
              <a:round/>
            </a:ln>
          </p:spPr>
          <p:txBody>
            <a:bodyPr anchor="ctr"/>
            <a:lstStyle/>
            <a:p>
              <a:endParaRPr lang="zh-CN" altLang="en-US"/>
            </a:p>
          </p:txBody>
        </p:sp>
        <p:sp>
          <p:nvSpPr>
            <p:cNvPr id="236564" name="Arc 20"/>
            <p:cNvSpPr/>
            <p:nvPr/>
          </p:nvSpPr>
          <p:spPr bwMode="auto">
            <a:xfrm>
              <a:off x="4508" y="1655"/>
              <a:ext cx="225" cy="149"/>
            </a:xfrm>
            <a:custGeom>
              <a:avLst/>
              <a:gdLst>
                <a:gd name="G0" fmla="+- 0 0 0"/>
                <a:gd name="G1" fmla="+- 13589 0 0"/>
                <a:gd name="G2" fmla="+- 21600 0 0"/>
                <a:gd name="T0" fmla="*/ 16789 w 21591"/>
                <a:gd name="T1" fmla="*/ 0 h 13589"/>
                <a:gd name="T2" fmla="*/ 21591 w 21591"/>
                <a:gd name="T3" fmla="*/ 12968 h 13589"/>
                <a:gd name="T4" fmla="*/ 0 w 21591"/>
                <a:gd name="T5" fmla="*/ 13589 h 13589"/>
              </a:gdLst>
              <a:ahLst/>
              <a:cxnLst>
                <a:cxn ang="0">
                  <a:pos x="T0" y="T1"/>
                </a:cxn>
                <a:cxn ang="0">
                  <a:pos x="T2" y="T3"/>
                </a:cxn>
                <a:cxn ang="0">
                  <a:pos x="T4" y="T5"/>
                </a:cxn>
              </a:cxnLst>
              <a:rect l="0" t="0" r="r" b="b"/>
              <a:pathLst>
                <a:path w="21591" h="13589" fill="none" extrusionOk="0">
                  <a:moveTo>
                    <a:pt x="16789" y="-1"/>
                  </a:moveTo>
                  <a:cubicBezTo>
                    <a:pt x="19767" y="3679"/>
                    <a:pt x="21454" y="8235"/>
                    <a:pt x="21591" y="12967"/>
                  </a:cubicBezTo>
                </a:path>
                <a:path w="21591" h="13589" stroke="0" extrusionOk="0">
                  <a:moveTo>
                    <a:pt x="16789" y="-1"/>
                  </a:moveTo>
                  <a:cubicBezTo>
                    <a:pt x="19767" y="3679"/>
                    <a:pt x="21454" y="8235"/>
                    <a:pt x="21591" y="12967"/>
                  </a:cubicBezTo>
                  <a:lnTo>
                    <a:pt x="0" y="13589"/>
                  </a:lnTo>
                  <a:close/>
                </a:path>
              </a:pathLst>
            </a:custGeom>
            <a:noFill/>
            <a:ln w="9525">
              <a:solidFill>
                <a:srgbClr val="000099"/>
              </a:solidFill>
              <a:round/>
            </a:ln>
          </p:spPr>
          <p:txBody>
            <a:bodyPr anchor="ctr"/>
            <a:lstStyle/>
            <a:p>
              <a:endParaRPr lang="zh-CN" altLang="en-US"/>
            </a:p>
          </p:txBody>
        </p:sp>
        <p:sp>
          <p:nvSpPr>
            <p:cNvPr id="236565" name="Text Box 21"/>
            <p:cNvSpPr txBox="1">
              <a:spLocks noChangeArrowheads="1"/>
            </p:cNvSpPr>
            <p:nvPr/>
          </p:nvSpPr>
          <p:spPr bwMode="auto">
            <a:xfrm>
              <a:off x="5284" y="1706"/>
              <a:ext cx="238" cy="317"/>
            </a:xfrm>
            <a:prstGeom prst="rect">
              <a:avLst/>
            </a:prstGeom>
            <a:noFill/>
            <a:ln w="9525">
              <a:noFill/>
              <a:miter lim="800000"/>
            </a:ln>
          </p:spPr>
          <p:txBody>
            <a:bodyPr/>
            <a:lstStyle/>
            <a:p>
              <a:pPr algn="just"/>
              <a:r>
                <a:rPr lang="en-US" altLang="zh-CN" sz="2800" i="1">
                  <a:solidFill>
                    <a:srgbClr val="000000"/>
                  </a:solidFill>
                </a:rPr>
                <a:t>x</a:t>
              </a:r>
              <a:endParaRPr lang="en-US" altLang="zh-CN" sz="2800">
                <a:solidFill>
                  <a:srgbClr val="000000"/>
                </a:solidFill>
                <a:latin typeface="Arial" panose="020B0604020202020204" pitchFamily="34" charset="0"/>
              </a:endParaRPr>
            </a:p>
          </p:txBody>
        </p:sp>
        <p:sp>
          <p:nvSpPr>
            <p:cNvPr id="236566" name="Text Box 22"/>
            <p:cNvSpPr txBox="1">
              <a:spLocks noChangeArrowheads="1"/>
            </p:cNvSpPr>
            <p:nvPr/>
          </p:nvSpPr>
          <p:spPr bwMode="auto">
            <a:xfrm>
              <a:off x="4195" y="1453"/>
              <a:ext cx="227" cy="272"/>
            </a:xfrm>
            <a:prstGeom prst="rect">
              <a:avLst/>
            </a:prstGeom>
            <a:noFill/>
            <a:ln w="9525">
              <a:noFill/>
              <a:miter lim="800000"/>
            </a:ln>
          </p:spPr>
          <p:txBody>
            <a:bodyPr/>
            <a:lstStyle/>
            <a:p>
              <a:pPr algn="just"/>
              <a:r>
                <a:rPr lang="en-US" altLang="zh-CN" sz="2400" i="1">
                  <a:solidFill>
                    <a:srgbClr val="000000"/>
                  </a:solidFill>
                </a:rPr>
                <a:t>r</a:t>
              </a:r>
              <a:endParaRPr lang="en-US" altLang="zh-CN" sz="2400">
                <a:solidFill>
                  <a:srgbClr val="000000"/>
                </a:solidFill>
                <a:latin typeface="Arial" panose="020B0604020202020204" pitchFamily="34" charset="0"/>
              </a:endParaRPr>
            </a:p>
          </p:txBody>
        </p:sp>
        <p:sp>
          <p:nvSpPr>
            <p:cNvPr id="236567" name="Text Box 23"/>
            <p:cNvSpPr txBox="1">
              <a:spLocks noChangeArrowheads="1"/>
            </p:cNvSpPr>
            <p:nvPr/>
          </p:nvSpPr>
          <p:spPr bwMode="auto">
            <a:xfrm>
              <a:off x="3878" y="1752"/>
              <a:ext cx="272" cy="226"/>
            </a:xfrm>
            <a:prstGeom prst="rect">
              <a:avLst/>
            </a:prstGeom>
            <a:noFill/>
            <a:ln w="9525">
              <a:noFill/>
              <a:miter lim="800000"/>
            </a:ln>
          </p:spPr>
          <p:txBody>
            <a:bodyPr/>
            <a:lstStyle/>
            <a:p>
              <a:pPr algn="just"/>
              <a:r>
                <a:rPr lang="en-US" altLang="zh-CN" sz="2400" i="1">
                  <a:solidFill>
                    <a:srgbClr val="000000"/>
                  </a:solidFill>
                </a:rPr>
                <a:t>O</a:t>
              </a:r>
              <a:endParaRPr lang="en-US" altLang="zh-CN" sz="2400">
                <a:solidFill>
                  <a:srgbClr val="000000"/>
                </a:solidFill>
                <a:latin typeface="Arial" panose="020B0604020202020204" pitchFamily="34" charset="0"/>
              </a:endParaRPr>
            </a:p>
          </p:txBody>
        </p:sp>
        <p:sp>
          <p:nvSpPr>
            <p:cNvPr id="236568" name="Text Box 24"/>
            <p:cNvSpPr txBox="1">
              <a:spLocks noChangeArrowheads="1"/>
            </p:cNvSpPr>
            <p:nvPr/>
          </p:nvSpPr>
          <p:spPr bwMode="auto">
            <a:xfrm>
              <a:off x="2934" y="1525"/>
              <a:ext cx="226" cy="272"/>
            </a:xfrm>
            <a:prstGeom prst="rect">
              <a:avLst/>
            </a:prstGeom>
            <a:noFill/>
            <a:ln w="9525">
              <a:noFill/>
              <a:miter lim="800000"/>
            </a:ln>
          </p:spPr>
          <p:txBody>
            <a:bodyPr/>
            <a:lstStyle/>
            <a:p>
              <a:pPr algn="just"/>
              <a:r>
                <a:rPr lang="en-US" altLang="zh-CN" sz="2400" i="1">
                  <a:solidFill>
                    <a:srgbClr val="000000"/>
                  </a:solidFill>
                </a:rPr>
                <a:t>R</a:t>
              </a:r>
              <a:endParaRPr lang="en-US" altLang="zh-CN" sz="2400">
                <a:solidFill>
                  <a:srgbClr val="000000"/>
                </a:solidFill>
                <a:latin typeface="Arial" panose="020B0604020202020204" pitchFamily="34" charset="0"/>
              </a:endParaRPr>
            </a:p>
          </p:txBody>
        </p:sp>
        <p:pic>
          <p:nvPicPr>
            <p:cNvPr id="236569" name="Picture 25"/>
            <p:cNvPicPr>
              <a:picLocks noChangeAspect="1" noChangeArrowheads="1"/>
            </p:cNvPicPr>
            <p:nvPr/>
          </p:nvPicPr>
          <p:blipFill>
            <a:blip r:embed="rId5" cstate="print"/>
            <a:srcRect/>
            <a:stretch>
              <a:fillRect/>
            </a:stretch>
          </p:blipFill>
          <p:spPr bwMode="auto">
            <a:xfrm>
              <a:off x="3713" y="1514"/>
              <a:ext cx="186" cy="226"/>
            </a:xfrm>
            <a:prstGeom prst="rect">
              <a:avLst/>
            </a:prstGeom>
            <a:noFill/>
            <a:ln w="19050">
              <a:noFill/>
              <a:miter lim="800000"/>
              <a:headEnd/>
              <a:tailEnd type="none" w="med" len="lg"/>
            </a:ln>
            <a:effectLst/>
          </p:spPr>
        </p:pic>
        <p:pic>
          <p:nvPicPr>
            <p:cNvPr id="236570" name="Picture 26"/>
            <p:cNvPicPr>
              <a:picLocks noChangeAspect="1" noChangeArrowheads="1"/>
            </p:cNvPicPr>
            <p:nvPr/>
          </p:nvPicPr>
          <p:blipFill>
            <a:blip r:embed="rId6" cstate="print"/>
            <a:srcRect/>
            <a:stretch>
              <a:fillRect/>
            </a:stretch>
          </p:blipFill>
          <p:spPr bwMode="auto">
            <a:xfrm>
              <a:off x="4722" y="1579"/>
              <a:ext cx="199" cy="227"/>
            </a:xfrm>
            <a:prstGeom prst="rect">
              <a:avLst/>
            </a:prstGeom>
            <a:noFill/>
            <a:ln w="19050">
              <a:noFill/>
              <a:miter lim="800000"/>
              <a:headEnd/>
              <a:tailEnd type="none" w="med" len="lg"/>
            </a:ln>
            <a:effectLst/>
          </p:spPr>
        </p:pic>
        <p:pic>
          <p:nvPicPr>
            <p:cNvPr id="236571" name="Picture 27"/>
            <p:cNvPicPr>
              <a:picLocks noChangeAspect="1" noChangeArrowheads="1"/>
            </p:cNvPicPr>
            <p:nvPr/>
          </p:nvPicPr>
          <p:blipFill>
            <a:blip r:embed="rId7" cstate="print"/>
            <a:srcRect/>
            <a:stretch>
              <a:fillRect/>
            </a:stretch>
          </p:blipFill>
          <p:spPr bwMode="auto">
            <a:xfrm>
              <a:off x="4334" y="1610"/>
              <a:ext cx="174" cy="213"/>
            </a:xfrm>
            <a:prstGeom prst="rect">
              <a:avLst/>
            </a:prstGeom>
            <a:noFill/>
            <a:ln w="19050">
              <a:noFill/>
              <a:miter lim="800000"/>
              <a:headEnd/>
              <a:tailEnd type="none" w="med" len="lg"/>
            </a:ln>
            <a:effectLst/>
          </p:spPr>
        </p:pic>
        <p:sp>
          <p:nvSpPr>
            <p:cNvPr id="236572" name="Oval 28"/>
            <p:cNvSpPr>
              <a:spLocks noChangeArrowheads="1"/>
            </p:cNvSpPr>
            <p:nvPr/>
          </p:nvSpPr>
          <p:spPr bwMode="auto">
            <a:xfrm>
              <a:off x="4647" y="1774"/>
              <a:ext cx="27" cy="27"/>
            </a:xfrm>
            <a:prstGeom prst="ellipse">
              <a:avLst/>
            </a:prstGeom>
            <a:solidFill>
              <a:srgbClr val="000099"/>
            </a:solidFill>
            <a:ln w="9525">
              <a:solidFill>
                <a:srgbClr val="000099"/>
              </a:solidFill>
              <a:round/>
            </a:ln>
          </p:spPr>
          <p:txBody>
            <a:bodyPr/>
            <a:lstStyle/>
            <a:p>
              <a:endParaRPr lang="zh-CN" altLang="en-US"/>
            </a:p>
          </p:txBody>
        </p:sp>
        <p:sp>
          <p:nvSpPr>
            <p:cNvPr id="236573" name="Text Box 29"/>
            <p:cNvSpPr txBox="1">
              <a:spLocks noChangeArrowheads="1"/>
            </p:cNvSpPr>
            <p:nvPr/>
          </p:nvSpPr>
          <p:spPr bwMode="auto">
            <a:xfrm>
              <a:off x="4213" y="1153"/>
              <a:ext cx="238" cy="281"/>
            </a:xfrm>
            <a:prstGeom prst="rect">
              <a:avLst/>
            </a:prstGeom>
            <a:solidFill>
              <a:srgbClr val="FFFFFF"/>
            </a:solidFill>
            <a:ln w="9525">
              <a:noFill/>
              <a:miter lim="800000"/>
            </a:ln>
          </p:spPr>
          <p:txBody>
            <a:bodyPr/>
            <a:lstStyle/>
            <a:p>
              <a:pPr algn="just"/>
              <a:r>
                <a:rPr lang="en-US" altLang="zh-CN" sz="2400" i="1">
                  <a:solidFill>
                    <a:srgbClr val="000000"/>
                  </a:solidFill>
                </a:rPr>
                <a:t>x</a:t>
              </a:r>
              <a:endParaRPr lang="en-US" altLang="zh-CN" sz="2400">
                <a:solidFill>
                  <a:srgbClr val="000000"/>
                </a:solidFill>
              </a:endParaRPr>
            </a:p>
          </p:txBody>
        </p:sp>
        <p:graphicFrame>
          <p:nvGraphicFramePr>
            <p:cNvPr id="236574" name="Object 30"/>
            <p:cNvGraphicFramePr>
              <a:graphicFrameLocks noChangeAspect="1"/>
            </p:cNvGraphicFramePr>
            <p:nvPr/>
          </p:nvGraphicFramePr>
          <p:xfrm>
            <a:off x="4558" y="1053"/>
            <a:ext cx="241" cy="225"/>
          </p:xfrm>
          <a:graphic>
            <a:graphicData uri="http://schemas.openxmlformats.org/presentationml/2006/ole">
              <mc:AlternateContent xmlns:mc="http://schemas.openxmlformats.org/markup-compatibility/2006">
                <mc:Choice xmlns:v="urn:schemas-microsoft-com:vml" Requires="v">
                  <p:oleObj name="公式" r:id="rId8" imgW="4572000" imgH="4267200" progId="">
                    <p:embed/>
                  </p:oleObj>
                </mc:Choice>
                <mc:Fallback>
                  <p:oleObj name="公式" r:id="rId8" imgW="4572000" imgH="4267200" progId="">
                    <p:embed/>
                    <p:pic>
                      <p:nvPicPr>
                        <p:cNvPr id="0" name="Picture 30" descr="image15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58" y="1053"/>
                          <a:ext cx="241" cy="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36586" name="Group 42"/>
          <p:cNvGrpSpPr/>
          <p:nvPr/>
        </p:nvGrpSpPr>
        <p:grpSpPr bwMode="auto">
          <a:xfrm>
            <a:off x="4572000" y="3886200"/>
            <a:ext cx="4430713" cy="2085975"/>
            <a:chOff x="2789" y="2568"/>
            <a:chExt cx="2791" cy="1314"/>
          </a:xfrm>
        </p:grpSpPr>
        <p:graphicFrame>
          <p:nvGraphicFramePr>
            <p:cNvPr id="236575" name="Object 31"/>
            <p:cNvGraphicFramePr>
              <a:graphicFrameLocks noChangeAspect="1"/>
            </p:cNvGraphicFramePr>
            <p:nvPr/>
          </p:nvGraphicFramePr>
          <p:xfrm>
            <a:off x="4195" y="2568"/>
            <a:ext cx="215" cy="233"/>
          </p:xfrm>
          <a:graphic>
            <a:graphicData uri="http://schemas.openxmlformats.org/presentationml/2006/ole">
              <mc:AlternateContent xmlns:mc="http://schemas.openxmlformats.org/markup-compatibility/2006">
                <mc:Choice xmlns:v="urn:schemas-microsoft-com:vml" Requires="v">
                  <p:oleObj name="公式" r:id="rId10" imgW="4861800" imgH="5270400" progId="">
                    <p:embed/>
                  </p:oleObj>
                </mc:Choice>
                <mc:Fallback>
                  <p:oleObj name="公式" r:id="rId10" imgW="4861800" imgH="5270400" progId="">
                    <p:embed/>
                    <p:pic>
                      <p:nvPicPr>
                        <p:cNvPr id="0" name="Picture 31" descr="image16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95" y="2568"/>
                          <a:ext cx="215" cy="2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36576" name="Group 32"/>
            <p:cNvGrpSpPr/>
            <p:nvPr/>
          </p:nvGrpSpPr>
          <p:grpSpPr bwMode="auto">
            <a:xfrm>
              <a:off x="2789" y="2659"/>
              <a:ext cx="2791" cy="1223"/>
              <a:chOff x="2789" y="2659"/>
              <a:chExt cx="2791" cy="1223"/>
            </a:xfrm>
          </p:grpSpPr>
          <p:sp>
            <p:nvSpPr>
              <p:cNvPr id="236577" name="Line 33"/>
              <p:cNvSpPr>
                <a:spLocks noChangeShapeType="1"/>
              </p:cNvSpPr>
              <p:nvPr/>
            </p:nvSpPr>
            <p:spPr bwMode="auto">
              <a:xfrm>
                <a:off x="2789" y="3612"/>
                <a:ext cx="2767" cy="0"/>
              </a:xfrm>
              <a:prstGeom prst="line">
                <a:avLst/>
              </a:prstGeom>
              <a:noFill/>
              <a:ln w="9525">
                <a:solidFill>
                  <a:schemeClr val="tx1"/>
                </a:solidFill>
                <a:round/>
                <a:tailEnd type="triangle" w="med" len="lg"/>
              </a:ln>
              <a:effectLst/>
            </p:spPr>
            <p:txBody>
              <a:bodyPr/>
              <a:lstStyle/>
              <a:p>
                <a:endParaRPr lang="zh-CN" altLang="en-US"/>
              </a:p>
            </p:txBody>
          </p:sp>
          <p:sp>
            <p:nvSpPr>
              <p:cNvPr id="236578" name="Line 34"/>
              <p:cNvSpPr>
                <a:spLocks noChangeShapeType="1"/>
              </p:cNvSpPr>
              <p:nvPr/>
            </p:nvSpPr>
            <p:spPr bwMode="auto">
              <a:xfrm>
                <a:off x="3061" y="2840"/>
                <a:ext cx="0" cy="772"/>
              </a:xfrm>
              <a:prstGeom prst="line">
                <a:avLst/>
              </a:prstGeom>
              <a:noFill/>
              <a:ln w="9525">
                <a:solidFill>
                  <a:schemeClr val="tx1"/>
                </a:solidFill>
                <a:prstDash val="dash"/>
                <a:round/>
              </a:ln>
              <a:effectLst/>
            </p:spPr>
            <p:txBody>
              <a:bodyPr/>
              <a:lstStyle/>
              <a:p>
                <a:endParaRPr lang="zh-CN" altLang="en-US"/>
              </a:p>
            </p:txBody>
          </p:sp>
          <p:sp>
            <p:nvSpPr>
              <p:cNvPr id="236579" name="Line 35"/>
              <p:cNvSpPr>
                <a:spLocks noChangeShapeType="1"/>
              </p:cNvSpPr>
              <p:nvPr/>
            </p:nvSpPr>
            <p:spPr bwMode="auto">
              <a:xfrm>
                <a:off x="5239" y="2840"/>
                <a:ext cx="0" cy="772"/>
              </a:xfrm>
              <a:prstGeom prst="line">
                <a:avLst/>
              </a:prstGeom>
              <a:noFill/>
              <a:ln w="9525">
                <a:solidFill>
                  <a:schemeClr val="tx1"/>
                </a:solidFill>
                <a:prstDash val="dash"/>
                <a:round/>
              </a:ln>
              <a:effectLst/>
            </p:spPr>
            <p:txBody>
              <a:bodyPr/>
              <a:lstStyle/>
              <a:p>
                <a:endParaRPr lang="zh-CN" altLang="en-US"/>
              </a:p>
            </p:txBody>
          </p:sp>
          <p:sp>
            <p:nvSpPr>
              <p:cNvPr id="236580" name="Line 36"/>
              <p:cNvSpPr>
                <a:spLocks noChangeShapeType="1"/>
              </p:cNvSpPr>
              <p:nvPr/>
            </p:nvSpPr>
            <p:spPr bwMode="auto">
              <a:xfrm flipV="1">
                <a:off x="4150" y="2659"/>
                <a:ext cx="0" cy="953"/>
              </a:xfrm>
              <a:prstGeom prst="line">
                <a:avLst/>
              </a:prstGeom>
              <a:noFill/>
              <a:ln w="9525">
                <a:solidFill>
                  <a:schemeClr val="tx1"/>
                </a:solidFill>
                <a:round/>
                <a:tailEnd type="triangle" w="med" len="lg"/>
              </a:ln>
              <a:effectLst/>
            </p:spPr>
            <p:txBody>
              <a:bodyPr/>
              <a:lstStyle/>
              <a:p>
                <a:endParaRPr lang="zh-CN" altLang="en-US"/>
              </a:p>
            </p:txBody>
          </p:sp>
          <p:graphicFrame>
            <p:nvGraphicFramePr>
              <p:cNvPr id="236581" name="Object 37"/>
              <p:cNvGraphicFramePr>
                <a:graphicFrameLocks noChangeAspect="1"/>
              </p:cNvGraphicFramePr>
              <p:nvPr/>
            </p:nvGraphicFramePr>
            <p:xfrm>
              <a:off x="5375" y="3657"/>
              <a:ext cx="205" cy="225"/>
            </p:xfrm>
            <a:graphic>
              <a:graphicData uri="http://schemas.openxmlformats.org/presentationml/2006/ole">
                <mc:AlternateContent xmlns:mc="http://schemas.openxmlformats.org/markup-compatibility/2006">
                  <mc:Choice xmlns:v="urn:schemas-microsoft-com:vml" Requires="v">
                    <p:oleObj name="公式" r:id="rId12" imgW="4049280" imgH="4457880" progId="">
                      <p:embed/>
                    </p:oleObj>
                  </mc:Choice>
                  <mc:Fallback>
                    <p:oleObj name="公式" r:id="rId12" imgW="4049280" imgH="4457880" progId="">
                      <p:embed/>
                      <p:pic>
                        <p:nvPicPr>
                          <p:cNvPr id="0" name="Picture 37" descr="image16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75" y="3657"/>
                            <a:ext cx="205" cy="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6582" name="Object 38"/>
              <p:cNvGraphicFramePr>
                <a:graphicFrameLocks noChangeAspect="1"/>
              </p:cNvGraphicFramePr>
              <p:nvPr/>
            </p:nvGraphicFramePr>
            <p:xfrm>
              <a:off x="4050" y="3632"/>
              <a:ext cx="205" cy="225"/>
            </p:xfrm>
            <a:graphic>
              <a:graphicData uri="http://schemas.openxmlformats.org/presentationml/2006/ole">
                <mc:AlternateContent xmlns:mc="http://schemas.openxmlformats.org/markup-compatibility/2006">
                  <mc:Choice xmlns:v="urn:schemas-microsoft-com:vml" Requires="v">
                    <p:oleObj name="公式" r:id="rId14" imgW="4049280" imgH="4457880" progId="">
                      <p:embed/>
                    </p:oleObj>
                  </mc:Choice>
                  <mc:Fallback>
                    <p:oleObj name="公式" r:id="rId14" imgW="4049280" imgH="4457880" progId="">
                      <p:embed/>
                      <p:pic>
                        <p:nvPicPr>
                          <p:cNvPr id="0" name="Picture 38" descr="image16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50" y="3632"/>
                            <a:ext cx="205" cy="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6583" name="Freeform 39"/>
              <p:cNvSpPr/>
              <p:nvPr/>
            </p:nvSpPr>
            <p:spPr bwMode="auto">
              <a:xfrm>
                <a:off x="2789" y="2924"/>
                <a:ext cx="1361" cy="688"/>
              </a:xfrm>
              <a:custGeom>
                <a:avLst/>
                <a:gdLst/>
                <a:ahLst/>
                <a:cxnLst>
                  <a:cxn ang="0">
                    <a:pos x="0" y="688"/>
                  </a:cxn>
                  <a:cxn ang="0">
                    <a:pos x="136" y="597"/>
                  </a:cxn>
                  <a:cxn ang="0">
                    <a:pos x="272" y="415"/>
                  </a:cxn>
                  <a:cxn ang="0">
                    <a:pos x="363" y="189"/>
                  </a:cxn>
                  <a:cxn ang="0">
                    <a:pos x="499" y="52"/>
                  </a:cxn>
                  <a:cxn ang="0">
                    <a:pos x="862" y="7"/>
                  </a:cxn>
                  <a:cxn ang="0">
                    <a:pos x="1361" y="7"/>
                  </a:cxn>
                </a:cxnLst>
                <a:rect l="0" t="0" r="r" b="b"/>
                <a:pathLst>
                  <a:path w="1361" h="688">
                    <a:moveTo>
                      <a:pt x="0" y="688"/>
                    </a:moveTo>
                    <a:cubicBezTo>
                      <a:pt x="45" y="665"/>
                      <a:pt x="91" y="642"/>
                      <a:pt x="136" y="597"/>
                    </a:cubicBezTo>
                    <a:cubicBezTo>
                      <a:pt x="181" y="552"/>
                      <a:pt x="234" y="483"/>
                      <a:pt x="272" y="415"/>
                    </a:cubicBezTo>
                    <a:cubicBezTo>
                      <a:pt x="310" y="347"/>
                      <a:pt x="325" y="249"/>
                      <a:pt x="363" y="189"/>
                    </a:cubicBezTo>
                    <a:cubicBezTo>
                      <a:pt x="401" y="129"/>
                      <a:pt x="416" y="82"/>
                      <a:pt x="499" y="52"/>
                    </a:cubicBezTo>
                    <a:cubicBezTo>
                      <a:pt x="582" y="22"/>
                      <a:pt x="718" y="14"/>
                      <a:pt x="862" y="7"/>
                    </a:cubicBezTo>
                    <a:cubicBezTo>
                      <a:pt x="1006" y="0"/>
                      <a:pt x="1183" y="3"/>
                      <a:pt x="1361" y="7"/>
                    </a:cubicBezTo>
                  </a:path>
                </a:pathLst>
              </a:custGeom>
              <a:noFill/>
              <a:ln w="28575" cmpd="sng">
                <a:solidFill>
                  <a:schemeClr val="hlink"/>
                </a:solidFill>
                <a:round/>
              </a:ln>
              <a:effectLst/>
            </p:spPr>
            <p:txBody>
              <a:bodyPr/>
              <a:lstStyle/>
              <a:p>
                <a:endParaRPr lang="zh-CN" altLang="en-US"/>
              </a:p>
            </p:txBody>
          </p:sp>
          <p:sp>
            <p:nvSpPr>
              <p:cNvPr id="236584" name="Freeform 40"/>
              <p:cNvSpPr/>
              <p:nvPr/>
            </p:nvSpPr>
            <p:spPr bwMode="auto">
              <a:xfrm flipH="1">
                <a:off x="4150" y="2922"/>
                <a:ext cx="1361" cy="688"/>
              </a:xfrm>
              <a:custGeom>
                <a:avLst/>
                <a:gdLst/>
                <a:ahLst/>
                <a:cxnLst>
                  <a:cxn ang="0">
                    <a:pos x="0" y="688"/>
                  </a:cxn>
                  <a:cxn ang="0">
                    <a:pos x="136" y="597"/>
                  </a:cxn>
                  <a:cxn ang="0">
                    <a:pos x="272" y="415"/>
                  </a:cxn>
                  <a:cxn ang="0">
                    <a:pos x="363" y="189"/>
                  </a:cxn>
                  <a:cxn ang="0">
                    <a:pos x="499" y="52"/>
                  </a:cxn>
                  <a:cxn ang="0">
                    <a:pos x="862" y="7"/>
                  </a:cxn>
                  <a:cxn ang="0">
                    <a:pos x="1361" y="7"/>
                  </a:cxn>
                </a:cxnLst>
                <a:rect l="0" t="0" r="r" b="b"/>
                <a:pathLst>
                  <a:path w="1361" h="688">
                    <a:moveTo>
                      <a:pt x="0" y="688"/>
                    </a:moveTo>
                    <a:cubicBezTo>
                      <a:pt x="45" y="665"/>
                      <a:pt x="91" y="642"/>
                      <a:pt x="136" y="597"/>
                    </a:cubicBezTo>
                    <a:cubicBezTo>
                      <a:pt x="181" y="552"/>
                      <a:pt x="234" y="483"/>
                      <a:pt x="272" y="415"/>
                    </a:cubicBezTo>
                    <a:cubicBezTo>
                      <a:pt x="310" y="347"/>
                      <a:pt x="325" y="249"/>
                      <a:pt x="363" y="189"/>
                    </a:cubicBezTo>
                    <a:cubicBezTo>
                      <a:pt x="401" y="129"/>
                      <a:pt x="416" y="82"/>
                      <a:pt x="499" y="52"/>
                    </a:cubicBezTo>
                    <a:cubicBezTo>
                      <a:pt x="582" y="22"/>
                      <a:pt x="718" y="14"/>
                      <a:pt x="862" y="7"/>
                    </a:cubicBezTo>
                    <a:cubicBezTo>
                      <a:pt x="1006" y="0"/>
                      <a:pt x="1183" y="3"/>
                      <a:pt x="1361" y="7"/>
                    </a:cubicBezTo>
                  </a:path>
                </a:pathLst>
              </a:custGeom>
              <a:noFill/>
              <a:ln w="28575" cap="flat" cmpd="sng">
                <a:solidFill>
                  <a:schemeClr val="hlink"/>
                </a:solidFill>
                <a:prstDash val="solid"/>
                <a:round/>
                <a:headEnd type="none" w="med" len="med"/>
                <a:tailEnd type="none" w="med" len="med"/>
              </a:ln>
              <a:effectLst/>
            </p:spPr>
            <p:txBody>
              <a:bodyPr/>
              <a:lstStyle/>
              <a:p>
                <a:endParaRPr lang="zh-CN" altLang="en-US"/>
              </a:p>
            </p:txBody>
          </p:sp>
          <p:sp>
            <p:nvSpPr>
              <p:cNvPr id="236585" name="Line 41"/>
              <p:cNvSpPr>
                <a:spLocks noChangeShapeType="1"/>
              </p:cNvSpPr>
              <p:nvPr/>
            </p:nvSpPr>
            <p:spPr bwMode="auto">
              <a:xfrm>
                <a:off x="3560" y="2931"/>
                <a:ext cx="1180" cy="0"/>
              </a:xfrm>
              <a:prstGeom prst="line">
                <a:avLst/>
              </a:prstGeom>
              <a:noFill/>
              <a:ln w="28575">
                <a:solidFill>
                  <a:schemeClr val="hlink"/>
                </a:solidFill>
                <a:round/>
              </a:ln>
              <a:effectLst/>
            </p:spPr>
            <p:txBody>
              <a:bodyPr/>
              <a:lstStyle/>
              <a:p>
                <a:endParaRPr lang="zh-CN" altLang="en-US"/>
              </a:p>
            </p:txBody>
          </p:sp>
        </p:grpSp>
      </p:grpSp>
      <p:graphicFrame>
        <p:nvGraphicFramePr>
          <p:cNvPr id="236587" name="Object 43"/>
          <p:cNvGraphicFramePr>
            <a:graphicFrameLocks noChangeAspect="1"/>
          </p:cNvGraphicFramePr>
          <p:nvPr/>
        </p:nvGraphicFramePr>
        <p:xfrm>
          <a:off x="914399" y="1281201"/>
          <a:ext cx="3145139" cy="760324"/>
        </p:xfrm>
        <a:graphic>
          <a:graphicData uri="http://schemas.openxmlformats.org/presentationml/2006/ole">
            <mc:AlternateContent xmlns:mc="http://schemas.openxmlformats.org/markup-compatibility/2006">
              <mc:Choice xmlns:v="urn:schemas-microsoft-com:vml" Requires="v">
                <p:oleObj r:id="rId16" imgW="60510960" imgH="14617800" progId="">
                  <p:embed/>
                </p:oleObj>
              </mc:Choice>
              <mc:Fallback>
                <p:oleObj r:id="rId16" imgW="60510960" imgH="14617800" progId="">
                  <p:embed/>
                  <p:pic>
                    <p:nvPicPr>
                      <p:cNvPr id="0" name="Picture 43" descr="image16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14399" y="1281201"/>
                        <a:ext cx="3145139" cy="7603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6588" name="Object 44"/>
          <p:cNvGraphicFramePr>
            <a:graphicFrameLocks noChangeAspect="1"/>
          </p:cNvGraphicFramePr>
          <p:nvPr/>
        </p:nvGraphicFramePr>
        <p:xfrm>
          <a:off x="914399" y="2152649"/>
          <a:ext cx="1295005" cy="398463"/>
        </p:xfrm>
        <a:graphic>
          <a:graphicData uri="http://schemas.openxmlformats.org/presentationml/2006/ole">
            <mc:AlternateContent xmlns:mc="http://schemas.openxmlformats.org/markup-compatibility/2006">
              <mc:Choice xmlns:v="urn:schemas-microsoft-com:vml" Requires="v">
                <p:oleObj name="公式" r:id="rId18" imgW="21109680" imgH="6489720" progId="">
                  <p:embed/>
                </p:oleObj>
              </mc:Choice>
              <mc:Fallback>
                <p:oleObj name="公式" r:id="rId18" imgW="21109680" imgH="6489720" progId="">
                  <p:embed/>
                  <p:pic>
                    <p:nvPicPr>
                      <p:cNvPr id="0" name="Picture 44" descr="image16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14399" y="2152649"/>
                        <a:ext cx="1295005" cy="398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6589" name="Object 45"/>
          <p:cNvGraphicFramePr>
            <a:graphicFrameLocks noChangeAspect="1"/>
          </p:cNvGraphicFramePr>
          <p:nvPr/>
        </p:nvGraphicFramePr>
        <p:xfrm>
          <a:off x="2514600" y="2133600"/>
          <a:ext cx="2035970" cy="407194"/>
        </p:xfrm>
        <a:graphic>
          <a:graphicData uri="http://schemas.openxmlformats.org/presentationml/2006/ole">
            <mc:AlternateContent xmlns:mc="http://schemas.openxmlformats.org/markup-compatibility/2006">
              <mc:Choice xmlns:v="urn:schemas-microsoft-com:vml" Requires="v">
                <p:oleObj name="公式" r:id="rId20" imgW="36545400" imgH="7302600" progId="">
                  <p:embed/>
                </p:oleObj>
              </mc:Choice>
              <mc:Fallback>
                <p:oleObj name="公式" r:id="rId20" imgW="36545400" imgH="7302600" progId="">
                  <p:embed/>
                  <p:pic>
                    <p:nvPicPr>
                      <p:cNvPr id="0" name="Picture 45" descr="image16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514600" y="2133600"/>
                        <a:ext cx="2035970" cy="4071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6590" name="Object 46"/>
          <p:cNvGraphicFramePr>
            <a:graphicFrameLocks noChangeAspect="1"/>
          </p:cNvGraphicFramePr>
          <p:nvPr/>
        </p:nvGraphicFramePr>
        <p:xfrm>
          <a:off x="975717" y="2590800"/>
          <a:ext cx="2377083" cy="685800"/>
        </p:xfrm>
        <a:graphic>
          <a:graphicData uri="http://schemas.openxmlformats.org/presentationml/2006/ole">
            <mc:AlternateContent xmlns:mc="http://schemas.openxmlformats.org/markup-compatibility/2006">
              <mc:Choice xmlns:v="urn:schemas-microsoft-com:vml" Requires="v">
                <p:oleObj r:id="rId22" imgW="45075600" imgH="12992040" progId="">
                  <p:embed/>
                </p:oleObj>
              </mc:Choice>
              <mc:Fallback>
                <p:oleObj r:id="rId22" imgW="45075600" imgH="12992040" progId="">
                  <p:embed/>
                  <p:pic>
                    <p:nvPicPr>
                      <p:cNvPr id="0" name="Picture 46" descr="image16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75717" y="2590800"/>
                        <a:ext cx="2377083"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6591" name="Object 47"/>
          <p:cNvGraphicFramePr>
            <a:graphicFrameLocks noChangeAspect="1"/>
          </p:cNvGraphicFramePr>
          <p:nvPr/>
        </p:nvGraphicFramePr>
        <p:xfrm>
          <a:off x="1066800" y="3276600"/>
          <a:ext cx="2880289" cy="666750"/>
        </p:xfrm>
        <a:graphic>
          <a:graphicData uri="http://schemas.openxmlformats.org/presentationml/2006/ole">
            <mc:AlternateContent xmlns:mc="http://schemas.openxmlformats.org/markup-compatibility/2006">
              <mc:Choice xmlns:v="urn:schemas-microsoft-com:vml" Requires="v">
                <p:oleObj r:id="rId24" imgW="54417960" imgH="12585600" progId="">
                  <p:embed/>
                </p:oleObj>
              </mc:Choice>
              <mc:Fallback>
                <p:oleObj r:id="rId24" imgW="54417960" imgH="12585600" progId="">
                  <p:embed/>
                  <p:pic>
                    <p:nvPicPr>
                      <p:cNvPr id="0" name="Picture 47" descr="image16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066800" y="3276600"/>
                        <a:ext cx="2880289"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altLang="zh-CN" dirty="0"/>
              <a:t>10.3 </a:t>
            </a:r>
            <a:r>
              <a:rPr lang="zh-CN" altLang="en-US" dirty="0"/>
              <a:t>毕奥─萨伐尔定律</a:t>
            </a:r>
          </a:p>
        </p:txBody>
      </p:sp>
      <p:sp>
        <p:nvSpPr>
          <p:cNvPr id="13" name="灯片编号占位符 4"/>
          <p:cNvSpPr>
            <a:spLocks noGrp="1"/>
          </p:cNvSpPr>
          <p:nvPr>
            <p:ph type="sldNum" sz="quarter" idx="12"/>
          </p:nvPr>
        </p:nvSpPr>
        <p:spPr/>
        <p:txBody>
          <a:bodyPr/>
          <a:lstStyle/>
          <a:p>
            <a:fld id="{0C9676BB-24E2-4595-9B59-4D87C1A502F2}" type="slidenum">
              <a:rPr lang="en-US" altLang="zh-CN"/>
              <a:pPr/>
              <a:t>41</a:t>
            </a:fld>
            <a:endParaRPr lang="en-US" altLang="zh-CN"/>
          </a:p>
        </p:txBody>
      </p:sp>
      <p:sp>
        <p:nvSpPr>
          <p:cNvPr id="237603" name="Text Box 35"/>
          <p:cNvSpPr txBox="1">
            <a:spLocks noChangeArrowheads="1"/>
          </p:cNvSpPr>
          <p:nvPr/>
        </p:nvSpPr>
        <p:spPr bwMode="auto">
          <a:xfrm>
            <a:off x="914400" y="2590800"/>
            <a:ext cx="3429000" cy="519113"/>
          </a:xfrm>
          <a:prstGeom prst="rect">
            <a:avLst/>
          </a:prstGeom>
          <a:noFill/>
          <a:ln w="9525">
            <a:noFill/>
            <a:miter lim="800000"/>
          </a:ln>
          <a:effectLst/>
        </p:spPr>
        <p:txBody>
          <a:bodyPr>
            <a:spAutoFit/>
          </a:bodyPr>
          <a:lstStyle/>
          <a:p>
            <a:pPr>
              <a:spcBef>
                <a:spcPct val="50000"/>
              </a:spcBef>
            </a:pPr>
            <a:r>
              <a:rPr kumimoji="1" lang="en-US" altLang="zh-CN" sz="2800">
                <a:solidFill>
                  <a:srgbClr val="0000FF"/>
                </a:solidFill>
              </a:rPr>
              <a:t>(1)</a:t>
            </a:r>
            <a:r>
              <a:rPr kumimoji="1" lang="zh-CN" altLang="en-US" sz="2800">
                <a:solidFill>
                  <a:srgbClr val="0000FF"/>
                </a:solidFill>
              </a:rPr>
              <a:t>无限长螺线管： </a:t>
            </a:r>
          </a:p>
        </p:txBody>
      </p:sp>
      <p:graphicFrame>
        <p:nvGraphicFramePr>
          <p:cNvPr id="237604" name="Object 36"/>
          <p:cNvGraphicFramePr>
            <a:graphicFrameLocks noChangeAspect="1"/>
          </p:cNvGraphicFramePr>
          <p:nvPr/>
        </p:nvGraphicFramePr>
        <p:xfrm>
          <a:off x="3891034" y="2666999"/>
          <a:ext cx="1890641" cy="442913"/>
        </p:xfrm>
        <a:graphic>
          <a:graphicData uri="http://schemas.openxmlformats.org/presentationml/2006/ole">
            <mc:AlternateContent xmlns:mc="http://schemas.openxmlformats.org/markup-compatibility/2006">
              <mc:Choice xmlns:v="urn:schemas-microsoft-com:vml" Requires="v">
                <p:oleObj name="公式" r:id="rId2" imgW="28421280" imgH="6896160" progId="">
                  <p:embed/>
                </p:oleObj>
              </mc:Choice>
              <mc:Fallback>
                <p:oleObj name="公式" r:id="rId2" imgW="28421280" imgH="6896160" progId="">
                  <p:embed/>
                  <p:pic>
                    <p:nvPicPr>
                      <p:cNvPr id="0" name="Picture 36" descr="image1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1034" y="2666999"/>
                        <a:ext cx="1890641"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7605" name="Object 37"/>
          <p:cNvGraphicFramePr>
            <a:graphicFrameLocks noChangeAspect="1"/>
          </p:cNvGraphicFramePr>
          <p:nvPr/>
        </p:nvGraphicFramePr>
        <p:xfrm>
          <a:off x="3505200" y="3236912"/>
          <a:ext cx="1468438" cy="573088"/>
        </p:xfrm>
        <a:graphic>
          <a:graphicData uri="http://schemas.openxmlformats.org/presentationml/2006/ole">
            <mc:AlternateContent xmlns:mc="http://schemas.openxmlformats.org/markup-compatibility/2006">
              <mc:Choice xmlns:v="urn:schemas-microsoft-com:vml" Requires="v">
                <p:oleObj name="公式" r:id="rId4" imgW="19078560" imgH="7302600" progId="">
                  <p:embed/>
                </p:oleObj>
              </mc:Choice>
              <mc:Fallback>
                <p:oleObj name="公式" r:id="rId4" imgW="19078560" imgH="7302600" progId="">
                  <p:embed/>
                  <p:pic>
                    <p:nvPicPr>
                      <p:cNvPr id="0" name="Picture 37" descr="image16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3236912"/>
                        <a:ext cx="1468438" cy="573088"/>
                      </a:xfrm>
                      <a:prstGeom prst="rect">
                        <a:avLst/>
                      </a:prstGeom>
                      <a:noFill/>
                      <a:ln w="12700">
                        <a:solidFill>
                          <a:srgbClr val="FF00FF"/>
                        </a:solidFill>
                        <a:prstDash val="dash"/>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7606" name="Object 38"/>
          <p:cNvGraphicFramePr>
            <a:graphicFrameLocks noChangeAspect="1"/>
          </p:cNvGraphicFramePr>
          <p:nvPr/>
        </p:nvGraphicFramePr>
        <p:xfrm>
          <a:off x="2209800" y="1371600"/>
          <a:ext cx="3871913" cy="909638"/>
        </p:xfrm>
        <a:graphic>
          <a:graphicData uri="http://schemas.openxmlformats.org/presentationml/2006/ole">
            <mc:AlternateContent xmlns:mc="http://schemas.openxmlformats.org/markup-compatibility/2006">
              <mc:Choice xmlns:v="urn:schemas-microsoft-com:vml" Requires="v">
                <p:oleObj name="公式" r:id="rId6" imgW="54417960" imgH="12585600" progId="">
                  <p:embed/>
                </p:oleObj>
              </mc:Choice>
              <mc:Fallback>
                <p:oleObj name="公式" r:id="rId6" imgW="54417960" imgH="12585600" progId="">
                  <p:embed/>
                  <p:pic>
                    <p:nvPicPr>
                      <p:cNvPr id="0" name="Picture 38" descr="image17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1371600"/>
                        <a:ext cx="3871913" cy="909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7608" name="Text Box 40"/>
          <p:cNvSpPr txBox="1">
            <a:spLocks noChangeArrowheads="1"/>
          </p:cNvSpPr>
          <p:nvPr/>
        </p:nvSpPr>
        <p:spPr bwMode="auto">
          <a:xfrm>
            <a:off x="914400" y="4191000"/>
            <a:ext cx="5943600" cy="519113"/>
          </a:xfrm>
          <a:prstGeom prst="rect">
            <a:avLst/>
          </a:prstGeom>
          <a:noFill/>
          <a:ln w="9525">
            <a:noFill/>
            <a:miter lim="800000"/>
          </a:ln>
          <a:effectLst/>
        </p:spPr>
        <p:txBody>
          <a:bodyPr>
            <a:spAutoFit/>
          </a:bodyPr>
          <a:lstStyle/>
          <a:p>
            <a:pPr>
              <a:spcBef>
                <a:spcPct val="50000"/>
              </a:spcBef>
            </a:pPr>
            <a:r>
              <a:rPr kumimoji="1" lang="en-US" altLang="zh-CN" sz="2800">
                <a:solidFill>
                  <a:srgbClr val="0000FF"/>
                </a:solidFill>
              </a:rPr>
              <a:t>(2)</a:t>
            </a:r>
            <a:r>
              <a:rPr kumimoji="1" lang="zh-CN" altLang="en-US" sz="2800">
                <a:solidFill>
                  <a:srgbClr val="0000FF"/>
                </a:solidFill>
              </a:rPr>
              <a:t>半无限长螺线管端点圆心处： </a:t>
            </a:r>
          </a:p>
        </p:txBody>
      </p:sp>
      <p:graphicFrame>
        <p:nvGraphicFramePr>
          <p:cNvPr id="237609" name="Object 41"/>
          <p:cNvGraphicFramePr>
            <a:graphicFrameLocks noChangeAspect="1"/>
          </p:cNvGraphicFramePr>
          <p:nvPr/>
        </p:nvGraphicFramePr>
        <p:xfrm>
          <a:off x="3475038" y="4975225"/>
          <a:ext cx="1781175" cy="987425"/>
        </p:xfrm>
        <a:graphic>
          <a:graphicData uri="http://schemas.openxmlformats.org/presentationml/2006/ole">
            <mc:AlternateContent xmlns:mc="http://schemas.openxmlformats.org/markup-compatibility/2006">
              <mc:Choice xmlns:v="urn:schemas-microsoft-com:vml" Requires="v">
                <p:oleObj name="公式" r:id="rId8" imgW="23140800" imgH="12585600" progId="">
                  <p:embed/>
                </p:oleObj>
              </mc:Choice>
              <mc:Fallback>
                <p:oleObj name="公式" r:id="rId8" imgW="23140800" imgH="12585600" progId="">
                  <p:embed/>
                  <p:pic>
                    <p:nvPicPr>
                      <p:cNvPr id="0" name="Picture 41" descr="image17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75038" y="4975225"/>
                        <a:ext cx="1781175" cy="987425"/>
                      </a:xfrm>
                      <a:prstGeom prst="rect">
                        <a:avLst/>
                      </a:prstGeom>
                      <a:noFill/>
                      <a:ln w="12700">
                        <a:solidFill>
                          <a:srgbClr val="FF00FF"/>
                        </a:solidFill>
                        <a:prstDash val="dash"/>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7610" name="Object 42"/>
          <p:cNvGraphicFramePr>
            <a:graphicFrameLocks noChangeAspect="1"/>
          </p:cNvGraphicFramePr>
          <p:nvPr/>
        </p:nvGraphicFramePr>
        <p:xfrm>
          <a:off x="6248399" y="4586287"/>
          <a:ext cx="1848349" cy="747713"/>
        </p:xfrm>
        <a:graphic>
          <a:graphicData uri="http://schemas.openxmlformats.org/presentationml/2006/ole">
            <mc:AlternateContent xmlns:mc="http://schemas.openxmlformats.org/markup-compatibility/2006">
              <mc:Choice xmlns:v="urn:schemas-microsoft-com:vml" Requires="v">
                <p:oleObj name="公式" r:id="rId10" imgW="30045960" imgH="12585600" progId="">
                  <p:embed/>
                </p:oleObj>
              </mc:Choice>
              <mc:Fallback>
                <p:oleObj name="公式" r:id="rId10" imgW="30045960" imgH="12585600" progId="">
                  <p:embed/>
                  <p:pic>
                    <p:nvPicPr>
                      <p:cNvPr id="0" name="Picture 42" descr="image17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48399" y="4586287"/>
                        <a:ext cx="1848349" cy="747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7611" name="Object 43"/>
          <p:cNvGraphicFramePr>
            <a:graphicFrameLocks noChangeAspect="1"/>
          </p:cNvGraphicFramePr>
          <p:nvPr/>
        </p:nvGraphicFramePr>
        <p:xfrm>
          <a:off x="6324600" y="5387019"/>
          <a:ext cx="1752600" cy="708981"/>
        </p:xfrm>
        <a:graphic>
          <a:graphicData uri="http://schemas.openxmlformats.org/presentationml/2006/ole">
            <mc:AlternateContent xmlns:mc="http://schemas.openxmlformats.org/markup-compatibility/2006">
              <mc:Choice xmlns:v="urn:schemas-microsoft-com:vml" Requires="v">
                <p:oleObj name="公式" r:id="rId12" imgW="30045960" imgH="12585600" progId="">
                  <p:embed/>
                </p:oleObj>
              </mc:Choice>
              <mc:Fallback>
                <p:oleObj name="公式" r:id="rId12" imgW="30045960" imgH="12585600" progId="">
                  <p:embed/>
                  <p:pic>
                    <p:nvPicPr>
                      <p:cNvPr id="0" name="Picture 43" descr="image17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24600" y="5387019"/>
                        <a:ext cx="1752600" cy="7089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37604"/>
                                        </p:tgtEl>
                                        <p:attrNameLst>
                                          <p:attrName>style.visibility</p:attrName>
                                        </p:attrNameLst>
                                      </p:cBhvr>
                                      <p:to>
                                        <p:strVal val="visible"/>
                                      </p:to>
                                    </p:set>
                                    <p:animEffect transition="in" filter="wipe(up)">
                                      <p:cBhvr>
                                        <p:cTn id="7" dur="500"/>
                                        <p:tgtEl>
                                          <p:spTgt spid="2376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37605"/>
                                        </p:tgtEl>
                                        <p:attrNameLst>
                                          <p:attrName>style.visibility</p:attrName>
                                        </p:attrNameLst>
                                      </p:cBhvr>
                                      <p:to>
                                        <p:strVal val="visible"/>
                                      </p:to>
                                    </p:set>
                                    <p:animEffect transition="in" filter="wipe(up)">
                                      <p:cBhvr>
                                        <p:cTn id="12" dur="500"/>
                                        <p:tgtEl>
                                          <p:spTgt spid="23760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37610"/>
                                        </p:tgtEl>
                                        <p:attrNameLst>
                                          <p:attrName>style.visibility</p:attrName>
                                        </p:attrNameLst>
                                      </p:cBhvr>
                                      <p:to>
                                        <p:strVal val="visible"/>
                                      </p:to>
                                    </p:set>
                                    <p:animEffect transition="in" filter="wipe(left)">
                                      <p:cBhvr>
                                        <p:cTn id="17" dur="500"/>
                                        <p:tgtEl>
                                          <p:spTgt spid="237610"/>
                                        </p:tgtEl>
                                      </p:cBhvr>
                                    </p:animEffect>
                                  </p:childTnLst>
                                </p:cTn>
                              </p:par>
                              <p:par>
                                <p:cTn id="18" presetID="22" presetClass="entr" presetSubtype="8" fill="hold" nodeType="withEffect">
                                  <p:stCondLst>
                                    <p:cond delay="0"/>
                                  </p:stCondLst>
                                  <p:childTnLst>
                                    <p:set>
                                      <p:cBhvr>
                                        <p:cTn id="19" dur="1" fill="hold">
                                          <p:stCondLst>
                                            <p:cond delay="0"/>
                                          </p:stCondLst>
                                        </p:cTn>
                                        <p:tgtEl>
                                          <p:spTgt spid="237611"/>
                                        </p:tgtEl>
                                        <p:attrNameLst>
                                          <p:attrName>style.visibility</p:attrName>
                                        </p:attrNameLst>
                                      </p:cBhvr>
                                      <p:to>
                                        <p:strVal val="visible"/>
                                      </p:to>
                                    </p:set>
                                    <p:animEffect transition="in" filter="wipe(left)">
                                      <p:cBhvr>
                                        <p:cTn id="20" dur="500"/>
                                        <p:tgtEl>
                                          <p:spTgt spid="23761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237609"/>
                                        </p:tgtEl>
                                        <p:attrNameLst>
                                          <p:attrName>style.visibility</p:attrName>
                                        </p:attrNameLst>
                                      </p:cBhvr>
                                      <p:to>
                                        <p:strVal val="visible"/>
                                      </p:to>
                                    </p:set>
                                    <p:animEffect transition="in" filter="wipe(up)">
                                      <p:cBhvr>
                                        <p:cTn id="25" dur="500"/>
                                        <p:tgtEl>
                                          <p:spTgt spid="237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91" name="Rectangle 75"/>
          <p:cNvSpPr>
            <a:spLocks noGrp="1" noChangeArrowheads="1"/>
          </p:cNvSpPr>
          <p:nvPr>
            <p:ph type="title"/>
          </p:nvPr>
        </p:nvSpPr>
        <p:spPr/>
        <p:txBody>
          <a:bodyPr/>
          <a:lstStyle/>
          <a:p>
            <a:r>
              <a:rPr lang="en-US" altLang="zh-CN" dirty="0"/>
              <a:t>10.3 </a:t>
            </a:r>
            <a:r>
              <a:rPr lang="zh-CN" altLang="en-US" dirty="0"/>
              <a:t>毕奥─萨伐尔定律</a:t>
            </a:r>
          </a:p>
        </p:txBody>
      </p:sp>
      <p:sp>
        <p:nvSpPr>
          <p:cNvPr id="76" name="灯片编号占位符 5"/>
          <p:cNvSpPr>
            <a:spLocks noGrp="1"/>
          </p:cNvSpPr>
          <p:nvPr>
            <p:ph type="sldNum" sz="quarter" idx="12"/>
          </p:nvPr>
        </p:nvSpPr>
        <p:spPr/>
        <p:txBody>
          <a:bodyPr/>
          <a:lstStyle/>
          <a:p>
            <a:fld id="{020C65C6-D0B0-4B5A-8E66-AD55853857B5}" type="slidenum">
              <a:rPr lang="en-US" altLang="zh-CN"/>
              <a:pPr/>
              <a:t>42</a:t>
            </a:fld>
            <a:endParaRPr lang="en-US" altLang="zh-CN"/>
          </a:p>
        </p:txBody>
      </p:sp>
      <p:grpSp>
        <p:nvGrpSpPr>
          <p:cNvPr id="239620" name="Group 4"/>
          <p:cNvGrpSpPr/>
          <p:nvPr/>
        </p:nvGrpSpPr>
        <p:grpSpPr bwMode="auto">
          <a:xfrm>
            <a:off x="762000" y="1609725"/>
            <a:ext cx="3810000" cy="904875"/>
            <a:chOff x="295" y="754"/>
            <a:chExt cx="2400" cy="570"/>
          </a:xfrm>
        </p:grpSpPr>
        <p:sp>
          <p:nvSpPr>
            <p:cNvPr id="239621" name="Line 5"/>
            <p:cNvSpPr>
              <a:spLocks noChangeShapeType="1"/>
            </p:cNvSpPr>
            <p:nvPr/>
          </p:nvSpPr>
          <p:spPr bwMode="auto">
            <a:xfrm>
              <a:off x="295" y="1298"/>
              <a:ext cx="431" cy="0"/>
            </a:xfrm>
            <a:prstGeom prst="line">
              <a:avLst/>
            </a:prstGeom>
            <a:noFill/>
            <a:ln w="22225">
              <a:solidFill>
                <a:schemeClr val="tx1"/>
              </a:solidFill>
              <a:round/>
              <a:tailEnd type="stealth" w="med" len="lg"/>
            </a:ln>
          </p:spPr>
          <p:txBody>
            <a:bodyPr wrap="none" anchor="ctr"/>
            <a:lstStyle/>
            <a:p>
              <a:endParaRPr lang="zh-CN" altLang="en-US"/>
            </a:p>
          </p:txBody>
        </p:sp>
        <p:sp>
          <p:nvSpPr>
            <p:cNvPr id="239622" name="Line 6"/>
            <p:cNvSpPr>
              <a:spLocks noChangeShapeType="1"/>
            </p:cNvSpPr>
            <p:nvPr/>
          </p:nvSpPr>
          <p:spPr bwMode="auto">
            <a:xfrm>
              <a:off x="2023" y="1281"/>
              <a:ext cx="672" cy="0"/>
            </a:xfrm>
            <a:prstGeom prst="line">
              <a:avLst/>
            </a:prstGeom>
            <a:noFill/>
            <a:ln w="22225">
              <a:solidFill>
                <a:schemeClr val="tx1"/>
              </a:solidFill>
              <a:round/>
              <a:tailEnd type="stealth" w="med" len="lg"/>
            </a:ln>
          </p:spPr>
          <p:txBody>
            <a:bodyPr wrap="none" anchor="ctr"/>
            <a:lstStyle/>
            <a:p>
              <a:endParaRPr lang="zh-CN" altLang="en-US"/>
            </a:p>
          </p:txBody>
        </p:sp>
        <p:sp>
          <p:nvSpPr>
            <p:cNvPr id="239623" name="Arc 7"/>
            <p:cNvSpPr/>
            <p:nvPr/>
          </p:nvSpPr>
          <p:spPr bwMode="auto">
            <a:xfrm>
              <a:off x="1063" y="754"/>
              <a:ext cx="961" cy="546"/>
            </a:xfrm>
            <a:custGeom>
              <a:avLst/>
              <a:gdLst>
                <a:gd name="G0" fmla="+- 21600 0 0"/>
                <a:gd name="G1" fmla="+- 21600 0 0"/>
                <a:gd name="G2" fmla="+- 21600 0 0"/>
                <a:gd name="T0" fmla="*/ 13 w 43200"/>
                <a:gd name="T1" fmla="*/ 22336 h 22336"/>
                <a:gd name="T2" fmla="*/ 43200 w 43200"/>
                <a:gd name="T3" fmla="*/ 21600 h 22336"/>
                <a:gd name="T4" fmla="*/ 21600 w 43200"/>
                <a:gd name="T5" fmla="*/ 21600 h 22336"/>
              </a:gdLst>
              <a:ahLst/>
              <a:cxnLst>
                <a:cxn ang="0">
                  <a:pos x="T0" y="T1"/>
                </a:cxn>
                <a:cxn ang="0">
                  <a:pos x="T2" y="T3"/>
                </a:cxn>
                <a:cxn ang="0">
                  <a:pos x="T4" y="T5"/>
                </a:cxn>
              </a:cxnLst>
              <a:rect l="0" t="0" r="r" b="b"/>
              <a:pathLst>
                <a:path w="43200" h="22336" fill="none" extrusionOk="0">
                  <a:moveTo>
                    <a:pt x="12" y="22336"/>
                  </a:moveTo>
                  <a:cubicBezTo>
                    <a:pt x="4" y="22090"/>
                    <a:pt x="0" y="21845"/>
                    <a:pt x="0" y="21600"/>
                  </a:cubicBezTo>
                  <a:cubicBezTo>
                    <a:pt x="0" y="9670"/>
                    <a:pt x="9670" y="0"/>
                    <a:pt x="21600" y="0"/>
                  </a:cubicBezTo>
                  <a:cubicBezTo>
                    <a:pt x="33529" y="-1"/>
                    <a:pt x="43199" y="9670"/>
                    <a:pt x="43200" y="21599"/>
                  </a:cubicBezTo>
                </a:path>
                <a:path w="43200" h="22336" stroke="0" extrusionOk="0">
                  <a:moveTo>
                    <a:pt x="12" y="22336"/>
                  </a:moveTo>
                  <a:cubicBezTo>
                    <a:pt x="4" y="22090"/>
                    <a:pt x="0" y="21845"/>
                    <a:pt x="0" y="21600"/>
                  </a:cubicBezTo>
                  <a:cubicBezTo>
                    <a:pt x="0" y="9670"/>
                    <a:pt x="9670" y="0"/>
                    <a:pt x="21600" y="0"/>
                  </a:cubicBezTo>
                  <a:cubicBezTo>
                    <a:pt x="33529" y="-1"/>
                    <a:pt x="43199" y="9670"/>
                    <a:pt x="43200" y="21599"/>
                  </a:cubicBezTo>
                  <a:lnTo>
                    <a:pt x="21600" y="21600"/>
                  </a:lnTo>
                  <a:close/>
                </a:path>
              </a:pathLst>
            </a:custGeom>
            <a:noFill/>
            <a:ln w="22225">
              <a:solidFill>
                <a:schemeClr val="tx1"/>
              </a:solidFill>
              <a:round/>
            </a:ln>
          </p:spPr>
          <p:txBody>
            <a:bodyPr wrap="none" anchor="ctr"/>
            <a:lstStyle/>
            <a:p>
              <a:endParaRPr lang="zh-CN" altLang="en-US"/>
            </a:p>
          </p:txBody>
        </p:sp>
        <p:sp>
          <p:nvSpPr>
            <p:cNvPr id="239624" name="Text Box 8"/>
            <p:cNvSpPr txBox="1">
              <a:spLocks noChangeArrowheads="1"/>
            </p:cNvSpPr>
            <p:nvPr/>
          </p:nvSpPr>
          <p:spPr bwMode="auto">
            <a:xfrm>
              <a:off x="1338" y="1071"/>
              <a:ext cx="225" cy="231"/>
            </a:xfrm>
            <a:prstGeom prst="rect">
              <a:avLst/>
            </a:prstGeom>
            <a:noFill/>
            <a:ln w="9525">
              <a:noFill/>
              <a:miter lim="800000"/>
            </a:ln>
          </p:spPr>
          <p:txBody>
            <a:bodyPr wrap="none">
              <a:spAutoFit/>
            </a:bodyPr>
            <a:lstStyle/>
            <a:p>
              <a:pPr eaLnBrk="0" hangingPunct="0"/>
              <a:r>
                <a:rPr lang="en-US" altLang="zh-CN" b="1" i="1">
                  <a:latin typeface="Bookman Old Style" panose="02050604050505020204" pitchFamily="18" charset="0"/>
                  <a:ea typeface="楷体_GB2312" charset="-122"/>
                </a:rPr>
                <a:t>O</a:t>
              </a:r>
              <a:endParaRPr lang="en-US" altLang="zh-CN">
                <a:latin typeface="Arial" panose="020B0604020202020204" pitchFamily="34" charset="0"/>
              </a:endParaRPr>
            </a:p>
          </p:txBody>
        </p:sp>
        <p:sp>
          <p:nvSpPr>
            <p:cNvPr id="239625" name="Text Box 9"/>
            <p:cNvSpPr txBox="1">
              <a:spLocks noChangeArrowheads="1"/>
            </p:cNvSpPr>
            <p:nvPr/>
          </p:nvSpPr>
          <p:spPr bwMode="auto">
            <a:xfrm>
              <a:off x="631" y="997"/>
              <a:ext cx="188" cy="327"/>
            </a:xfrm>
            <a:prstGeom prst="rect">
              <a:avLst/>
            </a:prstGeom>
            <a:noFill/>
            <a:ln w="9525">
              <a:noFill/>
              <a:miter lim="800000"/>
            </a:ln>
          </p:spPr>
          <p:txBody>
            <a:bodyPr wrap="none">
              <a:spAutoFit/>
            </a:bodyPr>
            <a:lstStyle/>
            <a:p>
              <a:pPr eaLnBrk="0" hangingPunct="0"/>
              <a:r>
                <a:rPr lang="en-US" altLang="zh-CN" sz="2800" i="1">
                  <a:latin typeface="Bookman Old Style" panose="02050604050505020204" pitchFamily="18" charset="0"/>
                  <a:ea typeface="楷体_GB2312" charset="-122"/>
                </a:rPr>
                <a:t>I</a:t>
              </a:r>
              <a:endParaRPr lang="en-US" altLang="zh-CN">
                <a:latin typeface="Arial" panose="020B0604020202020204" pitchFamily="34" charset="0"/>
              </a:endParaRPr>
            </a:p>
          </p:txBody>
        </p:sp>
        <p:sp>
          <p:nvSpPr>
            <p:cNvPr id="239626" name="Oval 10"/>
            <p:cNvSpPr>
              <a:spLocks noChangeArrowheads="1"/>
            </p:cNvSpPr>
            <p:nvPr/>
          </p:nvSpPr>
          <p:spPr bwMode="auto">
            <a:xfrm>
              <a:off x="1519" y="1253"/>
              <a:ext cx="46" cy="45"/>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239627" name="Line 11"/>
            <p:cNvSpPr>
              <a:spLocks noChangeShapeType="1"/>
            </p:cNvSpPr>
            <p:nvPr/>
          </p:nvSpPr>
          <p:spPr bwMode="auto">
            <a:xfrm flipV="1">
              <a:off x="1565" y="890"/>
              <a:ext cx="317" cy="363"/>
            </a:xfrm>
            <a:prstGeom prst="line">
              <a:avLst/>
            </a:prstGeom>
            <a:noFill/>
            <a:ln w="25400">
              <a:solidFill>
                <a:schemeClr val="tx1"/>
              </a:solidFill>
              <a:round/>
              <a:tailEnd type="stealth" w="med" len="lg"/>
            </a:ln>
            <a:effectLst/>
          </p:spPr>
          <p:txBody>
            <a:bodyPr/>
            <a:lstStyle/>
            <a:p>
              <a:endParaRPr lang="zh-CN" altLang="en-US"/>
            </a:p>
          </p:txBody>
        </p:sp>
        <p:sp>
          <p:nvSpPr>
            <p:cNvPr id="239628" name="Line 12"/>
            <p:cNvSpPr>
              <a:spLocks noChangeShapeType="1"/>
            </p:cNvSpPr>
            <p:nvPr/>
          </p:nvSpPr>
          <p:spPr bwMode="auto">
            <a:xfrm>
              <a:off x="521" y="1298"/>
              <a:ext cx="545" cy="0"/>
            </a:xfrm>
            <a:prstGeom prst="line">
              <a:avLst/>
            </a:prstGeom>
            <a:noFill/>
            <a:ln w="22225">
              <a:solidFill>
                <a:schemeClr val="tx1"/>
              </a:solidFill>
              <a:round/>
            </a:ln>
            <a:effectLst/>
          </p:spPr>
          <p:txBody>
            <a:bodyPr/>
            <a:lstStyle/>
            <a:p>
              <a:endParaRPr lang="zh-CN" altLang="en-US"/>
            </a:p>
          </p:txBody>
        </p:sp>
        <p:graphicFrame>
          <p:nvGraphicFramePr>
            <p:cNvPr id="239629" name="Object 13"/>
            <p:cNvGraphicFramePr>
              <a:graphicFrameLocks noChangeAspect="1"/>
            </p:cNvGraphicFramePr>
            <p:nvPr/>
          </p:nvGraphicFramePr>
          <p:xfrm>
            <a:off x="1746" y="1071"/>
            <a:ext cx="184" cy="176"/>
          </p:xfrm>
          <a:graphic>
            <a:graphicData uri="http://schemas.openxmlformats.org/presentationml/2006/ole">
              <mc:AlternateContent xmlns:mc="http://schemas.openxmlformats.org/markup-compatibility/2006">
                <mc:Choice xmlns:v="urn:schemas-microsoft-com:vml" Requires="v">
                  <p:oleObj name="公式" r:id="rId2" imgW="7010400" imgH="6705600" progId="">
                    <p:embed/>
                  </p:oleObj>
                </mc:Choice>
                <mc:Fallback>
                  <p:oleObj name="公式" r:id="rId2" imgW="7010400" imgH="6705600" progId="">
                    <p:embed/>
                    <p:pic>
                      <p:nvPicPr>
                        <p:cNvPr id="0" name="Picture 13" descr="image17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 y="1071"/>
                          <a:ext cx="184" cy="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39630" name="Group 14"/>
          <p:cNvGrpSpPr/>
          <p:nvPr/>
        </p:nvGrpSpPr>
        <p:grpSpPr bwMode="auto">
          <a:xfrm>
            <a:off x="1371600" y="3581400"/>
            <a:ext cx="2057400" cy="1735138"/>
            <a:chOff x="1973" y="2160"/>
            <a:chExt cx="1296" cy="1093"/>
          </a:xfrm>
        </p:grpSpPr>
        <p:sp>
          <p:nvSpPr>
            <p:cNvPr id="239631" name="Line 15"/>
            <p:cNvSpPr>
              <a:spLocks noChangeShapeType="1"/>
            </p:cNvSpPr>
            <p:nvPr/>
          </p:nvSpPr>
          <p:spPr bwMode="auto">
            <a:xfrm flipV="1">
              <a:off x="2213" y="2160"/>
              <a:ext cx="0" cy="240"/>
            </a:xfrm>
            <a:prstGeom prst="line">
              <a:avLst/>
            </a:prstGeom>
            <a:noFill/>
            <a:ln w="22225">
              <a:solidFill>
                <a:schemeClr val="tx1"/>
              </a:solidFill>
              <a:round/>
            </a:ln>
          </p:spPr>
          <p:txBody>
            <a:bodyPr wrap="none" anchor="ctr"/>
            <a:lstStyle/>
            <a:p>
              <a:endParaRPr lang="zh-CN" altLang="en-US"/>
            </a:p>
          </p:txBody>
        </p:sp>
        <p:sp>
          <p:nvSpPr>
            <p:cNvPr id="239632" name="Line 16"/>
            <p:cNvSpPr>
              <a:spLocks noChangeShapeType="1"/>
            </p:cNvSpPr>
            <p:nvPr/>
          </p:nvSpPr>
          <p:spPr bwMode="auto">
            <a:xfrm>
              <a:off x="2213" y="2304"/>
              <a:ext cx="0" cy="912"/>
            </a:xfrm>
            <a:prstGeom prst="line">
              <a:avLst/>
            </a:prstGeom>
            <a:noFill/>
            <a:ln w="9525">
              <a:solidFill>
                <a:schemeClr val="tx1"/>
              </a:solidFill>
              <a:prstDash val="dash"/>
              <a:round/>
            </a:ln>
          </p:spPr>
          <p:txBody>
            <a:bodyPr wrap="none" anchor="ctr"/>
            <a:lstStyle/>
            <a:p>
              <a:endParaRPr lang="zh-CN" altLang="en-US"/>
            </a:p>
          </p:txBody>
        </p:sp>
        <p:sp>
          <p:nvSpPr>
            <p:cNvPr id="239633" name="Line 17"/>
            <p:cNvSpPr>
              <a:spLocks noChangeShapeType="1"/>
            </p:cNvSpPr>
            <p:nvPr/>
          </p:nvSpPr>
          <p:spPr bwMode="auto">
            <a:xfrm>
              <a:off x="2213" y="3216"/>
              <a:ext cx="912" cy="0"/>
            </a:xfrm>
            <a:prstGeom prst="line">
              <a:avLst/>
            </a:prstGeom>
            <a:noFill/>
            <a:ln w="9525">
              <a:solidFill>
                <a:schemeClr val="tx1"/>
              </a:solidFill>
              <a:prstDash val="dash"/>
              <a:round/>
            </a:ln>
          </p:spPr>
          <p:txBody>
            <a:bodyPr wrap="none" anchor="ctr"/>
            <a:lstStyle/>
            <a:p>
              <a:endParaRPr lang="zh-CN" altLang="en-US"/>
            </a:p>
          </p:txBody>
        </p:sp>
        <p:sp>
          <p:nvSpPr>
            <p:cNvPr id="239634" name="Arc 18"/>
            <p:cNvSpPr/>
            <p:nvPr/>
          </p:nvSpPr>
          <p:spPr bwMode="auto">
            <a:xfrm>
              <a:off x="2206" y="2545"/>
              <a:ext cx="679" cy="673"/>
            </a:xfrm>
            <a:custGeom>
              <a:avLst/>
              <a:gdLst>
                <a:gd name="G0" fmla="+- 319 0 0"/>
                <a:gd name="G1" fmla="+- 21600 0 0"/>
                <a:gd name="G2" fmla="+- 21600 0 0"/>
                <a:gd name="T0" fmla="*/ 0 w 21919"/>
                <a:gd name="T1" fmla="*/ 2 h 21600"/>
                <a:gd name="T2" fmla="*/ 21919 w 21919"/>
                <a:gd name="T3" fmla="*/ 21600 h 21600"/>
                <a:gd name="T4" fmla="*/ 319 w 21919"/>
                <a:gd name="T5" fmla="*/ 21600 h 21600"/>
              </a:gdLst>
              <a:ahLst/>
              <a:cxnLst>
                <a:cxn ang="0">
                  <a:pos x="T0" y="T1"/>
                </a:cxn>
                <a:cxn ang="0">
                  <a:pos x="T2" y="T3"/>
                </a:cxn>
                <a:cxn ang="0">
                  <a:pos x="T4" y="T5"/>
                </a:cxn>
              </a:cxnLst>
              <a:rect l="0" t="0" r="r" b="b"/>
              <a:pathLst>
                <a:path w="21919" h="21600" fill="none" extrusionOk="0">
                  <a:moveTo>
                    <a:pt x="0" y="2"/>
                  </a:moveTo>
                  <a:cubicBezTo>
                    <a:pt x="106" y="0"/>
                    <a:pt x="212" y="-1"/>
                    <a:pt x="319" y="0"/>
                  </a:cubicBezTo>
                  <a:cubicBezTo>
                    <a:pt x="12248" y="0"/>
                    <a:pt x="21919" y="9670"/>
                    <a:pt x="21919" y="21600"/>
                  </a:cubicBezTo>
                </a:path>
                <a:path w="21919" h="21600" stroke="0" extrusionOk="0">
                  <a:moveTo>
                    <a:pt x="0" y="2"/>
                  </a:moveTo>
                  <a:cubicBezTo>
                    <a:pt x="106" y="0"/>
                    <a:pt x="212" y="-1"/>
                    <a:pt x="319" y="0"/>
                  </a:cubicBezTo>
                  <a:cubicBezTo>
                    <a:pt x="12248" y="0"/>
                    <a:pt x="21919" y="9670"/>
                    <a:pt x="21919" y="21600"/>
                  </a:cubicBezTo>
                  <a:lnTo>
                    <a:pt x="319" y="21600"/>
                  </a:lnTo>
                  <a:close/>
                </a:path>
              </a:pathLst>
            </a:custGeom>
            <a:noFill/>
            <a:ln w="22225">
              <a:solidFill>
                <a:schemeClr val="tx1"/>
              </a:solidFill>
              <a:round/>
            </a:ln>
          </p:spPr>
          <p:txBody>
            <a:bodyPr wrap="none" anchor="ctr"/>
            <a:lstStyle/>
            <a:p>
              <a:endParaRPr lang="zh-CN" altLang="en-US"/>
            </a:p>
          </p:txBody>
        </p:sp>
        <p:sp>
          <p:nvSpPr>
            <p:cNvPr id="239635" name="Line 19"/>
            <p:cNvSpPr>
              <a:spLocks noChangeShapeType="1"/>
            </p:cNvSpPr>
            <p:nvPr/>
          </p:nvSpPr>
          <p:spPr bwMode="auto">
            <a:xfrm>
              <a:off x="2885" y="3216"/>
              <a:ext cx="288" cy="0"/>
            </a:xfrm>
            <a:prstGeom prst="line">
              <a:avLst/>
            </a:prstGeom>
            <a:noFill/>
            <a:ln w="22225">
              <a:solidFill>
                <a:schemeClr val="tx1"/>
              </a:solidFill>
              <a:round/>
            </a:ln>
          </p:spPr>
          <p:txBody>
            <a:bodyPr wrap="none" anchor="ctr"/>
            <a:lstStyle/>
            <a:p>
              <a:endParaRPr lang="zh-CN" altLang="en-US"/>
            </a:p>
          </p:txBody>
        </p:sp>
        <p:sp>
          <p:nvSpPr>
            <p:cNvPr id="239636" name="Line 20"/>
            <p:cNvSpPr>
              <a:spLocks noChangeShapeType="1"/>
            </p:cNvSpPr>
            <p:nvPr/>
          </p:nvSpPr>
          <p:spPr bwMode="auto">
            <a:xfrm flipV="1">
              <a:off x="2213" y="2256"/>
              <a:ext cx="0" cy="288"/>
            </a:xfrm>
            <a:prstGeom prst="line">
              <a:avLst/>
            </a:prstGeom>
            <a:noFill/>
            <a:ln w="22225">
              <a:solidFill>
                <a:schemeClr val="tx1"/>
              </a:solidFill>
              <a:round/>
              <a:tailEnd type="stealth" w="med" len="lg"/>
            </a:ln>
          </p:spPr>
          <p:txBody>
            <a:bodyPr wrap="none" anchor="ctr"/>
            <a:lstStyle/>
            <a:p>
              <a:endParaRPr lang="zh-CN" altLang="en-US"/>
            </a:p>
          </p:txBody>
        </p:sp>
        <p:sp>
          <p:nvSpPr>
            <p:cNvPr id="239637" name="Line 21"/>
            <p:cNvSpPr>
              <a:spLocks noChangeShapeType="1"/>
            </p:cNvSpPr>
            <p:nvPr/>
          </p:nvSpPr>
          <p:spPr bwMode="auto">
            <a:xfrm>
              <a:off x="3077" y="3216"/>
              <a:ext cx="192" cy="0"/>
            </a:xfrm>
            <a:prstGeom prst="line">
              <a:avLst/>
            </a:prstGeom>
            <a:noFill/>
            <a:ln w="22225">
              <a:solidFill>
                <a:schemeClr val="tx1"/>
              </a:solidFill>
              <a:round/>
              <a:headEnd type="stealth" w="med" len="lg"/>
            </a:ln>
          </p:spPr>
          <p:txBody>
            <a:bodyPr wrap="none" anchor="ctr"/>
            <a:lstStyle/>
            <a:p>
              <a:endParaRPr lang="zh-CN" altLang="en-US"/>
            </a:p>
          </p:txBody>
        </p:sp>
        <p:sp>
          <p:nvSpPr>
            <p:cNvPr id="239638" name="Text Box 22"/>
            <p:cNvSpPr txBox="1">
              <a:spLocks noChangeArrowheads="1"/>
            </p:cNvSpPr>
            <p:nvPr/>
          </p:nvSpPr>
          <p:spPr bwMode="auto">
            <a:xfrm>
              <a:off x="1973" y="3022"/>
              <a:ext cx="225" cy="231"/>
            </a:xfrm>
            <a:prstGeom prst="rect">
              <a:avLst/>
            </a:prstGeom>
            <a:noFill/>
            <a:ln w="9525">
              <a:noFill/>
              <a:miter lim="800000"/>
            </a:ln>
          </p:spPr>
          <p:txBody>
            <a:bodyPr wrap="none">
              <a:spAutoFit/>
            </a:bodyPr>
            <a:lstStyle/>
            <a:p>
              <a:pPr eaLnBrk="0" hangingPunct="0"/>
              <a:r>
                <a:rPr lang="en-US" altLang="zh-CN" b="1" i="1">
                  <a:latin typeface="Bookman Old Style" panose="02050604050505020204" pitchFamily="18" charset="0"/>
                  <a:ea typeface="楷体_GB2312" charset="-122"/>
                </a:rPr>
                <a:t>O</a:t>
              </a:r>
              <a:endParaRPr lang="en-US" altLang="zh-CN">
                <a:latin typeface="Arial" panose="020B0604020202020204" pitchFamily="34" charset="0"/>
              </a:endParaRPr>
            </a:p>
          </p:txBody>
        </p:sp>
        <p:graphicFrame>
          <p:nvGraphicFramePr>
            <p:cNvPr id="239639" name="Object 23"/>
            <p:cNvGraphicFramePr>
              <a:graphicFrameLocks noChangeAspect="1"/>
            </p:cNvGraphicFramePr>
            <p:nvPr/>
          </p:nvGraphicFramePr>
          <p:xfrm>
            <a:off x="2472" y="2976"/>
            <a:ext cx="184" cy="176"/>
          </p:xfrm>
          <a:graphic>
            <a:graphicData uri="http://schemas.openxmlformats.org/presentationml/2006/ole">
              <mc:AlternateContent xmlns:mc="http://schemas.openxmlformats.org/markup-compatibility/2006">
                <mc:Choice xmlns:v="urn:schemas-microsoft-com:vml" Requires="v">
                  <p:oleObj name="公式" r:id="rId4" imgW="7010400" imgH="6705600" progId="">
                    <p:embed/>
                  </p:oleObj>
                </mc:Choice>
                <mc:Fallback>
                  <p:oleObj name="公式" r:id="rId4" imgW="7010400" imgH="6705600" progId="">
                    <p:embed/>
                    <p:pic>
                      <p:nvPicPr>
                        <p:cNvPr id="0" name="Picture 23" descr="image17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2" y="2976"/>
                          <a:ext cx="184" cy="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9640" name="Text Box 24"/>
            <p:cNvSpPr txBox="1">
              <a:spLocks noChangeArrowheads="1"/>
            </p:cNvSpPr>
            <p:nvPr/>
          </p:nvSpPr>
          <p:spPr bwMode="auto">
            <a:xfrm>
              <a:off x="2699" y="2478"/>
              <a:ext cx="188" cy="327"/>
            </a:xfrm>
            <a:prstGeom prst="rect">
              <a:avLst/>
            </a:prstGeom>
            <a:noFill/>
            <a:ln w="9525">
              <a:noFill/>
              <a:miter lim="800000"/>
            </a:ln>
          </p:spPr>
          <p:txBody>
            <a:bodyPr wrap="none">
              <a:spAutoFit/>
            </a:bodyPr>
            <a:lstStyle/>
            <a:p>
              <a:pPr eaLnBrk="0" hangingPunct="0"/>
              <a:r>
                <a:rPr lang="en-US" altLang="zh-CN" sz="2800" i="1">
                  <a:latin typeface="Bookman Old Style" panose="02050604050505020204" pitchFamily="18" charset="0"/>
                  <a:ea typeface="楷体_GB2312" charset="-122"/>
                </a:rPr>
                <a:t>I</a:t>
              </a:r>
              <a:endParaRPr lang="en-US" altLang="zh-CN">
                <a:latin typeface="Arial" panose="020B0604020202020204" pitchFamily="34" charset="0"/>
              </a:endParaRPr>
            </a:p>
          </p:txBody>
        </p:sp>
        <p:sp>
          <p:nvSpPr>
            <p:cNvPr id="239641" name="Oval 25"/>
            <p:cNvSpPr>
              <a:spLocks noChangeArrowheads="1"/>
            </p:cNvSpPr>
            <p:nvPr/>
          </p:nvSpPr>
          <p:spPr bwMode="auto">
            <a:xfrm>
              <a:off x="2200" y="3203"/>
              <a:ext cx="46" cy="45"/>
            </a:xfrm>
            <a:prstGeom prst="ellipse">
              <a:avLst/>
            </a:prstGeom>
            <a:solidFill>
              <a:schemeClr val="tx1"/>
            </a:solidFill>
            <a:ln w="9525">
              <a:solidFill>
                <a:schemeClr val="tx1"/>
              </a:solidFill>
              <a:round/>
            </a:ln>
            <a:effectLst/>
          </p:spPr>
          <p:txBody>
            <a:bodyPr wrap="none" anchor="ctr"/>
            <a:lstStyle/>
            <a:p>
              <a:endParaRPr lang="zh-CN" altLang="en-US"/>
            </a:p>
          </p:txBody>
        </p:sp>
      </p:grpSp>
      <p:grpSp>
        <p:nvGrpSpPr>
          <p:cNvPr id="239642" name="Group 26"/>
          <p:cNvGrpSpPr/>
          <p:nvPr/>
        </p:nvGrpSpPr>
        <p:grpSpPr bwMode="auto">
          <a:xfrm>
            <a:off x="5181600" y="1676400"/>
            <a:ext cx="2971800" cy="1371600"/>
            <a:chOff x="2018" y="2432"/>
            <a:chExt cx="1872" cy="864"/>
          </a:xfrm>
        </p:grpSpPr>
        <p:sp>
          <p:nvSpPr>
            <p:cNvPr id="239643" name="Text Box 27"/>
            <p:cNvSpPr txBox="1">
              <a:spLocks noChangeArrowheads="1"/>
            </p:cNvSpPr>
            <p:nvPr/>
          </p:nvSpPr>
          <p:spPr bwMode="auto">
            <a:xfrm>
              <a:off x="2245" y="2840"/>
              <a:ext cx="225" cy="231"/>
            </a:xfrm>
            <a:prstGeom prst="rect">
              <a:avLst/>
            </a:prstGeom>
            <a:noFill/>
            <a:ln w="9525">
              <a:noFill/>
              <a:miter lim="800000"/>
            </a:ln>
          </p:spPr>
          <p:txBody>
            <a:bodyPr wrap="none">
              <a:spAutoFit/>
            </a:bodyPr>
            <a:lstStyle/>
            <a:p>
              <a:pPr eaLnBrk="0" hangingPunct="0"/>
              <a:r>
                <a:rPr lang="en-US" altLang="zh-CN" b="1" i="1">
                  <a:latin typeface="Bookman Old Style" panose="02050604050505020204" pitchFamily="18" charset="0"/>
                  <a:ea typeface="楷体_GB2312" charset="-122"/>
                </a:rPr>
                <a:t>O</a:t>
              </a:r>
              <a:endParaRPr lang="en-US" altLang="zh-CN">
                <a:latin typeface="Arial" panose="020B0604020202020204" pitchFamily="34" charset="0"/>
              </a:endParaRPr>
            </a:p>
          </p:txBody>
        </p:sp>
        <p:graphicFrame>
          <p:nvGraphicFramePr>
            <p:cNvPr id="239644" name="Object 28"/>
            <p:cNvGraphicFramePr>
              <a:graphicFrameLocks noChangeAspect="1"/>
            </p:cNvGraphicFramePr>
            <p:nvPr/>
          </p:nvGraphicFramePr>
          <p:xfrm>
            <a:off x="2200" y="2614"/>
            <a:ext cx="184" cy="176"/>
          </p:xfrm>
          <a:graphic>
            <a:graphicData uri="http://schemas.openxmlformats.org/presentationml/2006/ole">
              <mc:AlternateContent xmlns:mc="http://schemas.openxmlformats.org/markup-compatibility/2006">
                <mc:Choice xmlns:v="urn:schemas-microsoft-com:vml" Requires="v">
                  <p:oleObj name="公式" r:id="rId5" imgW="7010400" imgH="6705600" progId="">
                    <p:embed/>
                  </p:oleObj>
                </mc:Choice>
                <mc:Fallback>
                  <p:oleObj name="公式" r:id="rId5" imgW="7010400" imgH="6705600" progId="">
                    <p:embed/>
                    <p:pic>
                      <p:nvPicPr>
                        <p:cNvPr id="0" name="Picture 28" descr="image17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0" y="2614"/>
                          <a:ext cx="184" cy="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9645" name="Text Box 29"/>
            <p:cNvSpPr txBox="1">
              <a:spLocks noChangeArrowheads="1"/>
            </p:cNvSpPr>
            <p:nvPr/>
          </p:nvSpPr>
          <p:spPr bwMode="auto">
            <a:xfrm>
              <a:off x="3152" y="2478"/>
              <a:ext cx="188" cy="327"/>
            </a:xfrm>
            <a:prstGeom prst="rect">
              <a:avLst/>
            </a:prstGeom>
            <a:noFill/>
            <a:ln w="9525">
              <a:noFill/>
              <a:miter lim="800000"/>
            </a:ln>
          </p:spPr>
          <p:txBody>
            <a:bodyPr wrap="none">
              <a:spAutoFit/>
            </a:bodyPr>
            <a:lstStyle/>
            <a:p>
              <a:pPr eaLnBrk="0" hangingPunct="0"/>
              <a:r>
                <a:rPr lang="en-US" altLang="zh-CN" sz="2800" i="1">
                  <a:latin typeface="Bookman Old Style" panose="02050604050505020204" pitchFamily="18" charset="0"/>
                  <a:ea typeface="楷体_GB2312" charset="-122"/>
                </a:rPr>
                <a:t>I</a:t>
              </a:r>
              <a:endParaRPr lang="en-US" altLang="zh-CN">
                <a:latin typeface="Arial" panose="020B0604020202020204" pitchFamily="34" charset="0"/>
              </a:endParaRPr>
            </a:p>
          </p:txBody>
        </p:sp>
        <p:sp>
          <p:nvSpPr>
            <p:cNvPr id="239646" name="Oval 30"/>
            <p:cNvSpPr>
              <a:spLocks noChangeArrowheads="1"/>
            </p:cNvSpPr>
            <p:nvPr/>
          </p:nvSpPr>
          <p:spPr bwMode="auto">
            <a:xfrm>
              <a:off x="2426" y="2840"/>
              <a:ext cx="46" cy="45"/>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239647" name="Arc 31"/>
            <p:cNvSpPr/>
            <p:nvPr/>
          </p:nvSpPr>
          <p:spPr bwMode="auto">
            <a:xfrm flipH="1">
              <a:off x="2018" y="2432"/>
              <a:ext cx="493" cy="864"/>
            </a:xfrm>
            <a:custGeom>
              <a:avLst/>
              <a:gdLst>
                <a:gd name="G0" fmla="+- 1843 0 0"/>
                <a:gd name="G1" fmla="+- 21600 0 0"/>
                <a:gd name="G2" fmla="+- 21600 0 0"/>
                <a:gd name="T0" fmla="*/ 1843 w 23443"/>
                <a:gd name="T1" fmla="*/ 0 h 43200"/>
                <a:gd name="T2" fmla="*/ 0 w 23443"/>
                <a:gd name="T3" fmla="*/ 43121 h 43200"/>
                <a:gd name="T4" fmla="*/ 1843 w 23443"/>
                <a:gd name="T5" fmla="*/ 21600 h 43200"/>
              </a:gdLst>
              <a:ahLst/>
              <a:cxnLst>
                <a:cxn ang="0">
                  <a:pos x="T0" y="T1"/>
                </a:cxn>
                <a:cxn ang="0">
                  <a:pos x="T2" y="T3"/>
                </a:cxn>
                <a:cxn ang="0">
                  <a:pos x="T4" y="T5"/>
                </a:cxn>
              </a:cxnLst>
              <a:rect l="0" t="0" r="r" b="b"/>
              <a:pathLst>
                <a:path w="23443" h="43200" fill="none" extrusionOk="0">
                  <a:moveTo>
                    <a:pt x="1842" y="0"/>
                  </a:moveTo>
                  <a:cubicBezTo>
                    <a:pt x="13772" y="0"/>
                    <a:pt x="23443" y="9670"/>
                    <a:pt x="23443" y="21600"/>
                  </a:cubicBezTo>
                  <a:cubicBezTo>
                    <a:pt x="23443" y="33529"/>
                    <a:pt x="13772" y="43200"/>
                    <a:pt x="1843" y="43200"/>
                  </a:cubicBezTo>
                  <a:cubicBezTo>
                    <a:pt x="1227" y="43200"/>
                    <a:pt x="612" y="43173"/>
                    <a:pt x="-1" y="43121"/>
                  </a:cubicBezTo>
                </a:path>
                <a:path w="23443" h="43200" stroke="0" extrusionOk="0">
                  <a:moveTo>
                    <a:pt x="1842" y="0"/>
                  </a:moveTo>
                  <a:cubicBezTo>
                    <a:pt x="13772" y="0"/>
                    <a:pt x="23443" y="9670"/>
                    <a:pt x="23443" y="21600"/>
                  </a:cubicBezTo>
                  <a:cubicBezTo>
                    <a:pt x="23443" y="33529"/>
                    <a:pt x="13772" y="43200"/>
                    <a:pt x="1843" y="43200"/>
                  </a:cubicBezTo>
                  <a:cubicBezTo>
                    <a:pt x="1227" y="43200"/>
                    <a:pt x="612" y="43173"/>
                    <a:pt x="-1" y="43121"/>
                  </a:cubicBezTo>
                  <a:lnTo>
                    <a:pt x="1843" y="21600"/>
                  </a:lnTo>
                  <a:close/>
                </a:path>
              </a:pathLst>
            </a:custGeom>
            <a:noFill/>
            <a:ln w="22225">
              <a:solidFill>
                <a:schemeClr val="tx1"/>
              </a:solidFill>
              <a:round/>
            </a:ln>
          </p:spPr>
          <p:txBody>
            <a:bodyPr wrap="none" anchor="ctr"/>
            <a:lstStyle/>
            <a:p>
              <a:endParaRPr lang="zh-CN" altLang="en-US"/>
            </a:p>
          </p:txBody>
        </p:sp>
        <p:sp>
          <p:nvSpPr>
            <p:cNvPr id="239648" name="Line 32"/>
            <p:cNvSpPr>
              <a:spLocks noChangeShapeType="1"/>
            </p:cNvSpPr>
            <p:nvPr/>
          </p:nvSpPr>
          <p:spPr bwMode="auto">
            <a:xfrm>
              <a:off x="2450" y="2432"/>
              <a:ext cx="1392" cy="0"/>
            </a:xfrm>
            <a:prstGeom prst="line">
              <a:avLst/>
            </a:prstGeom>
            <a:noFill/>
            <a:ln w="22225">
              <a:solidFill>
                <a:schemeClr val="tx1"/>
              </a:solidFill>
              <a:round/>
            </a:ln>
          </p:spPr>
          <p:txBody>
            <a:bodyPr wrap="none" anchor="ctr"/>
            <a:lstStyle/>
            <a:p>
              <a:endParaRPr lang="zh-CN" altLang="en-US"/>
            </a:p>
          </p:txBody>
        </p:sp>
        <p:sp>
          <p:nvSpPr>
            <p:cNvPr id="239649" name="Line 33"/>
            <p:cNvSpPr>
              <a:spLocks noChangeShapeType="1"/>
            </p:cNvSpPr>
            <p:nvPr/>
          </p:nvSpPr>
          <p:spPr bwMode="auto">
            <a:xfrm>
              <a:off x="2498" y="3296"/>
              <a:ext cx="1392" cy="0"/>
            </a:xfrm>
            <a:prstGeom prst="line">
              <a:avLst/>
            </a:prstGeom>
            <a:noFill/>
            <a:ln w="22225">
              <a:solidFill>
                <a:schemeClr val="tx1"/>
              </a:solidFill>
              <a:round/>
            </a:ln>
          </p:spPr>
          <p:txBody>
            <a:bodyPr wrap="none" anchor="ctr"/>
            <a:lstStyle/>
            <a:p>
              <a:endParaRPr lang="zh-CN" altLang="en-US"/>
            </a:p>
          </p:txBody>
        </p:sp>
        <p:sp>
          <p:nvSpPr>
            <p:cNvPr id="239650" name="Line 34"/>
            <p:cNvSpPr>
              <a:spLocks noChangeShapeType="1"/>
            </p:cNvSpPr>
            <p:nvPr/>
          </p:nvSpPr>
          <p:spPr bwMode="auto">
            <a:xfrm flipH="1">
              <a:off x="2882" y="2432"/>
              <a:ext cx="624" cy="0"/>
            </a:xfrm>
            <a:prstGeom prst="line">
              <a:avLst/>
            </a:prstGeom>
            <a:noFill/>
            <a:ln w="22225">
              <a:solidFill>
                <a:schemeClr val="tx1"/>
              </a:solidFill>
              <a:round/>
              <a:tailEnd type="stealth" w="med" len="lg"/>
            </a:ln>
          </p:spPr>
          <p:txBody>
            <a:bodyPr wrap="none" anchor="ctr"/>
            <a:lstStyle/>
            <a:p>
              <a:endParaRPr lang="zh-CN" altLang="en-US"/>
            </a:p>
          </p:txBody>
        </p:sp>
        <p:sp>
          <p:nvSpPr>
            <p:cNvPr id="239651" name="Line 35"/>
            <p:cNvSpPr>
              <a:spLocks noChangeShapeType="1"/>
            </p:cNvSpPr>
            <p:nvPr/>
          </p:nvSpPr>
          <p:spPr bwMode="auto">
            <a:xfrm>
              <a:off x="2930" y="3296"/>
              <a:ext cx="672" cy="0"/>
            </a:xfrm>
            <a:prstGeom prst="line">
              <a:avLst/>
            </a:prstGeom>
            <a:noFill/>
            <a:ln w="22225">
              <a:solidFill>
                <a:schemeClr val="tx1"/>
              </a:solidFill>
              <a:round/>
              <a:tailEnd type="stealth" w="med" len="lg"/>
            </a:ln>
          </p:spPr>
          <p:txBody>
            <a:bodyPr wrap="none" anchor="ctr"/>
            <a:lstStyle/>
            <a:p>
              <a:endParaRPr lang="zh-CN" altLang="en-US"/>
            </a:p>
          </p:txBody>
        </p:sp>
        <p:sp>
          <p:nvSpPr>
            <p:cNvPr id="239652" name="Line 36"/>
            <p:cNvSpPr>
              <a:spLocks noChangeShapeType="1"/>
            </p:cNvSpPr>
            <p:nvPr/>
          </p:nvSpPr>
          <p:spPr bwMode="auto">
            <a:xfrm>
              <a:off x="2450" y="2432"/>
              <a:ext cx="0" cy="864"/>
            </a:xfrm>
            <a:prstGeom prst="line">
              <a:avLst/>
            </a:prstGeom>
            <a:noFill/>
            <a:ln w="9525">
              <a:solidFill>
                <a:schemeClr val="tx1"/>
              </a:solidFill>
              <a:prstDash val="dash"/>
              <a:round/>
            </a:ln>
          </p:spPr>
          <p:txBody>
            <a:bodyPr wrap="none" anchor="ctr"/>
            <a:lstStyle/>
            <a:p>
              <a:endParaRPr lang="zh-CN" altLang="en-US"/>
            </a:p>
          </p:txBody>
        </p:sp>
      </p:grpSp>
      <p:grpSp>
        <p:nvGrpSpPr>
          <p:cNvPr id="239653" name="Group 37"/>
          <p:cNvGrpSpPr/>
          <p:nvPr/>
        </p:nvGrpSpPr>
        <p:grpSpPr bwMode="auto">
          <a:xfrm>
            <a:off x="4572000" y="4114800"/>
            <a:ext cx="3822700" cy="1655763"/>
            <a:chOff x="2835" y="2931"/>
            <a:chExt cx="2408" cy="1043"/>
          </a:xfrm>
        </p:grpSpPr>
        <p:grpSp>
          <p:nvGrpSpPr>
            <p:cNvPr id="239654" name="Group 38"/>
            <p:cNvGrpSpPr/>
            <p:nvPr/>
          </p:nvGrpSpPr>
          <p:grpSpPr bwMode="auto">
            <a:xfrm>
              <a:off x="3379" y="2931"/>
              <a:ext cx="1270" cy="1043"/>
              <a:chOff x="3379" y="2931"/>
              <a:chExt cx="1270" cy="1043"/>
            </a:xfrm>
          </p:grpSpPr>
          <p:sp>
            <p:nvSpPr>
              <p:cNvPr id="239655" name="Oval 39"/>
              <p:cNvSpPr>
                <a:spLocks noChangeArrowheads="1"/>
              </p:cNvSpPr>
              <p:nvPr/>
            </p:nvSpPr>
            <p:spPr bwMode="auto">
              <a:xfrm>
                <a:off x="3470" y="2931"/>
                <a:ext cx="997" cy="998"/>
              </a:xfrm>
              <a:prstGeom prst="ellipse">
                <a:avLst/>
              </a:prstGeom>
              <a:noFill/>
              <a:ln w="22225">
                <a:solidFill>
                  <a:schemeClr val="tx1"/>
                </a:solidFill>
                <a:round/>
              </a:ln>
              <a:effectLst/>
            </p:spPr>
            <p:txBody>
              <a:bodyPr wrap="none" anchor="ctr"/>
              <a:lstStyle/>
              <a:p>
                <a:endParaRPr lang="zh-CN" altLang="en-US"/>
              </a:p>
            </p:txBody>
          </p:sp>
          <p:sp>
            <p:nvSpPr>
              <p:cNvPr id="239656" name="Rectangle 40"/>
              <p:cNvSpPr>
                <a:spLocks noChangeArrowheads="1"/>
              </p:cNvSpPr>
              <p:nvPr/>
            </p:nvSpPr>
            <p:spPr bwMode="auto">
              <a:xfrm>
                <a:off x="3379" y="3203"/>
                <a:ext cx="1270" cy="771"/>
              </a:xfrm>
              <a:prstGeom prst="rect">
                <a:avLst/>
              </a:prstGeom>
              <a:solidFill>
                <a:srgbClr val="FFFFCC"/>
              </a:solidFill>
              <a:ln w="9525">
                <a:noFill/>
                <a:miter lim="800000"/>
              </a:ln>
              <a:effectLst/>
            </p:spPr>
            <p:txBody>
              <a:bodyPr wrap="none" anchor="ctr"/>
              <a:lstStyle/>
              <a:p>
                <a:endParaRPr lang="zh-CN" altLang="en-US"/>
              </a:p>
            </p:txBody>
          </p:sp>
          <p:sp>
            <p:nvSpPr>
              <p:cNvPr id="239657" name="Oval 41"/>
              <p:cNvSpPr>
                <a:spLocks noChangeArrowheads="1"/>
              </p:cNvSpPr>
              <p:nvPr/>
            </p:nvSpPr>
            <p:spPr bwMode="auto">
              <a:xfrm>
                <a:off x="3923" y="3430"/>
                <a:ext cx="46" cy="45"/>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239658" name="Line 42"/>
              <p:cNvSpPr>
                <a:spLocks noChangeShapeType="1"/>
              </p:cNvSpPr>
              <p:nvPr/>
            </p:nvSpPr>
            <p:spPr bwMode="auto">
              <a:xfrm rot="21300000" flipV="1">
                <a:off x="3969" y="3203"/>
                <a:ext cx="453" cy="227"/>
              </a:xfrm>
              <a:prstGeom prst="line">
                <a:avLst/>
              </a:prstGeom>
              <a:noFill/>
              <a:ln w="9525">
                <a:solidFill>
                  <a:schemeClr val="tx1"/>
                </a:solidFill>
                <a:prstDash val="dash"/>
                <a:round/>
              </a:ln>
              <a:effectLst/>
            </p:spPr>
            <p:txBody>
              <a:bodyPr/>
              <a:lstStyle/>
              <a:p>
                <a:endParaRPr lang="zh-CN" altLang="en-US"/>
              </a:p>
            </p:txBody>
          </p:sp>
          <p:sp>
            <p:nvSpPr>
              <p:cNvPr id="239659" name="Line 43"/>
              <p:cNvSpPr>
                <a:spLocks noChangeShapeType="1"/>
              </p:cNvSpPr>
              <p:nvPr/>
            </p:nvSpPr>
            <p:spPr bwMode="auto">
              <a:xfrm rot="60000">
                <a:off x="3515" y="3203"/>
                <a:ext cx="454" cy="272"/>
              </a:xfrm>
              <a:prstGeom prst="line">
                <a:avLst/>
              </a:prstGeom>
              <a:noFill/>
              <a:ln w="9525">
                <a:solidFill>
                  <a:schemeClr val="tx1"/>
                </a:solidFill>
                <a:prstDash val="dash"/>
                <a:round/>
              </a:ln>
              <a:effectLst/>
            </p:spPr>
            <p:txBody>
              <a:bodyPr/>
              <a:lstStyle/>
              <a:p>
                <a:endParaRPr lang="zh-CN" altLang="en-US"/>
              </a:p>
            </p:txBody>
          </p:sp>
          <p:sp>
            <p:nvSpPr>
              <p:cNvPr id="239660" name="Text Box 44"/>
              <p:cNvSpPr txBox="1">
                <a:spLocks noChangeArrowheads="1"/>
              </p:cNvSpPr>
              <p:nvPr/>
            </p:nvSpPr>
            <p:spPr bwMode="auto">
              <a:xfrm>
                <a:off x="3697" y="3384"/>
                <a:ext cx="225" cy="231"/>
              </a:xfrm>
              <a:prstGeom prst="rect">
                <a:avLst/>
              </a:prstGeom>
              <a:noFill/>
              <a:ln w="9525">
                <a:noFill/>
                <a:miter lim="800000"/>
              </a:ln>
            </p:spPr>
            <p:txBody>
              <a:bodyPr wrap="none">
                <a:spAutoFit/>
              </a:bodyPr>
              <a:lstStyle/>
              <a:p>
                <a:pPr eaLnBrk="0" hangingPunct="0"/>
                <a:r>
                  <a:rPr lang="en-US" altLang="zh-CN" b="1" i="1">
                    <a:latin typeface="Bookman Old Style" panose="02050604050505020204" pitchFamily="18" charset="0"/>
                    <a:ea typeface="楷体_GB2312" charset="-122"/>
                  </a:rPr>
                  <a:t>O</a:t>
                </a:r>
                <a:endParaRPr lang="en-US" altLang="zh-CN">
                  <a:latin typeface="Arial" panose="020B0604020202020204" pitchFamily="34" charset="0"/>
                </a:endParaRPr>
              </a:p>
            </p:txBody>
          </p:sp>
          <p:graphicFrame>
            <p:nvGraphicFramePr>
              <p:cNvPr id="239661" name="Object 45"/>
              <p:cNvGraphicFramePr>
                <a:graphicFrameLocks noChangeAspect="1"/>
              </p:cNvGraphicFramePr>
              <p:nvPr/>
            </p:nvGraphicFramePr>
            <p:xfrm>
              <a:off x="4195" y="3339"/>
              <a:ext cx="184" cy="176"/>
            </p:xfrm>
            <a:graphic>
              <a:graphicData uri="http://schemas.openxmlformats.org/presentationml/2006/ole">
                <mc:AlternateContent xmlns:mc="http://schemas.openxmlformats.org/markup-compatibility/2006">
                  <mc:Choice xmlns:v="urn:schemas-microsoft-com:vml" Requires="v">
                    <p:oleObj name="公式" r:id="rId6" imgW="7010400" imgH="6705600" progId="">
                      <p:embed/>
                    </p:oleObj>
                  </mc:Choice>
                  <mc:Fallback>
                    <p:oleObj name="公式" r:id="rId6" imgW="7010400" imgH="6705600" progId="">
                      <p:embed/>
                      <p:pic>
                        <p:nvPicPr>
                          <p:cNvPr id="0" name="Picture 45" descr="image17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5" y="3339"/>
                            <a:ext cx="184" cy="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39662" name="Group 46"/>
            <p:cNvGrpSpPr/>
            <p:nvPr/>
          </p:nvGrpSpPr>
          <p:grpSpPr bwMode="auto">
            <a:xfrm>
              <a:off x="2835" y="2931"/>
              <a:ext cx="2408" cy="511"/>
              <a:chOff x="2835" y="2931"/>
              <a:chExt cx="2408" cy="511"/>
            </a:xfrm>
          </p:grpSpPr>
          <p:sp>
            <p:nvSpPr>
              <p:cNvPr id="239663" name="Text Box 47"/>
              <p:cNvSpPr txBox="1">
                <a:spLocks noChangeArrowheads="1"/>
              </p:cNvSpPr>
              <p:nvPr/>
            </p:nvSpPr>
            <p:spPr bwMode="auto">
              <a:xfrm>
                <a:off x="4558" y="2931"/>
                <a:ext cx="188" cy="327"/>
              </a:xfrm>
              <a:prstGeom prst="rect">
                <a:avLst/>
              </a:prstGeom>
              <a:noFill/>
              <a:ln w="9525">
                <a:noFill/>
                <a:miter lim="800000"/>
              </a:ln>
            </p:spPr>
            <p:txBody>
              <a:bodyPr wrap="none">
                <a:spAutoFit/>
              </a:bodyPr>
              <a:lstStyle/>
              <a:p>
                <a:pPr eaLnBrk="0" hangingPunct="0"/>
                <a:r>
                  <a:rPr lang="en-US" altLang="zh-CN" sz="2800" i="1">
                    <a:latin typeface="Bookman Old Style" panose="02050604050505020204" pitchFamily="18" charset="0"/>
                    <a:ea typeface="楷体_GB2312" charset="-122"/>
                  </a:rPr>
                  <a:t>I</a:t>
                </a:r>
                <a:endParaRPr lang="en-US" altLang="zh-CN">
                  <a:latin typeface="Arial" panose="020B0604020202020204" pitchFamily="34" charset="0"/>
                </a:endParaRPr>
              </a:p>
            </p:txBody>
          </p:sp>
          <p:sp>
            <p:nvSpPr>
              <p:cNvPr id="239664" name="Line 48"/>
              <p:cNvSpPr>
                <a:spLocks noChangeShapeType="1"/>
              </p:cNvSpPr>
              <p:nvPr/>
            </p:nvSpPr>
            <p:spPr bwMode="auto">
              <a:xfrm>
                <a:off x="4513" y="3203"/>
                <a:ext cx="432" cy="0"/>
              </a:xfrm>
              <a:prstGeom prst="line">
                <a:avLst/>
              </a:prstGeom>
              <a:noFill/>
              <a:ln w="22225">
                <a:solidFill>
                  <a:schemeClr val="tx1"/>
                </a:solidFill>
                <a:round/>
                <a:tailEnd type="stealth" w="med" len="lg"/>
              </a:ln>
            </p:spPr>
            <p:txBody>
              <a:bodyPr wrap="none" anchor="ctr"/>
              <a:lstStyle/>
              <a:p>
                <a:endParaRPr lang="zh-CN" altLang="en-US"/>
              </a:p>
            </p:txBody>
          </p:sp>
          <p:sp>
            <p:nvSpPr>
              <p:cNvPr id="239665" name="Line 49"/>
              <p:cNvSpPr>
                <a:spLocks noChangeShapeType="1"/>
              </p:cNvSpPr>
              <p:nvPr/>
            </p:nvSpPr>
            <p:spPr bwMode="auto">
              <a:xfrm>
                <a:off x="2925" y="3203"/>
                <a:ext cx="288" cy="0"/>
              </a:xfrm>
              <a:prstGeom prst="line">
                <a:avLst/>
              </a:prstGeom>
              <a:noFill/>
              <a:ln w="22225">
                <a:solidFill>
                  <a:schemeClr val="tx1"/>
                </a:solidFill>
                <a:round/>
                <a:tailEnd type="stealth" w="med" len="lg"/>
              </a:ln>
            </p:spPr>
            <p:txBody>
              <a:bodyPr wrap="none" anchor="ctr"/>
              <a:lstStyle/>
              <a:p>
                <a:endParaRPr lang="zh-CN" altLang="en-US"/>
              </a:p>
            </p:txBody>
          </p:sp>
          <p:sp>
            <p:nvSpPr>
              <p:cNvPr id="239666" name="Line 50"/>
              <p:cNvSpPr>
                <a:spLocks noChangeShapeType="1"/>
              </p:cNvSpPr>
              <p:nvPr/>
            </p:nvSpPr>
            <p:spPr bwMode="auto">
              <a:xfrm>
                <a:off x="2835" y="3203"/>
                <a:ext cx="672" cy="0"/>
              </a:xfrm>
              <a:prstGeom prst="line">
                <a:avLst/>
              </a:prstGeom>
              <a:noFill/>
              <a:ln w="22225">
                <a:solidFill>
                  <a:schemeClr val="tx1"/>
                </a:solidFill>
                <a:round/>
              </a:ln>
            </p:spPr>
            <p:txBody>
              <a:bodyPr wrap="none" anchor="ctr"/>
              <a:lstStyle/>
              <a:p>
                <a:endParaRPr lang="zh-CN" altLang="en-US"/>
              </a:p>
            </p:txBody>
          </p:sp>
          <p:sp>
            <p:nvSpPr>
              <p:cNvPr id="239667" name="Line 51"/>
              <p:cNvSpPr>
                <a:spLocks noChangeShapeType="1"/>
              </p:cNvSpPr>
              <p:nvPr/>
            </p:nvSpPr>
            <p:spPr bwMode="auto">
              <a:xfrm>
                <a:off x="4422" y="3203"/>
                <a:ext cx="821" cy="0"/>
              </a:xfrm>
              <a:prstGeom prst="line">
                <a:avLst/>
              </a:prstGeom>
              <a:noFill/>
              <a:ln w="22225">
                <a:solidFill>
                  <a:schemeClr val="tx1"/>
                </a:solidFill>
                <a:round/>
              </a:ln>
            </p:spPr>
            <p:txBody>
              <a:bodyPr wrap="none" anchor="ctr"/>
              <a:lstStyle/>
              <a:p>
                <a:endParaRPr lang="zh-CN" altLang="en-US"/>
              </a:p>
            </p:txBody>
          </p:sp>
          <p:sp>
            <p:nvSpPr>
              <p:cNvPr id="239668" name="Arc 52"/>
              <p:cNvSpPr/>
              <p:nvPr/>
            </p:nvSpPr>
            <p:spPr bwMode="auto">
              <a:xfrm rot="-4048709">
                <a:off x="3854" y="3182"/>
                <a:ext cx="193" cy="328"/>
              </a:xfrm>
              <a:custGeom>
                <a:avLst/>
                <a:gdLst>
                  <a:gd name="G0" fmla="+- 112 0 0"/>
                  <a:gd name="G1" fmla="+- 21600 0 0"/>
                  <a:gd name="G2" fmla="+- 21600 0 0"/>
                  <a:gd name="T0" fmla="*/ 0 w 21712"/>
                  <a:gd name="T1" fmla="*/ 0 h 36874"/>
                  <a:gd name="T2" fmla="*/ 15386 w 21712"/>
                  <a:gd name="T3" fmla="*/ 36874 h 36874"/>
                  <a:gd name="T4" fmla="*/ 112 w 21712"/>
                  <a:gd name="T5" fmla="*/ 21600 h 36874"/>
                </a:gdLst>
                <a:ahLst/>
                <a:cxnLst>
                  <a:cxn ang="0">
                    <a:pos x="T0" y="T1"/>
                  </a:cxn>
                  <a:cxn ang="0">
                    <a:pos x="T2" y="T3"/>
                  </a:cxn>
                  <a:cxn ang="0">
                    <a:pos x="T4" y="T5"/>
                  </a:cxn>
                </a:cxnLst>
                <a:rect l="0" t="0" r="r" b="b"/>
                <a:pathLst>
                  <a:path w="21712" h="36874" fill="none" extrusionOk="0">
                    <a:moveTo>
                      <a:pt x="0" y="0"/>
                    </a:moveTo>
                    <a:cubicBezTo>
                      <a:pt x="37" y="0"/>
                      <a:pt x="74" y="-1"/>
                      <a:pt x="112" y="0"/>
                    </a:cubicBezTo>
                    <a:cubicBezTo>
                      <a:pt x="12041" y="0"/>
                      <a:pt x="21712" y="9670"/>
                      <a:pt x="21712" y="21600"/>
                    </a:cubicBezTo>
                    <a:cubicBezTo>
                      <a:pt x="21712" y="27328"/>
                      <a:pt x="19436" y="32822"/>
                      <a:pt x="15385" y="36873"/>
                    </a:cubicBezTo>
                  </a:path>
                  <a:path w="21712" h="36874" stroke="0" extrusionOk="0">
                    <a:moveTo>
                      <a:pt x="0" y="0"/>
                    </a:moveTo>
                    <a:cubicBezTo>
                      <a:pt x="37" y="0"/>
                      <a:pt x="74" y="-1"/>
                      <a:pt x="112" y="0"/>
                    </a:cubicBezTo>
                    <a:cubicBezTo>
                      <a:pt x="12041" y="0"/>
                      <a:pt x="21712" y="9670"/>
                      <a:pt x="21712" y="21600"/>
                    </a:cubicBezTo>
                    <a:cubicBezTo>
                      <a:pt x="21712" y="27328"/>
                      <a:pt x="19436" y="32822"/>
                      <a:pt x="15385" y="36873"/>
                    </a:cubicBezTo>
                    <a:lnTo>
                      <a:pt x="112" y="21600"/>
                    </a:lnTo>
                    <a:close/>
                  </a:path>
                </a:pathLst>
              </a:custGeom>
              <a:noFill/>
              <a:ln w="12700" cap="rnd">
                <a:solidFill>
                  <a:schemeClr val="tx1"/>
                </a:solidFill>
                <a:round/>
                <a:headEnd type="stealth" w="med" len="lg"/>
                <a:tailEnd type="stealth" w="med" len="lg"/>
              </a:ln>
              <a:effectLst/>
            </p:spPr>
            <p:txBody>
              <a:bodyPr wrap="none" anchor="ctr"/>
              <a:lstStyle/>
              <a:p>
                <a:endParaRPr lang="zh-CN" altLang="en-US"/>
              </a:p>
            </p:txBody>
          </p:sp>
          <p:grpSp>
            <p:nvGrpSpPr>
              <p:cNvPr id="239669" name="Group 53"/>
              <p:cNvGrpSpPr/>
              <p:nvPr/>
            </p:nvGrpSpPr>
            <p:grpSpPr bwMode="auto">
              <a:xfrm>
                <a:off x="3787" y="3022"/>
                <a:ext cx="355" cy="206"/>
                <a:chOff x="2925" y="2205"/>
                <a:chExt cx="355" cy="206"/>
              </a:xfrm>
            </p:grpSpPr>
            <p:graphicFrame>
              <p:nvGraphicFramePr>
                <p:cNvPr id="239670" name="Object 54"/>
                <p:cNvGraphicFramePr>
                  <a:graphicFrameLocks noChangeAspect="1"/>
                </p:cNvGraphicFramePr>
                <p:nvPr/>
              </p:nvGraphicFramePr>
              <p:xfrm>
                <a:off x="3152" y="2251"/>
                <a:ext cx="128" cy="160"/>
              </p:xfrm>
              <a:graphic>
                <a:graphicData uri="http://schemas.openxmlformats.org/presentationml/2006/ole">
                  <mc:AlternateContent xmlns:mc="http://schemas.openxmlformats.org/markup-compatibility/2006">
                    <mc:Choice xmlns:v="urn:schemas-microsoft-com:vml" Requires="v">
                      <p:oleObj name="公式" r:id="rId7" imgW="4876800" imgH="6096000" progId="">
                        <p:embed/>
                      </p:oleObj>
                    </mc:Choice>
                    <mc:Fallback>
                      <p:oleObj name="公式" r:id="rId7" imgW="4876800" imgH="6096000" progId="">
                        <p:embed/>
                        <p:pic>
                          <p:nvPicPr>
                            <p:cNvPr id="0" name="Picture 54" descr="image17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52" y="2251"/>
                              <a:ext cx="128" cy="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9671" name="Object 55"/>
                <p:cNvGraphicFramePr>
                  <a:graphicFrameLocks noChangeAspect="1"/>
                </p:cNvGraphicFramePr>
                <p:nvPr/>
              </p:nvGraphicFramePr>
              <p:xfrm>
                <a:off x="2925" y="2205"/>
                <a:ext cx="232" cy="160"/>
              </p:xfrm>
              <a:graphic>
                <a:graphicData uri="http://schemas.openxmlformats.org/presentationml/2006/ole">
                  <mc:AlternateContent xmlns:mc="http://schemas.openxmlformats.org/markup-compatibility/2006">
                    <mc:Choice xmlns:v="urn:schemas-microsoft-com:vml" Requires="v">
                      <p:oleObj name="公式" r:id="rId9" imgW="8839200" imgH="6096000" progId="">
                        <p:embed/>
                      </p:oleObj>
                    </mc:Choice>
                    <mc:Fallback>
                      <p:oleObj name="公式" r:id="rId9" imgW="8839200" imgH="6096000" progId="">
                        <p:embed/>
                        <p:pic>
                          <p:nvPicPr>
                            <p:cNvPr id="0" name="Picture 55" descr="image17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5" y="2205"/>
                              <a:ext cx="232" cy="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9672" name="Line 56"/>
                <p:cNvSpPr>
                  <a:spLocks noChangeShapeType="1"/>
                </p:cNvSpPr>
                <p:nvPr/>
              </p:nvSpPr>
              <p:spPr bwMode="auto">
                <a:xfrm rot="21240000" flipH="1">
                  <a:off x="3107" y="2251"/>
                  <a:ext cx="91" cy="136"/>
                </a:xfrm>
                <a:prstGeom prst="line">
                  <a:avLst/>
                </a:prstGeom>
                <a:noFill/>
                <a:ln w="19050">
                  <a:solidFill>
                    <a:schemeClr val="tx1"/>
                  </a:solidFill>
                  <a:round/>
                </a:ln>
                <a:effectLst/>
              </p:spPr>
              <p:txBody>
                <a:bodyPr/>
                <a:lstStyle/>
                <a:p>
                  <a:endParaRPr lang="zh-CN" altLang="en-US"/>
                </a:p>
              </p:txBody>
            </p:sp>
          </p:grpSp>
        </p:grpSp>
      </p:grpSp>
      <p:grpSp>
        <p:nvGrpSpPr>
          <p:cNvPr id="239673" name="Group 57"/>
          <p:cNvGrpSpPr/>
          <p:nvPr/>
        </p:nvGrpSpPr>
        <p:grpSpPr bwMode="auto">
          <a:xfrm>
            <a:off x="1052513" y="2495550"/>
            <a:ext cx="7367587" cy="4298950"/>
            <a:chOff x="663" y="1680"/>
            <a:chExt cx="4641" cy="2708"/>
          </a:xfrm>
        </p:grpSpPr>
        <p:grpSp>
          <p:nvGrpSpPr>
            <p:cNvPr id="239674" name="Group 58"/>
            <p:cNvGrpSpPr/>
            <p:nvPr/>
          </p:nvGrpSpPr>
          <p:grpSpPr bwMode="auto">
            <a:xfrm>
              <a:off x="912" y="1680"/>
              <a:ext cx="1272" cy="619"/>
              <a:chOff x="912" y="1680"/>
              <a:chExt cx="1272" cy="619"/>
            </a:xfrm>
          </p:grpSpPr>
          <p:graphicFrame>
            <p:nvGraphicFramePr>
              <p:cNvPr id="239675" name="Object 59"/>
              <p:cNvGraphicFramePr>
                <a:graphicFrameLocks noChangeAspect="1"/>
              </p:cNvGraphicFramePr>
              <p:nvPr/>
            </p:nvGraphicFramePr>
            <p:xfrm>
              <a:off x="912" y="1680"/>
              <a:ext cx="859" cy="619"/>
            </p:xfrm>
            <a:graphic>
              <a:graphicData uri="http://schemas.openxmlformats.org/presentationml/2006/ole">
                <mc:AlternateContent xmlns:mc="http://schemas.openxmlformats.org/markup-compatibility/2006">
                  <mc:Choice xmlns:v="urn:schemas-microsoft-com:vml" Requires="v">
                    <p:oleObj name="公式" r:id="rId11" imgW="13106400" imgH="9448800" progId="">
                      <p:embed/>
                    </p:oleObj>
                  </mc:Choice>
                  <mc:Fallback>
                    <p:oleObj name="公式" r:id="rId11" imgW="13106400" imgH="9448800" progId="">
                      <p:embed/>
                      <p:pic>
                        <p:nvPicPr>
                          <p:cNvPr id="0" name="Picture 59" descr="image17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2" y="1680"/>
                            <a:ext cx="859" cy="6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9676" name="Object 60"/>
              <p:cNvGraphicFramePr>
                <a:graphicFrameLocks noChangeAspect="1"/>
              </p:cNvGraphicFramePr>
              <p:nvPr/>
            </p:nvGraphicFramePr>
            <p:xfrm>
              <a:off x="1968" y="1872"/>
              <a:ext cx="216" cy="216"/>
            </p:xfrm>
            <a:graphic>
              <a:graphicData uri="http://schemas.openxmlformats.org/presentationml/2006/ole">
                <mc:AlternateContent xmlns:mc="http://schemas.openxmlformats.org/markup-compatibility/2006">
                  <mc:Choice xmlns:v="urn:schemas-microsoft-com:vml" Requires="v">
                    <p:oleObj name="公式" r:id="rId13" imgW="8229600" imgH="8229600" progId="">
                      <p:embed/>
                    </p:oleObj>
                  </mc:Choice>
                  <mc:Fallback>
                    <p:oleObj name="公式" r:id="rId13" imgW="8229600" imgH="8229600" progId="">
                      <p:embed/>
                      <p:pic>
                        <p:nvPicPr>
                          <p:cNvPr id="0" name="Picture 60" descr="image17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68" y="1872"/>
                            <a:ext cx="216" cy="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39677" name="Group 61"/>
            <p:cNvGrpSpPr/>
            <p:nvPr/>
          </p:nvGrpSpPr>
          <p:grpSpPr bwMode="auto">
            <a:xfrm>
              <a:off x="2937" y="3708"/>
              <a:ext cx="2367" cy="680"/>
              <a:chOff x="2937" y="3708"/>
              <a:chExt cx="2367" cy="680"/>
            </a:xfrm>
          </p:grpSpPr>
          <p:graphicFrame>
            <p:nvGraphicFramePr>
              <p:cNvPr id="239678" name="Object 62"/>
              <p:cNvGraphicFramePr>
                <a:graphicFrameLocks noChangeAspect="1"/>
              </p:cNvGraphicFramePr>
              <p:nvPr/>
            </p:nvGraphicFramePr>
            <p:xfrm>
              <a:off x="2937" y="3708"/>
              <a:ext cx="2199" cy="680"/>
            </p:xfrm>
            <a:graphic>
              <a:graphicData uri="http://schemas.openxmlformats.org/presentationml/2006/ole">
                <mc:AlternateContent xmlns:mc="http://schemas.openxmlformats.org/markup-compatibility/2006">
                  <mc:Choice xmlns:v="urn:schemas-microsoft-com:vml" Requires="v">
                    <p:oleObj name="公式" r:id="rId15" imgW="33528000" imgH="10363200" progId="">
                      <p:embed/>
                    </p:oleObj>
                  </mc:Choice>
                  <mc:Fallback>
                    <p:oleObj name="公式" r:id="rId15" imgW="33528000" imgH="10363200" progId="">
                      <p:embed/>
                      <p:pic>
                        <p:nvPicPr>
                          <p:cNvPr id="0" name="Picture 62" descr="image17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37" y="3708"/>
                            <a:ext cx="2199" cy="6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9679" name="Object 63"/>
              <p:cNvGraphicFramePr>
                <a:graphicFrameLocks noChangeAspect="1"/>
              </p:cNvGraphicFramePr>
              <p:nvPr/>
            </p:nvGraphicFramePr>
            <p:xfrm>
              <a:off x="5088" y="3840"/>
              <a:ext cx="216" cy="216"/>
            </p:xfrm>
            <a:graphic>
              <a:graphicData uri="http://schemas.openxmlformats.org/presentationml/2006/ole">
                <mc:AlternateContent xmlns:mc="http://schemas.openxmlformats.org/markup-compatibility/2006">
                  <mc:Choice xmlns:v="urn:schemas-microsoft-com:vml" Requires="v">
                    <p:oleObj name="公式" r:id="rId17" imgW="8229600" imgH="8229600" progId="">
                      <p:embed/>
                    </p:oleObj>
                  </mc:Choice>
                  <mc:Fallback>
                    <p:oleObj name="公式" r:id="rId17" imgW="8229600" imgH="8229600" progId="">
                      <p:embed/>
                      <p:pic>
                        <p:nvPicPr>
                          <p:cNvPr id="0" name="Picture 63" descr="image17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88" y="3840"/>
                            <a:ext cx="216" cy="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39680" name="Group 64"/>
            <p:cNvGrpSpPr/>
            <p:nvPr/>
          </p:nvGrpSpPr>
          <p:grpSpPr bwMode="auto">
            <a:xfrm>
              <a:off x="3370" y="2016"/>
              <a:ext cx="1900" cy="621"/>
              <a:chOff x="3370" y="2016"/>
              <a:chExt cx="1900" cy="621"/>
            </a:xfrm>
          </p:grpSpPr>
          <p:graphicFrame>
            <p:nvGraphicFramePr>
              <p:cNvPr id="239681" name="Object 65"/>
              <p:cNvGraphicFramePr>
                <a:graphicFrameLocks noChangeAspect="1"/>
              </p:cNvGraphicFramePr>
              <p:nvPr/>
            </p:nvGraphicFramePr>
            <p:xfrm>
              <a:off x="3370" y="2016"/>
              <a:ext cx="1583" cy="621"/>
            </p:xfrm>
            <a:graphic>
              <a:graphicData uri="http://schemas.openxmlformats.org/presentationml/2006/ole">
                <mc:AlternateContent xmlns:mc="http://schemas.openxmlformats.org/markup-compatibility/2006">
                  <mc:Choice xmlns:v="urn:schemas-microsoft-com:vml" Requires="v">
                    <p:oleObj name="公式" r:id="rId18" imgW="24384000" imgH="9448800" progId="">
                      <p:embed/>
                    </p:oleObj>
                  </mc:Choice>
                  <mc:Fallback>
                    <p:oleObj name="公式" r:id="rId18" imgW="24384000" imgH="9448800" progId="">
                      <p:embed/>
                      <p:pic>
                        <p:nvPicPr>
                          <p:cNvPr id="0" name="Picture 65" descr="image18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70" y="2016"/>
                            <a:ext cx="1583" cy="6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39682" name="Group 66"/>
              <p:cNvGrpSpPr/>
              <p:nvPr/>
            </p:nvGrpSpPr>
            <p:grpSpPr bwMode="auto">
              <a:xfrm>
                <a:off x="5088" y="2256"/>
                <a:ext cx="182" cy="182"/>
                <a:chOff x="5199" y="1968"/>
                <a:chExt cx="182" cy="182"/>
              </a:xfrm>
            </p:grpSpPr>
            <p:graphicFrame>
              <p:nvGraphicFramePr>
                <p:cNvPr id="239683" name="Object 67"/>
                <p:cNvGraphicFramePr>
                  <a:graphicFrameLocks noChangeAspect="1"/>
                </p:cNvGraphicFramePr>
                <p:nvPr/>
              </p:nvGraphicFramePr>
              <p:xfrm>
                <a:off x="5241" y="2017"/>
                <a:ext cx="96" cy="96"/>
              </p:xfrm>
              <a:graphic>
                <a:graphicData uri="http://schemas.openxmlformats.org/presentationml/2006/ole">
                  <mc:AlternateContent xmlns:mc="http://schemas.openxmlformats.org/markup-compatibility/2006">
                    <mc:Choice xmlns:v="urn:schemas-microsoft-com:vml" Requires="v">
                      <p:oleObj name="公式" r:id="rId20" imgW="3657600" imgH="3657600" progId="">
                        <p:embed/>
                      </p:oleObj>
                    </mc:Choice>
                    <mc:Fallback>
                      <p:oleObj name="公式" r:id="rId20" imgW="3657600" imgH="3657600" progId="">
                        <p:embed/>
                        <p:pic>
                          <p:nvPicPr>
                            <p:cNvPr id="0" name="Picture 67" descr="image18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241" y="2017"/>
                              <a:ext cx="96" cy="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9684" name="Oval 68"/>
                <p:cNvSpPr>
                  <a:spLocks noChangeArrowheads="1"/>
                </p:cNvSpPr>
                <p:nvPr/>
              </p:nvSpPr>
              <p:spPr bwMode="auto">
                <a:xfrm>
                  <a:off x="5199" y="1968"/>
                  <a:ext cx="182" cy="182"/>
                </a:xfrm>
                <a:prstGeom prst="ellipse">
                  <a:avLst/>
                </a:prstGeom>
                <a:noFill/>
                <a:ln w="22225">
                  <a:solidFill>
                    <a:schemeClr val="tx1"/>
                  </a:solidFill>
                  <a:round/>
                </a:ln>
                <a:effectLst/>
              </p:spPr>
              <p:txBody>
                <a:bodyPr wrap="none" anchor="ctr"/>
                <a:lstStyle/>
                <a:p>
                  <a:endParaRPr lang="zh-CN" altLang="en-US"/>
                </a:p>
              </p:txBody>
            </p:sp>
          </p:grpSp>
        </p:grpSp>
        <p:grpSp>
          <p:nvGrpSpPr>
            <p:cNvPr id="239685" name="Group 69"/>
            <p:cNvGrpSpPr/>
            <p:nvPr/>
          </p:nvGrpSpPr>
          <p:grpSpPr bwMode="auto">
            <a:xfrm>
              <a:off x="663" y="3617"/>
              <a:ext cx="1199" cy="619"/>
              <a:chOff x="663" y="3617"/>
              <a:chExt cx="1199" cy="619"/>
            </a:xfrm>
          </p:grpSpPr>
          <p:graphicFrame>
            <p:nvGraphicFramePr>
              <p:cNvPr id="239686" name="Object 70"/>
              <p:cNvGraphicFramePr>
                <a:graphicFrameLocks noChangeAspect="1"/>
              </p:cNvGraphicFramePr>
              <p:nvPr/>
            </p:nvGraphicFramePr>
            <p:xfrm>
              <a:off x="663" y="3617"/>
              <a:ext cx="859" cy="619"/>
            </p:xfrm>
            <a:graphic>
              <a:graphicData uri="http://schemas.openxmlformats.org/presentationml/2006/ole">
                <mc:AlternateContent xmlns:mc="http://schemas.openxmlformats.org/markup-compatibility/2006">
                  <mc:Choice xmlns:v="urn:schemas-microsoft-com:vml" Requires="v">
                    <p:oleObj name="公式" r:id="rId22" imgW="13106400" imgH="9448800" progId="">
                      <p:embed/>
                    </p:oleObj>
                  </mc:Choice>
                  <mc:Fallback>
                    <p:oleObj name="公式" r:id="rId22" imgW="13106400" imgH="9448800" progId="">
                      <p:embed/>
                      <p:pic>
                        <p:nvPicPr>
                          <p:cNvPr id="0" name="Picture 70" descr="image18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63" y="3617"/>
                            <a:ext cx="859" cy="6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39687" name="Group 71"/>
              <p:cNvGrpSpPr/>
              <p:nvPr/>
            </p:nvGrpSpPr>
            <p:grpSpPr bwMode="auto">
              <a:xfrm>
                <a:off x="1680" y="3840"/>
                <a:ext cx="182" cy="182"/>
                <a:chOff x="5199" y="1968"/>
                <a:chExt cx="182" cy="182"/>
              </a:xfrm>
            </p:grpSpPr>
            <p:graphicFrame>
              <p:nvGraphicFramePr>
                <p:cNvPr id="239688" name="Object 72"/>
                <p:cNvGraphicFramePr>
                  <a:graphicFrameLocks noChangeAspect="1"/>
                </p:cNvGraphicFramePr>
                <p:nvPr/>
              </p:nvGraphicFramePr>
              <p:xfrm>
                <a:off x="5241" y="2017"/>
                <a:ext cx="96" cy="96"/>
              </p:xfrm>
              <a:graphic>
                <a:graphicData uri="http://schemas.openxmlformats.org/presentationml/2006/ole">
                  <mc:AlternateContent xmlns:mc="http://schemas.openxmlformats.org/markup-compatibility/2006">
                    <mc:Choice xmlns:v="urn:schemas-microsoft-com:vml" Requires="v">
                      <p:oleObj name="公式" r:id="rId24" imgW="3657600" imgH="3657600" progId="">
                        <p:embed/>
                      </p:oleObj>
                    </mc:Choice>
                    <mc:Fallback>
                      <p:oleObj name="公式" r:id="rId24" imgW="3657600" imgH="3657600" progId="">
                        <p:embed/>
                        <p:pic>
                          <p:nvPicPr>
                            <p:cNvPr id="0" name="Picture 72" descr="image18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241" y="2017"/>
                              <a:ext cx="96" cy="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9689" name="Oval 73"/>
                <p:cNvSpPr>
                  <a:spLocks noChangeArrowheads="1"/>
                </p:cNvSpPr>
                <p:nvPr/>
              </p:nvSpPr>
              <p:spPr bwMode="auto">
                <a:xfrm>
                  <a:off x="5199" y="1968"/>
                  <a:ext cx="182" cy="182"/>
                </a:xfrm>
                <a:prstGeom prst="ellipse">
                  <a:avLst/>
                </a:prstGeom>
                <a:noFill/>
                <a:ln w="22225">
                  <a:solidFill>
                    <a:schemeClr val="tx1"/>
                  </a:solidFill>
                  <a:round/>
                </a:ln>
                <a:effectLst/>
              </p:spPr>
              <p:txBody>
                <a:bodyPr wrap="none" anchor="ctr"/>
                <a:lstStyle/>
                <a:p>
                  <a:endParaRPr lang="zh-CN" altLang="en-US"/>
                </a:p>
              </p:txBody>
            </p:sp>
          </p:grpSp>
        </p:grpSp>
      </p:grpSp>
      <p:sp>
        <p:nvSpPr>
          <p:cNvPr id="239690" name="Rectangle 74"/>
          <p:cNvSpPr>
            <a:spLocks noChangeArrowheads="1"/>
          </p:cNvSpPr>
          <p:nvPr/>
        </p:nvSpPr>
        <p:spPr bwMode="auto">
          <a:xfrm>
            <a:off x="762000" y="1143000"/>
            <a:ext cx="838200" cy="457200"/>
          </a:xfrm>
          <a:prstGeom prst="rect">
            <a:avLst/>
          </a:prstGeom>
          <a:solidFill>
            <a:srgbClr val="CCFFCC">
              <a:alpha val="80000"/>
            </a:srgbClr>
          </a:solidFill>
          <a:ln w="9525">
            <a:noFill/>
            <a:miter lim="800000"/>
          </a:ln>
          <a:effectLst/>
        </p:spPr>
        <p:txBody>
          <a:bodyPr wrap="none" anchor="ctr"/>
          <a:lstStyle/>
          <a:p>
            <a:pPr algn="ctr"/>
            <a:r>
              <a:rPr lang="zh-CN" altLang="en-US" sz="2400" dirty="0">
                <a:latin typeface="Arial" panose="020B0604020202020204" pitchFamily="34" charset="0"/>
              </a:rPr>
              <a:t>练习</a:t>
            </a:r>
          </a:p>
        </p:txBody>
      </p:sp>
      <p:sp>
        <p:nvSpPr>
          <p:cNvPr id="2" name="TextBox 1"/>
          <p:cNvSpPr txBox="1"/>
          <p:nvPr/>
        </p:nvSpPr>
        <p:spPr>
          <a:xfrm>
            <a:off x="1804988" y="1138535"/>
            <a:ext cx="2971800" cy="461665"/>
          </a:xfrm>
          <a:prstGeom prst="rect">
            <a:avLst/>
          </a:prstGeom>
          <a:noFill/>
        </p:spPr>
        <p:txBody>
          <a:bodyPr wrap="square" rtlCol="0">
            <a:spAutoFit/>
          </a:bodyPr>
          <a:lstStyle/>
          <a:p>
            <a:r>
              <a:rPr lang="en-US" altLang="zh-CN" sz="2400" dirty="0"/>
              <a:t>O</a:t>
            </a:r>
            <a:r>
              <a:rPr lang="zh-CN" altLang="en-US" sz="2400" dirty="0"/>
              <a:t>点处的磁感应强度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96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altLang="zh-CN" dirty="0"/>
              <a:t>10.3 </a:t>
            </a:r>
            <a:r>
              <a:rPr lang="zh-CN" altLang="en-US" dirty="0"/>
              <a:t>毕奥─萨伐尔定律</a:t>
            </a:r>
          </a:p>
        </p:txBody>
      </p:sp>
      <p:sp>
        <p:nvSpPr>
          <p:cNvPr id="52" name="灯片编号占位符 4"/>
          <p:cNvSpPr>
            <a:spLocks noGrp="1"/>
          </p:cNvSpPr>
          <p:nvPr>
            <p:ph type="sldNum" sz="quarter" idx="12"/>
          </p:nvPr>
        </p:nvSpPr>
        <p:spPr/>
        <p:txBody>
          <a:bodyPr/>
          <a:lstStyle/>
          <a:p>
            <a:fld id="{76425D1B-1FE8-48BB-AABD-21C53D11010F}" type="slidenum">
              <a:rPr lang="en-US" altLang="zh-CN"/>
              <a:pPr/>
              <a:t>43</a:t>
            </a:fld>
            <a:endParaRPr lang="en-US" altLang="zh-CN"/>
          </a:p>
        </p:txBody>
      </p:sp>
      <p:sp>
        <p:nvSpPr>
          <p:cNvPr id="238596" name="Rectangle 4"/>
          <p:cNvSpPr>
            <a:spLocks noChangeArrowheads="1"/>
          </p:cNvSpPr>
          <p:nvPr/>
        </p:nvSpPr>
        <p:spPr bwMode="auto">
          <a:xfrm>
            <a:off x="685800" y="1378803"/>
            <a:ext cx="7924800" cy="830997"/>
          </a:xfrm>
          <a:prstGeom prst="rect">
            <a:avLst/>
          </a:prstGeom>
          <a:noFill/>
          <a:ln w="9525" algn="ctr">
            <a:noFill/>
            <a:miter lim="800000"/>
          </a:ln>
          <a:effectLst/>
        </p:spPr>
        <p:txBody>
          <a:bodyPr>
            <a:spAutoFit/>
          </a:bodyPr>
          <a:lstStyle/>
          <a:p>
            <a:r>
              <a:rPr kumimoji="1" lang="zh-CN" altLang="en-US" sz="2400" dirty="0"/>
              <a:t>例</a:t>
            </a:r>
            <a:r>
              <a:rPr kumimoji="1" lang="en-US" altLang="zh-CN" sz="2400" dirty="0"/>
              <a:t>10.2</a:t>
            </a:r>
            <a:r>
              <a:rPr kumimoji="1" lang="en-US" altLang="zh-CN" sz="2400" dirty="0">
                <a:sym typeface="Symbol" panose="05050102010706020507" pitchFamily="18" charset="2"/>
              </a:rPr>
              <a:t>   </a:t>
            </a:r>
            <a:r>
              <a:rPr kumimoji="1" lang="zh-CN" altLang="en-US" sz="2400" dirty="0">
                <a:sym typeface="Symbol" panose="05050102010706020507" pitchFamily="18" charset="2"/>
              </a:rPr>
              <a:t>无限长载流平板，宽度为</a:t>
            </a:r>
            <a:r>
              <a:rPr kumimoji="1" lang="en-US" altLang="zh-CN" sz="2400" i="1" dirty="0">
                <a:sym typeface="Symbol" panose="05050102010706020507" pitchFamily="18" charset="2"/>
              </a:rPr>
              <a:t>a</a:t>
            </a:r>
            <a:r>
              <a:rPr kumimoji="1" lang="zh-CN" altLang="en-US" sz="2400" dirty="0">
                <a:sym typeface="Symbol" panose="05050102010706020507" pitchFamily="18" charset="2"/>
              </a:rPr>
              <a:t>，电流为</a:t>
            </a:r>
            <a:r>
              <a:rPr kumimoji="1" lang="en-US" altLang="zh-CN" sz="2400" i="1" dirty="0">
                <a:sym typeface="Symbol" panose="05050102010706020507" pitchFamily="18" charset="2"/>
              </a:rPr>
              <a:t>I</a:t>
            </a:r>
            <a:r>
              <a:rPr kumimoji="1" lang="zh-CN" altLang="en-US" sz="2400" dirty="0">
                <a:sym typeface="Symbol" panose="05050102010706020507" pitchFamily="18" charset="2"/>
              </a:rPr>
              <a:t>。求正上方处</a:t>
            </a:r>
            <a:r>
              <a:rPr kumimoji="1" lang="en-US" altLang="zh-CN" sz="2400" i="1" dirty="0">
                <a:sym typeface="Symbol" panose="05050102010706020507" pitchFamily="18" charset="2"/>
              </a:rPr>
              <a:t>P</a:t>
            </a:r>
            <a:r>
              <a:rPr kumimoji="1" lang="zh-CN" altLang="en-US" sz="2400" dirty="0">
                <a:sym typeface="Symbol" panose="05050102010706020507" pitchFamily="18" charset="2"/>
              </a:rPr>
              <a:t>点的磁感应强度。</a:t>
            </a:r>
          </a:p>
        </p:txBody>
      </p:sp>
      <p:graphicFrame>
        <p:nvGraphicFramePr>
          <p:cNvPr id="238599" name="Object 7"/>
          <p:cNvGraphicFramePr>
            <a:graphicFrameLocks noChangeAspect="1"/>
          </p:cNvGraphicFramePr>
          <p:nvPr/>
        </p:nvGraphicFramePr>
        <p:xfrm>
          <a:off x="1219199" y="3048000"/>
          <a:ext cx="1210235" cy="762000"/>
        </p:xfrm>
        <a:graphic>
          <a:graphicData uri="http://schemas.openxmlformats.org/presentationml/2006/ole">
            <mc:AlternateContent xmlns:mc="http://schemas.openxmlformats.org/markup-compatibility/2006">
              <mc:Choice xmlns:v="urn:schemas-microsoft-com:vml" Requires="v">
                <p:oleObj name="公式" r:id="rId2" imgW="21922200" imgH="13804920" progId="">
                  <p:embed/>
                </p:oleObj>
              </mc:Choice>
              <mc:Fallback>
                <p:oleObj name="公式" r:id="rId2" imgW="21922200" imgH="13804920" progId="">
                  <p:embed/>
                  <p:pic>
                    <p:nvPicPr>
                      <p:cNvPr id="0" name="Picture 7" descr="image1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199" y="3048000"/>
                        <a:ext cx="1210235"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8600" name="Object 8"/>
          <p:cNvGraphicFramePr>
            <a:graphicFrameLocks noChangeAspect="1"/>
          </p:cNvGraphicFramePr>
          <p:nvPr/>
        </p:nvGraphicFramePr>
        <p:xfrm>
          <a:off x="1219200" y="3810000"/>
          <a:ext cx="1140542" cy="736600"/>
        </p:xfrm>
        <a:graphic>
          <a:graphicData uri="http://schemas.openxmlformats.org/presentationml/2006/ole">
            <mc:AlternateContent xmlns:mc="http://schemas.openxmlformats.org/markup-compatibility/2006">
              <mc:Choice xmlns:v="urn:schemas-microsoft-com:vml" Requires="v">
                <p:oleObj name="公式" r:id="rId4" imgW="19485000" imgH="12585600" progId="">
                  <p:embed/>
                </p:oleObj>
              </mc:Choice>
              <mc:Fallback>
                <p:oleObj name="公式" r:id="rId4" imgW="19485000" imgH="12585600" progId="">
                  <p:embed/>
                  <p:pic>
                    <p:nvPicPr>
                      <p:cNvPr id="0" name="Picture 8" descr="image1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3810000"/>
                        <a:ext cx="1140542"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8601" name="Object 9"/>
          <p:cNvGraphicFramePr>
            <a:graphicFrameLocks noChangeAspect="1"/>
          </p:cNvGraphicFramePr>
          <p:nvPr/>
        </p:nvGraphicFramePr>
        <p:xfrm>
          <a:off x="1359309" y="4572000"/>
          <a:ext cx="1155291" cy="762000"/>
        </p:xfrm>
        <a:graphic>
          <a:graphicData uri="http://schemas.openxmlformats.org/presentationml/2006/ole">
            <mc:AlternateContent xmlns:mc="http://schemas.openxmlformats.org/markup-compatibility/2006">
              <mc:Choice xmlns:v="urn:schemas-microsoft-com:vml" Requires="v">
                <p:oleObj name="公式" r:id="rId6" imgW="19078560" imgH="12585600" progId="">
                  <p:embed/>
                </p:oleObj>
              </mc:Choice>
              <mc:Fallback>
                <p:oleObj name="公式" r:id="rId6" imgW="19078560" imgH="12585600" progId="">
                  <p:embed/>
                  <p:pic>
                    <p:nvPicPr>
                      <p:cNvPr id="0" name="Picture 9" descr="image18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59309" y="4572000"/>
                        <a:ext cx="1155291"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8602" name="Object 10"/>
          <p:cNvGraphicFramePr>
            <a:graphicFrameLocks noChangeAspect="1"/>
          </p:cNvGraphicFramePr>
          <p:nvPr/>
        </p:nvGraphicFramePr>
        <p:xfrm>
          <a:off x="1207714" y="5487194"/>
          <a:ext cx="2068886" cy="837406"/>
        </p:xfrm>
        <a:graphic>
          <a:graphicData uri="http://schemas.openxmlformats.org/presentationml/2006/ole">
            <mc:AlternateContent xmlns:mc="http://schemas.openxmlformats.org/markup-compatibility/2006">
              <mc:Choice xmlns:v="urn:schemas-microsoft-com:vml" Requires="v">
                <p:oleObj name="公式" r:id="rId8" imgW="34108200" imgH="13804920" progId="">
                  <p:embed/>
                </p:oleObj>
              </mc:Choice>
              <mc:Fallback>
                <p:oleObj name="公式" r:id="rId8" imgW="34108200" imgH="13804920" progId="">
                  <p:embed/>
                  <p:pic>
                    <p:nvPicPr>
                      <p:cNvPr id="0" name="Picture 10" descr="image18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07714" y="5487194"/>
                        <a:ext cx="2068886" cy="8374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8603" name="Text Box 11"/>
          <p:cNvSpPr txBox="1">
            <a:spLocks noChangeArrowheads="1"/>
          </p:cNvSpPr>
          <p:nvPr/>
        </p:nvSpPr>
        <p:spPr bwMode="auto">
          <a:xfrm>
            <a:off x="685800" y="2413000"/>
            <a:ext cx="800219" cy="461665"/>
          </a:xfrm>
          <a:prstGeom prst="rect">
            <a:avLst/>
          </a:prstGeom>
          <a:noFill/>
          <a:ln w="9525">
            <a:noFill/>
            <a:miter lim="800000"/>
          </a:ln>
          <a:effectLst/>
        </p:spPr>
        <p:txBody>
          <a:bodyPr wrap="none">
            <a:spAutoFit/>
          </a:bodyPr>
          <a:lstStyle/>
          <a:p>
            <a:r>
              <a:rPr lang="zh-CN" altLang="en-US" sz="2400" dirty="0"/>
              <a:t>解：</a:t>
            </a:r>
          </a:p>
        </p:txBody>
      </p:sp>
      <p:sp>
        <p:nvSpPr>
          <p:cNvPr id="238604" name="Text Box 12"/>
          <p:cNvSpPr txBox="1">
            <a:spLocks noChangeArrowheads="1"/>
          </p:cNvSpPr>
          <p:nvPr/>
        </p:nvSpPr>
        <p:spPr bwMode="auto">
          <a:xfrm>
            <a:off x="1371600" y="2413000"/>
            <a:ext cx="3262432" cy="461665"/>
          </a:xfrm>
          <a:prstGeom prst="rect">
            <a:avLst/>
          </a:prstGeom>
          <a:noFill/>
          <a:ln w="9525">
            <a:noFill/>
            <a:miter lim="800000"/>
          </a:ln>
          <a:effectLst/>
        </p:spPr>
        <p:txBody>
          <a:bodyPr wrap="none">
            <a:spAutoFit/>
          </a:bodyPr>
          <a:lstStyle/>
          <a:p>
            <a:r>
              <a:rPr lang="zh-CN" altLang="en-US" sz="2400" dirty="0"/>
              <a:t>（取微元，细条电流）</a:t>
            </a:r>
          </a:p>
        </p:txBody>
      </p:sp>
      <p:grpSp>
        <p:nvGrpSpPr>
          <p:cNvPr id="238797" name="Group 205"/>
          <p:cNvGrpSpPr/>
          <p:nvPr/>
        </p:nvGrpSpPr>
        <p:grpSpPr bwMode="auto">
          <a:xfrm>
            <a:off x="3810000" y="2057400"/>
            <a:ext cx="4724400" cy="4192588"/>
            <a:chOff x="2400" y="1296"/>
            <a:chExt cx="2976" cy="2641"/>
          </a:xfrm>
        </p:grpSpPr>
        <p:grpSp>
          <p:nvGrpSpPr>
            <p:cNvPr id="238757" name="Group 165"/>
            <p:cNvGrpSpPr/>
            <p:nvPr/>
          </p:nvGrpSpPr>
          <p:grpSpPr bwMode="auto">
            <a:xfrm>
              <a:off x="2480" y="1296"/>
              <a:ext cx="2656" cy="2641"/>
              <a:chOff x="2472" y="1304"/>
              <a:chExt cx="2656" cy="2641"/>
            </a:xfrm>
          </p:grpSpPr>
          <p:sp>
            <p:nvSpPr>
              <p:cNvPr id="238758" name="AutoShape 166"/>
              <p:cNvSpPr>
                <a:spLocks noChangeArrowheads="1"/>
              </p:cNvSpPr>
              <p:nvPr/>
            </p:nvSpPr>
            <p:spPr bwMode="auto">
              <a:xfrm rot="3041294">
                <a:off x="3040" y="1744"/>
                <a:ext cx="1680" cy="2496"/>
              </a:xfrm>
              <a:prstGeom prst="parallelogram">
                <a:avLst>
                  <a:gd name="adj" fmla="val 34940"/>
                </a:avLst>
              </a:prstGeom>
              <a:solidFill>
                <a:srgbClr val="3366FF"/>
              </a:solidFill>
              <a:ln w="9525">
                <a:solidFill>
                  <a:srgbClr val="FFFFFF"/>
                </a:solidFill>
                <a:miter lim="800000"/>
              </a:ln>
              <a:effectLst>
                <a:outerShdw dist="107763" dir="2700000" algn="ctr" rotWithShape="0">
                  <a:schemeClr val="bg2"/>
                </a:outerShdw>
              </a:effectLst>
            </p:spPr>
            <p:txBody>
              <a:bodyPr wrap="none" anchor="ctr"/>
              <a:lstStyle/>
              <a:p>
                <a:endParaRPr lang="zh-CN" altLang="en-US"/>
              </a:p>
            </p:txBody>
          </p:sp>
          <p:sp>
            <p:nvSpPr>
              <p:cNvPr id="238759" name="Rectangle 167"/>
              <p:cNvSpPr>
                <a:spLocks noChangeArrowheads="1"/>
              </p:cNvSpPr>
              <p:nvPr/>
            </p:nvSpPr>
            <p:spPr bwMode="auto">
              <a:xfrm>
                <a:off x="3631" y="2803"/>
                <a:ext cx="255" cy="288"/>
              </a:xfrm>
              <a:prstGeom prst="rect">
                <a:avLst/>
              </a:prstGeom>
              <a:noFill/>
              <a:ln w="9525">
                <a:noFill/>
                <a:miter lim="800000"/>
              </a:ln>
              <a:effectLst/>
            </p:spPr>
            <p:txBody>
              <a:bodyPr wrap="none">
                <a:spAutoFit/>
              </a:bodyPr>
              <a:lstStyle/>
              <a:p>
                <a:r>
                  <a:rPr kumimoji="1" lang="en-US" altLang="zh-CN" sz="2400" i="1"/>
                  <a:t>O</a:t>
                </a:r>
              </a:p>
            </p:txBody>
          </p:sp>
          <p:sp>
            <p:nvSpPr>
              <p:cNvPr id="238760" name="Rectangle 168"/>
              <p:cNvSpPr>
                <a:spLocks noChangeArrowheads="1"/>
              </p:cNvSpPr>
              <p:nvPr/>
            </p:nvSpPr>
            <p:spPr bwMode="auto">
              <a:xfrm>
                <a:off x="3640" y="1304"/>
                <a:ext cx="215" cy="327"/>
              </a:xfrm>
              <a:prstGeom prst="rect">
                <a:avLst/>
              </a:prstGeom>
              <a:noFill/>
              <a:ln w="9525">
                <a:noFill/>
                <a:miter lim="800000"/>
              </a:ln>
              <a:effectLst/>
            </p:spPr>
            <p:txBody>
              <a:bodyPr wrap="none">
                <a:spAutoFit/>
              </a:bodyPr>
              <a:lstStyle/>
              <a:p>
                <a:r>
                  <a:rPr kumimoji="1" lang="en-US" altLang="zh-CN" sz="2800" i="1"/>
                  <a:t>y</a:t>
                </a:r>
              </a:p>
            </p:txBody>
          </p:sp>
          <p:sp>
            <p:nvSpPr>
              <p:cNvPr id="238761" name="Rectangle 169"/>
              <p:cNvSpPr>
                <a:spLocks noChangeArrowheads="1"/>
              </p:cNvSpPr>
              <p:nvPr/>
            </p:nvSpPr>
            <p:spPr bwMode="auto">
              <a:xfrm>
                <a:off x="4456" y="3512"/>
                <a:ext cx="215" cy="327"/>
              </a:xfrm>
              <a:prstGeom prst="rect">
                <a:avLst/>
              </a:prstGeom>
              <a:noFill/>
              <a:ln w="9525">
                <a:noFill/>
                <a:miter lim="800000"/>
              </a:ln>
              <a:effectLst/>
            </p:spPr>
            <p:txBody>
              <a:bodyPr wrap="none">
                <a:spAutoFit/>
              </a:bodyPr>
              <a:lstStyle/>
              <a:p>
                <a:r>
                  <a:rPr kumimoji="1" lang="en-US" altLang="zh-CN" sz="2800" i="1"/>
                  <a:t>x</a:t>
                </a:r>
              </a:p>
            </p:txBody>
          </p:sp>
          <p:sp>
            <p:nvSpPr>
              <p:cNvPr id="238762" name="Rectangle 170"/>
              <p:cNvSpPr>
                <a:spLocks noChangeArrowheads="1"/>
              </p:cNvSpPr>
              <p:nvPr/>
            </p:nvSpPr>
            <p:spPr bwMode="auto">
              <a:xfrm>
                <a:off x="2562" y="3657"/>
                <a:ext cx="180" cy="288"/>
              </a:xfrm>
              <a:prstGeom prst="rect">
                <a:avLst/>
              </a:prstGeom>
              <a:noFill/>
              <a:ln w="9525">
                <a:noFill/>
                <a:miter lim="800000"/>
              </a:ln>
              <a:effectLst/>
            </p:spPr>
            <p:txBody>
              <a:bodyPr wrap="none">
                <a:spAutoFit/>
              </a:bodyPr>
              <a:lstStyle/>
              <a:p>
                <a:r>
                  <a:rPr kumimoji="1" lang="en-US" altLang="zh-CN" sz="2400" i="1"/>
                  <a:t>I</a:t>
                </a:r>
              </a:p>
            </p:txBody>
          </p:sp>
          <p:sp>
            <p:nvSpPr>
              <p:cNvPr id="238763" name="Rectangle 171"/>
              <p:cNvSpPr>
                <a:spLocks noChangeArrowheads="1"/>
              </p:cNvSpPr>
              <p:nvPr/>
            </p:nvSpPr>
            <p:spPr bwMode="auto">
              <a:xfrm>
                <a:off x="3640" y="1864"/>
                <a:ext cx="233" cy="288"/>
              </a:xfrm>
              <a:prstGeom prst="rect">
                <a:avLst/>
              </a:prstGeom>
              <a:noFill/>
              <a:ln w="9525">
                <a:noFill/>
                <a:miter lim="800000"/>
              </a:ln>
              <a:effectLst/>
            </p:spPr>
            <p:txBody>
              <a:bodyPr wrap="none">
                <a:spAutoFit/>
              </a:bodyPr>
              <a:lstStyle/>
              <a:p>
                <a:r>
                  <a:rPr kumimoji="1" lang="en-US" altLang="zh-CN" sz="2400" i="1"/>
                  <a:t>P</a:t>
                </a:r>
              </a:p>
            </p:txBody>
          </p:sp>
          <p:sp>
            <p:nvSpPr>
              <p:cNvPr id="238764" name="Rectangle 172"/>
              <p:cNvSpPr>
                <a:spLocks noChangeArrowheads="1"/>
              </p:cNvSpPr>
              <p:nvPr/>
            </p:nvSpPr>
            <p:spPr bwMode="auto">
              <a:xfrm>
                <a:off x="3640" y="2552"/>
                <a:ext cx="212" cy="288"/>
              </a:xfrm>
              <a:prstGeom prst="rect">
                <a:avLst/>
              </a:prstGeom>
              <a:noFill/>
              <a:ln w="9525">
                <a:noFill/>
                <a:miter lim="800000"/>
              </a:ln>
              <a:effectLst/>
            </p:spPr>
            <p:txBody>
              <a:bodyPr wrap="none">
                <a:spAutoFit/>
              </a:bodyPr>
              <a:lstStyle/>
              <a:p>
                <a:r>
                  <a:rPr kumimoji="1" lang="en-US" altLang="zh-CN" sz="2400" i="1"/>
                  <a:t>b</a:t>
                </a:r>
              </a:p>
            </p:txBody>
          </p:sp>
          <p:sp>
            <p:nvSpPr>
              <p:cNvPr id="238765" name="Line 173"/>
              <p:cNvSpPr>
                <a:spLocks noChangeShapeType="1"/>
              </p:cNvSpPr>
              <p:nvPr/>
            </p:nvSpPr>
            <p:spPr bwMode="auto">
              <a:xfrm>
                <a:off x="2632" y="3016"/>
                <a:ext cx="672" cy="816"/>
              </a:xfrm>
              <a:prstGeom prst="line">
                <a:avLst/>
              </a:prstGeom>
              <a:noFill/>
              <a:ln w="19050">
                <a:solidFill>
                  <a:srgbClr val="FFFFFF"/>
                </a:solidFill>
                <a:round/>
                <a:headEnd type="arrow" w="med" len="lg"/>
                <a:tailEnd type="arrow" w="med" len="lg"/>
              </a:ln>
              <a:effectLst/>
            </p:spPr>
            <p:txBody>
              <a:bodyPr wrap="none" anchor="ctr"/>
              <a:lstStyle/>
              <a:p>
                <a:endParaRPr lang="zh-CN" altLang="en-US"/>
              </a:p>
            </p:txBody>
          </p:sp>
          <p:sp>
            <p:nvSpPr>
              <p:cNvPr id="238766" name="Rectangle 174"/>
              <p:cNvSpPr>
                <a:spLocks noChangeArrowheads="1"/>
              </p:cNvSpPr>
              <p:nvPr/>
            </p:nvSpPr>
            <p:spPr bwMode="auto">
              <a:xfrm>
                <a:off x="2872" y="3080"/>
                <a:ext cx="228" cy="327"/>
              </a:xfrm>
              <a:prstGeom prst="rect">
                <a:avLst/>
              </a:prstGeom>
              <a:noFill/>
              <a:ln w="9525">
                <a:noFill/>
                <a:miter lim="800000"/>
              </a:ln>
              <a:effectLst/>
            </p:spPr>
            <p:txBody>
              <a:bodyPr wrap="none">
                <a:spAutoFit/>
              </a:bodyPr>
              <a:lstStyle/>
              <a:p>
                <a:r>
                  <a:rPr kumimoji="1" lang="en-US" altLang="zh-CN" sz="2800" i="1"/>
                  <a:t>a</a:t>
                </a:r>
                <a:endParaRPr kumimoji="1" lang="en-US" altLang="zh-CN" sz="2400" i="1"/>
              </a:p>
            </p:txBody>
          </p:sp>
          <p:sp>
            <p:nvSpPr>
              <p:cNvPr id="238767" name="Line 175"/>
              <p:cNvSpPr>
                <a:spLocks noChangeShapeType="1"/>
              </p:cNvSpPr>
              <p:nvPr/>
            </p:nvSpPr>
            <p:spPr bwMode="auto">
              <a:xfrm>
                <a:off x="3832" y="3016"/>
                <a:ext cx="720" cy="864"/>
              </a:xfrm>
              <a:prstGeom prst="line">
                <a:avLst/>
              </a:prstGeom>
              <a:noFill/>
              <a:ln w="19050">
                <a:solidFill>
                  <a:schemeClr val="tx1"/>
                </a:solidFill>
                <a:round/>
                <a:tailEnd type="triangle" w="med" len="lg"/>
              </a:ln>
              <a:effectLst/>
            </p:spPr>
            <p:txBody>
              <a:bodyPr wrap="none" anchor="ctr"/>
              <a:lstStyle/>
              <a:p>
                <a:endParaRPr lang="zh-CN" altLang="en-US"/>
              </a:p>
            </p:txBody>
          </p:sp>
          <p:sp>
            <p:nvSpPr>
              <p:cNvPr id="238768" name="Line 176"/>
              <p:cNvSpPr>
                <a:spLocks noChangeShapeType="1"/>
              </p:cNvSpPr>
              <p:nvPr/>
            </p:nvSpPr>
            <p:spPr bwMode="auto">
              <a:xfrm flipV="1">
                <a:off x="3832" y="1432"/>
                <a:ext cx="0" cy="1584"/>
              </a:xfrm>
              <a:prstGeom prst="line">
                <a:avLst/>
              </a:prstGeom>
              <a:noFill/>
              <a:ln w="19050">
                <a:solidFill>
                  <a:schemeClr val="tx1"/>
                </a:solidFill>
                <a:round/>
                <a:tailEnd type="triangle" w="med" len="lg"/>
              </a:ln>
              <a:effectLst/>
            </p:spPr>
            <p:txBody>
              <a:bodyPr wrap="none" anchor="ctr"/>
              <a:lstStyle/>
              <a:p>
                <a:endParaRPr lang="zh-CN" altLang="en-US"/>
              </a:p>
            </p:txBody>
          </p:sp>
          <p:sp>
            <p:nvSpPr>
              <p:cNvPr id="238769" name="AutoShape 177"/>
              <p:cNvSpPr>
                <a:spLocks noChangeArrowheads="1"/>
              </p:cNvSpPr>
              <p:nvPr/>
            </p:nvSpPr>
            <p:spPr bwMode="auto">
              <a:xfrm rot="-1728647">
                <a:off x="2472" y="3521"/>
                <a:ext cx="272" cy="227"/>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C600"/>
              </a:solidFill>
              <a:ln w="9525">
                <a:solidFill>
                  <a:srgbClr val="FFFFFF"/>
                </a:solidFill>
                <a:miter lim="800000"/>
              </a:ln>
              <a:effectLst/>
            </p:spPr>
            <p:txBody>
              <a:bodyPr wrap="none" anchor="ctr"/>
              <a:lstStyle/>
              <a:p>
                <a:endParaRPr lang="zh-CN" altLang="en-US"/>
              </a:p>
            </p:txBody>
          </p:sp>
        </p:grpSp>
        <p:grpSp>
          <p:nvGrpSpPr>
            <p:cNvPr id="238770" name="Group 178"/>
            <p:cNvGrpSpPr/>
            <p:nvPr/>
          </p:nvGrpSpPr>
          <p:grpSpPr bwMode="auto">
            <a:xfrm>
              <a:off x="3840" y="1680"/>
              <a:ext cx="569" cy="288"/>
              <a:chOff x="3696" y="1584"/>
              <a:chExt cx="569" cy="288"/>
            </a:xfrm>
          </p:grpSpPr>
          <p:sp>
            <p:nvSpPr>
              <p:cNvPr id="238771" name="Line 179"/>
              <p:cNvSpPr>
                <a:spLocks noChangeShapeType="1"/>
              </p:cNvSpPr>
              <p:nvPr/>
            </p:nvSpPr>
            <p:spPr bwMode="auto">
              <a:xfrm flipV="1">
                <a:off x="3696" y="1776"/>
                <a:ext cx="240" cy="96"/>
              </a:xfrm>
              <a:prstGeom prst="line">
                <a:avLst/>
              </a:prstGeom>
              <a:noFill/>
              <a:ln w="28575">
                <a:solidFill>
                  <a:schemeClr val="tx1"/>
                </a:solidFill>
                <a:round/>
                <a:tailEnd type="stealth" w="med" len="lg"/>
              </a:ln>
              <a:effectLst/>
            </p:spPr>
            <p:txBody>
              <a:bodyPr wrap="none" anchor="ctr"/>
              <a:lstStyle/>
              <a:p>
                <a:endParaRPr lang="zh-CN" altLang="en-US"/>
              </a:p>
            </p:txBody>
          </p:sp>
          <p:sp>
            <p:nvSpPr>
              <p:cNvPr id="238772" name="Rectangle 180"/>
              <p:cNvSpPr>
                <a:spLocks noChangeArrowheads="1"/>
              </p:cNvSpPr>
              <p:nvPr/>
            </p:nvSpPr>
            <p:spPr bwMode="auto">
              <a:xfrm>
                <a:off x="3936" y="1584"/>
                <a:ext cx="329" cy="288"/>
              </a:xfrm>
              <a:prstGeom prst="rect">
                <a:avLst/>
              </a:prstGeom>
              <a:noFill/>
              <a:ln w="9525">
                <a:noFill/>
                <a:miter lim="800000"/>
              </a:ln>
              <a:effectLst/>
            </p:spPr>
            <p:txBody>
              <a:bodyPr wrap="none">
                <a:spAutoFit/>
              </a:bodyPr>
              <a:lstStyle/>
              <a:p>
                <a:pPr>
                  <a:spcBef>
                    <a:spcPct val="50000"/>
                  </a:spcBef>
                </a:pPr>
                <a:r>
                  <a:rPr kumimoji="1" lang="en-US" altLang="zh-CN" sz="2400"/>
                  <a:t>d</a:t>
                </a:r>
                <a:r>
                  <a:rPr kumimoji="1" lang="en-US" altLang="zh-CN" sz="2400" i="1"/>
                  <a:t>B</a:t>
                </a:r>
              </a:p>
            </p:txBody>
          </p:sp>
        </p:grpSp>
        <p:grpSp>
          <p:nvGrpSpPr>
            <p:cNvPr id="238773" name="Group 181"/>
            <p:cNvGrpSpPr/>
            <p:nvPr/>
          </p:nvGrpSpPr>
          <p:grpSpPr bwMode="auto">
            <a:xfrm>
              <a:off x="3408" y="1584"/>
              <a:ext cx="1010" cy="864"/>
              <a:chOff x="3264" y="1488"/>
              <a:chExt cx="1010" cy="864"/>
            </a:xfrm>
          </p:grpSpPr>
          <p:sp>
            <p:nvSpPr>
              <p:cNvPr id="238774" name="Line 182"/>
              <p:cNvSpPr>
                <a:spLocks noChangeShapeType="1"/>
              </p:cNvSpPr>
              <p:nvPr/>
            </p:nvSpPr>
            <p:spPr bwMode="auto">
              <a:xfrm>
                <a:off x="3696" y="1872"/>
                <a:ext cx="240" cy="240"/>
              </a:xfrm>
              <a:prstGeom prst="line">
                <a:avLst/>
              </a:prstGeom>
              <a:noFill/>
              <a:ln w="19050">
                <a:solidFill>
                  <a:srgbClr val="FF0000"/>
                </a:solidFill>
                <a:round/>
                <a:tailEnd type="stealth" w="med" len="lg"/>
              </a:ln>
              <a:effectLst/>
            </p:spPr>
            <p:txBody>
              <a:bodyPr wrap="none" anchor="ctr"/>
              <a:lstStyle/>
              <a:p>
                <a:endParaRPr lang="zh-CN" altLang="en-US"/>
              </a:p>
            </p:txBody>
          </p:sp>
          <p:sp>
            <p:nvSpPr>
              <p:cNvPr id="238775" name="Line 183"/>
              <p:cNvSpPr>
                <a:spLocks noChangeShapeType="1"/>
              </p:cNvSpPr>
              <p:nvPr/>
            </p:nvSpPr>
            <p:spPr bwMode="auto">
              <a:xfrm flipV="1">
                <a:off x="3696" y="1536"/>
                <a:ext cx="0" cy="336"/>
              </a:xfrm>
              <a:prstGeom prst="line">
                <a:avLst/>
              </a:prstGeom>
              <a:noFill/>
              <a:ln w="19050">
                <a:solidFill>
                  <a:srgbClr val="FF0000"/>
                </a:solidFill>
                <a:round/>
                <a:tailEnd type="stealth" w="med" len="lg"/>
              </a:ln>
              <a:effectLst/>
            </p:spPr>
            <p:txBody>
              <a:bodyPr wrap="none" anchor="ctr"/>
              <a:lstStyle/>
              <a:p>
                <a:endParaRPr lang="zh-CN" altLang="en-US"/>
              </a:p>
            </p:txBody>
          </p:sp>
          <p:sp>
            <p:nvSpPr>
              <p:cNvPr id="238776" name="Line 184"/>
              <p:cNvSpPr>
                <a:spLocks noChangeShapeType="1"/>
              </p:cNvSpPr>
              <p:nvPr/>
            </p:nvSpPr>
            <p:spPr bwMode="auto">
              <a:xfrm>
                <a:off x="3696" y="1536"/>
                <a:ext cx="240" cy="240"/>
              </a:xfrm>
              <a:prstGeom prst="line">
                <a:avLst/>
              </a:prstGeom>
              <a:noFill/>
              <a:ln w="9525">
                <a:solidFill>
                  <a:schemeClr val="tx1"/>
                </a:solidFill>
                <a:prstDash val="dash"/>
                <a:round/>
              </a:ln>
              <a:effectLst/>
            </p:spPr>
            <p:txBody>
              <a:bodyPr wrap="none" anchor="ctr"/>
              <a:lstStyle/>
              <a:p>
                <a:endParaRPr lang="zh-CN" altLang="en-US"/>
              </a:p>
            </p:txBody>
          </p:sp>
          <p:sp>
            <p:nvSpPr>
              <p:cNvPr id="238777" name="Line 185"/>
              <p:cNvSpPr>
                <a:spLocks noChangeShapeType="1"/>
              </p:cNvSpPr>
              <p:nvPr/>
            </p:nvSpPr>
            <p:spPr bwMode="auto">
              <a:xfrm>
                <a:off x="3936" y="1776"/>
                <a:ext cx="0" cy="336"/>
              </a:xfrm>
              <a:prstGeom prst="line">
                <a:avLst/>
              </a:prstGeom>
              <a:noFill/>
              <a:ln w="9525">
                <a:solidFill>
                  <a:schemeClr val="tx1"/>
                </a:solidFill>
                <a:prstDash val="dash"/>
                <a:round/>
              </a:ln>
              <a:effectLst/>
            </p:spPr>
            <p:txBody>
              <a:bodyPr wrap="none" anchor="ctr"/>
              <a:lstStyle/>
              <a:p>
                <a:endParaRPr lang="zh-CN" altLang="en-US"/>
              </a:p>
            </p:txBody>
          </p:sp>
          <p:sp>
            <p:nvSpPr>
              <p:cNvPr id="238778" name="Rectangle 186"/>
              <p:cNvSpPr>
                <a:spLocks noChangeArrowheads="1"/>
              </p:cNvSpPr>
              <p:nvPr/>
            </p:nvSpPr>
            <p:spPr bwMode="auto">
              <a:xfrm>
                <a:off x="3888" y="2064"/>
                <a:ext cx="386" cy="288"/>
              </a:xfrm>
              <a:prstGeom prst="rect">
                <a:avLst/>
              </a:prstGeom>
              <a:noFill/>
              <a:ln w="9525">
                <a:noFill/>
                <a:miter lim="800000"/>
              </a:ln>
              <a:effectLst/>
            </p:spPr>
            <p:txBody>
              <a:bodyPr wrap="none">
                <a:spAutoFit/>
              </a:bodyPr>
              <a:lstStyle/>
              <a:p>
                <a:r>
                  <a:rPr kumimoji="1" lang="en-US" altLang="zh-CN" sz="2400"/>
                  <a:t>d</a:t>
                </a:r>
                <a:r>
                  <a:rPr kumimoji="1" lang="en-US" altLang="zh-CN" sz="2400" i="1"/>
                  <a:t>B</a:t>
                </a:r>
                <a:r>
                  <a:rPr kumimoji="1" lang="en-US" altLang="zh-CN" sz="2400" i="1" baseline="-25000"/>
                  <a:t>x</a:t>
                </a:r>
              </a:p>
            </p:txBody>
          </p:sp>
          <p:sp>
            <p:nvSpPr>
              <p:cNvPr id="238779" name="Rectangle 187"/>
              <p:cNvSpPr>
                <a:spLocks noChangeArrowheads="1"/>
              </p:cNvSpPr>
              <p:nvPr/>
            </p:nvSpPr>
            <p:spPr bwMode="auto">
              <a:xfrm>
                <a:off x="3264" y="1488"/>
                <a:ext cx="386" cy="288"/>
              </a:xfrm>
              <a:prstGeom prst="rect">
                <a:avLst/>
              </a:prstGeom>
              <a:noFill/>
              <a:ln w="9525">
                <a:noFill/>
                <a:miter lim="800000"/>
              </a:ln>
              <a:effectLst/>
            </p:spPr>
            <p:txBody>
              <a:bodyPr wrap="none">
                <a:spAutoFit/>
              </a:bodyPr>
              <a:lstStyle/>
              <a:p>
                <a:pPr>
                  <a:spcBef>
                    <a:spcPct val="50000"/>
                  </a:spcBef>
                </a:pPr>
                <a:r>
                  <a:rPr kumimoji="1" lang="en-US" altLang="zh-CN" sz="2400" dirty="0" err="1"/>
                  <a:t>d</a:t>
                </a:r>
                <a:r>
                  <a:rPr kumimoji="1" lang="en-US" altLang="zh-CN" sz="2400" i="1" dirty="0" err="1"/>
                  <a:t>B</a:t>
                </a:r>
                <a:r>
                  <a:rPr kumimoji="1" lang="en-US" altLang="zh-CN" sz="2400" i="1" baseline="-25000" dirty="0" err="1"/>
                  <a:t>y</a:t>
                </a:r>
                <a:endParaRPr kumimoji="1" lang="en-US" altLang="zh-CN" sz="2400" i="1" baseline="-25000" dirty="0"/>
              </a:p>
            </p:txBody>
          </p:sp>
          <p:sp>
            <p:nvSpPr>
              <p:cNvPr id="238780" name="Rectangle 188"/>
              <p:cNvSpPr>
                <a:spLocks noChangeArrowheads="1"/>
              </p:cNvSpPr>
              <p:nvPr/>
            </p:nvSpPr>
            <p:spPr bwMode="auto">
              <a:xfrm>
                <a:off x="3744" y="1776"/>
                <a:ext cx="199" cy="250"/>
              </a:xfrm>
              <a:prstGeom prst="rect">
                <a:avLst/>
              </a:prstGeom>
              <a:noFill/>
              <a:ln w="9525">
                <a:noFill/>
                <a:miter lim="800000"/>
              </a:ln>
              <a:effectLst/>
            </p:spPr>
            <p:txBody>
              <a:bodyPr wrap="none">
                <a:spAutoFit/>
              </a:bodyPr>
              <a:lstStyle/>
              <a:p>
                <a:r>
                  <a:rPr kumimoji="1" lang="en-US" altLang="zh-CN" sz="2000" i="1" dirty="0">
                    <a:sym typeface="Symbol" panose="05050102010706020507" pitchFamily="18" charset="2"/>
                  </a:rPr>
                  <a:t></a:t>
                </a:r>
                <a:endParaRPr kumimoji="1" lang="en-US" altLang="zh-CN" sz="2400" i="1" dirty="0">
                  <a:sym typeface="Symbol" panose="05050102010706020507" pitchFamily="18" charset="2"/>
                </a:endParaRPr>
              </a:p>
            </p:txBody>
          </p:sp>
        </p:grpSp>
        <p:grpSp>
          <p:nvGrpSpPr>
            <p:cNvPr id="238781" name="Group 189"/>
            <p:cNvGrpSpPr/>
            <p:nvPr/>
          </p:nvGrpSpPr>
          <p:grpSpPr bwMode="auto">
            <a:xfrm>
              <a:off x="3342" y="2000"/>
              <a:ext cx="882" cy="1248"/>
              <a:chOff x="3334" y="2008"/>
              <a:chExt cx="882" cy="1248"/>
            </a:xfrm>
          </p:grpSpPr>
          <p:sp>
            <p:nvSpPr>
              <p:cNvPr id="238782" name="AutoShape 190"/>
              <p:cNvSpPr>
                <a:spLocks noChangeArrowheads="1"/>
              </p:cNvSpPr>
              <p:nvPr/>
            </p:nvSpPr>
            <p:spPr bwMode="auto">
              <a:xfrm>
                <a:off x="3334" y="2024"/>
                <a:ext cx="302" cy="197"/>
              </a:xfrm>
              <a:prstGeom prst="wedgeRoundRectCallout">
                <a:avLst>
                  <a:gd name="adj1" fmla="val 123181"/>
                  <a:gd name="adj2" fmla="val 67769"/>
                  <a:gd name="adj3" fmla="val 16667"/>
                </a:avLst>
              </a:prstGeom>
              <a:noFill/>
              <a:ln w="9525">
                <a:solidFill>
                  <a:srgbClr val="FF0000"/>
                </a:solidFill>
                <a:miter lim="800000"/>
              </a:ln>
              <a:effectLst>
                <a:outerShdw dist="35921" dir="2700000" algn="ctr" rotWithShape="0">
                  <a:schemeClr val="bg2"/>
                </a:outerShdw>
              </a:effectLst>
            </p:spPr>
            <p:txBody>
              <a:bodyPr wrap="none" anchor="ctr"/>
              <a:lstStyle/>
              <a:p>
                <a:pPr algn="ctr"/>
                <a:endParaRPr kumimoji="1" lang="zh-CN" altLang="zh-CN" sz="2400" i="1">
                  <a:sym typeface="Symbol" panose="05050102010706020507" pitchFamily="18" charset="2"/>
                </a:endParaRPr>
              </a:p>
            </p:txBody>
          </p:sp>
          <p:sp>
            <p:nvSpPr>
              <p:cNvPr id="238783" name="Line 191"/>
              <p:cNvSpPr>
                <a:spLocks noChangeShapeType="1"/>
              </p:cNvSpPr>
              <p:nvPr/>
            </p:nvSpPr>
            <p:spPr bwMode="auto">
              <a:xfrm flipH="1" flipV="1">
                <a:off x="3839" y="2008"/>
                <a:ext cx="185" cy="1248"/>
              </a:xfrm>
              <a:prstGeom prst="line">
                <a:avLst/>
              </a:prstGeom>
              <a:noFill/>
              <a:ln w="19050">
                <a:solidFill>
                  <a:schemeClr val="tx1"/>
                </a:solidFill>
                <a:round/>
              </a:ln>
              <a:effectLst/>
            </p:spPr>
            <p:txBody>
              <a:bodyPr wrap="none" anchor="ctr"/>
              <a:lstStyle/>
              <a:p>
                <a:endParaRPr lang="zh-CN" altLang="en-US"/>
              </a:p>
            </p:txBody>
          </p:sp>
          <p:sp>
            <p:nvSpPr>
              <p:cNvPr id="238784" name="Rectangle 192"/>
              <p:cNvSpPr>
                <a:spLocks noChangeArrowheads="1"/>
              </p:cNvSpPr>
              <p:nvPr/>
            </p:nvSpPr>
            <p:spPr bwMode="auto">
              <a:xfrm>
                <a:off x="3928" y="2488"/>
                <a:ext cx="288" cy="327"/>
              </a:xfrm>
              <a:prstGeom prst="rect">
                <a:avLst/>
              </a:prstGeom>
              <a:noFill/>
              <a:ln w="9525">
                <a:noFill/>
                <a:miter lim="800000"/>
              </a:ln>
              <a:effectLst/>
            </p:spPr>
            <p:txBody>
              <a:bodyPr>
                <a:spAutoFit/>
              </a:bodyPr>
              <a:lstStyle/>
              <a:p>
                <a:r>
                  <a:rPr kumimoji="1" lang="en-US" altLang="zh-CN" sz="2800" i="1"/>
                  <a:t>r</a:t>
                </a:r>
              </a:p>
            </p:txBody>
          </p:sp>
        </p:grpSp>
        <p:grpSp>
          <p:nvGrpSpPr>
            <p:cNvPr id="238785" name="Group 193"/>
            <p:cNvGrpSpPr/>
            <p:nvPr/>
          </p:nvGrpSpPr>
          <p:grpSpPr bwMode="auto">
            <a:xfrm>
              <a:off x="2400" y="2240"/>
              <a:ext cx="2976" cy="1584"/>
              <a:chOff x="2392" y="2248"/>
              <a:chExt cx="2976" cy="1584"/>
            </a:xfrm>
          </p:grpSpPr>
          <p:sp>
            <p:nvSpPr>
              <p:cNvPr id="238786" name="Line 194"/>
              <p:cNvSpPr>
                <a:spLocks noChangeShapeType="1"/>
              </p:cNvSpPr>
              <p:nvPr/>
            </p:nvSpPr>
            <p:spPr bwMode="auto">
              <a:xfrm flipV="1">
                <a:off x="2392" y="2248"/>
                <a:ext cx="2976" cy="1488"/>
              </a:xfrm>
              <a:prstGeom prst="line">
                <a:avLst/>
              </a:prstGeom>
              <a:noFill/>
              <a:ln w="19050">
                <a:solidFill>
                  <a:srgbClr val="FF0000"/>
                </a:solidFill>
                <a:prstDash val="lgDashDot"/>
                <a:round/>
              </a:ln>
              <a:effectLst/>
            </p:spPr>
            <p:txBody>
              <a:bodyPr wrap="none" anchor="ctr"/>
              <a:lstStyle/>
              <a:p>
                <a:endParaRPr lang="zh-CN" altLang="en-US"/>
              </a:p>
            </p:txBody>
          </p:sp>
          <p:sp>
            <p:nvSpPr>
              <p:cNvPr id="238787" name="Line 195"/>
              <p:cNvSpPr>
                <a:spLocks noChangeShapeType="1"/>
              </p:cNvSpPr>
              <p:nvPr/>
            </p:nvSpPr>
            <p:spPr bwMode="auto">
              <a:xfrm flipV="1">
                <a:off x="2968" y="2704"/>
                <a:ext cx="2271" cy="1128"/>
              </a:xfrm>
              <a:prstGeom prst="line">
                <a:avLst/>
              </a:prstGeom>
              <a:noFill/>
              <a:ln w="19050">
                <a:solidFill>
                  <a:srgbClr val="FFFF99"/>
                </a:solidFill>
                <a:round/>
              </a:ln>
              <a:effectLst/>
            </p:spPr>
            <p:txBody>
              <a:bodyPr wrap="none" anchor="ctr"/>
              <a:lstStyle/>
              <a:p>
                <a:endParaRPr lang="zh-CN" altLang="en-US"/>
              </a:p>
            </p:txBody>
          </p:sp>
          <p:sp>
            <p:nvSpPr>
              <p:cNvPr id="238788" name="Line 196"/>
              <p:cNvSpPr>
                <a:spLocks noChangeShapeType="1"/>
              </p:cNvSpPr>
              <p:nvPr/>
            </p:nvSpPr>
            <p:spPr bwMode="auto">
              <a:xfrm flipV="1">
                <a:off x="2920" y="2659"/>
                <a:ext cx="2273" cy="1125"/>
              </a:xfrm>
              <a:prstGeom prst="line">
                <a:avLst/>
              </a:prstGeom>
              <a:noFill/>
              <a:ln w="19050">
                <a:solidFill>
                  <a:srgbClr val="FFFF99"/>
                </a:solidFill>
                <a:round/>
              </a:ln>
              <a:effectLst/>
            </p:spPr>
            <p:txBody>
              <a:bodyPr wrap="none" anchor="ctr"/>
              <a:lstStyle/>
              <a:p>
                <a:endParaRPr lang="zh-CN" altLang="en-US"/>
              </a:p>
            </p:txBody>
          </p:sp>
          <p:sp>
            <p:nvSpPr>
              <p:cNvPr id="238789" name="Rectangle 197"/>
              <p:cNvSpPr>
                <a:spLocks noChangeArrowheads="1"/>
              </p:cNvSpPr>
              <p:nvPr/>
            </p:nvSpPr>
            <p:spPr bwMode="auto">
              <a:xfrm>
                <a:off x="3496" y="3080"/>
                <a:ext cx="215" cy="327"/>
              </a:xfrm>
              <a:prstGeom prst="rect">
                <a:avLst/>
              </a:prstGeom>
              <a:noFill/>
              <a:ln w="9525">
                <a:noFill/>
                <a:miter lim="800000"/>
              </a:ln>
              <a:effectLst/>
            </p:spPr>
            <p:txBody>
              <a:bodyPr wrap="none">
                <a:spAutoFit/>
              </a:bodyPr>
              <a:lstStyle/>
              <a:p>
                <a:r>
                  <a:rPr kumimoji="1" lang="en-US" altLang="zh-CN" sz="2800" i="1"/>
                  <a:t>x</a:t>
                </a:r>
              </a:p>
            </p:txBody>
          </p:sp>
          <p:sp>
            <p:nvSpPr>
              <p:cNvPr id="238790" name="Rectangle 198"/>
              <p:cNvSpPr>
                <a:spLocks noChangeArrowheads="1"/>
              </p:cNvSpPr>
              <p:nvPr/>
            </p:nvSpPr>
            <p:spPr bwMode="auto">
              <a:xfrm>
                <a:off x="3649" y="3379"/>
                <a:ext cx="480" cy="288"/>
              </a:xfrm>
              <a:prstGeom prst="rect">
                <a:avLst/>
              </a:prstGeom>
              <a:noFill/>
              <a:ln w="9525">
                <a:noFill/>
                <a:miter lim="800000"/>
              </a:ln>
              <a:effectLst/>
            </p:spPr>
            <p:txBody>
              <a:bodyPr>
                <a:spAutoFit/>
              </a:bodyPr>
              <a:lstStyle/>
              <a:p>
                <a:r>
                  <a:rPr kumimoji="1" lang="en-US" altLang="zh-CN" sz="2400"/>
                  <a:t>d</a:t>
                </a:r>
                <a:r>
                  <a:rPr kumimoji="1" lang="en-US" altLang="zh-CN" sz="2400" i="1"/>
                  <a:t>x</a:t>
                </a:r>
              </a:p>
            </p:txBody>
          </p:sp>
          <p:sp>
            <p:nvSpPr>
              <p:cNvPr id="238791" name="Line 199"/>
              <p:cNvSpPr>
                <a:spLocks noChangeShapeType="1"/>
              </p:cNvSpPr>
              <p:nvPr/>
            </p:nvSpPr>
            <p:spPr bwMode="auto">
              <a:xfrm flipV="1">
                <a:off x="4552" y="2824"/>
                <a:ext cx="384" cy="192"/>
              </a:xfrm>
              <a:prstGeom prst="line">
                <a:avLst/>
              </a:prstGeom>
              <a:noFill/>
              <a:ln w="28575">
                <a:solidFill>
                  <a:srgbClr val="FF0000"/>
                </a:solidFill>
                <a:round/>
                <a:tailEnd type="stealth" w="lg" len="lg"/>
              </a:ln>
              <a:effectLst/>
            </p:spPr>
            <p:txBody>
              <a:bodyPr wrap="none" anchor="ctr"/>
              <a:lstStyle/>
              <a:p>
                <a:endParaRPr lang="zh-CN" altLang="en-US"/>
              </a:p>
            </p:txBody>
          </p:sp>
          <p:sp>
            <p:nvSpPr>
              <p:cNvPr id="238792" name="Rectangle 200"/>
              <p:cNvSpPr>
                <a:spLocks noChangeArrowheads="1"/>
              </p:cNvSpPr>
              <p:nvPr/>
            </p:nvSpPr>
            <p:spPr bwMode="auto">
              <a:xfrm>
                <a:off x="4504" y="2632"/>
                <a:ext cx="276" cy="288"/>
              </a:xfrm>
              <a:prstGeom prst="rect">
                <a:avLst/>
              </a:prstGeom>
              <a:noFill/>
              <a:ln w="9525">
                <a:noFill/>
                <a:miter lim="800000"/>
              </a:ln>
              <a:effectLst/>
            </p:spPr>
            <p:txBody>
              <a:bodyPr wrap="none">
                <a:spAutoFit/>
              </a:bodyPr>
              <a:lstStyle/>
              <a:p>
                <a:r>
                  <a:rPr kumimoji="1" lang="en-US" altLang="zh-CN" sz="2400"/>
                  <a:t>d</a:t>
                </a:r>
                <a:r>
                  <a:rPr kumimoji="1" lang="en-US" altLang="zh-CN" sz="2400" i="1"/>
                  <a:t>I</a:t>
                </a:r>
              </a:p>
            </p:txBody>
          </p:sp>
          <p:sp>
            <p:nvSpPr>
              <p:cNvPr id="238793" name="Line 201"/>
              <p:cNvSpPr>
                <a:spLocks noChangeShapeType="1"/>
              </p:cNvSpPr>
              <p:nvPr/>
            </p:nvSpPr>
            <p:spPr bwMode="auto">
              <a:xfrm>
                <a:off x="3601" y="3121"/>
                <a:ext cx="192" cy="227"/>
              </a:xfrm>
              <a:prstGeom prst="line">
                <a:avLst/>
              </a:prstGeom>
              <a:noFill/>
              <a:ln w="9525">
                <a:solidFill>
                  <a:srgbClr val="FFFFFF"/>
                </a:solidFill>
                <a:round/>
                <a:headEnd type="arrow" w="med" len="lg"/>
                <a:tailEnd type="arrow" w="med" len="lg"/>
              </a:ln>
              <a:effectLst/>
            </p:spPr>
            <p:txBody>
              <a:bodyPr wrap="none" anchor="ctr"/>
              <a:lstStyle/>
              <a:p>
                <a:endParaRPr lang="zh-CN" altLang="en-US"/>
              </a:p>
            </p:txBody>
          </p:sp>
          <p:sp>
            <p:nvSpPr>
              <p:cNvPr id="238794" name="Line 202"/>
              <p:cNvSpPr>
                <a:spLocks noChangeShapeType="1"/>
              </p:cNvSpPr>
              <p:nvPr/>
            </p:nvSpPr>
            <p:spPr bwMode="auto">
              <a:xfrm flipH="1" flipV="1">
                <a:off x="3832" y="3400"/>
                <a:ext cx="99" cy="129"/>
              </a:xfrm>
              <a:prstGeom prst="line">
                <a:avLst/>
              </a:prstGeom>
              <a:noFill/>
              <a:ln w="9525">
                <a:solidFill>
                  <a:srgbClr val="FFFFFF"/>
                </a:solidFill>
                <a:round/>
                <a:tailEnd type="arrow" w="med" len="lg"/>
              </a:ln>
              <a:effectLst/>
            </p:spPr>
            <p:txBody>
              <a:bodyPr wrap="none" anchor="ctr"/>
              <a:lstStyle/>
              <a:p>
                <a:endParaRPr lang="zh-CN" altLang="en-US"/>
              </a:p>
            </p:txBody>
          </p:sp>
        </p:grpSp>
        <p:graphicFrame>
          <p:nvGraphicFramePr>
            <p:cNvPr id="238796" name="Object 204"/>
            <p:cNvGraphicFramePr>
              <a:graphicFrameLocks noChangeAspect="1"/>
            </p:cNvGraphicFramePr>
            <p:nvPr/>
          </p:nvGraphicFramePr>
          <p:xfrm>
            <a:off x="3449" y="2043"/>
            <a:ext cx="121" cy="170"/>
          </p:xfrm>
          <a:graphic>
            <a:graphicData uri="http://schemas.openxmlformats.org/presentationml/2006/ole">
              <mc:AlternateContent xmlns:mc="http://schemas.openxmlformats.org/markup-compatibility/2006">
                <mc:Choice xmlns:v="urn:schemas-microsoft-com:vml" Requires="v">
                  <p:oleObj name="公式" r:id="rId10" imgW="3048000" imgH="4267200" progId="">
                    <p:embed/>
                  </p:oleObj>
                </mc:Choice>
                <mc:Fallback>
                  <p:oleObj name="公式" r:id="rId10" imgW="3048000" imgH="4267200" progId="">
                    <p:embed/>
                    <p:pic>
                      <p:nvPicPr>
                        <p:cNvPr id="0" name="Picture 204" descr="image18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49" y="2043"/>
                          <a:ext cx="121" cy="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8604"/>
                                        </p:tgtEl>
                                        <p:attrNameLst>
                                          <p:attrName>style.visibility</p:attrName>
                                        </p:attrNameLst>
                                      </p:cBhvr>
                                      <p:to>
                                        <p:strVal val="visible"/>
                                      </p:to>
                                    </p:set>
                                    <p:animEffect transition="in" filter="wipe(left)">
                                      <p:cBhvr>
                                        <p:cTn id="7" dur="500"/>
                                        <p:tgtEl>
                                          <p:spTgt spid="2386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8599"/>
                                        </p:tgtEl>
                                        <p:attrNameLst>
                                          <p:attrName>style.visibility</p:attrName>
                                        </p:attrNameLst>
                                      </p:cBhvr>
                                      <p:to>
                                        <p:strVal val="visible"/>
                                      </p:to>
                                    </p:set>
                                    <p:animEffect transition="in" filter="wipe(left)">
                                      <p:cBhvr>
                                        <p:cTn id="12" dur="500"/>
                                        <p:tgtEl>
                                          <p:spTgt spid="2385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38600"/>
                                        </p:tgtEl>
                                        <p:attrNameLst>
                                          <p:attrName>style.visibility</p:attrName>
                                        </p:attrNameLst>
                                      </p:cBhvr>
                                      <p:to>
                                        <p:strVal val="visible"/>
                                      </p:to>
                                    </p:set>
                                    <p:animEffect transition="in" filter="wipe(left)">
                                      <p:cBhvr>
                                        <p:cTn id="17" dur="500"/>
                                        <p:tgtEl>
                                          <p:spTgt spid="2386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38601"/>
                                        </p:tgtEl>
                                        <p:attrNameLst>
                                          <p:attrName>style.visibility</p:attrName>
                                        </p:attrNameLst>
                                      </p:cBhvr>
                                      <p:to>
                                        <p:strVal val="visible"/>
                                      </p:to>
                                    </p:set>
                                    <p:animEffect transition="in" filter="wipe(left)">
                                      <p:cBhvr>
                                        <p:cTn id="22" dur="500"/>
                                        <p:tgtEl>
                                          <p:spTgt spid="23860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38602"/>
                                        </p:tgtEl>
                                        <p:attrNameLst>
                                          <p:attrName>style.visibility</p:attrName>
                                        </p:attrNameLst>
                                      </p:cBhvr>
                                      <p:to>
                                        <p:strVal val="visible"/>
                                      </p:to>
                                    </p:set>
                                    <p:animEffect transition="in" filter="wipe(left)">
                                      <p:cBhvr>
                                        <p:cTn id="27" dur="500"/>
                                        <p:tgtEl>
                                          <p:spTgt spid="238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0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r>
              <a:rPr lang="en-US" altLang="zh-CN" dirty="0"/>
              <a:t>10.3 </a:t>
            </a:r>
            <a:r>
              <a:rPr lang="zh-CN" altLang="en-US" dirty="0"/>
              <a:t>毕奥─萨伐尔定律</a:t>
            </a:r>
          </a:p>
        </p:txBody>
      </p:sp>
      <p:sp>
        <p:nvSpPr>
          <p:cNvPr id="51" name="灯片编号占位符 4"/>
          <p:cNvSpPr>
            <a:spLocks noGrp="1"/>
          </p:cNvSpPr>
          <p:nvPr>
            <p:ph type="sldNum" sz="quarter" idx="12"/>
          </p:nvPr>
        </p:nvSpPr>
        <p:spPr/>
        <p:txBody>
          <a:bodyPr/>
          <a:lstStyle/>
          <a:p>
            <a:fld id="{0CCCFDD1-4E4C-4734-B540-6D6BA588149B}" type="slidenum">
              <a:rPr lang="en-US" altLang="zh-CN"/>
              <a:pPr/>
              <a:t>44</a:t>
            </a:fld>
            <a:endParaRPr lang="en-US" altLang="zh-CN"/>
          </a:p>
        </p:txBody>
      </p:sp>
      <p:sp>
        <p:nvSpPr>
          <p:cNvPr id="240690" name="Text Box 50"/>
          <p:cNvSpPr txBox="1">
            <a:spLocks noChangeArrowheads="1"/>
          </p:cNvSpPr>
          <p:nvPr/>
        </p:nvSpPr>
        <p:spPr bwMode="auto">
          <a:xfrm>
            <a:off x="761998" y="1425750"/>
            <a:ext cx="3775075" cy="461665"/>
          </a:xfrm>
          <a:prstGeom prst="rect">
            <a:avLst/>
          </a:prstGeom>
          <a:noFill/>
          <a:ln w="9525">
            <a:noFill/>
            <a:miter lim="800000"/>
          </a:ln>
          <a:effectLst/>
        </p:spPr>
        <p:txBody>
          <a:bodyPr wrap="square">
            <a:spAutoFit/>
          </a:bodyPr>
          <a:lstStyle/>
          <a:p>
            <a:pPr>
              <a:spcBef>
                <a:spcPct val="50000"/>
              </a:spcBef>
            </a:pPr>
            <a:r>
              <a:rPr kumimoji="1" lang="zh-CN" altLang="en-US" sz="2400" dirty="0"/>
              <a:t>根据对称性：     </a:t>
            </a:r>
            <a:r>
              <a:rPr kumimoji="1" lang="en-US" altLang="zh-CN" sz="2400" i="1" dirty="0"/>
              <a:t>B</a:t>
            </a:r>
            <a:r>
              <a:rPr kumimoji="1" lang="en-US" altLang="zh-CN" sz="2400" i="1" baseline="-25000" dirty="0"/>
              <a:t>y</a:t>
            </a:r>
            <a:r>
              <a:rPr kumimoji="1" lang="en-US" altLang="zh-CN" sz="2400" dirty="0"/>
              <a:t>= 0</a:t>
            </a:r>
          </a:p>
        </p:txBody>
      </p:sp>
      <p:graphicFrame>
        <p:nvGraphicFramePr>
          <p:cNvPr id="240691" name="Object 51"/>
          <p:cNvGraphicFramePr>
            <a:graphicFrameLocks noChangeAspect="1"/>
          </p:cNvGraphicFramePr>
          <p:nvPr/>
        </p:nvGraphicFramePr>
        <p:xfrm>
          <a:off x="879475" y="1995488"/>
          <a:ext cx="3430588" cy="835025"/>
        </p:xfrm>
        <a:graphic>
          <a:graphicData uri="http://schemas.openxmlformats.org/presentationml/2006/ole">
            <mc:AlternateContent xmlns:mc="http://schemas.openxmlformats.org/markup-compatibility/2006">
              <mc:Choice xmlns:v="urn:schemas-microsoft-com:vml" Requires="v">
                <p:oleObj name="公式" r:id="rId2" imgW="60104880" imgH="14617800" progId="">
                  <p:embed/>
                </p:oleObj>
              </mc:Choice>
              <mc:Fallback>
                <p:oleObj name="公式" r:id="rId2" imgW="60104880" imgH="14617800" progId="">
                  <p:embed/>
                  <p:pic>
                    <p:nvPicPr>
                      <p:cNvPr id="0" name="Picture 51" descr="image18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475" y="1995488"/>
                        <a:ext cx="3430588" cy="835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0692" name="Object 52"/>
          <p:cNvGraphicFramePr>
            <a:graphicFrameLocks noChangeAspect="1"/>
          </p:cNvGraphicFramePr>
          <p:nvPr/>
        </p:nvGraphicFramePr>
        <p:xfrm>
          <a:off x="914400" y="2895600"/>
          <a:ext cx="1218606" cy="423863"/>
        </p:xfrm>
        <a:graphic>
          <a:graphicData uri="http://schemas.openxmlformats.org/presentationml/2006/ole">
            <mc:AlternateContent xmlns:mc="http://schemas.openxmlformats.org/markup-compatibility/2006">
              <mc:Choice xmlns:v="urn:schemas-microsoft-com:vml" Requires="v">
                <p:oleObj name="公式" r:id="rId4" imgW="18672480" imgH="6489720" progId="">
                  <p:embed/>
                </p:oleObj>
              </mc:Choice>
              <mc:Fallback>
                <p:oleObj name="公式" r:id="rId4" imgW="18672480" imgH="6489720" progId="">
                  <p:embed/>
                  <p:pic>
                    <p:nvPicPr>
                      <p:cNvPr id="0" name="Picture 52" descr="image1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895600"/>
                        <a:ext cx="1218606"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0693" name="Object 53"/>
          <p:cNvGraphicFramePr>
            <a:graphicFrameLocks noChangeAspect="1"/>
          </p:cNvGraphicFramePr>
          <p:nvPr/>
        </p:nvGraphicFramePr>
        <p:xfrm>
          <a:off x="914400" y="3429000"/>
          <a:ext cx="1603723" cy="671830"/>
        </p:xfrm>
        <a:graphic>
          <a:graphicData uri="http://schemas.openxmlformats.org/presentationml/2006/ole">
            <mc:AlternateContent xmlns:mc="http://schemas.openxmlformats.org/markup-compatibility/2006">
              <mc:Choice xmlns:v="urn:schemas-microsoft-com:vml" Requires="v">
                <p:oleObj name="公式" r:id="rId6" imgW="30045960" imgH="12585600" progId="">
                  <p:embed/>
                </p:oleObj>
              </mc:Choice>
              <mc:Fallback>
                <p:oleObj name="公式" r:id="rId6" imgW="30045960" imgH="12585600" progId="">
                  <p:embed/>
                  <p:pic>
                    <p:nvPicPr>
                      <p:cNvPr id="0" name="Picture 53" descr="image19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3429000"/>
                        <a:ext cx="1603723" cy="6718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0694" name="Object 54"/>
          <p:cNvGraphicFramePr>
            <a:graphicFrameLocks noChangeAspect="1"/>
          </p:cNvGraphicFramePr>
          <p:nvPr/>
        </p:nvGraphicFramePr>
        <p:xfrm>
          <a:off x="914401" y="4337050"/>
          <a:ext cx="1447799" cy="758282"/>
        </p:xfrm>
        <a:graphic>
          <a:graphicData uri="http://schemas.openxmlformats.org/presentationml/2006/ole">
            <mc:AlternateContent xmlns:mc="http://schemas.openxmlformats.org/markup-compatibility/2006">
              <mc:Choice xmlns:v="urn:schemas-microsoft-com:vml" Requires="v">
                <p:oleObj name="公式" r:id="rId8" imgW="26390160" imgH="13804920" progId="">
                  <p:embed/>
                </p:oleObj>
              </mc:Choice>
              <mc:Fallback>
                <p:oleObj name="公式" r:id="rId8" imgW="26390160" imgH="13804920" progId="">
                  <p:embed/>
                  <p:pic>
                    <p:nvPicPr>
                      <p:cNvPr id="0" name="Picture 54" descr="image19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4401" y="4337050"/>
                        <a:ext cx="1447799" cy="758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0695" name="Object 55"/>
          <p:cNvGraphicFramePr>
            <a:graphicFrameLocks noChangeAspect="1"/>
          </p:cNvGraphicFramePr>
          <p:nvPr/>
        </p:nvGraphicFramePr>
        <p:xfrm>
          <a:off x="975702" y="5334000"/>
          <a:ext cx="5870575" cy="899757"/>
        </p:xfrm>
        <a:graphic>
          <a:graphicData uri="http://schemas.openxmlformats.org/presentationml/2006/ole">
            <mc:AlternateContent xmlns:mc="http://schemas.openxmlformats.org/markup-compatibility/2006">
              <mc:Choice xmlns:v="urn:schemas-microsoft-com:vml" Requires="v">
                <p:oleObj name="公式" r:id="rId10" imgW="100724760" imgH="15430680" progId="">
                  <p:embed/>
                </p:oleObj>
              </mc:Choice>
              <mc:Fallback>
                <p:oleObj name="公式" r:id="rId10" imgW="100724760" imgH="15430680" progId="">
                  <p:embed/>
                  <p:pic>
                    <p:nvPicPr>
                      <p:cNvPr id="0" name="Picture 55" descr="image19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5702" y="5334000"/>
                        <a:ext cx="5870575" cy="8997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0" name="Group 205"/>
          <p:cNvGrpSpPr/>
          <p:nvPr/>
        </p:nvGrpSpPr>
        <p:grpSpPr bwMode="auto">
          <a:xfrm>
            <a:off x="4267200" y="989012"/>
            <a:ext cx="4724400" cy="4192588"/>
            <a:chOff x="2400" y="1296"/>
            <a:chExt cx="2976" cy="2641"/>
          </a:xfrm>
        </p:grpSpPr>
        <p:grpSp>
          <p:nvGrpSpPr>
            <p:cNvPr id="52" name="Group 165"/>
            <p:cNvGrpSpPr/>
            <p:nvPr/>
          </p:nvGrpSpPr>
          <p:grpSpPr bwMode="auto">
            <a:xfrm>
              <a:off x="2480" y="1296"/>
              <a:ext cx="2656" cy="2641"/>
              <a:chOff x="2472" y="1304"/>
              <a:chExt cx="2656" cy="2641"/>
            </a:xfrm>
          </p:grpSpPr>
          <p:sp>
            <p:nvSpPr>
              <p:cNvPr id="79" name="AutoShape 166"/>
              <p:cNvSpPr>
                <a:spLocks noChangeArrowheads="1"/>
              </p:cNvSpPr>
              <p:nvPr/>
            </p:nvSpPr>
            <p:spPr bwMode="auto">
              <a:xfrm rot="3041294">
                <a:off x="3040" y="1744"/>
                <a:ext cx="1680" cy="2496"/>
              </a:xfrm>
              <a:prstGeom prst="parallelogram">
                <a:avLst>
                  <a:gd name="adj" fmla="val 34940"/>
                </a:avLst>
              </a:prstGeom>
              <a:solidFill>
                <a:srgbClr val="3366FF"/>
              </a:solidFill>
              <a:ln w="9525">
                <a:solidFill>
                  <a:srgbClr val="FFFFFF"/>
                </a:solidFill>
                <a:miter lim="800000"/>
              </a:ln>
              <a:effectLst>
                <a:outerShdw dist="107763" dir="2700000" algn="ctr" rotWithShape="0">
                  <a:schemeClr val="bg2"/>
                </a:outerShdw>
              </a:effectLst>
            </p:spPr>
            <p:txBody>
              <a:bodyPr wrap="none" anchor="ctr"/>
              <a:lstStyle/>
              <a:p>
                <a:endParaRPr lang="zh-CN" altLang="en-US"/>
              </a:p>
            </p:txBody>
          </p:sp>
          <p:sp>
            <p:nvSpPr>
              <p:cNvPr id="80" name="Rectangle 167"/>
              <p:cNvSpPr>
                <a:spLocks noChangeArrowheads="1"/>
              </p:cNvSpPr>
              <p:nvPr/>
            </p:nvSpPr>
            <p:spPr bwMode="auto">
              <a:xfrm>
                <a:off x="3631" y="2803"/>
                <a:ext cx="255" cy="288"/>
              </a:xfrm>
              <a:prstGeom prst="rect">
                <a:avLst/>
              </a:prstGeom>
              <a:noFill/>
              <a:ln w="9525">
                <a:noFill/>
                <a:miter lim="800000"/>
              </a:ln>
              <a:effectLst/>
            </p:spPr>
            <p:txBody>
              <a:bodyPr wrap="none">
                <a:spAutoFit/>
              </a:bodyPr>
              <a:lstStyle/>
              <a:p>
                <a:r>
                  <a:rPr kumimoji="1" lang="en-US" altLang="zh-CN" sz="2400" i="1"/>
                  <a:t>O</a:t>
                </a:r>
              </a:p>
            </p:txBody>
          </p:sp>
          <p:sp>
            <p:nvSpPr>
              <p:cNvPr id="81" name="Rectangle 168"/>
              <p:cNvSpPr>
                <a:spLocks noChangeArrowheads="1"/>
              </p:cNvSpPr>
              <p:nvPr/>
            </p:nvSpPr>
            <p:spPr bwMode="auto">
              <a:xfrm>
                <a:off x="3640" y="1304"/>
                <a:ext cx="215" cy="327"/>
              </a:xfrm>
              <a:prstGeom prst="rect">
                <a:avLst/>
              </a:prstGeom>
              <a:noFill/>
              <a:ln w="9525">
                <a:noFill/>
                <a:miter lim="800000"/>
              </a:ln>
              <a:effectLst/>
            </p:spPr>
            <p:txBody>
              <a:bodyPr wrap="none">
                <a:spAutoFit/>
              </a:bodyPr>
              <a:lstStyle/>
              <a:p>
                <a:r>
                  <a:rPr kumimoji="1" lang="en-US" altLang="zh-CN" sz="2800" i="1"/>
                  <a:t>y</a:t>
                </a:r>
              </a:p>
            </p:txBody>
          </p:sp>
          <p:sp>
            <p:nvSpPr>
              <p:cNvPr id="82" name="Rectangle 169"/>
              <p:cNvSpPr>
                <a:spLocks noChangeArrowheads="1"/>
              </p:cNvSpPr>
              <p:nvPr/>
            </p:nvSpPr>
            <p:spPr bwMode="auto">
              <a:xfrm>
                <a:off x="4456" y="3512"/>
                <a:ext cx="215" cy="327"/>
              </a:xfrm>
              <a:prstGeom prst="rect">
                <a:avLst/>
              </a:prstGeom>
              <a:noFill/>
              <a:ln w="9525">
                <a:noFill/>
                <a:miter lim="800000"/>
              </a:ln>
              <a:effectLst/>
            </p:spPr>
            <p:txBody>
              <a:bodyPr wrap="none">
                <a:spAutoFit/>
              </a:bodyPr>
              <a:lstStyle/>
              <a:p>
                <a:r>
                  <a:rPr kumimoji="1" lang="en-US" altLang="zh-CN" sz="2800" i="1"/>
                  <a:t>x</a:t>
                </a:r>
              </a:p>
            </p:txBody>
          </p:sp>
          <p:sp>
            <p:nvSpPr>
              <p:cNvPr id="83" name="Rectangle 170"/>
              <p:cNvSpPr>
                <a:spLocks noChangeArrowheads="1"/>
              </p:cNvSpPr>
              <p:nvPr/>
            </p:nvSpPr>
            <p:spPr bwMode="auto">
              <a:xfrm>
                <a:off x="2562" y="3657"/>
                <a:ext cx="180" cy="288"/>
              </a:xfrm>
              <a:prstGeom prst="rect">
                <a:avLst/>
              </a:prstGeom>
              <a:noFill/>
              <a:ln w="9525">
                <a:noFill/>
                <a:miter lim="800000"/>
              </a:ln>
              <a:effectLst/>
            </p:spPr>
            <p:txBody>
              <a:bodyPr wrap="none">
                <a:spAutoFit/>
              </a:bodyPr>
              <a:lstStyle/>
              <a:p>
                <a:r>
                  <a:rPr kumimoji="1" lang="en-US" altLang="zh-CN" sz="2400" i="1"/>
                  <a:t>I</a:t>
                </a:r>
              </a:p>
            </p:txBody>
          </p:sp>
          <p:sp>
            <p:nvSpPr>
              <p:cNvPr id="84" name="Rectangle 171"/>
              <p:cNvSpPr>
                <a:spLocks noChangeArrowheads="1"/>
              </p:cNvSpPr>
              <p:nvPr/>
            </p:nvSpPr>
            <p:spPr bwMode="auto">
              <a:xfrm>
                <a:off x="3640" y="1864"/>
                <a:ext cx="233" cy="288"/>
              </a:xfrm>
              <a:prstGeom prst="rect">
                <a:avLst/>
              </a:prstGeom>
              <a:noFill/>
              <a:ln w="9525">
                <a:noFill/>
                <a:miter lim="800000"/>
              </a:ln>
              <a:effectLst/>
            </p:spPr>
            <p:txBody>
              <a:bodyPr wrap="none">
                <a:spAutoFit/>
              </a:bodyPr>
              <a:lstStyle/>
              <a:p>
                <a:r>
                  <a:rPr kumimoji="1" lang="en-US" altLang="zh-CN" sz="2400" i="1"/>
                  <a:t>P</a:t>
                </a:r>
              </a:p>
            </p:txBody>
          </p:sp>
          <p:sp>
            <p:nvSpPr>
              <p:cNvPr id="85" name="Rectangle 172"/>
              <p:cNvSpPr>
                <a:spLocks noChangeArrowheads="1"/>
              </p:cNvSpPr>
              <p:nvPr/>
            </p:nvSpPr>
            <p:spPr bwMode="auto">
              <a:xfrm>
                <a:off x="3640" y="2552"/>
                <a:ext cx="212" cy="288"/>
              </a:xfrm>
              <a:prstGeom prst="rect">
                <a:avLst/>
              </a:prstGeom>
              <a:noFill/>
              <a:ln w="9525">
                <a:noFill/>
                <a:miter lim="800000"/>
              </a:ln>
              <a:effectLst/>
            </p:spPr>
            <p:txBody>
              <a:bodyPr wrap="none">
                <a:spAutoFit/>
              </a:bodyPr>
              <a:lstStyle/>
              <a:p>
                <a:r>
                  <a:rPr kumimoji="1" lang="en-US" altLang="zh-CN" sz="2400" i="1"/>
                  <a:t>b</a:t>
                </a:r>
              </a:p>
            </p:txBody>
          </p:sp>
          <p:sp>
            <p:nvSpPr>
              <p:cNvPr id="86" name="Line 173"/>
              <p:cNvSpPr>
                <a:spLocks noChangeShapeType="1"/>
              </p:cNvSpPr>
              <p:nvPr/>
            </p:nvSpPr>
            <p:spPr bwMode="auto">
              <a:xfrm>
                <a:off x="2632" y="3016"/>
                <a:ext cx="672" cy="816"/>
              </a:xfrm>
              <a:prstGeom prst="line">
                <a:avLst/>
              </a:prstGeom>
              <a:noFill/>
              <a:ln w="19050">
                <a:solidFill>
                  <a:srgbClr val="FFFFFF"/>
                </a:solidFill>
                <a:round/>
                <a:headEnd type="arrow" w="med" len="lg"/>
                <a:tailEnd type="arrow" w="med" len="lg"/>
              </a:ln>
              <a:effectLst/>
            </p:spPr>
            <p:txBody>
              <a:bodyPr wrap="none" anchor="ctr"/>
              <a:lstStyle/>
              <a:p>
                <a:endParaRPr lang="zh-CN" altLang="en-US"/>
              </a:p>
            </p:txBody>
          </p:sp>
          <p:sp>
            <p:nvSpPr>
              <p:cNvPr id="87" name="Rectangle 174"/>
              <p:cNvSpPr>
                <a:spLocks noChangeArrowheads="1"/>
              </p:cNvSpPr>
              <p:nvPr/>
            </p:nvSpPr>
            <p:spPr bwMode="auto">
              <a:xfrm>
                <a:off x="2872" y="3080"/>
                <a:ext cx="228" cy="327"/>
              </a:xfrm>
              <a:prstGeom prst="rect">
                <a:avLst/>
              </a:prstGeom>
              <a:noFill/>
              <a:ln w="9525">
                <a:noFill/>
                <a:miter lim="800000"/>
              </a:ln>
              <a:effectLst/>
            </p:spPr>
            <p:txBody>
              <a:bodyPr wrap="none">
                <a:spAutoFit/>
              </a:bodyPr>
              <a:lstStyle/>
              <a:p>
                <a:r>
                  <a:rPr kumimoji="1" lang="en-US" altLang="zh-CN" sz="2800" i="1"/>
                  <a:t>a</a:t>
                </a:r>
                <a:endParaRPr kumimoji="1" lang="en-US" altLang="zh-CN" sz="2400" i="1"/>
              </a:p>
            </p:txBody>
          </p:sp>
          <p:sp>
            <p:nvSpPr>
              <p:cNvPr id="88" name="Line 175"/>
              <p:cNvSpPr>
                <a:spLocks noChangeShapeType="1"/>
              </p:cNvSpPr>
              <p:nvPr/>
            </p:nvSpPr>
            <p:spPr bwMode="auto">
              <a:xfrm>
                <a:off x="3832" y="3016"/>
                <a:ext cx="720" cy="864"/>
              </a:xfrm>
              <a:prstGeom prst="line">
                <a:avLst/>
              </a:prstGeom>
              <a:noFill/>
              <a:ln w="19050">
                <a:solidFill>
                  <a:schemeClr val="tx1"/>
                </a:solidFill>
                <a:round/>
                <a:tailEnd type="triangle" w="med" len="lg"/>
              </a:ln>
              <a:effectLst/>
            </p:spPr>
            <p:txBody>
              <a:bodyPr wrap="none" anchor="ctr"/>
              <a:lstStyle/>
              <a:p>
                <a:endParaRPr lang="zh-CN" altLang="en-US"/>
              </a:p>
            </p:txBody>
          </p:sp>
          <p:sp>
            <p:nvSpPr>
              <p:cNvPr id="89" name="Line 176"/>
              <p:cNvSpPr>
                <a:spLocks noChangeShapeType="1"/>
              </p:cNvSpPr>
              <p:nvPr/>
            </p:nvSpPr>
            <p:spPr bwMode="auto">
              <a:xfrm flipV="1">
                <a:off x="3832" y="1432"/>
                <a:ext cx="0" cy="1584"/>
              </a:xfrm>
              <a:prstGeom prst="line">
                <a:avLst/>
              </a:prstGeom>
              <a:noFill/>
              <a:ln w="19050">
                <a:solidFill>
                  <a:schemeClr val="tx1"/>
                </a:solidFill>
                <a:round/>
                <a:tailEnd type="triangle" w="med" len="lg"/>
              </a:ln>
              <a:effectLst/>
            </p:spPr>
            <p:txBody>
              <a:bodyPr wrap="none" anchor="ctr"/>
              <a:lstStyle/>
              <a:p>
                <a:endParaRPr lang="zh-CN" altLang="en-US"/>
              </a:p>
            </p:txBody>
          </p:sp>
          <p:sp>
            <p:nvSpPr>
              <p:cNvPr id="90" name="AutoShape 177"/>
              <p:cNvSpPr>
                <a:spLocks noChangeArrowheads="1"/>
              </p:cNvSpPr>
              <p:nvPr/>
            </p:nvSpPr>
            <p:spPr bwMode="auto">
              <a:xfrm rot="-1728647">
                <a:off x="2472" y="3521"/>
                <a:ext cx="272" cy="227"/>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C600"/>
              </a:solidFill>
              <a:ln w="9525">
                <a:solidFill>
                  <a:srgbClr val="FFFFFF"/>
                </a:solidFill>
                <a:miter lim="800000"/>
              </a:ln>
              <a:effectLst/>
            </p:spPr>
            <p:txBody>
              <a:bodyPr wrap="none" anchor="ctr"/>
              <a:lstStyle/>
              <a:p>
                <a:endParaRPr lang="zh-CN" altLang="en-US"/>
              </a:p>
            </p:txBody>
          </p:sp>
        </p:grpSp>
        <p:grpSp>
          <p:nvGrpSpPr>
            <p:cNvPr id="53" name="Group 178"/>
            <p:cNvGrpSpPr/>
            <p:nvPr/>
          </p:nvGrpSpPr>
          <p:grpSpPr bwMode="auto">
            <a:xfrm>
              <a:off x="3840" y="1680"/>
              <a:ext cx="569" cy="288"/>
              <a:chOff x="3696" y="1584"/>
              <a:chExt cx="569" cy="288"/>
            </a:xfrm>
          </p:grpSpPr>
          <p:sp>
            <p:nvSpPr>
              <p:cNvPr id="77" name="Line 179"/>
              <p:cNvSpPr>
                <a:spLocks noChangeShapeType="1"/>
              </p:cNvSpPr>
              <p:nvPr/>
            </p:nvSpPr>
            <p:spPr bwMode="auto">
              <a:xfrm flipV="1">
                <a:off x="3696" y="1776"/>
                <a:ext cx="240" cy="96"/>
              </a:xfrm>
              <a:prstGeom prst="line">
                <a:avLst/>
              </a:prstGeom>
              <a:noFill/>
              <a:ln w="28575">
                <a:solidFill>
                  <a:schemeClr val="tx1"/>
                </a:solidFill>
                <a:round/>
                <a:tailEnd type="stealth" w="med" len="lg"/>
              </a:ln>
              <a:effectLst/>
            </p:spPr>
            <p:txBody>
              <a:bodyPr wrap="none" anchor="ctr"/>
              <a:lstStyle/>
              <a:p>
                <a:endParaRPr lang="zh-CN" altLang="en-US"/>
              </a:p>
            </p:txBody>
          </p:sp>
          <p:sp>
            <p:nvSpPr>
              <p:cNvPr id="78" name="Rectangle 180"/>
              <p:cNvSpPr>
                <a:spLocks noChangeArrowheads="1"/>
              </p:cNvSpPr>
              <p:nvPr/>
            </p:nvSpPr>
            <p:spPr bwMode="auto">
              <a:xfrm>
                <a:off x="3936" y="1584"/>
                <a:ext cx="329" cy="288"/>
              </a:xfrm>
              <a:prstGeom prst="rect">
                <a:avLst/>
              </a:prstGeom>
              <a:noFill/>
              <a:ln w="9525">
                <a:noFill/>
                <a:miter lim="800000"/>
              </a:ln>
              <a:effectLst/>
            </p:spPr>
            <p:txBody>
              <a:bodyPr wrap="none">
                <a:spAutoFit/>
              </a:bodyPr>
              <a:lstStyle/>
              <a:p>
                <a:pPr>
                  <a:spcBef>
                    <a:spcPct val="50000"/>
                  </a:spcBef>
                </a:pPr>
                <a:r>
                  <a:rPr kumimoji="1" lang="en-US" altLang="zh-CN" sz="2400"/>
                  <a:t>d</a:t>
                </a:r>
                <a:r>
                  <a:rPr kumimoji="1" lang="en-US" altLang="zh-CN" sz="2400" i="1"/>
                  <a:t>B</a:t>
                </a:r>
              </a:p>
            </p:txBody>
          </p:sp>
        </p:grpSp>
        <p:grpSp>
          <p:nvGrpSpPr>
            <p:cNvPr id="54" name="Group 181"/>
            <p:cNvGrpSpPr/>
            <p:nvPr/>
          </p:nvGrpSpPr>
          <p:grpSpPr bwMode="auto">
            <a:xfrm>
              <a:off x="3408" y="1584"/>
              <a:ext cx="1010" cy="864"/>
              <a:chOff x="3264" y="1488"/>
              <a:chExt cx="1010" cy="864"/>
            </a:xfrm>
          </p:grpSpPr>
          <p:sp>
            <p:nvSpPr>
              <p:cNvPr id="70" name="Line 182"/>
              <p:cNvSpPr>
                <a:spLocks noChangeShapeType="1"/>
              </p:cNvSpPr>
              <p:nvPr/>
            </p:nvSpPr>
            <p:spPr bwMode="auto">
              <a:xfrm>
                <a:off x="3696" y="1872"/>
                <a:ext cx="240" cy="240"/>
              </a:xfrm>
              <a:prstGeom prst="line">
                <a:avLst/>
              </a:prstGeom>
              <a:noFill/>
              <a:ln w="19050">
                <a:solidFill>
                  <a:srgbClr val="FF0000"/>
                </a:solidFill>
                <a:round/>
                <a:tailEnd type="stealth" w="med" len="lg"/>
              </a:ln>
              <a:effectLst/>
            </p:spPr>
            <p:txBody>
              <a:bodyPr wrap="none" anchor="ctr"/>
              <a:lstStyle/>
              <a:p>
                <a:endParaRPr lang="zh-CN" altLang="en-US"/>
              </a:p>
            </p:txBody>
          </p:sp>
          <p:sp>
            <p:nvSpPr>
              <p:cNvPr id="71" name="Line 183"/>
              <p:cNvSpPr>
                <a:spLocks noChangeShapeType="1"/>
              </p:cNvSpPr>
              <p:nvPr/>
            </p:nvSpPr>
            <p:spPr bwMode="auto">
              <a:xfrm flipV="1">
                <a:off x="3696" y="1536"/>
                <a:ext cx="0" cy="336"/>
              </a:xfrm>
              <a:prstGeom prst="line">
                <a:avLst/>
              </a:prstGeom>
              <a:noFill/>
              <a:ln w="19050">
                <a:solidFill>
                  <a:srgbClr val="FF0000"/>
                </a:solidFill>
                <a:round/>
                <a:tailEnd type="stealth" w="med" len="lg"/>
              </a:ln>
              <a:effectLst/>
            </p:spPr>
            <p:txBody>
              <a:bodyPr wrap="none" anchor="ctr"/>
              <a:lstStyle/>
              <a:p>
                <a:endParaRPr lang="zh-CN" altLang="en-US"/>
              </a:p>
            </p:txBody>
          </p:sp>
          <p:sp>
            <p:nvSpPr>
              <p:cNvPr id="72" name="Line 184"/>
              <p:cNvSpPr>
                <a:spLocks noChangeShapeType="1"/>
              </p:cNvSpPr>
              <p:nvPr/>
            </p:nvSpPr>
            <p:spPr bwMode="auto">
              <a:xfrm>
                <a:off x="3696" y="1536"/>
                <a:ext cx="240" cy="240"/>
              </a:xfrm>
              <a:prstGeom prst="line">
                <a:avLst/>
              </a:prstGeom>
              <a:noFill/>
              <a:ln w="9525">
                <a:solidFill>
                  <a:schemeClr val="tx1"/>
                </a:solidFill>
                <a:prstDash val="dash"/>
                <a:round/>
              </a:ln>
              <a:effectLst/>
            </p:spPr>
            <p:txBody>
              <a:bodyPr wrap="none" anchor="ctr"/>
              <a:lstStyle/>
              <a:p>
                <a:endParaRPr lang="zh-CN" altLang="en-US"/>
              </a:p>
            </p:txBody>
          </p:sp>
          <p:sp>
            <p:nvSpPr>
              <p:cNvPr id="73" name="Line 185"/>
              <p:cNvSpPr>
                <a:spLocks noChangeShapeType="1"/>
              </p:cNvSpPr>
              <p:nvPr/>
            </p:nvSpPr>
            <p:spPr bwMode="auto">
              <a:xfrm>
                <a:off x="3936" y="1776"/>
                <a:ext cx="0" cy="336"/>
              </a:xfrm>
              <a:prstGeom prst="line">
                <a:avLst/>
              </a:prstGeom>
              <a:noFill/>
              <a:ln w="9525">
                <a:solidFill>
                  <a:schemeClr val="tx1"/>
                </a:solidFill>
                <a:prstDash val="dash"/>
                <a:round/>
              </a:ln>
              <a:effectLst/>
            </p:spPr>
            <p:txBody>
              <a:bodyPr wrap="none" anchor="ctr"/>
              <a:lstStyle/>
              <a:p>
                <a:endParaRPr lang="zh-CN" altLang="en-US"/>
              </a:p>
            </p:txBody>
          </p:sp>
          <p:sp>
            <p:nvSpPr>
              <p:cNvPr id="74" name="Rectangle 186"/>
              <p:cNvSpPr>
                <a:spLocks noChangeArrowheads="1"/>
              </p:cNvSpPr>
              <p:nvPr/>
            </p:nvSpPr>
            <p:spPr bwMode="auto">
              <a:xfrm>
                <a:off x="3888" y="2064"/>
                <a:ext cx="386" cy="288"/>
              </a:xfrm>
              <a:prstGeom prst="rect">
                <a:avLst/>
              </a:prstGeom>
              <a:noFill/>
              <a:ln w="9525">
                <a:noFill/>
                <a:miter lim="800000"/>
              </a:ln>
              <a:effectLst/>
            </p:spPr>
            <p:txBody>
              <a:bodyPr wrap="none">
                <a:spAutoFit/>
              </a:bodyPr>
              <a:lstStyle/>
              <a:p>
                <a:r>
                  <a:rPr kumimoji="1" lang="en-US" altLang="zh-CN" sz="2400"/>
                  <a:t>d</a:t>
                </a:r>
                <a:r>
                  <a:rPr kumimoji="1" lang="en-US" altLang="zh-CN" sz="2400" i="1"/>
                  <a:t>B</a:t>
                </a:r>
                <a:r>
                  <a:rPr kumimoji="1" lang="en-US" altLang="zh-CN" sz="2400" i="1" baseline="-25000"/>
                  <a:t>x</a:t>
                </a:r>
              </a:p>
            </p:txBody>
          </p:sp>
          <p:sp>
            <p:nvSpPr>
              <p:cNvPr id="75" name="Rectangle 187"/>
              <p:cNvSpPr>
                <a:spLocks noChangeArrowheads="1"/>
              </p:cNvSpPr>
              <p:nvPr/>
            </p:nvSpPr>
            <p:spPr bwMode="auto">
              <a:xfrm>
                <a:off x="3264" y="1488"/>
                <a:ext cx="386" cy="288"/>
              </a:xfrm>
              <a:prstGeom prst="rect">
                <a:avLst/>
              </a:prstGeom>
              <a:noFill/>
              <a:ln w="9525">
                <a:noFill/>
                <a:miter lim="800000"/>
              </a:ln>
              <a:effectLst/>
            </p:spPr>
            <p:txBody>
              <a:bodyPr wrap="none">
                <a:spAutoFit/>
              </a:bodyPr>
              <a:lstStyle/>
              <a:p>
                <a:pPr>
                  <a:spcBef>
                    <a:spcPct val="50000"/>
                  </a:spcBef>
                </a:pPr>
                <a:r>
                  <a:rPr kumimoji="1" lang="en-US" altLang="zh-CN" sz="2400" dirty="0" err="1"/>
                  <a:t>d</a:t>
                </a:r>
                <a:r>
                  <a:rPr kumimoji="1" lang="en-US" altLang="zh-CN" sz="2400" i="1" dirty="0" err="1"/>
                  <a:t>B</a:t>
                </a:r>
                <a:r>
                  <a:rPr kumimoji="1" lang="en-US" altLang="zh-CN" sz="2400" i="1" baseline="-25000" dirty="0" err="1"/>
                  <a:t>y</a:t>
                </a:r>
                <a:endParaRPr kumimoji="1" lang="en-US" altLang="zh-CN" sz="2400" i="1" baseline="-25000" dirty="0"/>
              </a:p>
            </p:txBody>
          </p:sp>
          <p:sp>
            <p:nvSpPr>
              <p:cNvPr id="76" name="Rectangle 188"/>
              <p:cNvSpPr>
                <a:spLocks noChangeArrowheads="1"/>
              </p:cNvSpPr>
              <p:nvPr/>
            </p:nvSpPr>
            <p:spPr bwMode="auto">
              <a:xfrm>
                <a:off x="3744" y="1776"/>
                <a:ext cx="199" cy="250"/>
              </a:xfrm>
              <a:prstGeom prst="rect">
                <a:avLst/>
              </a:prstGeom>
              <a:noFill/>
              <a:ln w="9525">
                <a:noFill/>
                <a:miter lim="800000"/>
              </a:ln>
              <a:effectLst/>
            </p:spPr>
            <p:txBody>
              <a:bodyPr wrap="none">
                <a:spAutoFit/>
              </a:bodyPr>
              <a:lstStyle/>
              <a:p>
                <a:r>
                  <a:rPr kumimoji="1" lang="en-US" altLang="zh-CN" sz="2000" i="1" dirty="0">
                    <a:sym typeface="Symbol" panose="05050102010706020507" pitchFamily="18" charset="2"/>
                  </a:rPr>
                  <a:t></a:t>
                </a:r>
                <a:endParaRPr kumimoji="1" lang="en-US" altLang="zh-CN" sz="2400" i="1" dirty="0">
                  <a:sym typeface="Symbol" panose="05050102010706020507" pitchFamily="18" charset="2"/>
                </a:endParaRPr>
              </a:p>
            </p:txBody>
          </p:sp>
        </p:grpSp>
        <p:grpSp>
          <p:nvGrpSpPr>
            <p:cNvPr id="55" name="Group 189"/>
            <p:cNvGrpSpPr/>
            <p:nvPr/>
          </p:nvGrpSpPr>
          <p:grpSpPr bwMode="auto">
            <a:xfrm>
              <a:off x="3342" y="2000"/>
              <a:ext cx="882" cy="1248"/>
              <a:chOff x="3334" y="2008"/>
              <a:chExt cx="882" cy="1248"/>
            </a:xfrm>
          </p:grpSpPr>
          <p:sp>
            <p:nvSpPr>
              <p:cNvPr id="67" name="AutoShape 190"/>
              <p:cNvSpPr>
                <a:spLocks noChangeArrowheads="1"/>
              </p:cNvSpPr>
              <p:nvPr/>
            </p:nvSpPr>
            <p:spPr bwMode="auto">
              <a:xfrm>
                <a:off x="3334" y="2024"/>
                <a:ext cx="302" cy="197"/>
              </a:xfrm>
              <a:prstGeom prst="wedgeRoundRectCallout">
                <a:avLst>
                  <a:gd name="adj1" fmla="val 123181"/>
                  <a:gd name="adj2" fmla="val 67769"/>
                  <a:gd name="adj3" fmla="val 16667"/>
                </a:avLst>
              </a:prstGeom>
              <a:noFill/>
              <a:ln w="9525">
                <a:solidFill>
                  <a:srgbClr val="FF0000"/>
                </a:solidFill>
                <a:miter lim="800000"/>
              </a:ln>
              <a:effectLst>
                <a:outerShdw dist="35921" dir="2700000" algn="ctr" rotWithShape="0">
                  <a:schemeClr val="bg2"/>
                </a:outerShdw>
              </a:effectLst>
            </p:spPr>
            <p:txBody>
              <a:bodyPr wrap="none" anchor="ctr"/>
              <a:lstStyle/>
              <a:p>
                <a:pPr algn="ctr"/>
                <a:endParaRPr kumimoji="1" lang="zh-CN" altLang="zh-CN" sz="2400" i="1">
                  <a:sym typeface="Symbol" panose="05050102010706020507" pitchFamily="18" charset="2"/>
                </a:endParaRPr>
              </a:p>
            </p:txBody>
          </p:sp>
          <p:sp>
            <p:nvSpPr>
              <p:cNvPr id="68" name="Line 191"/>
              <p:cNvSpPr>
                <a:spLocks noChangeShapeType="1"/>
              </p:cNvSpPr>
              <p:nvPr/>
            </p:nvSpPr>
            <p:spPr bwMode="auto">
              <a:xfrm flipH="1" flipV="1">
                <a:off x="3839" y="2008"/>
                <a:ext cx="185" cy="1248"/>
              </a:xfrm>
              <a:prstGeom prst="line">
                <a:avLst/>
              </a:prstGeom>
              <a:noFill/>
              <a:ln w="19050">
                <a:solidFill>
                  <a:schemeClr val="tx1"/>
                </a:solidFill>
                <a:round/>
              </a:ln>
              <a:effectLst/>
            </p:spPr>
            <p:txBody>
              <a:bodyPr wrap="none" anchor="ctr"/>
              <a:lstStyle/>
              <a:p>
                <a:endParaRPr lang="zh-CN" altLang="en-US"/>
              </a:p>
            </p:txBody>
          </p:sp>
          <p:sp>
            <p:nvSpPr>
              <p:cNvPr id="69" name="Rectangle 192"/>
              <p:cNvSpPr>
                <a:spLocks noChangeArrowheads="1"/>
              </p:cNvSpPr>
              <p:nvPr/>
            </p:nvSpPr>
            <p:spPr bwMode="auto">
              <a:xfrm>
                <a:off x="3928" y="2488"/>
                <a:ext cx="288" cy="327"/>
              </a:xfrm>
              <a:prstGeom prst="rect">
                <a:avLst/>
              </a:prstGeom>
              <a:noFill/>
              <a:ln w="9525">
                <a:noFill/>
                <a:miter lim="800000"/>
              </a:ln>
              <a:effectLst/>
            </p:spPr>
            <p:txBody>
              <a:bodyPr>
                <a:spAutoFit/>
              </a:bodyPr>
              <a:lstStyle/>
              <a:p>
                <a:r>
                  <a:rPr kumimoji="1" lang="en-US" altLang="zh-CN" sz="2800" i="1"/>
                  <a:t>r</a:t>
                </a:r>
              </a:p>
            </p:txBody>
          </p:sp>
        </p:grpSp>
        <p:grpSp>
          <p:nvGrpSpPr>
            <p:cNvPr id="56" name="Group 193"/>
            <p:cNvGrpSpPr/>
            <p:nvPr/>
          </p:nvGrpSpPr>
          <p:grpSpPr bwMode="auto">
            <a:xfrm>
              <a:off x="2400" y="2240"/>
              <a:ext cx="2976" cy="1584"/>
              <a:chOff x="2392" y="2248"/>
              <a:chExt cx="2976" cy="1584"/>
            </a:xfrm>
          </p:grpSpPr>
          <p:sp>
            <p:nvSpPr>
              <p:cNvPr id="58" name="Line 194"/>
              <p:cNvSpPr>
                <a:spLocks noChangeShapeType="1"/>
              </p:cNvSpPr>
              <p:nvPr/>
            </p:nvSpPr>
            <p:spPr bwMode="auto">
              <a:xfrm flipV="1">
                <a:off x="2392" y="2248"/>
                <a:ext cx="2976" cy="1488"/>
              </a:xfrm>
              <a:prstGeom prst="line">
                <a:avLst/>
              </a:prstGeom>
              <a:noFill/>
              <a:ln w="19050">
                <a:solidFill>
                  <a:srgbClr val="FF0000"/>
                </a:solidFill>
                <a:prstDash val="lgDashDot"/>
                <a:round/>
              </a:ln>
              <a:effectLst/>
            </p:spPr>
            <p:txBody>
              <a:bodyPr wrap="none" anchor="ctr"/>
              <a:lstStyle/>
              <a:p>
                <a:endParaRPr lang="zh-CN" altLang="en-US"/>
              </a:p>
            </p:txBody>
          </p:sp>
          <p:sp>
            <p:nvSpPr>
              <p:cNvPr id="59" name="Line 195"/>
              <p:cNvSpPr>
                <a:spLocks noChangeShapeType="1"/>
              </p:cNvSpPr>
              <p:nvPr/>
            </p:nvSpPr>
            <p:spPr bwMode="auto">
              <a:xfrm flipV="1">
                <a:off x="2968" y="2704"/>
                <a:ext cx="2271" cy="1128"/>
              </a:xfrm>
              <a:prstGeom prst="line">
                <a:avLst/>
              </a:prstGeom>
              <a:noFill/>
              <a:ln w="19050">
                <a:solidFill>
                  <a:srgbClr val="FFFF99"/>
                </a:solidFill>
                <a:round/>
              </a:ln>
              <a:effectLst/>
            </p:spPr>
            <p:txBody>
              <a:bodyPr wrap="none" anchor="ctr"/>
              <a:lstStyle/>
              <a:p>
                <a:endParaRPr lang="zh-CN" altLang="en-US"/>
              </a:p>
            </p:txBody>
          </p:sp>
          <p:sp>
            <p:nvSpPr>
              <p:cNvPr id="60" name="Line 196"/>
              <p:cNvSpPr>
                <a:spLocks noChangeShapeType="1"/>
              </p:cNvSpPr>
              <p:nvPr/>
            </p:nvSpPr>
            <p:spPr bwMode="auto">
              <a:xfrm flipV="1">
                <a:off x="2920" y="2659"/>
                <a:ext cx="2273" cy="1125"/>
              </a:xfrm>
              <a:prstGeom prst="line">
                <a:avLst/>
              </a:prstGeom>
              <a:noFill/>
              <a:ln w="19050">
                <a:solidFill>
                  <a:srgbClr val="FFFF99"/>
                </a:solidFill>
                <a:round/>
              </a:ln>
              <a:effectLst/>
            </p:spPr>
            <p:txBody>
              <a:bodyPr wrap="none" anchor="ctr"/>
              <a:lstStyle/>
              <a:p>
                <a:endParaRPr lang="zh-CN" altLang="en-US"/>
              </a:p>
            </p:txBody>
          </p:sp>
          <p:sp>
            <p:nvSpPr>
              <p:cNvPr id="61" name="Rectangle 197"/>
              <p:cNvSpPr>
                <a:spLocks noChangeArrowheads="1"/>
              </p:cNvSpPr>
              <p:nvPr/>
            </p:nvSpPr>
            <p:spPr bwMode="auto">
              <a:xfrm>
                <a:off x="3496" y="3080"/>
                <a:ext cx="215" cy="327"/>
              </a:xfrm>
              <a:prstGeom prst="rect">
                <a:avLst/>
              </a:prstGeom>
              <a:noFill/>
              <a:ln w="9525">
                <a:noFill/>
                <a:miter lim="800000"/>
              </a:ln>
              <a:effectLst/>
            </p:spPr>
            <p:txBody>
              <a:bodyPr wrap="none">
                <a:spAutoFit/>
              </a:bodyPr>
              <a:lstStyle/>
              <a:p>
                <a:r>
                  <a:rPr kumimoji="1" lang="en-US" altLang="zh-CN" sz="2800" i="1"/>
                  <a:t>x</a:t>
                </a:r>
              </a:p>
            </p:txBody>
          </p:sp>
          <p:sp>
            <p:nvSpPr>
              <p:cNvPr id="62" name="Rectangle 198"/>
              <p:cNvSpPr>
                <a:spLocks noChangeArrowheads="1"/>
              </p:cNvSpPr>
              <p:nvPr/>
            </p:nvSpPr>
            <p:spPr bwMode="auto">
              <a:xfrm>
                <a:off x="3649" y="3379"/>
                <a:ext cx="480" cy="288"/>
              </a:xfrm>
              <a:prstGeom prst="rect">
                <a:avLst/>
              </a:prstGeom>
              <a:noFill/>
              <a:ln w="9525">
                <a:noFill/>
                <a:miter lim="800000"/>
              </a:ln>
              <a:effectLst/>
            </p:spPr>
            <p:txBody>
              <a:bodyPr>
                <a:spAutoFit/>
              </a:bodyPr>
              <a:lstStyle/>
              <a:p>
                <a:r>
                  <a:rPr kumimoji="1" lang="en-US" altLang="zh-CN" sz="2400"/>
                  <a:t>d</a:t>
                </a:r>
                <a:r>
                  <a:rPr kumimoji="1" lang="en-US" altLang="zh-CN" sz="2400" i="1"/>
                  <a:t>x</a:t>
                </a:r>
              </a:p>
            </p:txBody>
          </p:sp>
          <p:sp>
            <p:nvSpPr>
              <p:cNvPr id="63" name="Line 199"/>
              <p:cNvSpPr>
                <a:spLocks noChangeShapeType="1"/>
              </p:cNvSpPr>
              <p:nvPr/>
            </p:nvSpPr>
            <p:spPr bwMode="auto">
              <a:xfrm flipV="1">
                <a:off x="4552" y="2824"/>
                <a:ext cx="384" cy="192"/>
              </a:xfrm>
              <a:prstGeom prst="line">
                <a:avLst/>
              </a:prstGeom>
              <a:noFill/>
              <a:ln w="28575">
                <a:solidFill>
                  <a:srgbClr val="FF0000"/>
                </a:solidFill>
                <a:round/>
                <a:tailEnd type="stealth" w="lg" len="lg"/>
              </a:ln>
              <a:effectLst/>
            </p:spPr>
            <p:txBody>
              <a:bodyPr wrap="none" anchor="ctr"/>
              <a:lstStyle/>
              <a:p>
                <a:endParaRPr lang="zh-CN" altLang="en-US"/>
              </a:p>
            </p:txBody>
          </p:sp>
          <p:sp>
            <p:nvSpPr>
              <p:cNvPr id="64" name="Rectangle 200"/>
              <p:cNvSpPr>
                <a:spLocks noChangeArrowheads="1"/>
              </p:cNvSpPr>
              <p:nvPr/>
            </p:nvSpPr>
            <p:spPr bwMode="auto">
              <a:xfrm>
                <a:off x="4504" y="2632"/>
                <a:ext cx="276" cy="288"/>
              </a:xfrm>
              <a:prstGeom prst="rect">
                <a:avLst/>
              </a:prstGeom>
              <a:noFill/>
              <a:ln w="9525">
                <a:noFill/>
                <a:miter lim="800000"/>
              </a:ln>
              <a:effectLst/>
            </p:spPr>
            <p:txBody>
              <a:bodyPr wrap="none">
                <a:spAutoFit/>
              </a:bodyPr>
              <a:lstStyle/>
              <a:p>
                <a:r>
                  <a:rPr kumimoji="1" lang="en-US" altLang="zh-CN" sz="2400"/>
                  <a:t>d</a:t>
                </a:r>
                <a:r>
                  <a:rPr kumimoji="1" lang="en-US" altLang="zh-CN" sz="2400" i="1"/>
                  <a:t>I</a:t>
                </a:r>
              </a:p>
            </p:txBody>
          </p:sp>
          <p:sp>
            <p:nvSpPr>
              <p:cNvPr id="65" name="Line 201"/>
              <p:cNvSpPr>
                <a:spLocks noChangeShapeType="1"/>
              </p:cNvSpPr>
              <p:nvPr/>
            </p:nvSpPr>
            <p:spPr bwMode="auto">
              <a:xfrm>
                <a:off x="3601" y="3121"/>
                <a:ext cx="192" cy="227"/>
              </a:xfrm>
              <a:prstGeom prst="line">
                <a:avLst/>
              </a:prstGeom>
              <a:noFill/>
              <a:ln w="9525">
                <a:solidFill>
                  <a:srgbClr val="FFFFFF"/>
                </a:solidFill>
                <a:round/>
                <a:headEnd type="arrow" w="med" len="lg"/>
                <a:tailEnd type="arrow" w="med" len="lg"/>
              </a:ln>
              <a:effectLst/>
            </p:spPr>
            <p:txBody>
              <a:bodyPr wrap="none" anchor="ctr"/>
              <a:lstStyle/>
              <a:p>
                <a:endParaRPr lang="zh-CN" altLang="en-US"/>
              </a:p>
            </p:txBody>
          </p:sp>
          <p:sp>
            <p:nvSpPr>
              <p:cNvPr id="66" name="Line 202"/>
              <p:cNvSpPr>
                <a:spLocks noChangeShapeType="1"/>
              </p:cNvSpPr>
              <p:nvPr/>
            </p:nvSpPr>
            <p:spPr bwMode="auto">
              <a:xfrm flipH="1" flipV="1">
                <a:off x="3832" y="3400"/>
                <a:ext cx="99" cy="129"/>
              </a:xfrm>
              <a:prstGeom prst="line">
                <a:avLst/>
              </a:prstGeom>
              <a:noFill/>
              <a:ln w="9525">
                <a:solidFill>
                  <a:srgbClr val="FFFFFF"/>
                </a:solidFill>
                <a:round/>
                <a:tailEnd type="arrow" w="med" len="lg"/>
              </a:ln>
              <a:effectLst/>
            </p:spPr>
            <p:txBody>
              <a:bodyPr wrap="none" anchor="ctr"/>
              <a:lstStyle/>
              <a:p>
                <a:endParaRPr lang="zh-CN" altLang="en-US"/>
              </a:p>
            </p:txBody>
          </p:sp>
        </p:grpSp>
        <p:graphicFrame>
          <p:nvGraphicFramePr>
            <p:cNvPr id="57" name="Object 204"/>
            <p:cNvGraphicFramePr>
              <a:graphicFrameLocks noChangeAspect="1"/>
            </p:cNvGraphicFramePr>
            <p:nvPr/>
          </p:nvGraphicFramePr>
          <p:xfrm>
            <a:off x="3449" y="2043"/>
            <a:ext cx="121" cy="170"/>
          </p:xfrm>
          <a:graphic>
            <a:graphicData uri="http://schemas.openxmlformats.org/presentationml/2006/ole">
              <mc:AlternateContent xmlns:mc="http://schemas.openxmlformats.org/markup-compatibility/2006">
                <mc:Choice xmlns:v="urn:schemas-microsoft-com:vml" Requires="v">
                  <p:oleObj name="公式" r:id="rId12" imgW="3048000" imgH="4267200" progId="">
                    <p:embed/>
                  </p:oleObj>
                </mc:Choice>
                <mc:Fallback>
                  <p:oleObj name="公式" r:id="rId12" imgW="3048000" imgH="4267200" progId="">
                    <p:embed/>
                    <p:pic>
                      <p:nvPicPr>
                        <p:cNvPr id="0" name="Picture 56" descr="image18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49" y="2043"/>
                          <a:ext cx="121" cy="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0690"/>
                                        </p:tgtEl>
                                        <p:attrNameLst>
                                          <p:attrName>style.visibility</p:attrName>
                                        </p:attrNameLst>
                                      </p:cBhvr>
                                      <p:to>
                                        <p:strVal val="visible"/>
                                      </p:to>
                                    </p:set>
                                    <p:animEffect transition="in" filter="wipe(left)">
                                      <p:cBhvr>
                                        <p:cTn id="7" dur="500"/>
                                        <p:tgtEl>
                                          <p:spTgt spid="2406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0691"/>
                                        </p:tgtEl>
                                        <p:attrNameLst>
                                          <p:attrName>style.visibility</p:attrName>
                                        </p:attrNameLst>
                                      </p:cBhvr>
                                      <p:to>
                                        <p:strVal val="visible"/>
                                      </p:to>
                                    </p:set>
                                    <p:animEffect transition="in" filter="wipe(left)">
                                      <p:cBhvr>
                                        <p:cTn id="12" dur="500"/>
                                        <p:tgtEl>
                                          <p:spTgt spid="24069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40692"/>
                                        </p:tgtEl>
                                        <p:attrNameLst>
                                          <p:attrName>style.visibility</p:attrName>
                                        </p:attrNameLst>
                                      </p:cBhvr>
                                      <p:to>
                                        <p:strVal val="visible"/>
                                      </p:to>
                                    </p:set>
                                    <p:animEffect transition="in" filter="wipe(left)">
                                      <p:cBhvr>
                                        <p:cTn id="17" dur="500"/>
                                        <p:tgtEl>
                                          <p:spTgt spid="24069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40693"/>
                                        </p:tgtEl>
                                        <p:attrNameLst>
                                          <p:attrName>style.visibility</p:attrName>
                                        </p:attrNameLst>
                                      </p:cBhvr>
                                      <p:to>
                                        <p:strVal val="visible"/>
                                      </p:to>
                                    </p:set>
                                    <p:animEffect transition="in" filter="wipe(left)">
                                      <p:cBhvr>
                                        <p:cTn id="22" dur="500"/>
                                        <p:tgtEl>
                                          <p:spTgt spid="24069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40694"/>
                                        </p:tgtEl>
                                        <p:attrNameLst>
                                          <p:attrName>style.visibility</p:attrName>
                                        </p:attrNameLst>
                                      </p:cBhvr>
                                      <p:to>
                                        <p:strVal val="visible"/>
                                      </p:to>
                                    </p:set>
                                    <p:animEffect transition="in" filter="wipe(left)">
                                      <p:cBhvr>
                                        <p:cTn id="27" dur="500"/>
                                        <p:tgtEl>
                                          <p:spTgt spid="24069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40695"/>
                                        </p:tgtEl>
                                        <p:attrNameLst>
                                          <p:attrName>style.visibility</p:attrName>
                                        </p:attrNameLst>
                                      </p:cBhvr>
                                      <p:to>
                                        <p:strVal val="visible"/>
                                      </p:to>
                                    </p:set>
                                    <p:animEffect transition="in" filter="wipe(left)">
                                      <p:cBhvr>
                                        <p:cTn id="32" dur="500"/>
                                        <p:tgtEl>
                                          <p:spTgt spid="240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9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ltLang="zh-CN" dirty="0"/>
              <a:t>10.3 </a:t>
            </a:r>
            <a:r>
              <a:rPr lang="zh-CN" altLang="en-US" dirty="0"/>
              <a:t>毕奥─萨伐尔定律</a:t>
            </a:r>
          </a:p>
        </p:txBody>
      </p:sp>
      <p:sp>
        <p:nvSpPr>
          <p:cNvPr id="53" name="灯片编号占位符 4"/>
          <p:cNvSpPr>
            <a:spLocks noGrp="1"/>
          </p:cNvSpPr>
          <p:nvPr>
            <p:ph type="sldNum" sz="quarter" idx="12"/>
          </p:nvPr>
        </p:nvSpPr>
        <p:spPr/>
        <p:txBody>
          <a:bodyPr/>
          <a:lstStyle/>
          <a:p>
            <a:fld id="{698734DE-468C-4EA2-872E-0FD41EEC09DB}" type="slidenum">
              <a:rPr lang="en-US" altLang="zh-CN"/>
              <a:pPr/>
              <a:t>45</a:t>
            </a:fld>
            <a:endParaRPr lang="en-US" altLang="zh-CN"/>
          </a:p>
        </p:txBody>
      </p:sp>
      <p:graphicFrame>
        <p:nvGraphicFramePr>
          <p:cNvPr id="241667" name="Object 3"/>
          <p:cNvGraphicFramePr>
            <a:graphicFrameLocks noChangeAspect="1"/>
          </p:cNvGraphicFramePr>
          <p:nvPr/>
        </p:nvGraphicFramePr>
        <p:xfrm>
          <a:off x="1676400" y="1257300"/>
          <a:ext cx="1871850" cy="723900"/>
        </p:xfrm>
        <a:graphic>
          <a:graphicData uri="http://schemas.openxmlformats.org/presentationml/2006/ole">
            <mc:AlternateContent xmlns:mc="http://schemas.openxmlformats.org/markup-compatibility/2006">
              <mc:Choice xmlns:v="urn:schemas-microsoft-com:vml" Requires="v">
                <p:oleObj name="公式" r:id="rId2" imgW="35732880" imgH="13804920" progId="">
                  <p:embed/>
                </p:oleObj>
              </mc:Choice>
              <mc:Fallback>
                <p:oleObj name="公式" r:id="rId2" imgW="35732880" imgH="13804920" progId="">
                  <p:embed/>
                  <p:pic>
                    <p:nvPicPr>
                      <p:cNvPr id="0" name="Picture 3" descr="image1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257300"/>
                        <a:ext cx="1871850"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1668" name="Object 4"/>
          <p:cNvGraphicFramePr>
            <a:graphicFrameLocks noChangeAspect="1"/>
          </p:cNvGraphicFramePr>
          <p:nvPr/>
        </p:nvGraphicFramePr>
        <p:xfrm>
          <a:off x="990600" y="1981200"/>
          <a:ext cx="4946650" cy="628650"/>
        </p:xfrm>
        <a:graphic>
          <a:graphicData uri="http://schemas.openxmlformats.org/presentationml/2006/ole">
            <mc:AlternateContent xmlns:mc="http://schemas.openxmlformats.org/markup-compatibility/2006">
              <mc:Choice xmlns:v="urn:schemas-microsoft-com:vml" Requires="v">
                <p:oleObj name="公式" r:id="rId4" imgW="105599160" imgH="13398480" progId="">
                  <p:embed/>
                </p:oleObj>
              </mc:Choice>
              <mc:Fallback>
                <p:oleObj name="公式" r:id="rId4" imgW="105599160" imgH="13398480" progId="">
                  <p:embed/>
                  <p:pic>
                    <p:nvPicPr>
                      <p:cNvPr id="0" name="Picture 4" descr="image1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981200"/>
                        <a:ext cx="4946650"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1669" name="Text Box 5"/>
          <p:cNvSpPr txBox="1">
            <a:spLocks noChangeArrowheads="1"/>
          </p:cNvSpPr>
          <p:nvPr/>
        </p:nvSpPr>
        <p:spPr bwMode="auto">
          <a:xfrm>
            <a:off x="533400" y="2112169"/>
            <a:ext cx="450850" cy="366713"/>
          </a:xfrm>
          <a:prstGeom prst="rect">
            <a:avLst/>
          </a:prstGeom>
          <a:noFill/>
          <a:ln w="9525">
            <a:noFill/>
            <a:miter lim="800000"/>
          </a:ln>
          <a:effectLst/>
        </p:spPr>
        <p:txBody>
          <a:bodyPr wrap="none">
            <a:spAutoFit/>
          </a:bodyPr>
          <a:lstStyle/>
          <a:p>
            <a:r>
              <a:rPr lang="en-US" altLang="zh-CN" dirty="0"/>
              <a:t>(1)</a:t>
            </a:r>
          </a:p>
        </p:txBody>
      </p:sp>
      <p:graphicFrame>
        <p:nvGraphicFramePr>
          <p:cNvPr id="241670" name="Object 6"/>
          <p:cNvGraphicFramePr>
            <a:graphicFrameLocks noChangeAspect="1"/>
          </p:cNvGraphicFramePr>
          <p:nvPr/>
        </p:nvGraphicFramePr>
        <p:xfrm>
          <a:off x="1295400" y="2743200"/>
          <a:ext cx="1091452" cy="773112"/>
        </p:xfrm>
        <a:graphic>
          <a:graphicData uri="http://schemas.openxmlformats.org/presentationml/2006/ole">
            <mc:AlternateContent xmlns:mc="http://schemas.openxmlformats.org/markup-compatibility/2006">
              <mc:Choice xmlns:v="urn:schemas-microsoft-com:vml" Requires="v">
                <p:oleObj name="公式" r:id="rId6" imgW="19485000" imgH="13804920" progId="">
                  <p:embed/>
                </p:oleObj>
              </mc:Choice>
              <mc:Fallback>
                <p:oleObj name="公式" r:id="rId6" imgW="19485000" imgH="13804920" progId="">
                  <p:embed/>
                  <p:pic>
                    <p:nvPicPr>
                      <p:cNvPr id="0" name="Picture 6" descr="image19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2743200"/>
                        <a:ext cx="1091452" cy="773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1671" name="Text Box 7"/>
          <p:cNvSpPr txBox="1">
            <a:spLocks noChangeArrowheads="1"/>
          </p:cNvSpPr>
          <p:nvPr/>
        </p:nvSpPr>
        <p:spPr bwMode="auto">
          <a:xfrm>
            <a:off x="2640623" y="2895600"/>
            <a:ext cx="2954655" cy="461665"/>
          </a:xfrm>
          <a:prstGeom prst="rect">
            <a:avLst/>
          </a:prstGeom>
          <a:noFill/>
          <a:ln w="9525">
            <a:noFill/>
            <a:miter lim="800000"/>
          </a:ln>
          <a:effectLst/>
        </p:spPr>
        <p:txBody>
          <a:bodyPr wrap="none">
            <a:spAutoFit/>
          </a:bodyPr>
          <a:lstStyle/>
          <a:p>
            <a:r>
              <a:rPr lang="zh-CN" altLang="en-US" sz="2400" dirty="0"/>
              <a:t>长直电流的磁场分布</a:t>
            </a:r>
          </a:p>
        </p:txBody>
      </p:sp>
      <p:graphicFrame>
        <p:nvGraphicFramePr>
          <p:cNvPr id="241673" name="Object 9"/>
          <p:cNvGraphicFramePr>
            <a:graphicFrameLocks noChangeAspect="1"/>
          </p:cNvGraphicFramePr>
          <p:nvPr/>
        </p:nvGraphicFramePr>
        <p:xfrm>
          <a:off x="1066801" y="3810001"/>
          <a:ext cx="3276599" cy="751758"/>
        </p:xfrm>
        <a:graphic>
          <a:graphicData uri="http://schemas.openxmlformats.org/presentationml/2006/ole">
            <mc:AlternateContent xmlns:mc="http://schemas.openxmlformats.org/markup-compatibility/2006">
              <mc:Choice xmlns:v="urn:schemas-microsoft-com:vml" Requires="v">
                <p:oleObj name="公式" r:id="rId8" imgW="58480200" imgH="13398480" progId="">
                  <p:embed/>
                </p:oleObj>
              </mc:Choice>
              <mc:Fallback>
                <p:oleObj name="公式" r:id="rId8" imgW="58480200" imgH="13398480" progId="">
                  <p:embed/>
                  <p:pic>
                    <p:nvPicPr>
                      <p:cNvPr id="0" name="Picture 9" descr="image19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6801" y="3810001"/>
                        <a:ext cx="3276599" cy="7517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1674" name="Text Box 10"/>
          <p:cNvSpPr txBox="1">
            <a:spLocks noChangeArrowheads="1"/>
          </p:cNvSpPr>
          <p:nvPr/>
        </p:nvSpPr>
        <p:spPr bwMode="auto">
          <a:xfrm>
            <a:off x="533400" y="3940969"/>
            <a:ext cx="450850" cy="366713"/>
          </a:xfrm>
          <a:prstGeom prst="rect">
            <a:avLst/>
          </a:prstGeom>
          <a:noFill/>
          <a:ln w="9525">
            <a:noFill/>
            <a:miter lim="800000"/>
          </a:ln>
          <a:effectLst/>
        </p:spPr>
        <p:txBody>
          <a:bodyPr wrap="none">
            <a:spAutoFit/>
          </a:bodyPr>
          <a:lstStyle/>
          <a:p>
            <a:r>
              <a:rPr lang="en-US" altLang="zh-CN"/>
              <a:t>(2)</a:t>
            </a:r>
          </a:p>
        </p:txBody>
      </p:sp>
      <p:graphicFrame>
        <p:nvGraphicFramePr>
          <p:cNvPr id="241675" name="Object 11"/>
          <p:cNvGraphicFramePr>
            <a:graphicFrameLocks noChangeAspect="1"/>
          </p:cNvGraphicFramePr>
          <p:nvPr/>
        </p:nvGraphicFramePr>
        <p:xfrm>
          <a:off x="1143000" y="4862695"/>
          <a:ext cx="2579688" cy="701675"/>
        </p:xfrm>
        <a:graphic>
          <a:graphicData uri="http://schemas.openxmlformats.org/presentationml/2006/ole">
            <mc:AlternateContent xmlns:mc="http://schemas.openxmlformats.org/markup-compatibility/2006">
              <mc:Choice xmlns:v="urn:schemas-microsoft-com:vml" Requires="v">
                <p:oleObj name="公式" r:id="rId10" imgW="50762160" imgH="13804920" progId="">
                  <p:embed/>
                </p:oleObj>
              </mc:Choice>
              <mc:Fallback>
                <p:oleObj name="公式" r:id="rId10" imgW="50762160" imgH="13804920" progId="">
                  <p:embed/>
                  <p:pic>
                    <p:nvPicPr>
                      <p:cNvPr id="0" name="Picture 11" descr="image19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43000" y="4862695"/>
                        <a:ext cx="2579688" cy="70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2" name="Group 205"/>
          <p:cNvGrpSpPr/>
          <p:nvPr/>
        </p:nvGrpSpPr>
        <p:grpSpPr bwMode="auto">
          <a:xfrm>
            <a:off x="4343400" y="2055812"/>
            <a:ext cx="4724400" cy="4192588"/>
            <a:chOff x="2400" y="1296"/>
            <a:chExt cx="2976" cy="2641"/>
          </a:xfrm>
        </p:grpSpPr>
        <p:grpSp>
          <p:nvGrpSpPr>
            <p:cNvPr id="54" name="Group 165"/>
            <p:cNvGrpSpPr/>
            <p:nvPr/>
          </p:nvGrpSpPr>
          <p:grpSpPr bwMode="auto">
            <a:xfrm>
              <a:off x="2480" y="1296"/>
              <a:ext cx="2656" cy="2641"/>
              <a:chOff x="2472" y="1304"/>
              <a:chExt cx="2656" cy="2641"/>
            </a:xfrm>
          </p:grpSpPr>
          <p:sp>
            <p:nvSpPr>
              <p:cNvPr id="81" name="AutoShape 166"/>
              <p:cNvSpPr>
                <a:spLocks noChangeArrowheads="1"/>
              </p:cNvSpPr>
              <p:nvPr/>
            </p:nvSpPr>
            <p:spPr bwMode="auto">
              <a:xfrm rot="3041294">
                <a:off x="3040" y="1744"/>
                <a:ext cx="1680" cy="2496"/>
              </a:xfrm>
              <a:prstGeom prst="parallelogram">
                <a:avLst>
                  <a:gd name="adj" fmla="val 34940"/>
                </a:avLst>
              </a:prstGeom>
              <a:solidFill>
                <a:srgbClr val="3366FF"/>
              </a:solidFill>
              <a:ln w="9525">
                <a:solidFill>
                  <a:srgbClr val="FFFFFF"/>
                </a:solidFill>
                <a:miter lim="800000"/>
              </a:ln>
              <a:effectLst>
                <a:outerShdw dist="107763" dir="2700000" algn="ctr" rotWithShape="0">
                  <a:schemeClr val="bg2"/>
                </a:outerShdw>
              </a:effectLst>
            </p:spPr>
            <p:txBody>
              <a:bodyPr wrap="none" anchor="ctr"/>
              <a:lstStyle/>
              <a:p>
                <a:endParaRPr lang="zh-CN" altLang="en-US"/>
              </a:p>
            </p:txBody>
          </p:sp>
          <p:sp>
            <p:nvSpPr>
              <p:cNvPr id="82" name="Rectangle 167"/>
              <p:cNvSpPr>
                <a:spLocks noChangeArrowheads="1"/>
              </p:cNvSpPr>
              <p:nvPr/>
            </p:nvSpPr>
            <p:spPr bwMode="auto">
              <a:xfrm>
                <a:off x="3631" y="2803"/>
                <a:ext cx="255" cy="288"/>
              </a:xfrm>
              <a:prstGeom prst="rect">
                <a:avLst/>
              </a:prstGeom>
              <a:noFill/>
              <a:ln w="9525">
                <a:noFill/>
                <a:miter lim="800000"/>
              </a:ln>
              <a:effectLst/>
            </p:spPr>
            <p:txBody>
              <a:bodyPr wrap="none">
                <a:spAutoFit/>
              </a:bodyPr>
              <a:lstStyle/>
              <a:p>
                <a:r>
                  <a:rPr kumimoji="1" lang="en-US" altLang="zh-CN" sz="2400" i="1"/>
                  <a:t>O</a:t>
                </a:r>
              </a:p>
            </p:txBody>
          </p:sp>
          <p:sp>
            <p:nvSpPr>
              <p:cNvPr id="83" name="Rectangle 168"/>
              <p:cNvSpPr>
                <a:spLocks noChangeArrowheads="1"/>
              </p:cNvSpPr>
              <p:nvPr/>
            </p:nvSpPr>
            <p:spPr bwMode="auto">
              <a:xfrm>
                <a:off x="3640" y="1304"/>
                <a:ext cx="215" cy="327"/>
              </a:xfrm>
              <a:prstGeom prst="rect">
                <a:avLst/>
              </a:prstGeom>
              <a:noFill/>
              <a:ln w="9525">
                <a:noFill/>
                <a:miter lim="800000"/>
              </a:ln>
              <a:effectLst/>
            </p:spPr>
            <p:txBody>
              <a:bodyPr wrap="none">
                <a:spAutoFit/>
              </a:bodyPr>
              <a:lstStyle/>
              <a:p>
                <a:r>
                  <a:rPr kumimoji="1" lang="en-US" altLang="zh-CN" sz="2800" i="1"/>
                  <a:t>y</a:t>
                </a:r>
              </a:p>
            </p:txBody>
          </p:sp>
          <p:sp>
            <p:nvSpPr>
              <p:cNvPr id="84" name="Rectangle 169"/>
              <p:cNvSpPr>
                <a:spLocks noChangeArrowheads="1"/>
              </p:cNvSpPr>
              <p:nvPr/>
            </p:nvSpPr>
            <p:spPr bwMode="auto">
              <a:xfrm>
                <a:off x="4456" y="3512"/>
                <a:ext cx="215" cy="327"/>
              </a:xfrm>
              <a:prstGeom prst="rect">
                <a:avLst/>
              </a:prstGeom>
              <a:noFill/>
              <a:ln w="9525">
                <a:noFill/>
                <a:miter lim="800000"/>
              </a:ln>
              <a:effectLst/>
            </p:spPr>
            <p:txBody>
              <a:bodyPr wrap="none">
                <a:spAutoFit/>
              </a:bodyPr>
              <a:lstStyle/>
              <a:p>
                <a:r>
                  <a:rPr kumimoji="1" lang="en-US" altLang="zh-CN" sz="2800" i="1"/>
                  <a:t>x</a:t>
                </a:r>
              </a:p>
            </p:txBody>
          </p:sp>
          <p:sp>
            <p:nvSpPr>
              <p:cNvPr id="85" name="Rectangle 170"/>
              <p:cNvSpPr>
                <a:spLocks noChangeArrowheads="1"/>
              </p:cNvSpPr>
              <p:nvPr/>
            </p:nvSpPr>
            <p:spPr bwMode="auto">
              <a:xfrm>
                <a:off x="2562" y="3657"/>
                <a:ext cx="180" cy="288"/>
              </a:xfrm>
              <a:prstGeom prst="rect">
                <a:avLst/>
              </a:prstGeom>
              <a:noFill/>
              <a:ln w="9525">
                <a:noFill/>
                <a:miter lim="800000"/>
              </a:ln>
              <a:effectLst/>
            </p:spPr>
            <p:txBody>
              <a:bodyPr wrap="none">
                <a:spAutoFit/>
              </a:bodyPr>
              <a:lstStyle/>
              <a:p>
                <a:r>
                  <a:rPr kumimoji="1" lang="en-US" altLang="zh-CN" sz="2400" i="1"/>
                  <a:t>I</a:t>
                </a:r>
              </a:p>
            </p:txBody>
          </p:sp>
          <p:sp>
            <p:nvSpPr>
              <p:cNvPr id="86" name="Rectangle 171"/>
              <p:cNvSpPr>
                <a:spLocks noChangeArrowheads="1"/>
              </p:cNvSpPr>
              <p:nvPr/>
            </p:nvSpPr>
            <p:spPr bwMode="auto">
              <a:xfrm>
                <a:off x="3640" y="1864"/>
                <a:ext cx="233" cy="288"/>
              </a:xfrm>
              <a:prstGeom prst="rect">
                <a:avLst/>
              </a:prstGeom>
              <a:noFill/>
              <a:ln w="9525">
                <a:noFill/>
                <a:miter lim="800000"/>
              </a:ln>
              <a:effectLst/>
            </p:spPr>
            <p:txBody>
              <a:bodyPr wrap="none">
                <a:spAutoFit/>
              </a:bodyPr>
              <a:lstStyle/>
              <a:p>
                <a:r>
                  <a:rPr kumimoji="1" lang="en-US" altLang="zh-CN" sz="2400" i="1"/>
                  <a:t>P</a:t>
                </a:r>
              </a:p>
            </p:txBody>
          </p:sp>
          <p:sp>
            <p:nvSpPr>
              <p:cNvPr id="87" name="Rectangle 172"/>
              <p:cNvSpPr>
                <a:spLocks noChangeArrowheads="1"/>
              </p:cNvSpPr>
              <p:nvPr/>
            </p:nvSpPr>
            <p:spPr bwMode="auto">
              <a:xfrm>
                <a:off x="3640" y="2552"/>
                <a:ext cx="212" cy="288"/>
              </a:xfrm>
              <a:prstGeom prst="rect">
                <a:avLst/>
              </a:prstGeom>
              <a:noFill/>
              <a:ln w="9525">
                <a:noFill/>
                <a:miter lim="800000"/>
              </a:ln>
              <a:effectLst/>
            </p:spPr>
            <p:txBody>
              <a:bodyPr wrap="none">
                <a:spAutoFit/>
              </a:bodyPr>
              <a:lstStyle/>
              <a:p>
                <a:r>
                  <a:rPr kumimoji="1" lang="en-US" altLang="zh-CN" sz="2400" i="1"/>
                  <a:t>b</a:t>
                </a:r>
              </a:p>
            </p:txBody>
          </p:sp>
          <p:sp>
            <p:nvSpPr>
              <p:cNvPr id="88" name="Line 173"/>
              <p:cNvSpPr>
                <a:spLocks noChangeShapeType="1"/>
              </p:cNvSpPr>
              <p:nvPr/>
            </p:nvSpPr>
            <p:spPr bwMode="auto">
              <a:xfrm>
                <a:off x="2632" y="3016"/>
                <a:ext cx="672" cy="816"/>
              </a:xfrm>
              <a:prstGeom prst="line">
                <a:avLst/>
              </a:prstGeom>
              <a:noFill/>
              <a:ln w="19050">
                <a:solidFill>
                  <a:srgbClr val="FFFFFF"/>
                </a:solidFill>
                <a:round/>
                <a:headEnd type="arrow" w="med" len="lg"/>
                <a:tailEnd type="arrow" w="med" len="lg"/>
              </a:ln>
              <a:effectLst/>
            </p:spPr>
            <p:txBody>
              <a:bodyPr wrap="none" anchor="ctr"/>
              <a:lstStyle/>
              <a:p>
                <a:endParaRPr lang="zh-CN" altLang="en-US"/>
              </a:p>
            </p:txBody>
          </p:sp>
          <p:sp>
            <p:nvSpPr>
              <p:cNvPr id="89" name="Rectangle 174"/>
              <p:cNvSpPr>
                <a:spLocks noChangeArrowheads="1"/>
              </p:cNvSpPr>
              <p:nvPr/>
            </p:nvSpPr>
            <p:spPr bwMode="auto">
              <a:xfrm>
                <a:off x="2872" y="3080"/>
                <a:ext cx="228" cy="327"/>
              </a:xfrm>
              <a:prstGeom prst="rect">
                <a:avLst/>
              </a:prstGeom>
              <a:noFill/>
              <a:ln w="9525">
                <a:noFill/>
                <a:miter lim="800000"/>
              </a:ln>
              <a:effectLst/>
            </p:spPr>
            <p:txBody>
              <a:bodyPr wrap="none">
                <a:spAutoFit/>
              </a:bodyPr>
              <a:lstStyle/>
              <a:p>
                <a:r>
                  <a:rPr kumimoji="1" lang="en-US" altLang="zh-CN" sz="2800" i="1"/>
                  <a:t>a</a:t>
                </a:r>
                <a:endParaRPr kumimoji="1" lang="en-US" altLang="zh-CN" sz="2400" i="1"/>
              </a:p>
            </p:txBody>
          </p:sp>
          <p:sp>
            <p:nvSpPr>
              <p:cNvPr id="90" name="Line 175"/>
              <p:cNvSpPr>
                <a:spLocks noChangeShapeType="1"/>
              </p:cNvSpPr>
              <p:nvPr/>
            </p:nvSpPr>
            <p:spPr bwMode="auto">
              <a:xfrm>
                <a:off x="3832" y="3016"/>
                <a:ext cx="720" cy="864"/>
              </a:xfrm>
              <a:prstGeom prst="line">
                <a:avLst/>
              </a:prstGeom>
              <a:noFill/>
              <a:ln w="19050">
                <a:solidFill>
                  <a:schemeClr val="tx1"/>
                </a:solidFill>
                <a:round/>
                <a:tailEnd type="triangle" w="med" len="lg"/>
              </a:ln>
              <a:effectLst/>
            </p:spPr>
            <p:txBody>
              <a:bodyPr wrap="none" anchor="ctr"/>
              <a:lstStyle/>
              <a:p>
                <a:endParaRPr lang="zh-CN" altLang="en-US"/>
              </a:p>
            </p:txBody>
          </p:sp>
          <p:sp>
            <p:nvSpPr>
              <p:cNvPr id="91" name="Line 176"/>
              <p:cNvSpPr>
                <a:spLocks noChangeShapeType="1"/>
              </p:cNvSpPr>
              <p:nvPr/>
            </p:nvSpPr>
            <p:spPr bwMode="auto">
              <a:xfrm flipV="1">
                <a:off x="3832" y="1432"/>
                <a:ext cx="0" cy="1584"/>
              </a:xfrm>
              <a:prstGeom prst="line">
                <a:avLst/>
              </a:prstGeom>
              <a:noFill/>
              <a:ln w="19050">
                <a:solidFill>
                  <a:schemeClr val="tx1"/>
                </a:solidFill>
                <a:round/>
                <a:tailEnd type="triangle" w="med" len="lg"/>
              </a:ln>
              <a:effectLst/>
            </p:spPr>
            <p:txBody>
              <a:bodyPr wrap="none" anchor="ctr"/>
              <a:lstStyle/>
              <a:p>
                <a:endParaRPr lang="zh-CN" altLang="en-US"/>
              </a:p>
            </p:txBody>
          </p:sp>
          <p:sp>
            <p:nvSpPr>
              <p:cNvPr id="92" name="AutoShape 177"/>
              <p:cNvSpPr>
                <a:spLocks noChangeArrowheads="1"/>
              </p:cNvSpPr>
              <p:nvPr/>
            </p:nvSpPr>
            <p:spPr bwMode="auto">
              <a:xfrm rot="-1728647">
                <a:off x="2472" y="3521"/>
                <a:ext cx="272" cy="227"/>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C600"/>
              </a:solidFill>
              <a:ln w="9525">
                <a:solidFill>
                  <a:srgbClr val="FFFFFF"/>
                </a:solidFill>
                <a:miter lim="800000"/>
              </a:ln>
              <a:effectLst/>
            </p:spPr>
            <p:txBody>
              <a:bodyPr wrap="none" anchor="ctr"/>
              <a:lstStyle/>
              <a:p>
                <a:endParaRPr lang="zh-CN" altLang="en-US"/>
              </a:p>
            </p:txBody>
          </p:sp>
        </p:grpSp>
        <p:grpSp>
          <p:nvGrpSpPr>
            <p:cNvPr id="55" name="Group 178"/>
            <p:cNvGrpSpPr/>
            <p:nvPr/>
          </p:nvGrpSpPr>
          <p:grpSpPr bwMode="auto">
            <a:xfrm>
              <a:off x="3840" y="1680"/>
              <a:ext cx="569" cy="288"/>
              <a:chOff x="3696" y="1584"/>
              <a:chExt cx="569" cy="288"/>
            </a:xfrm>
          </p:grpSpPr>
          <p:sp>
            <p:nvSpPr>
              <p:cNvPr id="79" name="Line 179"/>
              <p:cNvSpPr>
                <a:spLocks noChangeShapeType="1"/>
              </p:cNvSpPr>
              <p:nvPr/>
            </p:nvSpPr>
            <p:spPr bwMode="auto">
              <a:xfrm flipV="1">
                <a:off x="3696" y="1776"/>
                <a:ext cx="240" cy="96"/>
              </a:xfrm>
              <a:prstGeom prst="line">
                <a:avLst/>
              </a:prstGeom>
              <a:noFill/>
              <a:ln w="28575">
                <a:solidFill>
                  <a:schemeClr val="tx1"/>
                </a:solidFill>
                <a:round/>
                <a:tailEnd type="stealth" w="med" len="lg"/>
              </a:ln>
              <a:effectLst/>
            </p:spPr>
            <p:txBody>
              <a:bodyPr wrap="none" anchor="ctr"/>
              <a:lstStyle/>
              <a:p>
                <a:endParaRPr lang="zh-CN" altLang="en-US"/>
              </a:p>
            </p:txBody>
          </p:sp>
          <p:sp>
            <p:nvSpPr>
              <p:cNvPr id="80" name="Rectangle 180"/>
              <p:cNvSpPr>
                <a:spLocks noChangeArrowheads="1"/>
              </p:cNvSpPr>
              <p:nvPr/>
            </p:nvSpPr>
            <p:spPr bwMode="auto">
              <a:xfrm>
                <a:off x="3936" y="1584"/>
                <a:ext cx="329" cy="288"/>
              </a:xfrm>
              <a:prstGeom prst="rect">
                <a:avLst/>
              </a:prstGeom>
              <a:noFill/>
              <a:ln w="9525">
                <a:noFill/>
                <a:miter lim="800000"/>
              </a:ln>
              <a:effectLst/>
            </p:spPr>
            <p:txBody>
              <a:bodyPr wrap="none">
                <a:spAutoFit/>
              </a:bodyPr>
              <a:lstStyle/>
              <a:p>
                <a:pPr>
                  <a:spcBef>
                    <a:spcPct val="50000"/>
                  </a:spcBef>
                </a:pPr>
                <a:r>
                  <a:rPr kumimoji="1" lang="en-US" altLang="zh-CN" sz="2400"/>
                  <a:t>d</a:t>
                </a:r>
                <a:r>
                  <a:rPr kumimoji="1" lang="en-US" altLang="zh-CN" sz="2400" i="1"/>
                  <a:t>B</a:t>
                </a:r>
              </a:p>
            </p:txBody>
          </p:sp>
        </p:grpSp>
        <p:grpSp>
          <p:nvGrpSpPr>
            <p:cNvPr id="56" name="Group 181"/>
            <p:cNvGrpSpPr/>
            <p:nvPr/>
          </p:nvGrpSpPr>
          <p:grpSpPr bwMode="auto">
            <a:xfrm>
              <a:off x="3408" y="1584"/>
              <a:ext cx="1010" cy="864"/>
              <a:chOff x="3264" y="1488"/>
              <a:chExt cx="1010" cy="864"/>
            </a:xfrm>
          </p:grpSpPr>
          <p:sp>
            <p:nvSpPr>
              <p:cNvPr id="72" name="Line 182"/>
              <p:cNvSpPr>
                <a:spLocks noChangeShapeType="1"/>
              </p:cNvSpPr>
              <p:nvPr/>
            </p:nvSpPr>
            <p:spPr bwMode="auto">
              <a:xfrm>
                <a:off x="3696" y="1872"/>
                <a:ext cx="240" cy="240"/>
              </a:xfrm>
              <a:prstGeom prst="line">
                <a:avLst/>
              </a:prstGeom>
              <a:noFill/>
              <a:ln w="19050">
                <a:solidFill>
                  <a:srgbClr val="FF0000"/>
                </a:solidFill>
                <a:round/>
                <a:tailEnd type="stealth" w="med" len="lg"/>
              </a:ln>
              <a:effectLst/>
            </p:spPr>
            <p:txBody>
              <a:bodyPr wrap="none" anchor="ctr"/>
              <a:lstStyle/>
              <a:p>
                <a:endParaRPr lang="zh-CN" altLang="en-US"/>
              </a:p>
            </p:txBody>
          </p:sp>
          <p:sp>
            <p:nvSpPr>
              <p:cNvPr id="73" name="Line 183"/>
              <p:cNvSpPr>
                <a:spLocks noChangeShapeType="1"/>
              </p:cNvSpPr>
              <p:nvPr/>
            </p:nvSpPr>
            <p:spPr bwMode="auto">
              <a:xfrm flipV="1">
                <a:off x="3696" y="1536"/>
                <a:ext cx="0" cy="336"/>
              </a:xfrm>
              <a:prstGeom prst="line">
                <a:avLst/>
              </a:prstGeom>
              <a:noFill/>
              <a:ln w="19050">
                <a:solidFill>
                  <a:srgbClr val="FF0000"/>
                </a:solidFill>
                <a:round/>
                <a:tailEnd type="stealth" w="med" len="lg"/>
              </a:ln>
              <a:effectLst/>
            </p:spPr>
            <p:txBody>
              <a:bodyPr wrap="none" anchor="ctr"/>
              <a:lstStyle/>
              <a:p>
                <a:endParaRPr lang="zh-CN" altLang="en-US"/>
              </a:p>
            </p:txBody>
          </p:sp>
          <p:sp>
            <p:nvSpPr>
              <p:cNvPr id="74" name="Line 184"/>
              <p:cNvSpPr>
                <a:spLocks noChangeShapeType="1"/>
              </p:cNvSpPr>
              <p:nvPr/>
            </p:nvSpPr>
            <p:spPr bwMode="auto">
              <a:xfrm>
                <a:off x="3696" y="1536"/>
                <a:ext cx="240" cy="240"/>
              </a:xfrm>
              <a:prstGeom prst="line">
                <a:avLst/>
              </a:prstGeom>
              <a:noFill/>
              <a:ln w="9525">
                <a:solidFill>
                  <a:schemeClr val="tx1"/>
                </a:solidFill>
                <a:prstDash val="dash"/>
                <a:round/>
              </a:ln>
              <a:effectLst/>
            </p:spPr>
            <p:txBody>
              <a:bodyPr wrap="none" anchor="ctr"/>
              <a:lstStyle/>
              <a:p>
                <a:endParaRPr lang="zh-CN" altLang="en-US"/>
              </a:p>
            </p:txBody>
          </p:sp>
          <p:sp>
            <p:nvSpPr>
              <p:cNvPr id="75" name="Line 185"/>
              <p:cNvSpPr>
                <a:spLocks noChangeShapeType="1"/>
              </p:cNvSpPr>
              <p:nvPr/>
            </p:nvSpPr>
            <p:spPr bwMode="auto">
              <a:xfrm>
                <a:off x="3936" y="1776"/>
                <a:ext cx="0" cy="336"/>
              </a:xfrm>
              <a:prstGeom prst="line">
                <a:avLst/>
              </a:prstGeom>
              <a:noFill/>
              <a:ln w="9525">
                <a:solidFill>
                  <a:schemeClr val="tx1"/>
                </a:solidFill>
                <a:prstDash val="dash"/>
                <a:round/>
              </a:ln>
              <a:effectLst/>
            </p:spPr>
            <p:txBody>
              <a:bodyPr wrap="none" anchor="ctr"/>
              <a:lstStyle/>
              <a:p>
                <a:endParaRPr lang="zh-CN" altLang="en-US"/>
              </a:p>
            </p:txBody>
          </p:sp>
          <p:sp>
            <p:nvSpPr>
              <p:cNvPr id="76" name="Rectangle 186"/>
              <p:cNvSpPr>
                <a:spLocks noChangeArrowheads="1"/>
              </p:cNvSpPr>
              <p:nvPr/>
            </p:nvSpPr>
            <p:spPr bwMode="auto">
              <a:xfrm>
                <a:off x="3888" y="2064"/>
                <a:ext cx="386" cy="288"/>
              </a:xfrm>
              <a:prstGeom prst="rect">
                <a:avLst/>
              </a:prstGeom>
              <a:noFill/>
              <a:ln w="9525">
                <a:noFill/>
                <a:miter lim="800000"/>
              </a:ln>
              <a:effectLst/>
            </p:spPr>
            <p:txBody>
              <a:bodyPr wrap="none">
                <a:spAutoFit/>
              </a:bodyPr>
              <a:lstStyle/>
              <a:p>
                <a:r>
                  <a:rPr kumimoji="1" lang="en-US" altLang="zh-CN" sz="2400"/>
                  <a:t>d</a:t>
                </a:r>
                <a:r>
                  <a:rPr kumimoji="1" lang="en-US" altLang="zh-CN" sz="2400" i="1"/>
                  <a:t>B</a:t>
                </a:r>
                <a:r>
                  <a:rPr kumimoji="1" lang="en-US" altLang="zh-CN" sz="2400" i="1" baseline="-25000"/>
                  <a:t>x</a:t>
                </a:r>
              </a:p>
            </p:txBody>
          </p:sp>
          <p:sp>
            <p:nvSpPr>
              <p:cNvPr id="77" name="Rectangle 187"/>
              <p:cNvSpPr>
                <a:spLocks noChangeArrowheads="1"/>
              </p:cNvSpPr>
              <p:nvPr/>
            </p:nvSpPr>
            <p:spPr bwMode="auto">
              <a:xfrm>
                <a:off x="3264" y="1488"/>
                <a:ext cx="386" cy="288"/>
              </a:xfrm>
              <a:prstGeom prst="rect">
                <a:avLst/>
              </a:prstGeom>
              <a:noFill/>
              <a:ln w="9525">
                <a:noFill/>
                <a:miter lim="800000"/>
              </a:ln>
              <a:effectLst/>
            </p:spPr>
            <p:txBody>
              <a:bodyPr wrap="none">
                <a:spAutoFit/>
              </a:bodyPr>
              <a:lstStyle/>
              <a:p>
                <a:pPr>
                  <a:spcBef>
                    <a:spcPct val="50000"/>
                  </a:spcBef>
                </a:pPr>
                <a:r>
                  <a:rPr kumimoji="1" lang="en-US" altLang="zh-CN" sz="2400" dirty="0" err="1"/>
                  <a:t>d</a:t>
                </a:r>
                <a:r>
                  <a:rPr kumimoji="1" lang="en-US" altLang="zh-CN" sz="2400" i="1" dirty="0" err="1"/>
                  <a:t>B</a:t>
                </a:r>
                <a:r>
                  <a:rPr kumimoji="1" lang="en-US" altLang="zh-CN" sz="2400" i="1" baseline="-25000" dirty="0" err="1"/>
                  <a:t>y</a:t>
                </a:r>
                <a:endParaRPr kumimoji="1" lang="en-US" altLang="zh-CN" sz="2400" i="1" baseline="-25000" dirty="0"/>
              </a:p>
            </p:txBody>
          </p:sp>
          <p:sp>
            <p:nvSpPr>
              <p:cNvPr id="78" name="Rectangle 188"/>
              <p:cNvSpPr>
                <a:spLocks noChangeArrowheads="1"/>
              </p:cNvSpPr>
              <p:nvPr/>
            </p:nvSpPr>
            <p:spPr bwMode="auto">
              <a:xfrm>
                <a:off x="3744" y="1776"/>
                <a:ext cx="199" cy="250"/>
              </a:xfrm>
              <a:prstGeom prst="rect">
                <a:avLst/>
              </a:prstGeom>
              <a:noFill/>
              <a:ln w="9525">
                <a:noFill/>
                <a:miter lim="800000"/>
              </a:ln>
              <a:effectLst/>
            </p:spPr>
            <p:txBody>
              <a:bodyPr wrap="none">
                <a:spAutoFit/>
              </a:bodyPr>
              <a:lstStyle/>
              <a:p>
                <a:r>
                  <a:rPr kumimoji="1" lang="en-US" altLang="zh-CN" sz="2000" i="1" dirty="0">
                    <a:sym typeface="Symbol" panose="05050102010706020507" pitchFamily="18" charset="2"/>
                  </a:rPr>
                  <a:t></a:t>
                </a:r>
                <a:endParaRPr kumimoji="1" lang="en-US" altLang="zh-CN" sz="2400" i="1" dirty="0">
                  <a:sym typeface="Symbol" panose="05050102010706020507" pitchFamily="18" charset="2"/>
                </a:endParaRPr>
              </a:p>
            </p:txBody>
          </p:sp>
        </p:grpSp>
        <p:grpSp>
          <p:nvGrpSpPr>
            <p:cNvPr id="57" name="Group 189"/>
            <p:cNvGrpSpPr/>
            <p:nvPr/>
          </p:nvGrpSpPr>
          <p:grpSpPr bwMode="auto">
            <a:xfrm>
              <a:off x="3342" y="2000"/>
              <a:ext cx="882" cy="1248"/>
              <a:chOff x="3334" y="2008"/>
              <a:chExt cx="882" cy="1248"/>
            </a:xfrm>
          </p:grpSpPr>
          <p:sp>
            <p:nvSpPr>
              <p:cNvPr id="69" name="AutoShape 190"/>
              <p:cNvSpPr>
                <a:spLocks noChangeArrowheads="1"/>
              </p:cNvSpPr>
              <p:nvPr/>
            </p:nvSpPr>
            <p:spPr bwMode="auto">
              <a:xfrm>
                <a:off x="3334" y="2024"/>
                <a:ext cx="302" cy="197"/>
              </a:xfrm>
              <a:prstGeom prst="wedgeRoundRectCallout">
                <a:avLst>
                  <a:gd name="adj1" fmla="val 123181"/>
                  <a:gd name="adj2" fmla="val 67769"/>
                  <a:gd name="adj3" fmla="val 16667"/>
                </a:avLst>
              </a:prstGeom>
              <a:noFill/>
              <a:ln w="9525">
                <a:solidFill>
                  <a:srgbClr val="FF0000"/>
                </a:solidFill>
                <a:miter lim="800000"/>
              </a:ln>
              <a:effectLst>
                <a:outerShdw dist="35921" dir="2700000" algn="ctr" rotWithShape="0">
                  <a:schemeClr val="bg2"/>
                </a:outerShdw>
              </a:effectLst>
            </p:spPr>
            <p:txBody>
              <a:bodyPr wrap="none" anchor="ctr"/>
              <a:lstStyle/>
              <a:p>
                <a:pPr algn="ctr"/>
                <a:endParaRPr kumimoji="1" lang="zh-CN" altLang="zh-CN" sz="2400" i="1">
                  <a:sym typeface="Symbol" panose="05050102010706020507" pitchFamily="18" charset="2"/>
                </a:endParaRPr>
              </a:p>
            </p:txBody>
          </p:sp>
          <p:sp>
            <p:nvSpPr>
              <p:cNvPr id="70" name="Line 191"/>
              <p:cNvSpPr>
                <a:spLocks noChangeShapeType="1"/>
              </p:cNvSpPr>
              <p:nvPr/>
            </p:nvSpPr>
            <p:spPr bwMode="auto">
              <a:xfrm flipH="1" flipV="1">
                <a:off x="3839" y="2008"/>
                <a:ext cx="185" cy="1248"/>
              </a:xfrm>
              <a:prstGeom prst="line">
                <a:avLst/>
              </a:prstGeom>
              <a:noFill/>
              <a:ln w="19050">
                <a:solidFill>
                  <a:schemeClr val="tx1"/>
                </a:solidFill>
                <a:round/>
              </a:ln>
              <a:effectLst/>
            </p:spPr>
            <p:txBody>
              <a:bodyPr wrap="none" anchor="ctr"/>
              <a:lstStyle/>
              <a:p>
                <a:endParaRPr lang="zh-CN" altLang="en-US"/>
              </a:p>
            </p:txBody>
          </p:sp>
          <p:sp>
            <p:nvSpPr>
              <p:cNvPr id="71" name="Rectangle 192"/>
              <p:cNvSpPr>
                <a:spLocks noChangeArrowheads="1"/>
              </p:cNvSpPr>
              <p:nvPr/>
            </p:nvSpPr>
            <p:spPr bwMode="auto">
              <a:xfrm>
                <a:off x="3928" y="2488"/>
                <a:ext cx="288" cy="327"/>
              </a:xfrm>
              <a:prstGeom prst="rect">
                <a:avLst/>
              </a:prstGeom>
              <a:noFill/>
              <a:ln w="9525">
                <a:noFill/>
                <a:miter lim="800000"/>
              </a:ln>
              <a:effectLst/>
            </p:spPr>
            <p:txBody>
              <a:bodyPr>
                <a:spAutoFit/>
              </a:bodyPr>
              <a:lstStyle/>
              <a:p>
                <a:r>
                  <a:rPr kumimoji="1" lang="en-US" altLang="zh-CN" sz="2800" i="1"/>
                  <a:t>r</a:t>
                </a:r>
              </a:p>
            </p:txBody>
          </p:sp>
        </p:grpSp>
        <p:grpSp>
          <p:nvGrpSpPr>
            <p:cNvPr id="58" name="Group 193"/>
            <p:cNvGrpSpPr/>
            <p:nvPr/>
          </p:nvGrpSpPr>
          <p:grpSpPr bwMode="auto">
            <a:xfrm>
              <a:off x="2400" y="2240"/>
              <a:ext cx="2976" cy="1584"/>
              <a:chOff x="2392" y="2248"/>
              <a:chExt cx="2976" cy="1584"/>
            </a:xfrm>
          </p:grpSpPr>
          <p:sp>
            <p:nvSpPr>
              <p:cNvPr id="60" name="Line 194"/>
              <p:cNvSpPr>
                <a:spLocks noChangeShapeType="1"/>
              </p:cNvSpPr>
              <p:nvPr/>
            </p:nvSpPr>
            <p:spPr bwMode="auto">
              <a:xfrm flipV="1">
                <a:off x="2392" y="2248"/>
                <a:ext cx="2976" cy="1488"/>
              </a:xfrm>
              <a:prstGeom prst="line">
                <a:avLst/>
              </a:prstGeom>
              <a:noFill/>
              <a:ln w="19050">
                <a:solidFill>
                  <a:srgbClr val="FF0000"/>
                </a:solidFill>
                <a:prstDash val="lgDashDot"/>
                <a:round/>
              </a:ln>
              <a:effectLst/>
            </p:spPr>
            <p:txBody>
              <a:bodyPr wrap="none" anchor="ctr"/>
              <a:lstStyle/>
              <a:p>
                <a:endParaRPr lang="zh-CN" altLang="en-US"/>
              </a:p>
            </p:txBody>
          </p:sp>
          <p:sp>
            <p:nvSpPr>
              <p:cNvPr id="61" name="Line 195"/>
              <p:cNvSpPr>
                <a:spLocks noChangeShapeType="1"/>
              </p:cNvSpPr>
              <p:nvPr/>
            </p:nvSpPr>
            <p:spPr bwMode="auto">
              <a:xfrm flipV="1">
                <a:off x="2968" y="2704"/>
                <a:ext cx="2271" cy="1128"/>
              </a:xfrm>
              <a:prstGeom prst="line">
                <a:avLst/>
              </a:prstGeom>
              <a:noFill/>
              <a:ln w="19050">
                <a:solidFill>
                  <a:srgbClr val="FFFF99"/>
                </a:solidFill>
                <a:round/>
              </a:ln>
              <a:effectLst/>
            </p:spPr>
            <p:txBody>
              <a:bodyPr wrap="none" anchor="ctr"/>
              <a:lstStyle/>
              <a:p>
                <a:endParaRPr lang="zh-CN" altLang="en-US"/>
              </a:p>
            </p:txBody>
          </p:sp>
          <p:sp>
            <p:nvSpPr>
              <p:cNvPr id="62" name="Line 196"/>
              <p:cNvSpPr>
                <a:spLocks noChangeShapeType="1"/>
              </p:cNvSpPr>
              <p:nvPr/>
            </p:nvSpPr>
            <p:spPr bwMode="auto">
              <a:xfrm flipV="1">
                <a:off x="2920" y="2659"/>
                <a:ext cx="2273" cy="1125"/>
              </a:xfrm>
              <a:prstGeom prst="line">
                <a:avLst/>
              </a:prstGeom>
              <a:noFill/>
              <a:ln w="19050">
                <a:solidFill>
                  <a:srgbClr val="FFFF99"/>
                </a:solidFill>
                <a:round/>
              </a:ln>
              <a:effectLst/>
            </p:spPr>
            <p:txBody>
              <a:bodyPr wrap="none" anchor="ctr"/>
              <a:lstStyle/>
              <a:p>
                <a:endParaRPr lang="zh-CN" altLang="en-US"/>
              </a:p>
            </p:txBody>
          </p:sp>
          <p:sp>
            <p:nvSpPr>
              <p:cNvPr id="63" name="Rectangle 197"/>
              <p:cNvSpPr>
                <a:spLocks noChangeArrowheads="1"/>
              </p:cNvSpPr>
              <p:nvPr/>
            </p:nvSpPr>
            <p:spPr bwMode="auto">
              <a:xfrm>
                <a:off x="3496" y="3080"/>
                <a:ext cx="215" cy="327"/>
              </a:xfrm>
              <a:prstGeom prst="rect">
                <a:avLst/>
              </a:prstGeom>
              <a:noFill/>
              <a:ln w="9525">
                <a:noFill/>
                <a:miter lim="800000"/>
              </a:ln>
              <a:effectLst/>
            </p:spPr>
            <p:txBody>
              <a:bodyPr wrap="none">
                <a:spAutoFit/>
              </a:bodyPr>
              <a:lstStyle/>
              <a:p>
                <a:r>
                  <a:rPr kumimoji="1" lang="en-US" altLang="zh-CN" sz="2800" i="1"/>
                  <a:t>x</a:t>
                </a:r>
              </a:p>
            </p:txBody>
          </p:sp>
          <p:sp>
            <p:nvSpPr>
              <p:cNvPr id="64" name="Rectangle 198"/>
              <p:cNvSpPr>
                <a:spLocks noChangeArrowheads="1"/>
              </p:cNvSpPr>
              <p:nvPr/>
            </p:nvSpPr>
            <p:spPr bwMode="auto">
              <a:xfrm>
                <a:off x="3649" y="3379"/>
                <a:ext cx="480" cy="288"/>
              </a:xfrm>
              <a:prstGeom prst="rect">
                <a:avLst/>
              </a:prstGeom>
              <a:noFill/>
              <a:ln w="9525">
                <a:noFill/>
                <a:miter lim="800000"/>
              </a:ln>
              <a:effectLst/>
            </p:spPr>
            <p:txBody>
              <a:bodyPr>
                <a:spAutoFit/>
              </a:bodyPr>
              <a:lstStyle/>
              <a:p>
                <a:r>
                  <a:rPr kumimoji="1" lang="en-US" altLang="zh-CN" sz="2400"/>
                  <a:t>d</a:t>
                </a:r>
                <a:r>
                  <a:rPr kumimoji="1" lang="en-US" altLang="zh-CN" sz="2400" i="1"/>
                  <a:t>x</a:t>
                </a:r>
              </a:p>
            </p:txBody>
          </p:sp>
          <p:sp>
            <p:nvSpPr>
              <p:cNvPr id="65" name="Line 199"/>
              <p:cNvSpPr>
                <a:spLocks noChangeShapeType="1"/>
              </p:cNvSpPr>
              <p:nvPr/>
            </p:nvSpPr>
            <p:spPr bwMode="auto">
              <a:xfrm flipV="1">
                <a:off x="4552" y="2824"/>
                <a:ext cx="384" cy="192"/>
              </a:xfrm>
              <a:prstGeom prst="line">
                <a:avLst/>
              </a:prstGeom>
              <a:noFill/>
              <a:ln w="28575">
                <a:solidFill>
                  <a:srgbClr val="FF0000"/>
                </a:solidFill>
                <a:round/>
                <a:tailEnd type="stealth" w="lg" len="lg"/>
              </a:ln>
              <a:effectLst/>
            </p:spPr>
            <p:txBody>
              <a:bodyPr wrap="none" anchor="ctr"/>
              <a:lstStyle/>
              <a:p>
                <a:endParaRPr lang="zh-CN" altLang="en-US"/>
              </a:p>
            </p:txBody>
          </p:sp>
          <p:sp>
            <p:nvSpPr>
              <p:cNvPr id="66" name="Rectangle 200"/>
              <p:cNvSpPr>
                <a:spLocks noChangeArrowheads="1"/>
              </p:cNvSpPr>
              <p:nvPr/>
            </p:nvSpPr>
            <p:spPr bwMode="auto">
              <a:xfrm>
                <a:off x="4504" y="2632"/>
                <a:ext cx="276" cy="288"/>
              </a:xfrm>
              <a:prstGeom prst="rect">
                <a:avLst/>
              </a:prstGeom>
              <a:noFill/>
              <a:ln w="9525">
                <a:noFill/>
                <a:miter lim="800000"/>
              </a:ln>
              <a:effectLst/>
            </p:spPr>
            <p:txBody>
              <a:bodyPr wrap="none">
                <a:spAutoFit/>
              </a:bodyPr>
              <a:lstStyle/>
              <a:p>
                <a:r>
                  <a:rPr kumimoji="1" lang="en-US" altLang="zh-CN" sz="2400"/>
                  <a:t>d</a:t>
                </a:r>
                <a:r>
                  <a:rPr kumimoji="1" lang="en-US" altLang="zh-CN" sz="2400" i="1"/>
                  <a:t>I</a:t>
                </a:r>
              </a:p>
            </p:txBody>
          </p:sp>
          <p:sp>
            <p:nvSpPr>
              <p:cNvPr id="67" name="Line 201"/>
              <p:cNvSpPr>
                <a:spLocks noChangeShapeType="1"/>
              </p:cNvSpPr>
              <p:nvPr/>
            </p:nvSpPr>
            <p:spPr bwMode="auto">
              <a:xfrm>
                <a:off x="3601" y="3121"/>
                <a:ext cx="192" cy="227"/>
              </a:xfrm>
              <a:prstGeom prst="line">
                <a:avLst/>
              </a:prstGeom>
              <a:noFill/>
              <a:ln w="9525">
                <a:solidFill>
                  <a:srgbClr val="FFFFFF"/>
                </a:solidFill>
                <a:round/>
                <a:headEnd type="arrow" w="med" len="lg"/>
                <a:tailEnd type="arrow" w="med" len="lg"/>
              </a:ln>
              <a:effectLst/>
            </p:spPr>
            <p:txBody>
              <a:bodyPr wrap="none" anchor="ctr"/>
              <a:lstStyle/>
              <a:p>
                <a:endParaRPr lang="zh-CN" altLang="en-US"/>
              </a:p>
            </p:txBody>
          </p:sp>
          <p:sp>
            <p:nvSpPr>
              <p:cNvPr id="68" name="Line 202"/>
              <p:cNvSpPr>
                <a:spLocks noChangeShapeType="1"/>
              </p:cNvSpPr>
              <p:nvPr/>
            </p:nvSpPr>
            <p:spPr bwMode="auto">
              <a:xfrm flipH="1" flipV="1">
                <a:off x="3832" y="3400"/>
                <a:ext cx="99" cy="129"/>
              </a:xfrm>
              <a:prstGeom prst="line">
                <a:avLst/>
              </a:prstGeom>
              <a:noFill/>
              <a:ln w="9525">
                <a:solidFill>
                  <a:srgbClr val="FFFFFF"/>
                </a:solidFill>
                <a:round/>
                <a:tailEnd type="arrow" w="med" len="lg"/>
              </a:ln>
              <a:effectLst/>
            </p:spPr>
            <p:txBody>
              <a:bodyPr wrap="none" anchor="ctr"/>
              <a:lstStyle/>
              <a:p>
                <a:endParaRPr lang="zh-CN" altLang="en-US"/>
              </a:p>
            </p:txBody>
          </p:sp>
        </p:grpSp>
        <p:graphicFrame>
          <p:nvGraphicFramePr>
            <p:cNvPr id="59" name="Object 204"/>
            <p:cNvGraphicFramePr>
              <a:graphicFrameLocks noChangeAspect="1"/>
            </p:cNvGraphicFramePr>
            <p:nvPr/>
          </p:nvGraphicFramePr>
          <p:xfrm>
            <a:off x="3449" y="2043"/>
            <a:ext cx="121" cy="170"/>
          </p:xfrm>
          <a:graphic>
            <a:graphicData uri="http://schemas.openxmlformats.org/presentationml/2006/ole">
              <mc:AlternateContent xmlns:mc="http://schemas.openxmlformats.org/markup-compatibility/2006">
                <mc:Choice xmlns:v="urn:schemas-microsoft-com:vml" Requires="v">
                  <p:oleObj name="公式" r:id="rId12" imgW="3048000" imgH="4267200" progId="">
                    <p:embed/>
                  </p:oleObj>
                </mc:Choice>
                <mc:Fallback>
                  <p:oleObj name="公式" r:id="rId12" imgW="3048000" imgH="4267200" progId="">
                    <p:embed/>
                    <p:pic>
                      <p:nvPicPr>
                        <p:cNvPr id="0" name="Picture 52" descr="image18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49" y="2043"/>
                          <a:ext cx="121" cy="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1671"/>
                                        </p:tgtEl>
                                        <p:attrNameLst>
                                          <p:attrName>style.visibility</p:attrName>
                                        </p:attrNameLst>
                                      </p:cBhvr>
                                      <p:to>
                                        <p:strVal val="visible"/>
                                      </p:to>
                                    </p:set>
                                    <p:animEffect transition="in" filter="wipe(left)">
                                      <p:cBhvr>
                                        <p:cTn id="7" dur="500"/>
                                        <p:tgtEl>
                                          <p:spTgt spid="241671"/>
                                        </p:tgtEl>
                                      </p:cBhvr>
                                    </p:animEffect>
                                  </p:childTnLst>
                                </p:cTn>
                              </p:par>
                              <p:par>
                                <p:cTn id="8" presetID="22" presetClass="entr" presetSubtype="8" fill="hold" nodeType="withEffect">
                                  <p:stCondLst>
                                    <p:cond delay="0"/>
                                  </p:stCondLst>
                                  <p:childTnLst>
                                    <p:set>
                                      <p:cBhvr>
                                        <p:cTn id="9" dur="1" fill="hold">
                                          <p:stCondLst>
                                            <p:cond delay="0"/>
                                          </p:stCondLst>
                                        </p:cTn>
                                        <p:tgtEl>
                                          <p:spTgt spid="241670"/>
                                        </p:tgtEl>
                                        <p:attrNameLst>
                                          <p:attrName>style.visibility</p:attrName>
                                        </p:attrNameLst>
                                      </p:cBhvr>
                                      <p:to>
                                        <p:strVal val="visible"/>
                                      </p:to>
                                    </p:set>
                                    <p:animEffect transition="in" filter="wipe(left)">
                                      <p:cBhvr>
                                        <p:cTn id="10" dur="500"/>
                                        <p:tgtEl>
                                          <p:spTgt spid="24167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41675"/>
                                        </p:tgtEl>
                                        <p:attrNameLst>
                                          <p:attrName>style.visibility</p:attrName>
                                        </p:attrNameLst>
                                      </p:cBhvr>
                                      <p:to>
                                        <p:strVal val="visible"/>
                                      </p:to>
                                    </p:set>
                                    <p:animEffect transition="in" filter="wipe(left)">
                                      <p:cBhvr>
                                        <p:cTn id="15" dur="500"/>
                                        <p:tgtEl>
                                          <p:spTgt spid="241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zh-CN" dirty="0"/>
              <a:t>10.3 </a:t>
            </a:r>
            <a:r>
              <a:rPr lang="zh-CN" altLang="en-US" dirty="0"/>
              <a:t>毕奥─萨伐尔定律</a:t>
            </a:r>
          </a:p>
        </p:txBody>
      </p:sp>
      <p:sp>
        <p:nvSpPr>
          <p:cNvPr id="41" name="灯片编号占位符 4"/>
          <p:cNvSpPr>
            <a:spLocks noGrp="1"/>
          </p:cNvSpPr>
          <p:nvPr>
            <p:ph type="sldNum" sz="quarter" idx="12"/>
          </p:nvPr>
        </p:nvSpPr>
        <p:spPr/>
        <p:txBody>
          <a:bodyPr/>
          <a:lstStyle/>
          <a:p>
            <a:fld id="{FBB01C20-F0F4-484E-B316-0AF414CFE2C5}" type="slidenum">
              <a:rPr lang="en-US" altLang="zh-CN"/>
              <a:pPr/>
              <a:t>46</a:t>
            </a:fld>
            <a:endParaRPr lang="en-US" altLang="zh-CN"/>
          </a:p>
        </p:txBody>
      </p:sp>
      <p:sp>
        <p:nvSpPr>
          <p:cNvPr id="242691" name="Rectangle 3"/>
          <p:cNvSpPr>
            <a:spLocks noChangeArrowheads="1"/>
          </p:cNvSpPr>
          <p:nvPr/>
        </p:nvSpPr>
        <p:spPr bwMode="auto">
          <a:xfrm>
            <a:off x="685800" y="1179334"/>
            <a:ext cx="7924800" cy="1200329"/>
          </a:xfrm>
          <a:prstGeom prst="rect">
            <a:avLst/>
          </a:prstGeom>
          <a:noFill/>
          <a:ln w="9525" algn="ctr">
            <a:noFill/>
            <a:miter lim="800000"/>
          </a:ln>
          <a:effectLst/>
        </p:spPr>
        <p:txBody>
          <a:bodyPr>
            <a:spAutoFit/>
          </a:bodyPr>
          <a:lstStyle/>
          <a:p>
            <a:r>
              <a:rPr kumimoji="1" lang="zh-CN" altLang="en-US" sz="2400" dirty="0"/>
              <a:t>例</a:t>
            </a:r>
            <a:r>
              <a:rPr kumimoji="1" lang="en-US" altLang="zh-CN" sz="2400" dirty="0"/>
              <a:t>10.3</a:t>
            </a:r>
            <a:r>
              <a:rPr kumimoji="1" lang="en-US" altLang="zh-CN" sz="2400" dirty="0">
                <a:sym typeface="Symbol" panose="05050102010706020507" pitchFamily="18" charset="2"/>
              </a:rPr>
              <a:t>   </a:t>
            </a:r>
            <a:r>
              <a:rPr kumimoji="1" lang="zh-CN" altLang="en-US" sz="2400" dirty="0">
                <a:sym typeface="Symbol" panose="05050102010706020507" pitchFamily="18" charset="2"/>
              </a:rPr>
              <a:t>半径为</a:t>
            </a:r>
            <a:r>
              <a:rPr kumimoji="1" lang="en-US" altLang="zh-CN" sz="2400" dirty="0">
                <a:sym typeface="Symbol" panose="05050102010706020507" pitchFamily="18" charset="2"/>
              </a:rPr>
              <a:t>R</a:t>
            </a:r>
            <a:r>
              <a:rPr kumimoji="1" lang="zh-CN" altLang="en-US" sz="2400" dirty="0">
                <a:sym typeface="Symbol" panose="05050102010706020507" pitchFamily="18" charset="2"/>
              </a:rPr>
              <a:t>的圆盘均匀带电，电荷密度为</a:t>
            </a:r>
            <a:r>
              <a:rPr kumimoji="1" lang="zh-CN" altLang="en-US" sz="2400" i="1" dirty="0">
                <a:sym typeface="Symbol" panose="05050102010706020507" pitchFamily="18" charset="2"/>
              </a:rPr>
              <a:t></a:t>
            </a:r>
            <a:r>
              <a:rPr kumimoji="1" lang="zh-CN" altLang="en-US" sz="2400" dirty="0">
                <a:sym typeface="Symbol" panose="05050102010706020507" pitchFamily="18" charset="2"/>
              </a:rPr>
              <a:t>。若该圆盘以角速度</a:t>
            </a:r>
            <a:r>
              <a:rPr kumimoji="1" lang="zh-CN" altLang="en-US" sz="2400" i="1" dirty="0">
                <a:sym typeface="Symbol" panose="05050102010706020507" pitchFamily="18" charset="2"/>
              </a:rPr>
              <a:t></a:t>
            </a:r>
            <a:r>
              <a:rPr kumimoji="1" lang="zh-CN" altLang="en-US" sz="2400" dirty="0">
                <a:sym typeface="Symbol" panose="05050102010706020507" pitchFamily="18" charset="2"/>
              </a:rPr>
              <a:t>绕圆心</a:t>
            </a:r>
            <a:r>
              <a:rPr kumimoji="1" lang="en-US" altLang="zh-CN" sz="2400" i="1" dirty="0">
                <a:sym typeface="Symbol" panose="05050102010706020507" pitchFamily="18" charset="2"/>
              </a:rPr>
              <a:t>O</a:t>
            </a:r>
            <a:r>
              <a:rPr kumimoji="1" lang="zh-CN" altLang="en-US" sz="2400" dirty="0">
                <a:sym typeface="Symbol" panose="05050102010706020507" pitchFamily="18" charset="2"/>
              </a:rPr>
              <a:t>旋转，求轴线上距圆心</a:t>
            </a:r>
            <a:r>
              <a:rPr kumimoji="1" lang="en-US" altLang="zh-CN" sz="2400" i="1" dirty="0">
                <a:sym typeface="Symbol" panose="05050102010706020507" pitchFamily="18" charset="2"/>
              </a:rPr>
              <a:t>x</a:t>
            </a:r>
            <a:r>
              <a:rPr kumimoji="1" lang="zh-CN" altLang="en-US" sz="2400" dirty="0">
                <a:sym typeface="Symbol" panose="05050102010706020507" pitchFamily="18" charset="2"/>
              </a:rPr>
              <a:t>处的磁感应强度。</a:t>
            </a:r>
          </a:p>
        </p:txBody>
      </p:sp>
      <p:grpSp>
        <p:nvGrpSpPr>
          <p:cNvPr id="242715" name="Group 27"/>
          <p:cNvGrpSpPr/>
          <p:nvPr/>
        </p:nvGrpSpPr>
        <p:grpSpPr bwMode="auto">
          <a:xfrm>
            <a:off x="5105400" y="2362200"/>
            <a:ext cx="3792538" cy="2667000"/>
            <a:chOff x="2880" y="1511"/>
            <a:chExt cx="2389" cy="1680"/>
          </a:xfrm>
        </p:grpSpPr>
        <p:grpSp>
          <p:nvGrpSpPr>
            <p:cNvPr id="242692" name="Group 4"/>
            <p:cNvGrpSpPr/>
            <p:nvPr/>
          </p:nvGrpSpPr>
          <p:grpSpPr bwMode="auto">
            <a:xfrm>
              <a:off x="2880" y="1511"/>
              <a:ext cx="2389" cy="1680"/>
              <a:chOff x="2880" y="1287"/>
              <a:chExt cx="2389" cy="1680"/>
            </a:xfrm>
          </p:grpSpPr>
          <p:sp>
            <p:nvSpPr>
              <p:cNvPr id="242693" name="Oval 5"/>
              <p:cNvSpPr>
                <a:spLocks noChangeArrowheads="1"/>
              </p:cNvSpPr>
              <p:nvPr/>
            </p:nvSpPr>
            <p:spPr bwMode="auto">
              <a:xfrm>
                <a:off x="2976" y="1287"/>
                <a:ext cx="960" cy="1680"/>
              </a:xfrm>
              <a:prstGeom prst="ellipse">
                <a:avLst/>
              </a:prstGeom>
              <a:solidFill>
                <a:srgbClr val="99CCFF"/>
              </a:solidFill>
              <a:ln w="9525">
                <a:solidFill>
                  <a:schemeClr val="tx1"/>
                </a:solidFill>
                <a:round/>
              </a:ln>
              <a:effectLst/>
            </p:spPr>
            <p:txBody>
              <a:bodyPr wrap="none" anchor="ctr"/>
              <a:lstStyle/>
              <a:p>
                <a:endParaRPr lang="zh-CN" altLang="en-US"/>
              </a:p>
            </p:txBody>
          </p:sp>
          <p:sp>
            <p:nvSpPr>
              <p:cNvPr id="242694" name="Arc 6"/>
              <p:cNvSpPr/>
              <p:nvPr/>
            </p:nvSpPr>
            <p:spPr bwMode="auto">
              <a:xfrm flipH="1">
                <a:off x="2880" y="1571"/>
                <a:ext cx="576" cy="532"/>
              </a:xfrm>
              <a:custGeom>
                <a:avLst/>
                <a:gdLst>
                  <a:gd name="G0" fmla="+- 0 0 0"/>
                  <a:gd name="G1" fmla="+- 12600 0 0"/>
                  <a:gd name="G2" fmla="+- 21600 0 0"/>
                  <a:gd name="T0" fmla="*/ 17544 w 21600"/>
                  <a:gd name="T1" fmla="*/ 0 h 12600"/>
                  <a:gd name="T2" fmla="*/ 21600 w 21600"/>
                  <a:gd name="T3" fmla="*/ 12600 h 12600"/>
                  <a:gd name="T4" fmla="*/ 0 w 21600"/>
                  <a:gd name="T5" fmla="*/ 12600 h 12600"/>
                </a:gdLst>
                <a:ahLst/>
                <a:cxnLst>
                  <a:cxn ang="0">
                    <a:pos x="T0" y="T1"/>
                  </a:cxn>
                  <a:cxn ang="0">
                    <a:pos x="T2" y="T3"/>
                  </a:cxn>
                  <a:cxn ang="0">
                    <a:pos x="T4" y="T5"/>
                  </a:cxn>
                </a:cxnLst>
                <a:rect l="0" t="0" r="r" b="b"/>
                <a:pathLst>
                  <a:path w="21600" h="12600" fill="none" extrusionOk="0">
                    <a:moveTo>
                      <a:pt x="17544" y="-1"/>
                    </a:moveTo>
                    <a:cubicBezTo>
                      <a:pt x="20181" y="3671"/>
                      <a:pt x="21600" y="8079"/>
                      <a:pt x="21600" y="12600"/>
                    </a:cubicBezTo>
                  </a:path>
                  <a:path w="21600" h="12600" stroke="0" extrusionOk="0">
                    <a:moveTo>
                      <a:pt x="17544" y="-1"/>
                    </a:moveTo>
                    <a:cubicBezTo>
                      <a:pt x="20181" y="3671"/>
                      <a:pt x="21600" y="8079"/>
                      <a:pt x="21600" y="12600"/>
                    </a:cubicBezTo>
                    <a:lnTo>
                      <a:pt x="0" y="12600"/>
                    </a:lnTo>
                    <a:close/>
                  </a:path>
                </a:pathLst>
              </a:custGeom>
              <a:noFill/>
              <a:ln w="19050">
                <a:solidFill>
                  <a:schemeClr val="hlink"/>
                </a:solidFill>
                <a:round/>
                <a:tailEnd type="stealth" w="med" len="lg"/>
              </a:ln>
              <a:effectLst/>
            </p:spPr>
            <p:txBody>
              <a:bodyPr wrap="none" anchor="ctr"/>
              <a:lstStyle/>
              <a:p>
                <a:endParaRPr lang="zh-CN" altLang="en-US"/>
              </a:p>
            </p:txBody>
          </p:sp>
          <p:sp>
            <p:nvSpPr>
              <p:cNvPr id="242695" name="Rectangle 7"/>
              <p:cNvSpPr>
                <a:spLocks noChangeArrowheads="1"/>
              </p:cNvSpPr>
              <p:nvPr/>
            </p:nvSpPr>
            <p:spPr bwMode="auto">
              <a:xfrm>
                <a:off x="2880" y="1287"/>
                <a:ext cx="248" cy="288"/>
              </a:xfrm>
              <a:prstGeom prst="rect">
                <a:avLst/>
              </a:prstGeom>
              <a:noFill/>
              <a:ln w="9525">
                <a:noFill/>
                <a:miter lim="800000"/>
              </a:ln>
              <a:effectLst/>
            </p:spPr>
            <p:txBody>
              <a:bodyPr wrap="none">
                <a:spAutoFit/>
              </a:bodyPr>
              <a:lstStyle/>
              <a:p>
                <a:r>
                  <a:rPr kumimoji="1" lang="en-US" altLang="zh-CN" sz="2400" i="1">
                    <a:sym typeface="Symbol" panose="05050102010706020507" pitchFamily="18" charset="2"/>
                  </a:rPr>
                  <a:t></a:t>
                </a:r>
              </a:p>
            </p:txBody>
          </p:sp>
          <p:grpSp>
            <p:nvGrpSpPr>
              <p:cNvPr id="242696" name="Group 8"/>
              <p:cNvGrpSpPr/>
              <p:nvPr/>
            </p:nvGrpSpPr>
            <p:grpSpPr bwMode="auto">
              <a:xfrm>
                <a:off x="3470" y="2069"/>
                <a:ext cx="1799" cy="359"/>
                <a:chOff x="3456" y="2080"/>
                <a:chExt cx="1799" cy="359"/>
              </a:xfrm>
            </p:grpSpPr>
            <p:sp>
              <p:nvSpPr>
                <p:cNvPr id="242697" name="Rectangle 9"/>
                <p:cNvSpPr>
                  <a:spLocks noChangeArrowheads="1"/>
                </p:cNvSpPr>
                <p:nvPr/>
              </p:nvSpPr>
              <p:spPr bwMode="auto">
                <a:xfrm>
                  <a:off x="4560" y="2112"/>
                  <a:ext cx="288" cy="327"/>
                </a:xfrm>
                <a:prstGeom prst="rect">
                  <a:avLst/>
                </a:prstGeom>
                <a:noFill/>
                <a:ln w="9525">
                  <a:noFill/>
                  <a:miter lim="800000"/>
                </a:ln>
                <a:effectLst/>
              </p:spPr>
              <p:txBody>
                <a:bodyPr>
                  <a:spAutoFit/>
                </a:bodyPr>
                <a:lstStyle/>
                <a:p>
                  <a:r>
                    <a:rPr kumimoji="1" lang="en-US" altLang="zh-CN" sz="2800" i="1">
                      <a:sym typeface="Symbol" panose="05050102010706020507" pitchFamily="18" charset="2"/>
                    </a:rPr>
                    <a:t>P</a:t>
                  </a:r>
                </a:p>
              </p:txBody>
            </p:sp>
            <p:sp>
              <p:nvSpPr>
                <p:cNvPr id="242698" name="Rectangle 10"/>
                <p:cNvSpPr>
                  <a:spLocks noChangeArrowheads="1"/>
                </p:cNvSpPr>
                <p:nvPr/>
              </p:nvSpPr>
              <p:spPr bwMode="auto">
                <a:xfrm>
                  <a:off x="4032" y="2080"/>
                  <a:ext cx="215" cy="327"/>
                </a:xfrm>
                <a:prstGeom prst="rect">
                  <a:avLst/>
                </a:prstGeom>
                <a:noFill/>
                <a:ln w="9525">
                  <a:noFill/>
                  <a:miter lim="800000"/>
                </a:ln>
                <a:effectLst/>
              </p:spPr>
              <p:txBody>
                <a:bodyPr wrap="none">
                  <a:spAutoFit/>
                </a:bodyPr>
                <a:lstStyle/>
                <a:p>
                  <a:r>
                    <a:rPr kumimoji="1" lang="en-US" altLang="zh-CN" sz="2800" i="1">
                      <a:sym typeface="Symbol" panose="05050102010706020507" pitchFamily="18" charset="2"/>
                    </a:rPr>
                    <a:t>x</a:t>
                  </a:r>
                </a:p>
              </p:txBody>
            </p:sp>
            <p:sp>
              <p:nvSpPr>
                <p:cNvPr id="242699" name="Rectangle 11"/>
                <p:cNvSpPr>
                  <a:spLocks noChangeArrowheads="1"/>
                </p:cNvSpPr>
                <p:nvPr/>
              </p:nvSpPr>
              <p:spPr bwMode="auto">
                <a:xfrm>
                  <a:off x="5040" y="2080"/>
                  <a:ext cx="215" cy="327"/>
                </a:xfrm>
                <a:prstGeom prst="rect">
                  <a:avLst/>
                </a:prstGeom>
                <a:noFill/>
                <a:ln w="9525">
                  <a:noFill/>
                  <a:miter lim="800000"/>
                </a:ln>
                <a:effectLst/>
              </p:spPr>
              <p:txBody>
                <a:bodyPr wrap="none">
                  <a:spAutoFit/>
                </a:bodyPr>
                <a:lstStyle/>
                <a:p>
                  <a:r>
                    <a:rPr kumimoji="1" lang="en-US" altLang="zh-CN" sz="2800" i="1">
                      <a:sym typeface="Symbol" panose="05050102010706020507" pitchFamily="18" charset="2"/>
                    </a:rPr>
                    <a:t>x</a:t>
                  </a:r>
                </a:p>
              </p:txBody>
            </p:sp>
            <p:sp>
              <p:nvSpPr>
                <p:cNvPr id="242700" name="Line 12"/>
                <p:cNvSpPr>
                  <a:spLocks noChangeShapeType="1"/>
                </p:cNvSpPr>
                <p:nvPr/>
              </p:nvSpPr>
              <p:spPr bwMode="auto">
                <a:xfrm>
                  <a:off x="3456" y="2160"/>
                  <a:ext cx="1776" cy="0"/>
                </a:xfrm>
                <a:prstGeom prst="line">
                  <a:avLst/>
                </a:prstGeom>
                <a:noFill/>
                <a:ln w="19050">
                  <a:solidFill>
                    <a:schemeClr val="tx1"/>
                  </a:solidFill>
                  <a:round/>
                  <a:tailEnd type="triangle" w="med" len="lg"/>
                </a:ln>
                <a:effectLst/>
              </p:spPr>
              <p:txBody>
                <a:bodyPr wrap="none" anchor="ctr"/>
                <a:lstStyle/>
                <a:p>
                  <a:endParaRPr lang="zh-CN" altLang="en-US"/>
                </a:p>
              </p:txBody>
            </p:sp>
          </p:grpSp>
          <p:sp>
            <p:nvSpPr>
              <p:cNvPr id="242701" name="Line 13"/>
              <p:cNvSpPr>
                <a:spLocks noChangeShapeType="1"/>
              </p:cNvSpPr>
              <p:nvPr/>
            </p:nvSpPr>
            <p:spPr bwMode="auto">
              <a:xfrm flipV="1">
                <a:off x="3467" y="1298"/>
                <a:ext cx="3" cy="857"/>
              </a:xfrm>
              <a:prstGeom prst="line">
                <a:avLst/>
              </a:prstGeom>
              <a:noFill/>
              <a:ln w="19050">
                <a:solidFill>
                  <a:schemeClr val="tx1"/>
                </a:solidFill>
                <a:round/>
                <a:tailEnd type="stealth" w="med" len="lg"/>
              </a:ln>
              <a:effectLst/>
            </p:spPr>
            <p:txBody>
              <a:bodyPr wrap="none" anchor="ctr"/>
              <a:lstStyle/>
              <a:p>
                <a:endParaRPr lang="zh-CN" altLang="en-US"/>
              </a:p>
            </p:txBody>
          </p:sp>
          <p:sp>
            <p:nvSpPr>
              <p:cNvPr id="242702" name="Rectangle 14"/>
              <p:cNvSpPr>
                <a:spLocks noChangeArrowheads="1"/>
              </p:cNvSpPr>
              <p:nvPr/>
            </p:nvSpPr>
            <p:spPr bwMode="auto">
              <a:xfrm>
                <a:off x="3270" y="1616"/>
                <a:ext cx="233" cy="288"/>
              </a:xfrm>
              <a:prstGeom prst="rect">
                <a:avLst/>
              </a:prstGeom>
              <a:noFill/>
              <a:ln w="9525">
                <a:noFill/>
                <a:miter lim="800000"/>
              </a:ln>
              <a:effectLst/>
            </p:spPr>
            <p:txBody>
              <a:bodyPr wrap="none">
                <a:spAutoFit/>
              </a:bodyPr>
              <a:lstStyle/>
              <a:p>
                <a:r>
                  <a:rPr kumimoji="1" lang="en-US" altLang="zh-CN" sz="2400" i="1">
                    <a:sym typeface="Symbol" panose="05050102010706020507" pitchFamily="18" charset="2"/>
                  </a:rPr>
                  <a:t>R</a:t>
                </a:r>
              </a:p>
            </p:txBody>
          </p:sp>
        </p:grpSp>
        <p:grpSp>
          <p:nvGrpSpPr>
            <p:cNvPr id="242703" name="Group 15"/>
            <p:cNvGrpSpPr/>
            <p:nvPr/>
          </p:nvGrpSpPr>
          <p:grpSpPr bwMode="auto">
            <a:xfrm>
              <a:off x="2989" y="1703"/>
              <a:ext cx="2034" cy="1344"/>
              <a:chOff x="2989" y="1480"/>
              <a:chExt cx="2034" cy="1344"/>
            </a:xfrm>
          </p:grpSpPr>
          <p:sp>
            <p:nvSpPr>
              <p:cNvPr id="242704" name="Oval 16"/>
              <p:cNvSpPr>
                <a:spLocks noChangeArrowheads="1"/>
              </p:cNvSpPr>
              <p:nvPr/>
            </p:nvSpPr>
            <p:spPr bwMode="auto">
              <a:xfrm>
                <a:off x="3131" y="1480"/>
                <a:ext cx="672" cy="1344"/>
              </a:xfrm>
              <a:prstGeom prst="ellipse">
                <a:avLst/>
              </a:prstGeom>
              <a:solidFill>
                <a:srgbClr val="FF5050"/>
              </a:solidFill>
              <a:ln w="9525">
                <a:solidFill>
                  <a:srgbClr val="FF6699"/>
                </a:solidFill>
                <a:round/>
              </a:ln>
              <a:effectLst/>
            </p:spPr>
            <p:txBody>
              <a:bodyPr wrap="none" anchor="ctr"/>
              <a:lstStyle/>
              <a:p>
                <a:endParaRPr lang="zh-CN" altLang="en-US"/>
              </a:p>
            </p:txBody>
          </p:sp>
          <p:sp>
            <p:nvSpPr>
              <p:cNvPr id="242705" name="Oval 17"/>
              <p:cNvSpPr>
                <a:spLocks noChangeArrowheads="1"/>
              </p:cNvSpPr>
              <p:nvPr/>
            </p:nvSpPr>
            <p:spPr bwMode="auto">
              <a:xfrm>
                <a:off x="3179" y="1528"/>
                <a:ext cx="576" cy="1248"/>
              </a:xfrm>
              <a:prstGeom prst="ellipse">
                <a:avLst/>
              </a:prstGeom>
              <a:solidFill>
                <a:srgbClr val="99CCFF"/>
              </a:solidFill>
              <a:ln w="9525">
                <a:solidFill>
                  <a:srgbClr val="FF6699"/>
                </a:solidFill>
                <a:round/>
              </a:ln>
              <a:effectLst/>
            </p:spPr>
            <p:txBody>
              <a:bodyPr wrap="none" anchor="ctr"/>
              <a:lstStyle/>
              <a:p>
                <a:endParaRPr lang="zh-CN" altLang="en-US"/>
              </a:p>
            </p:txBody>
          </p:sp>
          <p:sp>
            <p:nvSpPr>
              <p:cNvPr id="242706" name="Line 18"/>
              <p:cNvSpPr>
                <a:spLocks noChangeShapeType="1"/>
              </p:cNvSpPr>
              <p:nvPr/>
            </p:nvSpPr>
            <p:spPr bwMode="auto">
              <a:xfrm flipH="1">
                <a:off x="3198" y="2152"/>
                <a:ext cx="269" cy="280"/>
              </a:xfrm>
              <a:prstGeom prst="line">
                <a:avLst/>
              </a:prstGeom>
              <a:noFill/>
              <a:ln w="19050">
                <a:solidFill>
                  <a:schemeClr val="tx1"/>
                </a:solidFill>
                <a:round/>
                <a:tailEnd type="stealth" w="med" len="lg"/>
              </a:ln>
              <a:effectLst/>
            </p:spPr>
            <p:txBody>
              <a:bodyPr wrap="none" anchor="ctr"/>
              <a:lstStyle/>
              <a:p>
                <a:endParaRPr lang="zh-CN" altLang="en-US"/>
              </a:p>
            </p:txBody>
          </p:sp>
          <p:sp>
            <p:nvSpPr>
              <p:cNvPr id="242707" name="Line 19"/>
              <p:cNvSpPr>
                <a:spLocks noChangeShapeType="1"/>
              </p:cNvSpPr>
              <p:nvPr/>
            </p:nvSpPr>
            <p:spPr bwMode="auto">
              <a:xfrm flipH="1">
                <a:off x="3065" y="2476"/>
                <a:ext cx="96" cy="96"/>
              </a:xfrm>
              <a:prstGeom prst="line">
                <a:avLst/>
              </a:prstGeom>
              <a:noFill/>
              <a:ln w="19050">
                <a:solidFill>
                  <a:schemeClr val="tx1"/>
                </a:solidFill>
                <a:round/>
                <a:headEnd type="arrow" w="med" len="lg"/>
              </a:ln>
              <a:effectLst/>
            </p:spPr>
            <p:txBody>
              <a:bodyPr wrap="none" anchor="ctr"/>
              <a:lstStyle/>
              <a:p>
                <a:endParaRPr lang="zh-CN" altLang="en-US"/>
              </a:p>
            </p:txBody>
          </p:sp>
          <p:sp>
            <p:nvSpPr>
              <p:cNvPr id="242708" name="Rectangle 20"/>
              <p:cNvSpPr>
                <a:spLocks noChangeArrowheads="1"/>
              </p:cNvSpPr>
              <p:nvPr/>
            </p:nvSpPr>
            <p:spPr bwMode="auto">
              <a:xfrm>
                <a:off x="2989" y="2489"/>
                <a:ext cx="287" cy="288"/>
              </a:xfrm>
              <a:prstGeom prst="rect">
                <a:avLst/>
              </a:prstGeom>
              <a:noFill/>
              <a:ln w="9525">
                <a:noFill/>
                <a:miter lim="800000"/>
              </a:ln>
              <a:effectLst/>
            </p:spPr>
            <p:txBody>
              <a:bodyPr wrap="none">
                <a:spAutoFit/>
              </a:bodyPr>
              <a:lstStyle/>
              <a:p>
                <a:r>
                  <a:rPr kumimoji="1" lang="en-US" altLang="zh-CN" sz="2400">
                    <a:sym typeface="Symbol" panose="05050102010706020507" pitchFamily="18" charset="2"/>
                  </a:rPr>
                  <a:t>d</a:t>
                </a:r>
                <a:r>
                  <a:rPr kumimoji="1" lang="en-US" altLang="zh-CN" sz="2400" i="1">
                    <a:sym typeface="Symbol" panose="05050102010706020507" pitchFamily="18" charset="2"/>
                  </a:rPr>
                  <a:t>r</a:t>
                </a:r>
              </a:p>
            </p:txBody>
          </p:sp>
          <p:sp>
            <p:nvSpPr>
              <p:cNvPr id="242709" name="Rectangle 21"/>
              <p:cNvSpPr>
                <a:spLocks noChangeArrowheads="1"/>
              </p:cNvSpPr>
              <p:nvPr/>
            </p:nvSpPr>
            <p:spPr bwMode="auto">
              <a:xfrm>
                <a:off x="3231" y="2056"/>
                <a:ext cx="191" cy="288"/>
              </a:xfrm>
              <a:prstGeom prst="rect">
                <a:avLst/>
              </a:prstGeom>
              <a:noFill/>
              <a:ln w="9525">
                <a:noFill/>
                <a:miter lim="800000"/>
              </a:ln>
              <a:effectLst/>
            </p:spPr>
            <p:txBody>
              <a:bodyPr wrap="none">
                <a:spAutoFit/>
              </a:bodyPr>
              <a:lstStyle/>
              <a:p>
                <a:r>
                  <a:rPr kumimoji="1" lang="en-US" altLang="zh-CN" sz="2400" i="1">
                    <a:sym typeface="Symbol" panose="05050102010706020507" pitchFamily="18" charset="2"/>
                  </a:rPr>
                  <a:t>r</a:t>
                </a:r>
              </a:p>
            </p:txBody>
          </p:sp>
          <p:sp>
            <p:nvSpPr>
              <p:cNvPr id="242710" name="Line 22"/>
              <p:cNvSpPr>
                <a:spLocks noChangeShapeType="1"/>
              </p:cNvSpPr>
              <p:nvPr/>
            </p:nvSpPr>
            <p:spPr bwMode="auto">
              <a:xfrm>
                <a:off x="3465" y="1518"/>
                <a:ext cx="1248" cy="624"/>
              </a:xfrm>
              <a:prstGeom prst="line">
                <a:avLst/>
              </a:prstGeom>
              <a:noFill/>
              <a:ln w="19050">
                <a:solidFill>
                  <a:srgbClr val="0000FF"/>
                </a:solidFill>
                <a:prstDash val="dash"/>
                <a:round/>
              </a:ln>
              <a:effectLst/>
            </p:spPr>
            <p:txBody>
              <a:bodyPr wrap="none" anchor="ctr"/>
              <a:lstStyle/>
              <a:p>
                <a:endParaRPr lang="zh-CN" altLang="en-US"/>
              </a:p>
            </p:txBody>
          </p:sp>
          <p:sp>
            <p:nvSpPr>
              <p:cNvPr id="242711" name="Rectangle 23"/>
              <p:cNvSpPr>
                <a:spLocks noChangeArrowheads="1"/>
              </p:cNvSpPr>
              <p:nvPr/>
            </p:nvSpPr>
            <p:spPr bwMode="auto">
              <a:xfrm>
                <a:off x="4694" y="1797"/>
                <a:ext cx="329" cy="288"/>
              </a:xfrm>
              <a:prstGeom prst="rect">
                <a:avLst/>
              </a:prstGeom>
              <a:noFill/>
              <a:ln w="9525">
                <a:noFill/>
                <a:miter lim="800000"/>
              </a:ln>
              <a:effectLst/>
            </p:spPr>
            <p:txBody>
              <a:bodyPr wrap="none">
                <a:spAutoFit/>
              </a:bodyPr>
              <a:lstStyle/>
              <a:p>
                <a:r>
                  <a:rPr kumimoji="1" lang="en-US" altLang="zh-CN" sz="2400">
                    <a:sym typeface="Symbol" panose="05050102010706020507" pitchFamily="18" charset="2"/>
                  </a:rPr>
                  <a:t>d</a:t>
                </a:r>
                <a:r>
                  <a:rPr kumimoji="1" lang="en-US" altLang="zh-CN" sz="2400" i="1">
                    <a:sym typeface="Symbol" panose="05050102010706020507" pitchFamily="18" charset="2"/>
                  </a:rPr>
                  <a:t>B</a:t>
                </a:r>
              </a:p>
            </p:txBody>
          </p:sp>
          <p:sp>
            <p:nvSpPr>
              <p:cNvPr id="242712" name="Line 24"/>
              <p:cNvSpPr>
                <a:spLocks noChangeShapeType="1"/>
              </p:cNvSpPr>
              <p:nvPr/>
            </p:nvSpPr>
            <p:spPr bwMode="auto">
              <a:xfrm>
                <a:off x="4740" y="2151"/>
                <a:ext cx="240" cy="0"/>
              </a:xfrm>
              <a:prstGeom prst="line">
                <a:avLst/>
              </a:prstGeom>
              <a:noFill/>
              <a:ln w="28575">
                <a:solidFill>
                  <a:schemeClr val="hlink"/>
                </a:solidFill>
                <a:round/>
                <a:tailEnd type="stealth" w="med" len="lg"/>
              </a:ln>
              <a:effectLst/>
            </p:spPr>
            <p:txBody>
              <a:bodyPr wrap="none" anchor="ctr"/>
              <a:lstStyle/>
              <a:p>
                <a:endParaRPr lang="zh-CN" altLang="en-US"/>
              </a:p>
            </p:txBody>
          </p:sp>
          <p:sp>
            <p:nvSpPr>
              <p:cNvPr id="242713" name="Line 25"/>
              <p:cNvSpPr>
                <a:spLocks noChangeShapeType="1"/>
              </p:cNvSpPr>
              <p:nvPr/>
            </p:nvSpPr>
            <p:spPr bwMode="auto">
              <a:xfrm flipV="1">
                <a:off x="3470" y="1525"/>
                <a:ext cx="0" cy="635"/>
              </a:xfrm>
              <a:prstGeom prst="line">
                <a:avLst/>
              </a:prstGeom>
              <a:noFill/>
              <a:ln w="9525">
                <a:solidFill>
                  <a:schemeClr val="tx1"/>
                </a:solidFill>
                <a:round/>
              </a:ln>
              <a:effectLst/>
            </p:spPr>
            <p:txBody>
              <a:bodyPr/>
              <a:lstStyle/>
              <a:p>
                <a:endParaRPr lang="zh-CN" altLang="en-US"/>
              </a:p>
            </p:txBody>
          </p:sp>
          <p:sp>
            <p:nvSpPr>
              <p:cNvPr id="242714" name="Line 26"/>
              <p:cNvSpPr>
                <a:spLocks noChangeShapeType="1"/>
              </p:cNvSpPr>
              <p:nvPr/>
            </p:nvSpPr>
            <p:spPr bwMode="auto">
              <a:xfrm>
                <a:off x="3470" y="2151"/>
                <a:ext cx="408" cy="0"/>
              </a:xfrm>
              <a:prstGeom prst="line">
                <a:avLst/>
              </a:prstGeom>
              <a:noFill/>
              <a:ln w="9525">
                <a:solidFill>
                  <a:schemeClr val="tx1"/>
                </a:solidFill>
                <a:round/>
              </a:ln>
              <a:effectLst/>
            </p:spPr>
            <p:txBody>
              <a:bodyPr/>
              <a:lstStyle/>
              <a:p>
                <a:endParaRPr lang="zh-CN" altLang="en-US"/>
              </a:p>
            </p:txBody>
          </p:sp>
        </p:grpSp>
      </p:grpSp>
      <p:sp>
        <p:nvSpPr>
          <p:cNvPr id="242716" name="Text Box 28"/>
          <p:cNvSpPr txBox="1">
            <a:spLocks noChangeArrowheads="1"/>
          </p:cNvSpPr>
          <p:nvPr/>
        </p:nvSpPr>
        <p:spPr bwMode="auto">
          <a:xfrm>
            <a:off x="609600" y="2487613"/>
            <a:ext cx="800219" cy="461665"/>
          </a:xfrm>
          <a:prstGeom prst="rect">
            <a:avLst/>
          </a:prstGeom>
          <a:noFill/>
          <a:ln w="9525">
            <a:noFill/>
            <a:miter lim="800000"/>
          </a:ln>
          <a:effectLst/>
        </p:spPr>
        <p:txBody>
          <a:bodyPr wrap="none">
            <a:spAutoFit/>
          </a:bodyPr>
          <a:lstStyle/>
          <a:p>
            <a:r>
              <a:rPr lang="zh-CN" altLang="en-US" sz="2400" dirty="0"/>
              <a:t>解：</a:t>
            </a:r>
          </a:p>
        </p:txBody>
      </p:sp>
      <p:graphicFrame>
        <p:nvGraphicFramePr>
          <p:cNvPr id="242717" name="Object 29"/>
          <p:cNvGraphicFramePr>
            <a:graphicFrameLocks noChangeAspect="1"/>
          </p:cNvGraphicFramePr>
          <p:nvPr/>
        </p:nvGraphicFramePr>
        <p:xfrm>
          <a:off x="1295399" y="2362200"/>
          <a:ext cx="1861457" cy="723900"/>
        </p:xfrm>
        <a:graphic>
          <a:graphicData uri="http://schemas.openxmlformats.org/presentationml/2006/ole">
            <mc:AlternateContent xmlns:mc="http://schemas.openxmlformats.org/markup-compatibility/2006">
              <mc:Choice xmlns:v="urn:schemas-microsoft-com:vml" Requires="v">
                <p:oleObj name="公式" r:id="rId2" imgW="36545400" imgH="14211360" progId="">
                  <p:embed/>
                </p:oleObj>
              </mc:Choice>
              <mc:Fallback>
                <p:oleObj name="公式" r:id="rId2" imgW="36545400" imgH="14211360" progId="">
                  <p:embed/>
                  <p:pic>
                    <p:nvPicPr>
                      <p:cNvPr id="0" name="Picture 29" descr="image1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399" y="2362200"/>
                        <a:ext cx="1861457"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2718" name="Object 30"/>
          <p:cNvGraphicFramePr>
            <a:graphicFrameLocks noChangeAspect="1"/>
          </p:cNvGraphicFramePr>
          <p:nvPr/>
        </p:nvGraphicFramePr>
        <p:xfrm>
          <a:off x="1295400" y="3124200"/>
          <a:ext cx="1216742" cy="685800"/>
        </p:xfrm>
        <a:graphic>
          <a:graphicData uri="http://schemas.openxmlformats.org/presentationml/2006/ole">
            <mc:AlternateContent xmlns:mc="http://schemas.openxmlformats.org/markup-compatibility/2006">
              <mc:Choice xmlns:v="urn:schemas-microsoft-com:vml" Requires="v">
                <p:oleObj name="公式" r:id="rId4" imgW="22328280" imgH="12585600" progId="">
                  <p:embed/>
                </p:oleObj>
              </mc:Choice>
              <mc:Fallback>
                <p:oleObj name="公式" r:id="rId4" imgW="22328280" imgH="12585600" progId="">
                  <p:embed/>
                  <p:pic>
                    <p:nvPicPr>
                      <p:cNvPr id="0" name="Picture 30" descr="image19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3124200"/>
                        <a:ext cx="1216742"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2719" name="Object 31"/>
          <p:cNvGraphicFramePr>
            <a:graphicFrameLocks noChangeAspect="1"/>
          </p:cNvGraphicFramePr>
          <p:nvPr/>
        </p:nvGraphicFramePr>
        <p:xfrm>
          <a:off x="2819400" y="3302734"/>
          <a:ext cx="1757363" cy="390525"/>
        </p:xfrm>
        <a:graphic>
          <a:graphicData uri="http://schemas.openxmlformats.org/presentationml/2006/ole">
            <mc:AlternateContent xmlns:mc="http://schemas.openxmlformats.org/markup-compatibility/2006">
              <mc:Choice xmlns:v="urn:schemas-microsoft-com:vml" Requires="v">
                <p:oleObj name="公式" r:id="rId6" imgW="29233800" imgH="6489720" progId="">
                  <p:embed/>
                </p:oleObj>
              </mc:Choice>
              <mc:Fallback>
                <p:oleObj name="公式" r:id="rId6" imgW="29233800" imgH="6489720" progId="">
                  <p:embed/>
                  <p:pic>
                    <p:nvPicPr>
                      <p:cNvPr id="0" name="Picture 31" descr="image2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0" y="3302734"/>
                        <a:ext cx="1757363"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2720" name="Object 32"/>
          <p:cNvGraphicFramePr>
            <a:graphicFrameLocks noChangeAspect="1"/>
          </p:cNvGraphicFramePr>
          <p:nvPr/>
        </p:nvGraphicFramePr>
        <p:xfrm>
          <a:off x="1295400" y="3962400"/>
          <a:ext cx="1600200" cy="406400"/>
        </p:xfrm>
        <a:graphic>
          <a:graphicData uri="http://schemas.openxmlformats.org/presentationml/2006/ole">
            <mc:AlternateContent xmlns:mc="http://schemas.openxmlformats.org/markup-compatibility/2006">
              <mc:Choice xmlns:v="urn:schemas-microsoft-com:vml" Requires="v">
                <p:oleObj name="公式" r:id="rId8" imgW="25578000" imgH="6489720" progId="">
                  <p:embed/>
                </p:oleObj>
              </mc:Choice>
              <mc:Fallback>
                <p:oleObj name="公式" r:id="rId8" imgW="25578000" imgH="6489720" progId="">
                  <p:embed/>
                  <p:pic>
                    <p:nvPicPr>
                      <p:cNvPr id="0" name="Picture 32" descr="image20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5400" y="3962400"/>
                        <a:ext cx="16002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2721" name="Object 33"/>
          <p:cNvGraphicFramePr>
            <a:graphicFrameLocks noChangeAspect="1"/>
          </p:cNvGraphicFramePr>
          <p:nvPr/>
        </p:nvGraphicFramePr>
        <p:xfrm>
          <a:off x="1066800" y="4419599"/>
          <a:ext cx="2771800" cy="752525"/>
        </p:xfrm>
        <a:graphic>
          <a:graphicData uri="http://schemas.openxmlformats.org/presentationml/2006/ole">
            <mc:AlternateContent xmlns:mc="http://schemas.openxmlformats.org/markup-compatibility/2006">
              <mc:Choice xmlns:v="urn:schemas-microsoft-com:vml" Requires="v">
                <p:oleObj name="公式" r:id="rId10" imgW="52387200" imgH="14211360" progId="">
                  <p:embed/>
                </p:oleObj>
              </mc:Choice>
              <mc:Fallback>
                <p:oleObj name="公式" r:id="rId10" imgW="52387200" imgH="14211360" progId="">
                  <p:embed/>
                  <p:pic>
                    <p:nvPicPr>
                      <p:cNvPr id="0" name="Picture 33" descr="image20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66800" y="4419599"/>
                        <a:ext cx="2771800" cy="752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2722" name="Object 34"/>
          <p:cNvGraphicFramePr>
            <a:graphicFrameLocks noChangeAspect="1"/>
          </p:cNvGraphicFramePr>
          <p:nvPr/>
        </p:nvGraphicFramePr>
        <p:xfrm>
          <a:off x="1295400" y="5377106"/>
          <a:ext cx="2636364" cy="795094"/>
        </p:xfrm>
        <a:graphic>
          <a:graphicData uri="http://schemas.openxmlformats.org/presentationml/2006/ole">
            <mc:AlternateContent xmlns:mc="http://schemas.openxmlformats.org/markup-compatibility/2006">
              <mc:Choice xmlns:v="urn:schemas-microsoft-com:vml" Requires="v">
                <p:oleObj name="公式" r:id="rId12" imgW="51168600" imgH="15430680" progId="">
                  <p:embed/>
                </p:oleObj>
              </mc:Choice>
              <mc:Fallback>
                <p:oleObj name="公式" r:id="rId12" imgW="51168600" imgH="15430680" progId="">
                  <p:embed/>
                  <p:pic>
                    <p:nvPicPr>
                      <p:cNvPr id="0" name="Picture 34" descr="image20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95400" y="5377106"/>
                        <a:ext cx="2636364" cy="7950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2717"/>
                                        </p:tgtEl>
                                        <p:attrNameLst>
                                          <p:attrName>style.visibility</p:attrName>
                                        </p:attrNameLst>
                                      </p:cBhvr>
                                      <p:to>
                                        <p:strVal val="visible"/>
                                      </p:to>
                                    </p:set>
                                    <p:animEffect transition="in" filter="wipe(left)">
                                      <p:cBhvr>
                                        <p:cTn id="7" dur="500"/>
                                        <p:tgtEl>
                                          <p:spTgt spid="2427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2718"/>
                                        </p:tgtEl>
                                        <p:attrNameLst>
                                          <p:attrName>style.visibility</p:attrName>
                                        </p:attrNameLst>
                                      </p:cBhvr>
                                      <p:to>
                                        <p:strVal val="visible"/>
                                      </p:to>
                                    </p:set>
                                    <p:animEffect transition="in" filter="wipe(left)">
                                      <p:cBhvr>
                                        <p:cTn id="12" dur="500"/>
                                        <p:tgtEl>
                                          <p:spTgt spid="2427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42719"/>
                                        </p:tgtEl>
                                        <p:attrNameLst>
                                          <p:attrName>style.visibility</p:attrName>
                                        </p:attrNameLst>
                                      </p:cBhvr>
                                      <p:to>
                                        <p:strVal val="visible"/>
                                      </p:to>
                                    </p:set>
                                    <p:animEffect transition="in" filter="wipe(left)">
                                      <p:cBhvr>
                                        <p:cTn id="17" dur="500"/>
                                        <p:tgtEl>
                                          <p:spTgt spid="2427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42720"/>
                                        </p:tgtEl>
                                        <p:attrNameLst>
                                          <p:attrName>style.visibility</p:attrName>
                                        </p:attrNameLst>
                                      </p:cBhvr>
                                      <p:to>
                                        <p:strVal val="visible"/>
                                      </p:to>
                                    </p:set>
                                    <p:animEffect transition="in" filter="wipe(left)">
                                      <p:cBhvr>
                                        <p:cTn id="22" dur="500"/>
                                        <p:tgtEl>
                                          <p:spTgt spid="2427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42721"/>
                                        </p:tgtEl>
                                        <p:attrNameLst>
                                          <p:attrName>style.visibility</p:attrName>
                                        </p:attrNameLst>
                                      </p:cBhvr>
                                      <p:to>
                                        <p:strVal val="visible"/>
                                      </p:to>
                                    </p:set>
                                    <p:animEffect transition="in" filter="wipe(left)">
                                      <p:cBhvr>
                                        <p:cTn id="27" dur="500"/>
                                        <p:tgtEl>
                                          <p:spTgt spid="242721"/>
                                        </p:tgtEl>
                                      </p:cBhvr>
                                    </p:animEffect>
                                  </p:childTnLst>
                                </p:cTn>
                              </p:par>
                              <p:par>
                                <p:cTn id="28" presetID="22" presetClass="entr" presetSubtype="8" fill="hold" nodeType="withEffect">
                                  <p:stCondLst>
                                    <p:cond delay="0"/>
                                  </p:stCondLst>
                                  <p:childTnLst>
                                    <p:set>
                                      <p:cBhvr>
                                        <p:cTn id="29" dur="1" fill="hold">
                                          <p:stCondLst>
                                            <p:cond delay="0"/>
                                          </p:stCondLst>
                                        </p:cTn>
                                        <p:tgtEl>
                                          <p:spTgt spid="242722"/>
                                        </p:tgtEl>
                                        <p:attrNameLst>
                                          <p:attrName>style.visibility</p:attrName>
                                        </p:attrNameLst>
                                      </p:cBhvr>
                                      <p:to>
                                        <p:strVal val="visible"/>
                                      </p:to>
                                    </p:set>
                                    <p:animEffect transition="in" filter="wipe(left)">
                                      <p:cBhvr>
                                        <p:cTn id="30" dur="500"/>
                                        <p:tgtEl>
                                          <p:spTgt spid="242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3AED872-A79B-441E-82BC-D3AE20488080}" type="slidenum">
              <a:rPr lang="en-US" altLang="zh-CN" smtClean="0"/>
              <a:pPr/>
              <a:t>47</a:t>
            </a:fld>
            <a:endParaRPr lang="en-US" altLang="zh-CN"/>
          </a:p>
        </p:txBody>
      </p:sp>
      <p:sp>
        <p:nvSpPr>
          <p:cNvPr id="4" name="Rectangle 2"/>
          <p:cNvSpPr>
            <a:spLocks noGrp="1" noChangeArrowheads="1"/>
          </p:cNvSpPr>
          <p:nvPr>
            <p:ph type="title"/>
          </p:nvPr>
        </p:nvSpPr>
        <p:spPr>
          <a:xfrm>
            <a:off x="457200" y="228600"/>
            <a:ext cx="8229600" cy="914400"/>
          </a:xfrm>
        </p:spPr>
        <p:txBody>
          <a:bodyPr/>
          <a:lstStyle/>
          <a:p>
            <a:r>
              <a:rPr lang="en-US" altLang="zh-CN" dirty="0"/>
              <a:t>10.3 </a:t>
            </a:r>
            <a:r>
              <a:rPr lang="zh-CN" altLang="en-US" dirty="0"/>
              <a:t>毕奥─萨伐尔定律</a:t>
            </a:r>
          </a:p>
        </p:txBody>
      </p:sp>
      <p:sp>
        <p:nvSpPr>
          <p:cNvPr id="5" name="TextBox 4"/>
          <p:cNvSpPr txBox="1"/>
          <p:nvPr/>
        </p:nvSpPr>
        <p:spPr>
          <a:xfrm>
            <a:off x="609600" y="1683603"/>
            <a:ext cx="8001000" cy="830997"/>
          </a:xfrm>
          <a:prstGeom prst="rect">
            <a:avLst/>
          </a:prstGeom>
          <a:noFill/>
        </p:spPr>
        <p:txBody>
          <a:bodyPr wrap="square" rtlCol="0">
            <a:spAutoFit/>
          </a:bodyPr>
          <a:lstStyle/>
          <a:p>
            <a:r>
              <a:rPr lang="zh-CN" altLang="en-US" sz="2400" dirty="0"/>
              <a:t>设导体的单位体积内有</a:t>
            </a:r>
            <a:r>
              <a:rPr lang="en-US" altLang="zh-CN" sz="2400" i="1" dirty="0"/>
              <a:t>n</a:t>
            </a:r>
            <a:r>
              <a:rPr lang="zh-CN" altLang="en-US" sz="2400" dirty="0"/>
              <a:t>个带电粒子，每个粒子带有电量为</a:t>
            </a:r>
            <a:r>
              <a:rPr lang="en-US" altLang="zh-CN" sz="2400" i="1" dirty="0"/>
              <a:t>q</a:t>
            </a:r>
            <a:r>
              <a:rPr lang="zh-CN" altLang="en-US" sz="2400" dirty="0"/>
              <a:t>，以速度</a:t>
            </a:r>
            <a:r>
              <a:rPr lang="en-US" altLang="zh-CN" sz="2400" i="1" dirty="0"/>
              <a:t>v</a:t>
            </a:r>
            <a:r>
              <a:rPr lang="zh-CN" altLang="en-US" sz="2400" dirty="0"/>
              <a:t>沿横截面积为</a:t>
            </a:r>
            <a:r>
              <a:rPr lang="en-US" altLang="zh-CN" sz="2400" dirty="0"/>
              <a:t>S</a:t>
            </a:r>
            <a:r>
              <a:rPr lang="zh-CN" altLang="en-US" sz="2400" dirty="0"/>
              <a:t>的电流元</a:t>
            </a:r>
            <a:r>
              <a:rPr lang="en-US" altLang="zh-CN" sz="2400" i="1" dirty="0" err="1"/>
              <a:t>Idl</a:t>
            </a:r>
            <a:r>
              <a:rPr lang="zh-CN" altLang="en-US" sz="2400" dirty="0"/>
              <a:t>方向做匀速运动：</a:t>
            </a:r>
          </a:p>
        </p:txBody>
      </p:sp>
      <mc:AlternateContent xmlns:mc="http://schemas.openxmlformats.org/markup-compatibility/2006" xmlns:a14="http://schemas.microsoft.com/office/drawing/2010/main">
        <mc:Choice Requires="a14">
          <p:sp>
            <p:nvSpPr>
              <p:cNvPr id="6" name="TextBox 5"/>
              <p:cNvSpPr txBox="1"/>
              <p:nvPr/>
            </p:nvSpPr>
            <p:spPr>
              <a:xfrm>
                <a:off x="3657600" y="2514600"/>
                <a:ext cx="146623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a:rPr>
                        <m:t>𝐼</m:t>
                      </m:r>
                      <m:r>
                        <a:rPr lang="en-US" altLang="zh-CN" sz="2400" b="0" i="1" smtClean="0">
                          <a:latin typeface="Cambria Math"/>
                        </a:rPr>
                        <m:t>=</m:t>
                      </m:r>
                      <m:r>
                        <a:rPr lang="en-US" altLang="zh-CN" sz="2400" b="0" i="1" smtClean="0">
                          <a:latin typeface="Cambria Math"/>
                        </a:rPr>
                        <m:t>𝑞𝑛𝑣𝑆</m:t>
                      </m:r>
                    </m:oMath>
                  </m:oMathPara>
                </a14:m>
                <a:endParaRPr lang="zh-CN" alt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3657600" y="2514600"/>
                <a:ext cx="1466235" cy="461665"/>
              </a:xfrm>
              <a:prstGeom prst="rect">
                <a:avLst/>
              </a:prstGeom>
              <a:blipFill rotWithShape="1">
                <a:blip r:embed="rId2" cstate="print"/>
                <a:stretch>
                  <a:fillRect b="-17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839323" y="3000932"/>
                <a:ext cx="3790077" cy="8090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a:rPr>
                        <m:t>𝑑</m:t>
                      </m:r>
                      <m:r>
                        <a:rPr lang="en-US" altLang="zh-CN" sz="2400" b="1" i="1" smtClean="0">
                          <a:latin typeface="Cambria Math"/>
                        </a:rPr>
                        <m:t>𝑩</m:t>
                      </m:r>
                      <m:r>
                        <a:rPr lang="en-US" altLang="zh-CN" sz="2400" b="0" i="1" smtClean="0">
                          <a:latin typeface="Cambria Math"/>
                        </a:rPr>
                        <m:t>=</m:t>
                      </m:r>
                      <m:f>
                        <m:fPr>
                          <m:ctrlPr>
                            <a:rPr lang="en-US" altLang="zh-CN" sz="2400" b="0" i="1" smtClean="0">
                              <a:latin typeface="Cambria Math" panose="02040503050406030204" pitchFamily="18" charset="0"/>
                            </a:rPr>
                          </m:ctrlPr>
                        </m:fPr>
                        <m:num>
                          <m:r>
                            <a:rPr lang="zh-CN" altLang="en-US" sz="2400" b="0" i="1" smtClean="0">
                              <a:latin typeface="Cambria Math"/>
                            </a:rPr>
                            <m:t>𝜇</m:t>
                          </m:r>
                          <m:r>
                            <a:rPr lang="en-US" altLang="zh-CN" sz="2400" b="0" i="1" baseline="-25000" smtClean="0">
                              <a:latin typeface="Cambria Math"/>
                            </a:rPr>
                            <m:t>0</m:t>
                          </m:r>
                        </m:num>
                        <m:den>
                          <m:r>
                            <a:rPr lang="en-US" altLang="zh-CN" sz="2400" b="0" i="1" smtClean="0">
                              <a:latin typeface="Cambria Math"/>
                            </a:rPr>
                            <m:t>4</m:t>
                          </m:r>
                          <m:r>
                            <a:rPr lang="zh-CN" altLang="en-US" sz="2400" b="0" i="1" smtClean="0">
                              <a:latin typeface="Cambria Math"/>
                            </a:rPr>
                            <m:t>𝜋</m:t>
                          </m:r>
                        </m:den>
                      </m:f>
                      <m:f>
                        <m:fPr>
                          <m:ctrlPr>
                            <a:rPr lang="en-US" altLang="zh-CN" sz="2400" b="0" i="1" smtClean="0">
                              <a:latin typeface="Cambria Math" panose="02040503050406030204" pitchFamily="18" charset="0"/>
                            </a:rPr>
                          </m:ctrlPr>
                        </m:fPr>
                        <m:num>
                          <m:d>
                            <m:dPr>
                              <m:ctrlPr>
                                <a:rPr lang="en-US" altLang="zh-CN" sz="2400" b="0" i="1" smtClean="0">
                                  <a:latin typeface="Cambria Math" panose="02040503050406030204" pitchFamily="18" charset="0"/>
                                </a:rPr>
                              </m:ctrlPr>
                            </m:dPr>
                            <m:e>
                              <m:r>
                                <a:rPr lang="en-US" altLang="zh-CN" sz="2400" b="0" i="1" smtClean="0">
                                  <a:latin typeface="Cambria Math"/>
                                </a:rPr>
                                <m:t>𝑞𝑛𝑣𝑆</m:t>
                              </m:r>
                            </m:e>
                          </m:d>
                          <m:r>
                            <a:rPr lang="en-US" altLang="zh-CN" sz="2400" b="0" i="1" smtClean="0">
                              <a:latin typeface="Cambria Math"/>
                            </a:rPr>
                            <m:t>𝑑𝑙𝑠𝑖𝑛</m:t>
                          </m:r>
                          <m:r>
                            <a:rPr lang="en-US" altLang="zh-CN" sz="2400" b="0" i="1" smtClean="0">
                              <a:latin typeface="Cambria Math"/>
                            </a:rPr>
                            <m:t>(</m:t>
                          </m:r>
                          <m:r>
                            <a:rPr lang="en-US" altLang="zh-CN" sz="2400" b="1" i="1" smtClean="0">
                              <a:latin typeface="Cambria Math"/>
                            </a:rPr>
                            <m:t>𝒗</m:t>
                          </m:r>
                          <m:r>
                            <a:rPr lang="en-US" altLang="zh-CN" sz="2400" b="0" i="1" smtClean="0">
                              <a:latin typeface="Cambria Math"/>
                            </a:rPr>
                            <m:t>,</m:t>
                          </m:r>
                          <m:r>
                            <a:rPr lang="en-US" altLang="zh-CN" sz="2400" b="1" i="1" smtClean="0">
                              <a:latin typeface="Cambria Math"/>
                            </a:rPr>
                            <m:t>𝒓</m:t>
                          </m:r>
                          <m:r>
                            <a:rPr lang="en-US" altLang="zh-CN" sz="2400" b="0" i="1" smtClean="0">
                              <a:latin typeface="Cambria Math"/>
                            </a:rPr>
                            <m:t>)</m:t>
                          </m:r>
                        </m:num>
                        <m:den>
                          <m:r>
                            <a:rPr lang="en-US" altLang="zh-CN" sz="2400" b="0" i="1" smtClean="0">
                              <a:latin typeface="Cambria Math"/>
                            </a:rPr>
                            <m:t>𝑟</m:t>
                          </m:r>
                          <m:r>
                            <a:rPr lang="en-US" altLang="zh-CN" sz="2400" b="0" i="1" baseline="30000" smtClean="0">
                              <a:latin typeface="Cambria Math"/>
                            </a:rPr>
                            <m:t>2</m:t>
                          </m:r>
                        </m:den>
                      </m:f>
                    </m:oMath>
                  </m:oMathPara>
                </a14:m>
                <a:endParaRPr lang="zh-CN" alt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2839323" y="3000932"/>
                <a:ext cx="3790077" cy="809068"/>
              </a:xfrm>
              <a:prstGeom prst="rect">
                <a:avLst/>
              </a:prstGeom>
              <a:blipFill rotWithShape="1">
                <a:blip r:embed="rId3" cstate="print"/>
                <a:stretch>
                  <a:fillRect/>
                </a:stretch>
              </a:blipFill>
            </p:spPr>
            <p:txBody>
              <a:bodyPr/>
              <a:lstStyle/>
              <a:p>
                <a:r>
                  <a:rPr lang="zh-CN" altLang="en-US">
                    <a:noFill/>
                  </a:rPr>
                  <a:t> </a:t>
                </a:r>
              </a:p>
            </p:txBody>
          </p:sp>
        </mc:Fallback>
      </mc:AlternateContent>
      <p:sp>
        <p:nvSpPr>
          <p:cNvPr id="8" name="TextBox 7"/>
          <p:cNvSpPr txBox="1"/>
          <p:nvPr/>
        </p:nvSpPr>
        <p:spPr>
          <a:xfrm>
            <a:off x="914400" y="3195935"/>
            <a:ext cx="2819400" cy="461665"/>
          </a:xfrm>
          <a:prstGeom prst="rect">
            <a:avLst/>
          </a:prstGeom>
          <a:noFill/>
        </p:spPr>
        <p:txBody>
          <a:bodyPr wrap="square" rtlCol="0">
            <a:spAutoFit/>
          </a:bodyPr>
          <a:lstStyle/>
          <a:p>
            <a:r>
              <a:rPr lang="zh-CN" altLang="en-US" sz="2400" dirty="0"/>
              <a:t>电流元</a:t>
            </a:r>
            <a:r>
              <a:rPr lang="en-US" altLang="zh-CN" sz="2400" i="1" dirty="0" err="1"/>
              <a:t>Idl</a:t>
            </a:r>
            <a:r>
              <a:rPr lang="zh-CN" altLang="en-US" sz="2400" i="1" dirty="0"/>
              <a:t>：</a:t>
            </a:r>
            <a:endParaRPr lang="zh-CN" altLang="en-US" sz="2400" dirty="0"/>
          </a:p>
        </p:txBody>
      </p:sp>
      <p:sp>
        <p:nvSpPr>
          <p:cNvPr id="9" name="TextBox 8"/>
          <p:cNvSpPr txBox="1"/>
          <p:nvPr/>
        </p:nvSpPr>
        <p:spPr>
          <a:xfrm>
            <a:off x="914400" y="4112567"/>
            <a:ext cx="1905000" cy="461665"/>
          </a:xfrm>
          <a:prstGeom prst="rect">
            <a:avLst/>
          </a:prstGeom>
          <a:noFill/>
        </p:spPr>
        <p:txBody>
          <a:bodyPr wrap="square" rtlCol="0">
            <a:spAutoFit/>
          </a:bodyPr>
          <a:lstStyle/>
          <a:p>
            <a:r>
              <a:rPr lang="zh-CN" altLang="en-US" sz="2400" dirty="0"/>
              <a:t>带电粒子</a:t>
            </a:r>
            <a:r>
              <a:rPr lang="en-US" altLang="zh-CN" sz="2400" i="1" dirty="0"/>
              <a:t>q</a:t>
            </a:r>
            <a:r>
              <a:rPr lang="zh-CN" altLang="en-US" sz="2400" dirty="0"/>
              <a:t>：</a:t>
            </a:r>
          </a:p>
        </p:txBody>
      </p:sp>
      <mc:AlternateContent xmlns:mc="http://schemas.openxmlformats.org/markup-compatibility/2006" xmlns:a14="http://schemas.microsoft.com/office/drawing/2010/main">
        <mc:Choice Requires="a14">
          <p:sp>
            <p:nvSpPr>
              <p:cNvPr id="10" name="TextBox 9"/>
              <p:cNvSpPr txBox="1"/>
              <p:nvPr/>
            </p:nvSpPr>
            <p:spPr>
              <a:xfrm>
                <a:off x="3045797" y="3945502"/>
                <a:ext cx="3537892" cy="79579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a:rPr>
                        <m:t>𝑩</m:t>
                      </m:r>
                      <m:r>
                        <a:rPr lang="en-US" altLang="zh-CN" sz="2400" b="0" i="1" smtClean="0">
                          <a:latin typeface="Cambria Math"/>
                        </a:rPr>
                        <m:t>=</m:t>
                      </m:r>
                      <m:f>
                        <m:fPr>
                          <m:ctrlPr>
                            <a:rPr lang="en-US" altLang="zh-CN" sz="2400" b="0" i="1" smtClean="0">
                              <a:latin typeface="Cambria Math" panose="02040503050406030204" pitchFamily="18" charset="0"/>
                            </a:rPr>
                          </m:ctrlPr>
                        </m:fPr>
                        <m:num>
                          <m:r>
                            <m:rPr>
                              <m:sty m:val="p"/>
                            </m:rPr>
                            <a:rPr lang="en-US" altLang="zh-CN" sz="2400" i="1">
                              <a:latin typeface="Cambria Math"/>
                            </a:rPr>
                            <m:t>dB</m:t>
                          </m:r>
                        </m:num>
                        <m:den>
                          <m:r>
                            <m:rPr>
                              <m:sty m:val="p"/>
                            </m:rPr>
                            <a:rPr lang="en-US" altLang="zh-CN" sz="2400" i="1">
                              <a:latin typeface="Cambria Math"/>
                            </a:rPr>
                            <m:t>dN</m:t>
                          </m:r>
                        </m:den>
                      </m:f>
                      <m:r>
                        <a:rPr lang="en-US" altLang="zh-CN" sz="2400" b="0" i="1" smtClean="0">
                          <a:latin typeface="Cambria Math"/>
                        </a:rPr>
                        <m:t>=</m:t>
                      </m:r>
                      <m:f>
                        <m:fPr>
                          <m:ctrlPr>
                            <a:rPr lang="en-US" altLang="zh-CN" sz="2400" b="0" i="1" smtClean="0">
                              <a:latin typeface="Cambria Math" panose="02040503050406030204" pitchFamily="18" charset="0"/>
                            </a:rPr>
                          </m:ctrlPr>
                        </m:fPr>
                        <m:num>
                          <m:r>
                            <a:rPr lang="zh-CN" altLang="en-US" sz="2400" b="0" i="1" smtClean="0">
                              <a:latin typeface="Cambria Math"/>
                            </a:rPr>
                            <m:t>𝜇</m:t>
                          </m:r>
                          <m:r>
                            <a:rPr lang="en-US" altLang="zh-CN" sz="2400" b="0" i="1" baseline="-25000" smtClean="0">
                              <a:latin typeface="Cambria Math"/>
                            </a:rPr>
                            <m:t>0</m:t>
                          </m:r>
                        </m:num>
                        <m:den>
                          <m:r>
                            <a:rPr lang="en-US" altLang="zh-CN" sz="2400" b="0" i="1" smtClean="0">
                              <a:latin typeface="Cambria Math"/>
                            </a:rPr>
                            <m:t>4</m:t>
                          </m:r>
                          <m:r>
                            <a:rPr lang="zh-CN" altLang="en-US" sz="2400" b="0" i="1" smtClean="0">
                              <a:latin typeface="Cambria Math"/>
                            </a:rPr>
                            <m:t>𝜋</m:t>
                          </m:r>
                        </m:den>
                      </m:f>
                      <m:f>
                        <m:fPr>
                          <m:ctrlPr>
                            <a:rPr lang="en-US" altLang="zh-CN" sz="2400" b="0" i="1" smtClean="0">
                              <a:latin typeface="Cambria Math" panose="02040503050406030204" pitchFamily="18" charset="0"/>
                            </a:rPr>
                          </m:ctrlPr>
                        </m:fPr>
                        <m:num>
                          <m:r>
                            <a:rPr lang="en-US" altLang="zh-CN" sz="2400" b="0" i="1" smtClean="0">
                              <a:latin typeface="Cambria Math"/>
                            </a:rPr>
                            <m:t>𝑞𝑣𝑠𝑖𝑛</m:t>
                          </m:r>
                          <m:r>
                            <a:rPr lang="en-US" altLang="zh-CN" sz="2400" b="0" i="1" smtClean="0">
                              <a:latin typeface="Cambria Math"/>
                            </a:rPr>
                            <m:t>(</m:t>
                          </m:r>
                          <m:r>
                            <a:rPr lang="en-US" altLang="zh-CN" sz="2400" b="1" i="1" smtClean="0">
                              <a:latin typeface="Cambria Math"/>
                            </a:rPr>
                            <m:t>𝒗</m:t>
                          </m:r>
                          <m:r>
                            <a:rPr lang="en-US" altLang="zh-CN" sz="2400" b="1" i="1" smtClean="0">
                              <a:latin typeface="Cambria Math"/>
                            </a:rPr>
                            <m:t>,</m:t>
                          </m:r>
                          <m:r>
                            <a:rPr lang="en-US" altLang="zh-CN" sz="2400" b="1" i="1" smtClean="0">
                              <a:latin typeface="Cambria Math"/>
                            </a:rPr>
                            <m:t>𝒓</m:t>
                          </m:r>
                          <m:r>
                            <a:rPr lang="en-US" altLang="zh-CN" sz="2400" b="0" i="1" smtClean="0">
                              <a:latin typeface="Cambria Math"/>
                            </a:rPr>
                            <m:t>)</m:t>
                          </m:r>
                        </m:num>
                        <m:den>
                          <m:r>
                            <a:rPr lang="en-US" altLang="zh-CN" sz="2400" b="0" i="1" smtClean="0">
                              <a:latin typeface="Cambria Math"/>
                            </a:rPr>
                            <m:t>𝑟</m:t>
                          </m:r>
                          <m:r>
                            <a:rPr lang="en-US" altLang="zh-CN" sz="2400" b="0" i="1" baseline="30000" smtClean="0">
                              <a:latin typeface="Cambria Math"/>
                            </a:rPr>
                            <m:t>2</m:t>
                          </m:r>
                        </m:den>
                      </m:f>
                    </m:oMath>
                  </m:oMathPara>
                </a14:m>
                <a:endParaRPr lang="zh-CN" alt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3045797" y="3945502"/>
                <a:ext cx="3537892" cy="795795"/>
              </a:xfrm>
              <a:prstGeom prst="rect">
                <a:avLst/>
              </a:prstGeom>
              <a:blipFill rotWithShape="1">
                <a:blip r:embed="rId4"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091630" y="5120762"/>
                <a:ext cx="2166170" cy="7488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a:rPr>
                        <m:t>𝑩</m:t>
                      </m:r>
                      <m:r>
                        <a:rPr lang="en-US" altLang="zh-CN" sz="2400" b="0" i="1" smtClean="0">
                          <a:latin typeface="Cambria Math"/>
                        </a:rPr>
                        <m:t>=</m:t>
                      </m:r>
                      <m:f>
                        <m:fPr>
                          <m:ctrlPr>
                            <a:rPr lang="en-US" altLang="zh-CN" sz="2400" b="0" i="1" smtClean="0">
                              <a:latin typeface="Cambria Math" panose="02040503050406030204" pitchFamily="18" charset="0"/>
                            </a:rPr>
                          </m:ctrlPr>
                        </m:fPr>
                        <m:num>
                          <m:r>
                            <a:rPr lang="zh-CN" altLang="en-US" sz="2400" b="0" i="1" smtClean="0">
                              <a:latin typeface="Cambria Math"/>
                            </a:rPr>
                            <m:t>𝜇</m:t>
                          </m:r>
                          <m:r>
                            <a:rPr lang="en-US" altLang="zh-CN" sz="2400" b="0" i="1" baseline="-25000" smtClean="0">
                              <a:latin typeface="Cambria Math"/>
                            </a:rPr>
                            <m:t>0</m:t>
                          </m:r>
                        </m:num>
                        <m:den>
                          <m:r>
                            <a:rPr lang="en-US" altLang="zh-CN" sz="2400" b="0" i="1" smtClean="0">
                              <a:latin typeface="Cambria Math"/>
                            </a:rPr>
                            <m:t>4</m:t>
                          </m:r>
                          <m:r>
                            <a:rPr lang="zh-CN" altLang="en-US" sz="2400" b="0" i="1" smtClean="0">
                              <a:latin typeface="Cambria Math"/>
                            </a:rPr>
                            <m:t>𝜋</m:t>
                          </m:r>
                        </m:den>
                      </m:f>
                      <m:f>
                        <m:fPr>
                          <m:ctrlPr>
                            <a:rPr lang="en-US" altLang="zh-CN" sz="2400" b="0" i="1" smtClean="0">
                              <a:latin typeface="Cambria Math" panose="02040503050406030204" pitchFamily="18" charset="0"/>
                            </a:rPr>
                          </m:ctrlPr>
                        </m:fPr>
                        <m:num>
                          <m:r>
                            <a:rPr lang="en-US" altLang="zh-CN" sz="2400" b="0" i="1" smtClean="0">
                              <a:latin typeface="Cambria Math"/>
                            </a:rPr>
                            <m:t>𝑞</m:t>
                          </m:r>
                          <m:r>
                            <a:rPr lang="en-US" altLang="zh-CN" sz="2400" b="1" i="1" smtClean="0">
                              <a:latin typeface="Cambria Math"/>
                            </a:rPr>
                            <m:t>𝒗</m:t>
                          </m:r>
                          <m:r>
                            <a:rPr lang="en-US" altLang="zh-CN" sz="2400" b="0" i="1" smtClean="0">
                              <a:latin typeface="Cambria Math"/>
                              <a:ea typeface="Cambria Math"/>
                            </a:rPr>
                            <m:t>×</m:t>
                          </m:r>
                          <m:r>
                            <a:rPr lang="en-US" altLang="zh-CN" sz="2400" b="1" i="1" smtClean="0">
                              <a:latin typeface="Cambria Math"/>
                              <a:ea typeface="Cambria Math"/>
                            </a:rPr>
                            <m:t>𝒓</m:t>
                          </m:r>
                        </m:num>
                        <m:den>
                          <m:r>
                            <a:rPr lang="en-US" altLang="zh-CN" sz="2400" b="0" i="1" smtClean="0">
                              <a:latin typeface="Cambria Math"/>
                            </a:rPr>
                            <m:t>𝑟</m:t>
                          </m:r>
                          <m:r>
                            <a:rPr lang="en-US" altLang="zh-CN" sz="2400" b="0" i="1" baseline="30000" smtClean="0">
                              <a:latin typeface="Cambria Math"/>
                            </a:rPr>
                            <m:t>3</m:t>
                          </m:r>
                        </m:den>
                      </m:f>
                    </m:oMath>
                  </m:oMathPara>
                </a14:m>
                <a:endParaRPr lang="zh-CN" alt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3091630" y="5120762"/>
                <a:ext cx="2166170" cy="748859"/>
              </a:xfrm>
              <a:prstGeom prst="rect">
                <a:avLst/>
              </a:prstGeom>
              <a:blipFill rotWithShape="1">
                <a:blip r:embed="rId5" cstate="print"/>
                <a:stretch>
                  <a:fillRect/>
                </a:stretch>
              </a:blipFill>
            </p:spPr>
            <p:txBody>
              <a:bodyPr/>
              <a:lstStyle/>
              <a:p>
                <a:r>
                  <a:rPr lang="zh-CN" altLang="en-US">
                    <a:noFill/>
                  </a:rPr>
                  <a:t> </a:t>
                </a:r>
              </a:p>
            </p:txBody>
          </p:sp>
        </mc:Fallback>
      </mc:AlternateContent>
      <p:sp>
        <p:nvSpPr>
          <p:cNvPr id="12" name="TextBox 11"/>
          <p:cNvSpPr txBox="1"/>
          <p:nvPr/>
        </p:nvSpPr>
        <p:spPr>
          <a:xfrm>
            <a:off x="838200" y="5120762"/>
            <a:ext cx="2133600" cy="830997"/>
          </a:xfrm>
          <a:prstGeom prst="rect">
            <a:avLst/>
          </a:prstGeom>
          <a:noFill/>
        </p:spPr>
        <p:txBody>
          <a:bodyPr wrap="square" rtlCol="0">
            <a:spAutoFit/>
          </a:bodyPr>
          <a:lstStyle/>
          <a:p>
            <a:r>
              <a:rPr lang="zh-CN" altLang="en-US" sz="2400" dirty="0"/>
              <a:t>运动电荷产生的磁感应强度</a:t>
            </a:r>
            <a:r>
              <a:rPr lang="en-US" altLang="zh-CN" sz="2400" dirty="0"/>
              <a:t>:</a:t>
            </a:r>
            <a:endParaRPr lang="zh-CN" altLang="en-US" sz="2400" dirty="0"/>
          </a:p>
        </p:txBody>
      </p:sp>
      <mc:AlternateContent xmlns:mc="http://schemas.openxmlformats.org/markup-compatibility/2006" xmlns:a14="http://schemas.microsoft.com/office/drawing/2010/main">
        <mc:Choice Requires="a14">
          <p:sp>
            <p:nvSpPr>
              <p:cNvPr id="2" name="TextBox 1"/>
              <p:cNvSpPr txBox="1"/>
              <p:nvPr/>
            </p:nvSpPr>
            <p:spPr>
              <a:xfrm>
                <a:off x="6781800" y="4173416"/>
                <a:ext cx="169213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400" i="1" smtClean="0">
                          <a:latin typeface="Cambria Math"/>
                        </a:rPr>
                        <m:t>d</m:t>
                      </m:r>
                      <m:r>
                        <a:rPr lang="en-US" altLang="zh-CN" sz="2400" b="0" i="1" smtClean="0">
                          <a:latin typeface="Cambria Math"/>
                        </a:rPr>
                        <m:t>𝑁</m:t>
                      </m:r>
                      <m:r>
                        <a:rPr lang="en-US" altLang="zh-CN" sz="2400" b="0" i="1" smtClean="0">
                          <a:latin typeface="Cambria Math"/>
                        </a:rPr>
                        <m:t>=</m:t>
                      </m:r>
                      <m:r>
                        <a:rPr lang="en-US" altLang="zh-CN" sz="2400" b="0" i="1" smtClean="0">
                          <a:latin typeface="Cambria Math"/>
                        </a:rPr>
                        <m:t>𝑛𝑆𝑑𝑙</m:t>
                      </m:r>
                    </m:oMath>
                  </m:oMathPara>
                </a14:m>
                <a:endParaRPr lang="zh-CN" alt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6781800" y="4173416"/>
                <a:ext cx="1692130" cy="461665"/>
              </a:xfrm>
              <a:prstGeom prst="rect">
                <a:avLst/>
              </a:prstGeom>
              <a:blipFill rotWithShape="1">
                <a:blip r:embed="rId6" cstate="print"/>
                <a:stretch>
                  <a:fillRect/>
                </a:stretch>
              </a:blipFill>
            </p:spPr>
            <p:txBody>
              <a:bodyPr/>
              <a:lstStyle/>
              <a:p>
                <a:r>
                  <a:rPr lang="zh-CN" altLang="en-US">
                    <a:noFill/>
                  </a:rPr>
                  <a:t> </a:t>
                </a:r>
              </a:p>
            </p:txBody>
          </p:sp>
        </mc:Fallback>
      </mc:AlternateContent>
      <p:grpSp>
        <p:nvGrpSpPr>
          <p:cNvPr id="13" name="Group 44"/>
          <p:cNvGrpSpPr/>
          <p:nvPr/>
        </p:nvGrpSpPr>
        <p:grpSpPr bwMode="auto">
          <a:xfrm>
            <a:off x="5410200" y="4876800"/>
            <a:ext cx="3503468" cy="1370807"/>
            <a:chOff x="2699" y="890"/>
            <a:chExt cx="2630" cy="1179"/>
          </a:xfrm>
        </p:grpSpPr>
        <p:sp>
          <p:nvSpPr>
            <p:cNvPr id="14" name="Rectangle 45"/>
            <p:cNvSpPr>
              <a:spLocks noChangeArrowheads="1"/>
            </p:cNvSpPr>
            <p:nvPr/>
          </p:nvSpPr>
          <p:spPr bwMode="auto">
            <a:xfrm>
              <a:off x="2699" y="890"/>
              <a:ext cx="2630" cy="1179"/>
            </a:xfrm>
            <a:prstGeom prst="rect">
              <a:avLst/>
            </a:prstGeom>
            <a:solidFill>
              <a:srgbClr val="99CCFF"/>
            </a:solidFill>
            <a:ln w="9525">
              <a:solidFill>
                <a:srgbClr val="FFFFFF"/>
              </a:solidFill>
              <a:miter lim="800000"/>
            </a:ln>
            <a:effectLst/>
          </p:spPr>
          <p:txBody>
            <a:bodyPr wrap="none" anchor="ctr"/>
            <a:lstStyle/>
            <a:p>
              <a:endParaRPr lang="zh-CN" altLang="en-US"/>
            </a:p>
          </p:txBody>
        </p:sp>
        <p:sp>
          <p:nvSpPr>
            <p:cNvPr id="15" name="Line 46"/>
            <p:cNvSpPr>
              <a:spLocks noChangeShapeType="1"/>
            </p:cNvSpPr>
            <p:nvPr/>
          </p:nvSpPr>
          <p:spPr bwMode="auto">
            <a:xfrm>
              <a:off x="3411" y="1650"/>
              <a:ext cx="0" cy="192"/>
            </a:xfrm>
            <a:prstGeom prst="line">
              <a:avLst/>
            </a:prstGeom>
            <a:noFill/>
            <a:ln w="9525">
              <a:solidFill>
                <a:schemeClr val="tx1"/>
              </a:solidFill>
              <a:round/>
            </a:ln>
            <a:effectLst/>
          </p:spPr>
          <p:txBody>
            <a:bodyPr wrap="none" anchor="ctr"/>
            <a:lstStyle/>
            <a:p>
              <a:endParaRPr lang="zh-CN" altLang="en-US"/>
            </a:p>
          </p:txBody>
        </p:sp>
        <p:sp>
          <p:nvSpPr>
            <p:cNvPr id="16" name="Line 47"/>
            <p:cNvSpPr>
              <a:spLocks noChangeShapeType="1"/>
            </p:cNvSpPr>
            <p:nvPr/>
          </p:nvSpPr>
          <p:spPr bwMode="auto">
            <a:xfrm>
              <a:off x="4899" y="1650"/>
              <a:ext cx="0" cy="192"/>
            </a:xfrm>
            <a:prstGeom prst="line">
              <a:avLst/>
            </a:prstGeom>
            <a:noFill/>
            <a:ln w="9525">
              <a:solidFill>
                <a:schemeClr val="tx1"/>
              </a:solidFill>
              <a:round/>
            </a:ln>
            <a:effectLst/>
          </p:spPr>
          <p:txBody>
            <a:bodyPr wrap="none" anchor="ctr"/>
            <a:lstStyle/>
            <a:p>
              <a:endParaRPr lang="zh-CN" altLang="en-US"/>
            </a:p>
          </p:txBody>
        </p:sp>
        <p:sp>
          <p:nvSpPr>
            <p:cNvPr id="17" name="Text Box 48"/>
            <p:cNvSpPr txBox="1">
              <a:spLocks noChangeArrowheads="1"/>
            </p:cNvSpPr>
            <p:nvPr/>
          </p:nvSpPr>
          <p:spPr bwMode="auto">
            <a:xfrm>
              <a:off x="3969" y="1610"/>
              <a:ext cx="329" cy="288"/>
            </a:xfrm>
            <a:prstGeom prst="rect">
              <a:avLst/>
            </a:prstGeom>
            <a:noFill/>
            <a:ln w="9525">
              <a:noFill/>
              <a:miter lim="800000"/>
            </a:ln>
            <a:effectLst/>
          </p:spPr>
          <p:txBody>
            <a:bodyPr wrap="none">
              <a:spAutoFit/>
            </a:bodyPr>
            <a:lstStyle/>
            <a:p>
              <a:pPr>
                <a:spcBef>
                  <a:spcPct val="50000"/>
                </a:spcBef>
              </a:pPr>
              <a:r>
                <a:rPr kumimoji="1" lang="en-US" altLang="zh-CN" sz="2400" i="1" dirty="0" err="1"/>
                <a:t>I</a:t>
              </a:r>
              <a:r>
                <a:rPr kumimoji="1" lang="en-US" altLang="zh-CN" sz="2400" dirty="0" err="1"/>
                <a:t>d</a:t>
              </a:r>
              <a:r>
                <a:rPr kumimoji="1" lang="en-US" altLang="zh-CN" sz="2400" i="1" dirty="0" err="1"/>
                <a:t>l</a:t>
              </a:r>
              <a:endParaRPr kumimoji="1" lang="en-US" altLang="zh-CN" sz="2400" i="1" dirty="0"/>
            </a:p>
          </p:txBody>
        </p:sp>
        <p:grpSp>
          <p:nvGrpSpPr>
            <p:cNvPr id="18" name="Group 49"/>
            <p:cNvGrpSpPr/>
            <p:nvPr/>
          </p:nvGrpSpPr>
          <p:grpSpPr bwMode="auto">
            <a:xfrm>
              <a:off x="2835" y="965"/>
              <a:ext cx="2208" cy="685"/>
              <a:chOff x="2688" y="851"/>
              <a:chExt cx="2208" cy="685"/>
            </a:xfrm>
          </p:grpSpPr>
          <p:sp>
            <p:nvSpPr>
              <p:cNvPr id="22" name="AutoShape 50"/>
              <p:cNvSpPr>
                <a:spLocks noChangeArrowheads="1"/>
              </p:cNvSpPr>
              <p:nvPr/>
            </p:nvSpPr>
            <p:spPr bwMode="auto">
              <a:xfrm rot="-16200000">
                <a:off x="3696" y="336"/>
                <a:ext cx="624" cy="1776"/>
              </a:xfrm>
              <a:prstGeom prst="can">
                <a:avLst>
                  <a:gd name="adj" fmla="val 51758"/>
                </a:avLst>
              </a:prstGeom>
              <a:gradFill rotWithShape="0">
                <a:gsLst>
                  <a:gs pos="0">
                    <a:srgbClr val="FFCC99"/>
                  </a:gs>
                  <a:gs pos="100000">
                    <a:srgbClr val="FFCC99">
                      <a:gamma/>
                      <a:shade val="46275"/>
                      <a:invGamma/>
                    </a:srgbClr>
                  </a:gs>
                </a:gsLst>
                <a:lin ang="5400000" scaled="1"/>
              </a:gradFill>
              <a:ln w="9525">
                <a:solidFill>
                  <a:srgbClr val="FF9900"/>
                </a:solidFill>
                <a:round/>
              </a:ln>
              <a:effectLst/>
            </p:spPr>
            <p:txBody>
              <a:bodyPr wrap="none" anchor="ctr"/>
              <a:lstStyle/>
              <a:p>
                <a:endParaRPr lang="zh-CN" altLang="en-US"/>
              </a:p>
            </p:txBody>
          </p:sp>
          <p:sp>
            <p:nvSpPr>
              <p:cNvPr id="23" name="Oval 51"/>
              <p:cNvSpPr>
                <a:spLocks noChangeArrowheads="1"/>
              </p:cNvSpPr>
              <p:nvPr/>
            </p:nvSpPr>
            <p:spPr bwMode="auto">
              <a:xfrm>
                <a:off x="3360" y="1056"/>
                <a:ext cx="144" cy="144"/>
              </a:xfrm>
              <a:prstGeom prst="ellipse">
                <a:avLst/>
              </a:prstGeom>
              <a:gradFill rotWithShape="0">
                <a:gsLst>
                  <a:gs pos="0">
                    <a:srgbClr val="FF6699"/>
                  </a:gs>
                  <a:gs pos="100000">
                    <a:srgbClr val="FF6699">
                      <a:gamma/>
                      <a:shade val="46275"/>
                      <a:invGamma/>
                    </a:srgbClr>
                  </a:gs>
                </a:gsLst>
                <a:path path="shape">
                  <a:fillToRect l="50000" t="50000" r="50000" b="50000"/>
                </a:path>
              </a:gradFill>
              <a:ln w="9525">
                <a:solidFill>
                  <a:srgbClr val="FF3300"/>
                </a:solidFill>
                <a:round/>
              </a:ln>
              <a:effectLst/>
            </p:spPr>
            <p:txBody>
              <a:bodyPr wrap="none" anchor="ctr"/>
              <a:lstStyle/>
              <a:p>
                <a:pPr algn="ctr"/>
                <a:r>
                  <a:rPr kumimoji="1" lang="en-US" altLang="zh-CN" sz="2400" b="1">
                    <a:solidFill>
                      <a:srgbClr val="FFFF99"/>
                    </a:solidFill>
                  </a:rPr>
                  <a:t>+</a:t>
                </a:r>
                <a:endParaRPr kumimoji="1" lang="en-US" altLang="zh-CN" sz="2400">
                  <a:solidFill>
                    <a:srgbClr val="FF3300"/>
                  </a:solidFill>
                </a:endParaRPr>
              </a:p>
            </p:txBody>
          </p:sp>
          <p:sp>
            <p:nvSpPr>
              <p:cNvPr id="24" name="Oval 52"/>
              <p:cNvSpPr>
                <a:spLocks noChangeArrowheads="1"/>
              </p:cNvSpPr>
              <p:nvPr/>
            </p:nvSpPr>
            <p:spPr bwMode="auto">
              <a:xfrm>
                <a:off x="3744" y="1008"/>
                <a:ext cx="144" cy="144"/>
              </a:xfrm>
              <a:prstGeom prst="ellipse">
                <a:avLst/>
              </a:prstGeom>
              <a:gradFill rotWithShape="0">
                <a:gsLst>
                  <a:gs pos="0">
                    <a:srgbClr val="FF6699"/>
                  </a:gs>
                  <a:gs pos="100000">
                    <a:srgbClr val="FF6699">
                      <a:gamma/>
                      <a:shade val="46275"/>
                      <a:invGamma/>
                    </a:srgbClr>
                  </a:gs>
                </a:gsLst>
                <a:path path="shape">
                  <a:fillToRect l="50000" t="50000" r="50000" b="50000"/>
                </a:path>
              </a:gradFill>
              <a:ln w="9525">
                <a:solidFill>
                  <a:srgbClr val="FF3300"/>
                </a:solidFill>
                <a:round/>
              </a:ln>
              <a:effectLst/>
            </p:spPr>
            <p:txBody>
              <a:bodyPr wrap="none" anchor="ctr"/>
              <a:lstStyle/>
              <a:p>
                <a:pPr algn="ctr"/>
                <a:r>
                  <a:rPr kumimoji="1" lang="en-US" altLang="zh-CN" sz="2400" b="1">
                    <a:solidFill>
                      <a:srgbClr val="FFFF99"/>
                    </a:solidFill>
                  </a:rPr>
                  <a:t>+</a:t>
                </a:r>
                <a:endParaRPr kumimoji="1" lang="en-US" altLang="zh-CN" sz="2400">
                  <a:solidFill>
                    <a:srgbClr val="FF3300"/>
                  </a:solidFill>
                </a:endParaRPr>
              </a:p>
            </p:txBody>
          </p:sp>
          <p:sp>
            <p:nvSpPr>
              <p:cNvPr id="25" name="Oval 53"/>
              <p:cNvSpPr>
                <a:spLocks noChangeArrowheads="1"/>
              </p:cNvSpPr>
              <p:nvPr/>
            </p:nvSpPr>
            <p:spPr bwMode="auto">
              <a:xfrm>
                <a:off x="3504" y="1296"/>
                <a:ext cx="144" cy="144"/>
              </a:xfrm>
              <a:prstGeom prst="ellipse">
                <a:avLst/>
              </a:prstGeom>
              <a:gradFill rotWithShape="0">
                <a:gsLst>
                  <a:gs pos="0">
                    <a:srgbClr val="FF6699"/>
                  </a:gs>
                  <a:gs pos="100000">
                    <a:srgbClr val="FF6699">
                      <a:gamma/>
                      <a:shade val="46275"/>
                      <a:invGamma/>
                    </a:srgbClr>
                  </a:gs>
                </a:gsLst>
                <a:path path="shape">
                  <a:fillToRect l="50000" t="50000" r="50000" b="50000"/>
                </a:path>
              </a:gradFill>
              <a:ln w="9525">
                <a:solidFill>
                  <a:srgbClr val="FF3300"/>
                </a:solidFill>
                <a:round/>
              </a:ln>
              <a:effectLst/>
            </p:spPr>
            <p:txBody>
              <a:bodyPr wrap="none" anchor="ctr"/>
              <a:lstStyle/>
              <a:p>
                <a:pPr algn="ctr"/>
                <a:r>
                  <a:rPr kumimoji="1" lang="en-US" altLang="zh-CN" sz="2400" b="1">
                    <a:solidFill>
                      <a:srgbClr val="FFFF99"/>
                    </a:solidFill>
                  </a:rPr>
                  <a:t>+</a:t>
                </a:r>
                <a:endParaRPr kumimoji="1" lang="en-US" altLang="zh-CN" sz="2400">
                  <a:solidFill>
                    <a:srgbClr val="FF3300"/>
                  </a:solidFill>
                </a:endParaRPr>
              </a:p>
            </p:txBody>
          </p:sp>
          <p:sp>
            <p:nvSpPr>
              <p:cNvPr id="26" name="Oval 54"/>
              <p:cNvSpPr>
                <a:spLocks noChangeArrowheads="1"/>
              </p:cNvSpPr>
              <p:nvPr/>
            </p:nvSpPr>
            <p:spPr bwMode="auto">
              <a:xfrm>
                <a:off x="3888" y="1248"/>
                <a:ext cx="144" cy="144"/>
              </a:xfrm>
              <a:prstGeom prst="ellipse">
                <a:avLst/>
              </a:prstGeom>
              <a:gradFill rotWithShape="0">
                <a:gsLst>
                  <a:gs pos="0">
                    <a:srgbClr val="FF6699"/>
                  </a:gs>
                  <a:gs pos="100000">
                    <a:srgbClr val="FF6699">
                      <a:gamma/>
                      <a:shade val="46275"/>
                      <a:invGamma/>
                    </a:srgbClr>
                  </a:gs>
                </a:gsLst>
                <a:path path="shape">
                  <a:fillToRect l="50000" t="50000" r="50000" b="50000"/>
                </a:path>
              </a:gradFill>
              <a:ln w="9525">
                <a:solidFill>
                  <a:srgbClr val="FF3300"/>
                </a:solidFill>
                <a:round/>
              </a:ln>
              <a:effectLst/>
            </p:spPr>
            <p:txBody>
              <a:bodyPr wrap="none" anchor="ctr"/>
              <a:lstStyle/>
              <a:p>
                <a:pPr algn="ctr"/>
                <a:r>
                  <a:rPr kumimoji="1" lang="en-US" altLang="zh-CN" sz="2400" b="1">
                    <a:solidFill>
                      <a:srgbClr val="FFFF99"/>
                    </a:solidFill>
                  </a:rPr>
                  <a:t>+</a:t>
                </a:r>
                <a:endParaRPr kumimoji="1" lang="en-US" altLang="zh-CN" sz="2400">
                  <a:solidFill>
                    <a:srgbClr val="FF3300"/>
                  </a:solidFill>
                </a:endParaRPr>
              </a:p>
            </p:txBody>
          </p:sp>
          <p:sp>
            <p:nvSpPr>
              <p:cNvPr id="27" name="Oval 55"/>
              <p:cNvSpPr>
                <a:spLocks noChangeArrowheads="1"/>
              </p:cNvSpPr>
              <p:nvPr/>
            </p:nvSpPr>
            <p:spPr bwMode="auto">
              <a:xfrm>
                <a:off x="4176" y="1056"/>
                <a:ext cx="144" cy="144"/>
              </a:xfrm>
              <a:prstGeom prst="ellipse">
                <a:avLst/>
              </a:prstGeom>
              <a:gradFill rotWithShape="0">
                <a:gsLst>
                  <a:gs pos="0">
                    <a:srgbClr val="FF6699"/>
                  </a:gs>
                  <a:gs pos="100000">
                    <a:srgbClr val="FF6699">
                      <a:gamma/>
                      <a:shade val="46275"/>
                      <a:invGamma/>
                    </a:srgbClr>
                  </a:gs>
                </a:gsLst>
                <a:path path="shape">
                  <a:fillToRect l="50000" t="50000" r="50000" b="50000"/>
                </a:path>
              </a:gradFill>
              <a:ln w="9525">
                <a:solidFill>
                  <a:srgbClr val="FF3300"/>
                </a:solidFill>
                <a:round/>
              </a:ln>
              <a:effectLst/>
            </p:spPr>
            <p:txBody>
              <a:bodyPr wrap="none" anchor="ctr"/>
              <a:lstStyle/>
              <a:p>
                <a:pPr algn="ctr"/>
                <a:r>
                  <a:rPr kumimoji="1" lang="en-US" altLang="zh-CN" sz="2400" b="1">
                    <a:solidFill>
                      <a:srgbClr val="FFFF99"/>
                    </a:solidFill>
                  </a:rPr>
                  <a:t>+</a:t>
                </a:r>
                <a:endParaRPr kumimoji="1" lang="en-US" altLang="zh-CN" sz="2400">
                  <a:solidFill>
                    <a:srgbClr val="FF3300"/>
                  </a:solidFill>
                </a:endParaRPr>
              </a:p>
            </p:txBody>
          </p:sp>
          <p:sp>
            <p:nvSpPr>
              <p:cNvPr id="28" name="Oval 56"/>
              <p:cNvSpPr>
                <a:spLocks noChangeArrowheads="1"/>
              </p:cNvSpPr>
              <p:nvPr/>
            </p:nvSpPr>
            <p:spPr bwMode="auto">
              <a:xfrm>
                <a:off x="4320" y="1296"/>
                <a:ext cx="144" cy="144"/>
              </a:xfrm>
              <a:prstGeom prst="ellipse">
                <a:avLst/>
              </a:prstGeom>
              <a:gradFill rotWithShape="0">
                <a:gsLst>
                  <a:gs pos="0">
                    <a:srgbClr val="FF6699"/>
                  </a:gs>
                  <a:gs pos="100000">
                    <a:srgbClr val="FF6699">
                      <a:gamma/>
                      <a:shade val="46275"/>
                      <a:invGamma/>
                    </a:srgbClr>
                  </a:gs>
                </a:gsLst>
                <a:path path="shape">
                  <a:fillToRect l="50000" t="50000" r="50000" b="50000"/>
                </a:path>
              </a:gradFill>
              <a:ln w="9525">
                <a:solidFill>
                  <a:srgbClr val="FF3300"/>
                </a:solidFill>
                <a:round/>
              </a:ln>
              <a:effectLst/>
            </p:spPr>
            <p:txBody>
              <a:bodyPr wrap="none" anchor="ctr"/>
              <a:lstStyle/>
              <a:p>
                <a:pPr algn="ctr"/>
                <a:r>
                  <a:rPr kumimoji="1" lang="en-US" altLang="zh-CN" sz="2400" b="1">
                    <a:solidFill>
                      <a:srgbClr val="FFFF99"/>
                    </a:solidFill>
                  </a:rPr>
                  <a:t>+</a:t>
                </a:r>
                <a:endParaRPr kumimoji="1" lang="en-US" altLang="zh-CN" sz="2400">
                  <a:solidFill>
                    <a:srgbClr val="FF3300"/>
                  </a:solidFill>
                </a:endParaRPr>
              </a:p>
            </p:txBody>
          </p:sp>
          <p:sp>
            <p:nvSpPr>
              <p:cNvPr id="29" name="Line 57"/>
              <p:cNvSpPr>
                <a:spLocks noChangeShapeType="1"/>
              </p:cNvSpPr>
              <p:nvPr/>
            </p:nvSpPr>
            <p:spPr bwMode="auto">
              <a:xfrm>
                <a:off x="4032" y="1296"/>
                <a:ext cx="288" cy="0"/>
              </a:xfrm>
              <a:prstGeom prst="line">
                <a:avLst/>
              </a:prstGeom>
              <a:noFill/>
              <a:ln w="19050">
                <a:solidFill>
                  <a:srgbClr val="FFFF99"/>
                </a:solidFill>
                <a:round/>
                <a:tailEnd type="stealth" w="med" len="lg"/>
              </a:ln>
              <a:effectLst/>
            </p:spPr>
            <p:txBody>
              <a:bodyPr wrap="none" anchor="ctr"/>
              <a:lstStyle/>
              <a:p>
                <a:endParaRPr lang="zh-CN" altLang="en-US"/>
              </a:p>
            </p:txBody>
          </p:sp>
          <p:sp>
            <p:nvSpPr>
              <p:cNvPr id="30" name="Text Box 58"/>
              <p:cNvSpPr txBox="1">
                <a:spLocks noChangeArrowheads="1"/>
              </p:cNvSpPr>
              <p:nvPr/>
            </p:nvSpPr>
            <p:spPr bwMode="auto">
              <a:xfrm>
                <a:off x="4032" y="1200"/>
                <a:ext cx="241" cy="327"/>
              </a:xfrm>
              <a:prstGeom prst="rect">
                <a:avLst/>
              </a:prstGeom>
              <a:noFill/>
              <a:ln w="9525">
                <a:noFill/>
                <a:miter lim="800000"/>
              </a:ln>
              <a:effectLst/>
            </p:spPr>
            <p:txBody>
              <a:bodyPr wrap="none">
                <a:spAutoFit/>
              </a:bodyPr>
              <a:lstStyle/>
              <a:p>
                <a:pPr>
                  <a:spcBef>
                    <a:spcPct val="50000"/>
                  </a:spcBef>
                </a:pPr>
                <a:r>
                  <a:rPr kumimoji="1" lang="en-US" altLang="zh-CN" sz="2800" b="1" i="1" dirty="0">
                    <a:latin typeface="Book Antiqua" panose="02040602050305030304" pitchFamily="18" charset="0"/>
                  </a:rPr>
                  <a:t>v</a:t>
                </a:r>
                <a:endParaRPr kumimoji="1" lang="en-US" altLang="zh-CN" sz="2400" i="1" dirty="0">
                  <a:latin typeface="Book Antiqua" panose="02040602050305030304" pitchFamily="18" charset="0"/>
                </a:endParaRPr>
              </a:p>
            </p:txBody>
          </p:sp>
          <p:sp>
            <p:nvSpPr>
              <p:cNvPr id="31" name="AutoShape 59"/>
              <p:cNvSpPr>
                <a:spLocks noChangeArrowheads="1"/>
              </p:cNvSpPr>
              <p:nvPr/>
            </p:nvSpPr>
            <p:spPr bwMode="auto">
              <a:xfrm>
                <a:off x="2688" y="1152"/>
                <a:ext cx="384" cy="240"/>
              </a:xfrm>
              <a:custGeom>
                <a:avLst/>
                <a:gdLst>
                  <a:gd name="G0" fmla="+- 15581 0 0"/>
                  <a:gd name="G1" fmla="+- 5400 0 0"/>
                  <a:gd name="G2" fmla="+- 21600 0 5400"/>
                  <a:gd name="G3" fmla="+- 10800 0 5400"/>
                  <a:gd name="G4" fmla="+- 21600 0 15581"/>
                  <a:gd name="G5" fmla="*/ G4 G3 10800"/>
                  <a:gd name="G6" fmla="+- 21600 0 G5"/>
                  <a:gd name="T0" fmla="*/ 15581 w 21600"/>
                  <a:gd name="T1" fmla="*/ 0 h 21600"/>
                  <a:gd name="T2" fmla="*/ 0 w 21600"/>
                  <a:gd name="T3" fmla="*/ 10800 h 21600"/>
                  <a:gd name="T4" fmla="*/ 15581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5581" y="0"/>
                    </a:moveTo>
                    <a:lnTo>
                      <a:pt x="15581" y="5400"/>
                    </a:lnTo>
                    <a:lnTo>
                      <a:pt x="3375" y="5400"/>
                    </a:lnTo>
                    <a:lnTo>
                      <a:pt x="3375" y="16200"/>
                    </a:lnTo>
                    <a:lnTo>
                      <a:pt x="15581" y="16200"/>
                    </a:lnTo>
                    <a:lnTo>
                      <a:pt x="15581"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FFFF"/>
              </a:solidFill>
              <a:ln w="9525">
                <a:solidFill>
                  <a:srgbClr val="3366FF"/>
                </a:solidFill>
                <a:miter lim="800000"/>
              </a:ln>
              <a:effectLst>
                <a:outerShdw dist="35921" dir="2700000" algn="ctr" rotWithShape="0">
                  <a:schemeClr val="bg2"/>
                </a:outerShdw>
              </a:effectLst>
            </p:spPr>
            <p:txBody>
              <a:bodyPr wrap="none" anchor="ctr"/>
              <a:lstStyle/>
              <a:p>
                <a:pPr algn="ctr"/>
                <a:endParaRPr kumimoji="1" lang="zh-CN" altLang="zh-CN" sz="2400">
                  <a:solidFill>
                    <a:srgbClr val="FF3300"/>
                  </a:solidFill>
                </a:endParaRPr>
              </a:p>
            </p:txBody>
          </p:sp>
          <p:sp>
            <p:nvSpPr>
              <p:cNvPr id="32" name="Rectangle 60"/>
              <p:cNvSpPr>
                <a:spLocks noChangeArrowheads="1"/>
              </p:cNvSpPr>
              <p:nvPr/>
            </p:nvSpPr>
            <p:spPr bwMode="auto">
              <a:xfrm>
                <a:off x="2736" y="851"/>
                <a:ext cx="191" cy="327"/>
              </a:xfrm>
              <a:prstGeom prst="rect">
                <a:avLst/>
              </a:prstGeom>
              <a:noFill/>
              <a:ln w="9525">
                <a:noFill/>
                <a:miter lim="800000"/>
              </a:ln>
              <a:effectLst/>
            </p:spPr>
            <p:txBody>
              <a:bodyPr wrap="none">
                <a:spAutoFit/>
              </a:bodyPr>
              <a:lstStyle/>
              <a:p>
                <a:r>
                  <a:rPr kumimoji="1" lang="en-US" altLang="zh-CN" sz="2800" i="1" dirty="0"/>
                  <a:t>I</a:t>
                </a:r>
                <a:endParaRPr kumimoji="1" lang="en-US" altLang="zh-CN" sz="2400" i="1" dirty="0"/>
              </a:p>
            </p:txBody>
          </p:sp>
        </p:grpSp>
        <p:sp>
          <p:nvSpPr>
            <p:cNvPr id="19" name="Text Box 61"/>
            <p:cNvSpPr txBox="1">
              <a:spLocks noChangeArrowheads="1"/>
            </p:cNvSpPr>
            <p:nvPr/>
          </p:nvSpPr>
          <p:spPr bwMode="auto">
            <a:xfrm>
              <a:off x="4744" y="1240"/>
              <a:ext cx="212" cy="288"/>
            </a:xfrm>
            <a:prstGeom prst="rect">
              <a:avLst/>
            </a:prstGeom>
            <a:noFill/>
            <a:ln w="9525">
              <a:noFill/>
              <a:miter lim="800000"/>
            </a:ln>
            <a:effectLst/>
          </p:spPr>
          <p:txBody>
            <a:bodyPr wrap="none">
              <a:spAutoFit/>
            </a:bodyPr>
            <a:lstStyle/>
            <a:p>
              <a:pPr>
                <a:spcBef>
                  <a:spcPct val="50000"/>
                </a:spcBef>
              </a:pPr>
              <a:r>
                <a:rPr kumimoji="1" lang="en-US" altLang="zh-CN" sz="2400" i="1">
                  <a:solidFill>
                    <a:srgbClr val="3366FF"/>
                  </a:solidFill>
                </a:rPr>
                <a:t>S</a:t>
              </a:r>
            </a:p>
          </p:txBody>
        </p:sp>
        <p:sp>
          <p:nvSpPr>
            <p:cNvPr id="20" name="Line 62"/>
            <p:cNvSpPr>
              <a:spLocks noChangeShapeType="1"/>
            </p:cNvSpPr>
            <p:nvPr/>
          </p:nvSpPr>
          <p:spPr bwMode="auto">
            <a:xfrm flipH="1">
              <a:off x="3424" y="1797"/>
              <a:ext cx="363" cy="0"/>
            </a:xfrm>
            <a:prstGeom prst="line">
              <a:avLst/>
            </a:prstGeom>
            <a:noFill/>
            <a:ln w="9525">
              <a:solidFill>
                <a:schemeClr val="tx1"/>
              </a:solidFill>
              <a:round/>
              <a:tailEnd type="arrow" w="med" len="lg"/>
            </a:ln>
            <a:effectLst/>
          </p:spPr>
          <p:txBody>
            <a:bodyPr/>
            <a:lstStyle/>
            <a:p>
              <a:endParaRPr lang="zh-CN" altLang="en-US"/>
            </a:p>
          </p:txBody>
        </p:sp>
        <p:sp>
          <p:nvSpPr>
            <p:cNvPr id="21" name="Line 63"/>
            <p:cNvSpPr>
              <a:spLocks noChangeShapeType="1"/>
            </p:cNvSpPr>
            <p:nvPr/>
          </p:nvSpPr>
          <p:spPr bwMode="auto">
            <a:xfrm>
              <a:off x="4513" y="1797"/>
              <a:ext cx="363" cy="0"/>
            </a:xfrm>
            <a:prstGeom prst="line">
              <a:avLst/>
            </a:prstGeom>
            <a:noFill/>
            <a:ln w="9525">
              <a:solidFill>
                <a:schemeClr val="tx1"/>
              </a:solidFill>
              <a:round/>
              <a:tailEnd type="arrow" w="med" len="lg"/>
            </a:ln>
            <a:effectLst/>
          </p:spPr>
          <p:txBody>
            <a:bodyPr/>
            <a:lstStyle/>
            <a:p>
              <a:endParaRPr lang="zh-CN" altLang="en-US"/>
            </a:p>
          </p:txBody>
        </p:sp>
      </p:grpSp>
      <p:sp>
        <p:nvSpPr>
          <p:cNvPr id="33" name="Rectangle 23"/>
          <p:cNvSpPr>
            <a:spLocks noChangeArrowheads="1"/>
          </p:cNvSpPr>
          <p:nvPr/>
        </p:nvSpPr>
        <p:spPr bwMode="auto">
          <a:xfrm>
            <a:off x="800100" y="1227992"/>
            <a:ext cx="2438400" cy="457200"/>
          </a:xfrm>
          <a:prstGeom prst="rect">
            <a:avLst/>
          </a:prstGeom>
          <a:solidFill>
            <a:srgbClr val="CCFFCC">
              <a:alpha val="80000"/>
            </a:srgbClr>
          </a:solidFill>
          <a:ln w="9525">
            <a:noFill/>
            <a:miter lim="800000"/>
          </a:ln>
          <a:effectLst/>
        </p:spPr>
        <p:txBody>
          <a:bodyPr wrap="none" anchor="ctr"/>
          <a:lstStyle/>
          <a:p>
            <a:pPr algn="ctr"/>
            <a:r>
              <a:rPr lang="zh-CN" altLang="en-US" sz="2400">
                <a:latin typeface="Arial" panose="020B0604020202020204" pitchFamily="34" charset="0"/>
              </a:rPr>
              <a:t>运动电荷的磁场</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ltLang="zh-CN" dirty="0"/>
              <a:t>10.3 </a:t>
            </a:r>
            <a:r>
              <a:rPr lang="zh-CN" altLang="en-US" dirty="0"/>
              <a:t>毕奥─萨伐尔定律</a:t>
            </a:r>
          </a:p>
        </p:txBody>
      </p:sp>
      <p:sp>
        <p:nvSpPr>
          <p:cNvPr id="36" name="灯片编号占位符 4"/>
          <p:cNvSpPr>
            <a:spLocks noGrp="1"/>
          </p:cNvSpPr>
          <p:nvPr>
            <p:ph type="sldNum" sz="quarter" idx="12"/>
          </p:nvPr>
        </p:nvSpPr>
        <p:spPr/>
        <p:txBody>
          <a:bodyPr/>
          <a:lstStyle/>
          <a:p>
            <a:fld id="{C4D2D820-63F9-42C9-9AEB-BC5C9383979C}" type="slidenum">
              <a:rPr lang="en-US" altLang="zh-CN"/>
              <a:pPr/>
              <a:t>48</a:t>
            </a:fld>
            <a:endParaRPr lang="en-US" altLang="zh-CN"/>
          </a:p>
        </p:txBody>
      </p:sp>
      <p:graphicFrame>
        <p:nvGraphicFramePr>
          <p:cNvPr id="243716" name="Object 4"/>
          <p:cNvGraphicFramePr>
            <a:graphicFrameLocks noChangeAspect="1"/>
          </p:cNvGraphicFramePr>
          <p:nvPr/>
        </p:nvGraphicFramePr>
        <p:xfrm>
          <a:off x="2743200" y="2362200"/>
          <a:ext cx="2047875" cy="869950"/>
        </p:xfrm>
        <a:graphic>
          <a:graphicData uri="http://schemas.openxmlformats.org/presentationml/2006/ole">
            <mc:AlternateContent xmlns:mc="http://schemas.openxmlformats.org/markup-compatibility/2006">
              <mc:Choice xmlns:v="urn:schemas-microsoft-com:vml" Requires="v">
                <p:oleObj name="公式" r:id="rId2" imgW="32483160" imgH="13804920" progId="">
                  <p:embed/>
                </p:oleObj>
              </mc:Choice>
              <mc:Fallback>
                <p:oleObj name="公式" r:id="rId2" imgW="32483160" imgH="13804920" progId="">
                  <p:embed/>
                  <p:pic>
                    <p:nvPicPr>
                      <p:cNvPr id="0" name="Picture 4" descr="image2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362200"/>
                        <a:ext cx="2047875" cy="869950"/>
                      </a:xfrm>
                      <a:prstGeom prst="rect">
                        <a:avLst/>
                      </a:prstGeom>
                      <a:solidFill>
                        <a:srgbClr val="99CCFF"/>
                      </a:solidFill>
                    </p:spPr>
                  </p:pic>
                </p:oleObj>
              </mc:Fallback>
            </mc:AlternateContent>
          </a:graphicData>
        </a:graphic>
      </p:graphicFrame>
      <p:sp>
        <p:nvSpPr>
          <p:cNvPr id="243717" name="Text Box 5"/>
          <p:cNvSpPr txBox="1">
            <a:spLocks noChangeArrowheads="1"/>
          </p:cNvSpPr>
          <p:nvPr/>
        </p:nvSpPr>
        <p:spPr bwMode="auto">
          <a:xfrm>
            <a:off x="762000" y="1524000"/>
            <a:ext cx="4185761" cy="461665"/>
          </a:xfrm>
          <a:prstGeom prst="rect">
            <a:avLst/>
          </a:prstGeom>
          <a:noFill/>
          <a:ln w="9525" algn="ctr">
            <a:noFill/>
            <a:miter lim="800000"/>
          </a:ln>
          <a:effectLst/>
        </p:spPr>
        <p:txBody>
          <a:bodyPr wrap="none">
            <a:spAutoFit/>
          </a:bodyPr>
          <a:lstStyle/>
          <a:p>
            <a:r>
              <a:rPr lang="zh-CN" altLang="en-US" sz="2400" dirty="0"/>
              <a:t>运动电荷的磁感应强度公式：</a:t>
            </a:r>
          </a:p>
        </p:txBody>
      </p:sp>
      <p:grpSp>
        <p:nvGrpSpPr>
          <p:cNvPr id="243800" name="Group 88"/>
          <p:cNvGrpSpPr/>
          <p:nvPr/>
        </p:nvGrpSpPr>
        <p:grpSpPr bwMode="auto">
          <a:xfrm>
            <a:off x="5334000" y="3810000"/>
            <a:ext cx="2562225" cy="1682750"/>
            <a:chOff x="816" y="2352"/>
            <a:chExt cx="1614" cy="1060"/>
          </a:xfrm>
        </p:grpSpPr>
        <p:grpSp>
          <p:nvGrpSpPr>
            <p:cNvPr id="243777" name="Group 65"/>
            <p:cNvGrpSpPr/>
            <p:nvPr/>
          </p:nvGrpSpPr>
          <p:grpSpPr bwMode="auto">
            <a:xfrm>
              <a:off x="816" y="2352"/>
              <a:ext cx="1252" cy="365"/>
              <a:chOff x="816" y="2352"/>
              <a:chExt cx="1252" cy="365"/>
            </a:xfrm>
          </p:grpSpPr>
          <p:sp>
            <p:nvSpPr>
              <p:cNvPr id="243778" name="Oval 66"/>
              <p:cNvSpPr>
                <a:spLocks noChangeArrowheads="1"/>
              </p:cNvSpPr>
              <p:nvPr/>
            </p:nvSpPr>
            <p:spPr bwMode="auto">
              <a:xfrm>
                <a:off x="816" y="2352"/>
                <a:ext cx="288" cy="288"/>
              </a:xfrm>
              <a:prstGeom prst="ellipse">
                <a:avLst/>
              </a:prstGeom>
              <a:solidFill>
                <a:srgbClr val="99CCFF"/>
              </a:solidFill>
              <a:ln w="9525">
                <a:solidFill>
                  <a:schemeClr val="tx1"/>
                </a:solidFill>
                <a:round/>
              </a:ln>
              <a:effectLst/>
            </p:spPr>
            <p:txBody>
              <a:bodyPr wrap="none" anchor="ctr"/>
              <a:lstStyle/>
              <a:p>
                <a:pPr algn="ctr"/>
                <a:r>
                  <a:rPr kumimoji="1" lang="en-US" altLang="zh-CN" sz="2800" b="1" dirty="0">
                    <a:solidFill>
                      <a:schemeClr val="accent2"/>
                    </a:solidFill>
                  </a:rPr>
                  <a:t>-</a:t>
                </a:r>
                <a:endParaRPr kumimoji="1" lang="en-US" altLang="zh-CN" sz="2800" dirty="0">
                  <a:solidFill>
                    <a:srgbClr val="FF3300"/>
                  </a:solidFill>
                </a:endParaRPr>
              </a:p>
            </p:txBody>
          </p:sp>
          <p:grpSp>
            <p:nvGrpSpPr>
              <p:cNvPr id="243779" name="Group 67"/>
              <p:cNvGrpSpPr/>
              <p:nvPr/>
            </p:nvGrpSpPr>
            <p:grpSpPr bwMode="auto">
              <a:xfrm>
                <a:off x="1104" y="2352"/>
                <a:ext cx="964" cy="365"/>
                <a:chOff x="1104" y="2352"/>
                <a:chExt cx="964" cy="365"/>
              </a:xfrm>
            </p:grpSpPr>
            <p:sp>
              <p:nvSpPr>
                <p:cNvPr id="243780" name="Line 68"/>
                <p:cNvSpPr>
                  <a:spLocks noChangeShapeType="1"/>
                </p:cNvSpPr>
                <p:nvPr/>
              </p:nvSpPr>
              <p:spPr bwMode="auto">
                <a:xfrm>
                  <a:off x="1104" y="2496"/>
                  <a:ext cx="720" cy="0"/>
                </a:xfrm>
                <a:prstGeom prst="line">
                  <a:avLst/>
                </a:prstGeom>
                <a:noFill/>
                <a:ln w="28575">
                  <a:solidFill>
                    <a:schemeClr val="tx1"/>
                  </a:solidFill>
                  <a:round/>
                  <a:tailEnd type="stealth" w="med" len="lg"/>
                </a:ln>
                <a:effectLst/>
              </p:spPr>
              <p:txBody>
                <a:bodyPr wrap="none" anchor="ctr"/>
                <a:lstStyle/>
                <a:p>
                  <a:endParaRPr lang="zh-CN" altLang="en-US"/>
                </a:p>
              </p:txBody>
            </p:sp>
            <p:sp>
              <p:nvSpPr>
                <p:cNvPr id="243781" name="Text Box 69"/>
                <p:cNvSpPr txBox="1">
                  <a:spLocks noChangeArrowheads="1"/>
                </p:cNvSpPr>
                <p:nvPr/>
              </p:nvSpPr>
              <p:spPr bwMode="auto">
                <a:xfrm>
                  <a:off x="1824" y="2352"/>
                  <a:ext cx="244" cy="365"/>
                </a:xfrm>
                <a:prstGeom prst="rect">
                  <a:avLst/>
                </a:prstGeom>
                <a:noFill/>
                <a:ln w="9525">
                  <a:noFill/>
                  <a:miter lim="800000"/>
                </a:ln>
                <a:effectLst/>
              </p:spPr>
              <p:txBody>
                <a:bodyPr wrap="none">
                  <a:spAutoFit/>
                </a:bodyPr>
                <a:lstStyle/>
                <a:p>
                  <a:pPr>
                    <a:spcBef>
                      <a:spcPct val="50000"/>
                    </a:spcBef>
                  </a:pPr>
                  <a:r>
                    <a:rPr kumimoji="1" lang="en-US" altLang="zh-CN" sz="3200" i="1">
                      <a:latin typeface="Book Antiqua" panose="02040602050305030304" pitchFamily="18" charset="0"/>
                    </a:rPr>
                    <a:t>v</a:t>
                  </a:r>
                  <a:endParaRPr kumimoji="1" lang="en-US" altLang="zh-CN" sz="2400" i="1">
                    <a:latin typeface="Book Antiqua" panose="02040602050305030304" pitchFamily="18" charset="0"/>
                  </a:endParaRPr>
                </a:p>
              </p:txBody>
            </p:sp>
          </p:grpSp>
        </p:grpSp>
        <p:grpSp>
          <p:nvGrpSpPr>
            <p:cNvPr id="243782" name="Group 70"/>
            <p:cNvGrpSpPr/>
            <p:nvPr/>
          </p:nvGrpSpPr>
          <p:grpSpPr bwMode="auto">
            <a:xfrm>
              <a:off x="1056" y="2592"/>
              <a:ext cx="1374" cy="820"/>
              <a:chOff x="1056" y="2592"/>
              <a:chExt cx="1374" cy="820"/>
            </a:xfrm>
          </p:grpSpPr>
          <p:grpSp>
            <p:nvGrpSpPr>
              <p:cNvPr id="243783" name="Group 71"/>
              <p:cNvGrpSpPr/>
              <p:nvPr/>
            </p:nvGrpSpPr>
            <p:grpSpPr bwMode="auto">
              <a:xfrm>
                <a:off x="1056" y="2592"/>
                <a:ext cx="1200" cy="720"/>
                <a:chOff x="1056" y="2592"/>
                <a:chExt cx="1200" cy="720"/>
              </a:xfrm>
            </p:grpSpPr>
            <p:sp>
              <p:nvSpPr>
                <p:cNvPr id="243784" name="Line 72"/>
                <p:cNvSpPr>
                  <a:spLocks noChangeShapeType="1"/>
                </p:cNvSpPr>
                <p:nvPr/>
              </p:nvSpPr>
              <p:spPr bwMode="auto">
                <a:xfrm>
                  <a:off x="1056" y="2592"/>
                  <a:ext cx="1200" cy="720"/>
                </a:xfrm>
                <a:prstGeom prst="line">
                  <a:avLst/>
                </a:prstGeom>
                <a:noFill/>
                <a:ln w="28575">
                  <a:solidFill>
                    <a:schemeClr val="tx1"/>
                  </a:solidFill>
                  <a:round/>
                  <a:tailEnd type="stealth" w="med" len="lg"/>
                </a:ln>
                <a:effectLst/>
              </p:spPr>
              <p:txBody>
                <a:bodyPr wrap="none" anchor="ctr"/>
                <a:lstStyle/>
                <a:p>
                  <a:endParaRPr lang="zh-CN" altLang="en-US"/>
                </a:p>
              </p:txBody>
            </p:sp>
            <p:sp>
              <p:nvSpPr>
                <p:cNvPr id="243785" name="Rectangle 73"/>
                <p:cNvSpPr>
                  <a:spLocks noChangeArrowheads="1"/>
                </p:cNvSpPr>
                <p:nvPr/>
              </p:nvSpPr>
              <p:spPr bwMode="auto">
                <a:xfrm>
                  <a:off x="1392" y="2832"/>
                  <a:ext cx="203" cy="327"/>
                </a:xfrm>
                <a:prstGeom prst="rect">
                  <a:avLst/>
                </a:prstGeom>
                <a:noFill/>
                <a:ln w="9525">
                  <a:noFill/>
                  <a:miter lim="800000"/>
                </a:ln>
                <a:effectLst/>
              </p:spPr>
              <p:txBody>
                <a:bodyPr wrap="none">
                  <a:spAutoFit/>
                </a:bodyPr>
                <a:lstStyle/>
                <a:p>
                  <a:r>
                    <a:rPr kumimoji="1" lang="en-US" altLang="zh-CN" sz="2800" i="1"/>
                    <a:t>r</a:t>
                  </a:r>
                </a:p>
              </p:txBody>
            </p:sp>
          </p:grpSp>
          <p:grpSp>
            <p:nvGrpSpPr>
              <p:cNvPr id="243786" name="Group 74"/>
              <p:cNvGrpSpPr/>
              <p:nvPr/>
            </p:nvGrpSpPr>
            <p:grpSpPr bwMode="auto">
              <a:xfrm>
                <a:off x="2200" y="2995"/>
                <a:ext cx="230" cy="417"/>
                <a:chOff x="2200" y="2995"/>
                <a:chExt cx="230" cy="417"/>
              </a:xfrm>
            </p:grpSpPr>
            <p:grpSp>
              <p:nvGrpSpPr>
                <p:cNvPr id="243787" name="Group 75"/>
                <p:cNvGrpSpPr/>
                <p:nvPr/>
              </p:nvGrpSpPr>
              <p:grpSpPr bwMode="auto">
                <a:xfrm>
                  <a:off x="2236" y="3276"/>
                  <a:ext cx="136" cy="136"/>
                  <a:chOff x="2236" y="3276"/>
                  <a:chExt cx="136" cy="136"/>
                </a:xfrm>
              </p:grpSpPr>
              <p:sp>
                <p:nvSpPr>
                  <p:cNvPr id="243788" name="Oval 76"/>
                  <p:cNvSpPr>
                    <a:spLocks noChangeArrowheads="1"/>
                  </p:cNvSpPr>
                  <p:nvPr/>
                </p:nvSpPr>
                <p:spPr bwMode="auto">
                  <a:xfrm>
                    <a:off x="2236" y="3276"/>
                    <a:ext cx="136" cy="136"/>
                  </a:xfrm>
                  <a:prstGeom prst="ellipse">
                    <a:avLst/>
                  </a:prstGeom>
                  <a:solidFill>
                    <a:schemeClr val="accent6">
                      <a:lumMod val="40000"/>
                      <a:lumOff val="60000"/>
                    </a:schemeClr>
                  </a:solidFill>
                  <a:ln w="9525">
                    <a:solidFill>
                      <a:schemeClr val="tx1"/>
                    </a:solidFill>
                    <a:round/>
                  </a:ln>
                  <a:effectLst/>
                </p:spPr>
                <p:txBody>
                  <a:bodyPr wrap="none" anchor="ctr"/>
                  <a:lstStyle/>
                  <a:p>
                    <a:endParaRPr lang="zh-CN" altLang="en-US"/>
                  </a:p>
                </p:txBody>
              </p:sp>
              <p:sp>
                <p:nvSpPr>
                  <p:cNvPr id="243789" name="Oval 77"/>
                  <p:cNvSpPr>
                    <a:spLocks noChangeArrowheads="1"/>
                  </p:cNvSpPr>
                  <p:nvPr/>
                </p:nvSpPr>
                <p:spPr bwMode="auto">
                  <a:xfrm>
                    <a:off x="2282" y="3321"/>
                    <a:ext cx="45" cy="45"/>
                  </a:xfrm>
                  <a:prstGeom prst="ellipse">
                    <a:avLst/>
                  </a:prstGeom>
                  <a:solidFill>
                    <a:schemeClr val="tx1"/>
                  </a:solidFill>
                  <a:ln w="9525">
                    <a:solidFill>
                      <a:schemeClr val="tx1"/>
                    </a:solidFill>
                    <a:round/>
                  </a:ln>
                  <a:effectLst/>
                </p:spPr>
                <p:txBody>
                  <a:bodyPr wrap="none" anchor="ctr"/>
                  <a:lstStyle/>
                  <a:p>
                    <a:endParaRPr lang="zh-CN" altLang="en-US"/>
                  </a:p>
                </p:txBody>
              </p:sp>
            </p:grpSp>
            <p:graphicFrame>
              <p:nvGraphicFramePr>
                <p:cNvPr id="243790" name="Object 78"/>
                <p:cNvGraphicFramePr>
                  <a:graphicFrameLocks noChangeAspect="1"/>
                </p:cNvGraphicFramePr>
                <p:nvPr/>
              </p:nvGraphicFramePr>
              <p:xfrm>
                <a:off x="2200" y="2995"/>
                <a:ext cx="230" cy="287"/>
              </p:xfrm>
              <a:graphic>
                <a:graphicData uri="http://schemas.openxmlformats.org/presentationml/2006/ole">
                  <mc:AlternateContent xmlns:mc="http://schemas.openxmlformats.org/markup-compatibility/2006">
                    <mc:Choice xmlns:v="urn:schemas-microsoft-com:vml" Requires="v">
                      <p:oleObj name="公式" r:id="rId4" imgW="4861800" imgH="6083280" progId="">
                        <p:embed/>
                      </p:oleObj>
                    </mc:Choice>
                    <mc:Fallback>
                      <p:oleObj name="公式" r:id="rId4" imgW="4861800" imgH="6083280" progId="">
                        <p:embed/>
                        <p:pic>
                          <p:nvPicPr>
                            <p:cNvPr id="0" name="Picture 78" descr="image2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0" y="2995"/>
                              <a:ext cx="230"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grpSp>
        <p:nvGrpSpPr>
          <p:cNvPr id="243799" name="Group 87"/>
          <p:cNvGrpSpPr/>
          <p:nvPr/>
        </p:nvGrpSpPr>
        <p:grpSpPr bwMode="auto">
          <a:xfrm>
            <a:off x="1371600" y="3810000"/>
            <a:ext cx="2563813" cy="1730375"/>
            <a:chOff x="3264" y="2352"/>
            <a:chExt cx="1615" cy="1090"/>
          </a:xfrm>
        </p:grpSpPr>
        <p:grpSp>
          <p:nvGrpSpPr>
            <p:cNvPr id="243772" name="Group 60"/>
            <p:cNvGrpSpPr/>
            <p:nvPr/>
          </p:nvGrpSpPr>
          <p:grpSpPr bwMode="auto">
            <a:xfrm>
              <a:off x="3264" y="2352"/>
              <a:ext cx="1252" cy="365"/>
              <a:chOff x="3264" y="2352"/>
              <a:chExt cx="1252" cy="365"/>
            </a:xfrm>
          </p:grpSpPr>
          <p:sp>
            <p:nvSpPr>
              <p:cNvPr id="243773" name="Oval 61"/>
              <p:cNvSpPr>
                <a:spLocks noChangeArrowheads="1"/>
              </p:cNvSpPr>
              <p:nvPr/>
            </p:nvSpPr>
            <p:spPr bwMode="auto">
              <a:xfrm>
                <a:off x="3264" y="2352"/>
                <a:ext cx="288" cy="288"/>
              </a:xfrm>
              <a:prstGeom prst="ellipse">
                <a:avLst/>
              </a:prstGeom>
              <a:solidFill>
                <a:srgbClr val="99CCFF"/>
              </a:solidFill>
              <a:ln w="9525">
                <a:solidFill>
                  <a:schemeClr val="tx1"/>
                </a:solidFill>
                <a:round/>
              </a:ln>
              <a:effectLst/>
            </p:spPr>
            <p:txBody>
              <a:bodyPr wrap="none" anchor="ctr"/>
              <a:lstStyle/>
              <a:p>
                <a:pPr algn="ctr"/>
                <a:r>
                  <a:rPr kumimoji="1" lang="en-US" altLang="zh-CN" sz="2800" b="1" dirty="0">
                    <a:solidFill>
                      <a:schemeClr val="accent2"/>
                    </a:solidFill>
                  </a:rPr>
                  <a:t>+</a:t>
                </a:r>
                <a:endParaRPr kumimoji="1" lang="en-US" altLang="zh-CN" sz="2400" dirty="0">
                  <a:solidFill>
                    <a:srgbClr val="FF3300"/>
                  </a:solidFill>
                </a:endParaRPr>
              </a:p>
            </p:txBody>
          </p:sp>
          <p:grpSp>
            <p:nvGrpSpPr>
              <p:cNvPr id="243774" name="Group 62"/>
              <p:cNvGrpSpPr/>
              <p:nvPr/>
            </p:nvGrpSpPr>
            <p:grpSpPr bwMode="auto">
              <a:xfrm>
                <a:off x="3552" y="2352"/>
                <a:ext cx="964" cy="365"/>
                <a:chOff x="1104" y="2352"/>
                <a:chExt cx="964" cy="365"/>
              </a:xfrm>
            </p:grpSpPr>
            <p:sp>
              <p:nvSpPr>
                <p:cNvPr id="243775" name="Line 63"/>
                <p:cNvSpPr>
                  <a:spLocks noChangeShapeType="1"/>
                </p:cNvSpPr>
                <p:nvPr/>
              </p:nvSpPr>
              <p:spPr bwMode="auto">
                <a:xfrm>
                  <a:off x="1104" y="2496"/>
                  <a:ext cx="720" cy="0"/>
                </a:xfrm>
                <a:prstGeom prst="line">
                  <a:avLst/>
                </a:prstGeom>
                <a:noFill/>
                <a:ln w="28575">
                  <a:solidFill>
                    <a:schemeClr val="tx1"/>
                  </a:solidFill>
                  <a:round/>
                  <a:tailEnd type="stealth" w="med" len="lg"/>
                </a:ln>
                <a:effectLst/>
              </p:spPr>
              <p:txBody>
                <a:bodyPr wrap="none" anchor="ctr"/>
                <a:lstStyle/>
                <a:p>
                  <a:endParaRPr lang="zh-CN" altLang="en-US"/>
                </a:p>
              </p:txBody>
            </p:sp>
            <p:sp>
              <p:nvSpPr>
                <p:cNvPr id="243776" name="Text Box 64"/>
                <p:cNvSpPr txBox="1">
                  <a:spLocks noChangeArrowheads="1"/>
                </p:cNvSpPr>
                <p:nvPr/>
              </p:nvSpPr>
              <p:spPr bwMode="auto">
                <a:xfrm>
                  <a:off x="1824" y="2352"/>
                  <a:ext cx="244" cy="365"/>
                </a:xfrm>
                <a:prstGeom prst="rect">
                  <a:avLst/>
                </a:prstGeom>
                <a:noFill/>
                <a:ln w="9525">
                  <a:noFill/>
                  <a:miter lim="800000"/>
                </a:ln>
                <a:effectLst/>
              </p:spPr>
              <p:txBody>
                <a:bodyPr wrap="none">
                  <a:spAutoFit/>
                </a:bodyPr>
                <a:lstStyle/>
                <a:p>
                  <a:pPr>
                    <a:spcBef>
                      <a:spcPct val="50000"/>
                    </a:spcBef>
                  </a:pPr>
                  <a:r>
                    <a:rPr kumimoji="1" lang="en-US" altLang="zh-CN" sz="3200" i="1">
                      <a:latin typeface="Book Antiqua" panose="02040602050305030304" pitchFamily="18" charset="0"/>
                    </a:rPr>
                    <a:t>v</a:t>
                  </a:r>
                </a:p>
              </p:txBody>
            </p:sp>
          </p:grpSp>
        </p:grpSp>
        <p:grpSp>
          <p:nvGrpSpPr>
            <p:cNvPr id="243791" name="Group 79"/>
            <p:cNvGrpSpPr/>
            <p:nvPr/>
          </p:nvGrpSpPr>
          <p:grpSpPr bwMode="auto">
            <a:xfrm>
              <a:off x="3504" y="2592"/>
              <a:ext cx="1375" cy="850"/>
              <a:chOff x="3504" y="2592"/>
              <a:chExt cx="1375" cy="850"/>
            </a:xfrm>
          </p:grpSpPr>
          <p:grpSp>
            <p:nvGrpSpPr>
              <p:cNvPr id="243792" name="Group 80"/>
              <p:cNvGrpSpPr/>
              <p:nvPr/>
            </p:nvGrpSpPr>
            <p:grpSpPr bwMode="auto">
              <a:xfrm>
                <a:off x="3504" y="2592"/>
                <a:ext cx="1200" cy="720"/>
                <a:chOff x="3504" y="2592"/>
                <a:chExt cx="1200" cy="720"/>
              </a:xfrm>
            </p:grpSpPr>
            <p:sp>
              <p:nvSpPr>
                <p:cNvPr id="243793" name="Line 81"/>
                <p:cNvSpPr>
                  <a:spLocks noChangeShapeType="1"/>
                </p:cNvSpPr>
                <p:nvPr/>
              </p:nvSpPr>
              <p:spPr bwMode="auto">
                <a:xfrm>
                  <a:off x="3504" y="2592"/>
                  <a:ext cx="1200" cy="720"/>
                </a:xfrm>
                <a:prstGeom prst="line">
                  <a:avLst/>
                </a:prstGeom>
                <a:noFill/>
                <a:ln w="28575">
                  <a:solidFill>
                    <a:schemeClr val="tx1"/>
                  </a:solidFill>
                  <a:round/>
                  <a:tailEnd type="stealth" w="med" len="lg"/>
                </a:ln>
                <a:effectLst/>
              </p:spPr>
              <p:txBody>
                <a:bodyPr wrap="none" anchor="ctr"/>
                <a:lstStyle/>
                <a:p>
                  <a:endParaRPr lang="zh-CN" altLang="en-US"/>
                </a:p>
              </p:txBody>
            </p:sp>
            <p:sp>
              <p:nvSpPr>
                <p:cNvPr id="243794" name="Rectangle 82"/>
                <p:cNvSpPr>
                  <a:spLocks noChangeArrowheads="1"/>
                </p:cNvSpPr>
                <p:nvPr/>
              </p:nvSpPr>
              <p:spPr bwMode="auto">
                <a:xfrm>
                  <a:off x="3840" y="2832"/>
                  <a:ext cx="203" cy="327"/>
                </a:xfrm>
                <a:prstGeom prst="rect">
                  <a:avLst/>
                </a:prstGeom>
                <a:noFill/>
                <a:ln w="9525">
                  <a:noFill/>
                  <a:miter lim="800000"/>
                </a:ln>
                <a:effectLst/>
              </p:spPr>
              <p:txBody>
                <a:bodyPr wrap="none">
                  <a:spAutoFit/>
                </a:bodyPr>
                <a:lstStyle/>
                <a:p>
                  <a:r>
                    <a:rPr kumimoji="1" lang="en-US" altLang="zh-CN" sz="2800" i="1"/>
                    <a:t>r</a:t>
                  </a:r>
                </a:p>
              </p:txBody>
            </p:sp>
          </p:grpSp>
          <p:grpSp>
            <p:nvGrpSpPr>
              <p:cNvPr id="243795" name="Group 83"/>
              <p:cNvGrpSpPr/>
              <p:nvPr/>
            </p:nvGrpSpPr>
            <p:grpSpPr bwMode="auto">
              <a:xfrm>
                <a:off x="4649" y="3003"/>
                <a:ext cx="230" cy="439"/>
                <a:chOff x="4649" y="2976"/>
                <a:chExt cx="230" cy="439"/>
              </a:xfrm>
            </p:grpSpPr>
            <p:sp>
              <p:nvSpPr>
                <p:cNvPr id="243796" name="Oval 84"/>
                <p:cNvSpPr>
                  <a:spLocks noChangeArrowheads="1"/>
                </p:cNvSpPr>
                <p:nvPr/>
              </p:nvSpPr>
              <p:spPr bwMode="auto">
                <a:xfrm>
                  <a:off x="4694" y="3249"/>
                  <a:ext cx="136" cy="136"/>
                </a:xfrm>
                <a:prstGeom prst="ellipse">
                  <a:avLst/>
                </a:prstGeom>
                <a:solidFill>
                  <a:schemeClr val="accent6">
                    <a:lumMod val="40000"/>
                    <a:lumOff val="60000"/>
                  </a:schemeClr>
                </a:solidFill>
                <a:ln w="9525">
                  <a:solidFill>
                    <a:schemeClr val="tx1"/>
                  </a:solidFill>
                  <a:round/>
                </a:ln>
                <a:effectLst/>
              </p:spPr>
              <p:txBody>
                <a:bodyPr wrap="none" anchor="ctr"/>
                <a:lstStyle/>
                <a:p>
                  <a:endParaRPr lang="zh-CN" altLang="en-US"/>
                </a:p>
              </p:txBody>
            </p:sp>
            <p:graphicFrame>
              <p:nvGraphicFramePr>
                <p:cNvPr id="243797" name="Object 85"/>
                <p:cNvGraphicFramePr>
                  <a:graphicFrameLocks noChangeAspect="1"/>
                </p:cNvGraphicFramePr>
                <p:nvPr/>
              </p:nvGraphicFramePr>
              <p:xfrm>
                <a:off x="4649" y="2976"/>
                <a:ext cx="230" cy="287"/>
              </p:xfrm>
              <a:graphic>
                <a:graphicData uri="http://schemas.openxmlformats.org/presentationml/2006/ole">
                  <mc:AlternateContent xmlns:mc="http://schemas.openxmlformats.org/markup-compatibility/2006">
                    <mc:Choice xmlns:v="urn:schemas-microsoft-com:vml" Requires="v">
                      <p:oleObj name="公式" r:id="rId6" imgW="190440" imgH="241200" progId="">
                        <p:embed/>
                      </p:oleObj>
                    </mc:Choice>
                    <mc:Fallback>
                      <p:oleObj name="公式" r:id="rId6" imgW="190440" imgH="241200" progId="">
                        <p:embed/>
                        <p:pic>
                          <p:nvPicPr>
                            <p:cNvPr id="0" name="Picture 85" descr="image2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2976"/>
                              <a:ext cx="230"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3798" name="Object 86"/>
                <p:cNvGraphicFramePr>
                  <a:graphicFrameLocks noChangeAspect="1"/>
                </p:cNvGraphicFramePr>
                <p:nvPr/>
              </p:nvGraphicFramePr>
              <p:xfrm>
                <a:off x="4690" y="3239"/>
                <a:ext cx="158" cy="176"/>
              </p:xfrm>
              <a:graphic>
                <a:graphicData uri="http://schemas.openxmlformats.org/presentationml/2006/ole">
                  <mc:AlternateContent xmlns:mc="http://schemas.openxmlformats.org/markup-compatibility/2006">
                    <mc:Choice xmlns:v="urn:schemas-microsoft-com:vml" Requires="v">
                      <p:oleObj name="公式" r:id="rId8" imgW="3643200" imgH="4051440" progId="">
                        <p:embed/>
                      </p:oleObj>
                    </mc:Choice>
                    <mc:Fallback>
                      <p:oleObj name="公式" r:id="rId8" imgW="3643200" imgH="4051440" progId="">
                        <p:embed/>
                        <p:pic>
                          <p:nvPicPr>
                            <p:cNvPr id="0" name="Picture 86" descr="image2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90" y="3239"/>
                              <a:ext cx="158" cy="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altLang="zh-CN" dirty="0"/>
              <a:t>10.1 </a:t>
            </a:r>
            <a:r>
              <a:rPr lang="zh-CN" altLang="en-US" dirty="0"/>
              <a:t>恒定电流  电动势</a:t>
            </a:r>
          </a:p>
        </p:txBody>
      </p:sp>
      <p:sp>
        <p:nvSpPr>
          <p:cNvPr id="11" name="灯片编号占位符 4"/>
          <p:cNvSpPr>
            <a:spLocks noGrp="1"/>
          </p:cNvSpPr>
          <p:nvPr>
            <p:ph type="sldNum" sz="quarter" idx="12"/>
          </p:nvPr>
        </p:nvSpPr>
        <p:spPr/>
        <p:txBody>
          <a:bodyPr/>
          <a:lstStyle/>
          <a:p>
            <a:fld id="{B1EA9B2F-44A9-4A89-A0D1-5B6CC983EC6B}" type="slidenum">
              <a:rPr lang="en-US" altLang="zh-CN"/>
              <a:pPr/>
              <a:t>5</a:t>
            </a:fld>
            <a:endParaRPr lang="en-US" altLang="zh-CN"/>
          </a:p>
        </p:txBody>
      </p:sp>
      <p:sp>
        <p:nvSpPr>
          <p:cNvPr id="196611" name="Rectangle 3"/>
          <p:cNvSpPr>
            <a:spLocks noChangeArrowheads="1"/>
          </p:cNvSpPr>
          <p:nvPr/>
        </p:nvSpPr>
        <p:spPr bwMode="auto">
          <a:xfrm>
            <a:off x="762000" y="1600200"/>
            <a:ext cx="2927350" cy="457200"/>
          </a:xfrm>
          <a:prstGeom prst="rect">
            <a:avLst/>
          </a:prstGeom>
          <a:solidFill>
            <a:srgbClr val="CCFFCC">
              <a:alpha val="80000"/>
            </a:srgbClr>
          </a:solidFill>
          <a:ln w="9525">
            <a:noFill/>
            <a:miter lim="800000"/>
          </a:ln>
          <a:effectLst/>
        </p:spPr>
        <p:txBody>
          <a:bodyPr wrap="none" anchor="ctr"/>
          <a:lstStyle/>
          <a:p>
            <a:pPr algn="ctr"/>
            <a:r>
              <a:rPr lang="zh-CN" altLang="en-US" sz="2400">
                <a:latin typeface="Arial" panose="020B0604020202020204" pitchFamily="34" charset="0"/>
              </a:rPr>
              <a:t>恒定电流和恒定电场</a:t>
            </a:r>
          </a:p>
        </p:txBody>
      </p:sp>
      <p:sp>
        <p:nvSpPr>
          <p:cNvPr id="196621" name="Text Box 13"/>
          <p:cNvSpPr txBox="1">
            <a:spLocks noChangeArrowheads="1"/>
          </p:cNvSpPr>
          <p:nvPr/>
        </p:nvSpPr>
        <p:spPr bwMode="auto">
          <a:xfrm>
            <a:off x="1174750" y="2438400"/>
            <a:ext cx="6839585" cy="457200"/>
          </a:xfrm>
          <a:prstGeom prst="rect">
            <a:avLst/>
          </a:prstGeom>
          <a:solidFill>
            <a:srgbClr val="99CCFF">
              <a:alpha val="50000"/>
            </a:srgbClr>
          </a:solidFill>
          <a:ln w="9525">
            <a:noFill/>
            <a:miter lim="800000"/>
          </a:ln>
          <a:effectLst/>
        </p:spPr>
        <p:txBody>
          <a:bodyPr wrap="square">
            <a:spAutoFit/>
          </a:bodyPr>
          <a:lstStyle/>
          <a:p>
            <a:pPr algn="ctr">
              <a:spcBef>
                <a:spcPct val="50000"/>
              </a:spcBef>
            </a:pPr>
            <a:r>
              <a:rPr lang="zh-CN" altLang="en-US" sz="2400" dirty="0">
                <a:latin typeface="华文行楷" panose="02010800040101010101" pitchFamily="2" charset="-122"/>
                <a:ea typeface="华文行楷" panose="02010800040101010101" pitchFamily="2" charset="-122"/>
              </a:rPr>
              <a:t>维持恒定电流的条件是在导体内部建立恒定电场 </a:t>
            </a:r>
          </a:p>
        </p:txBody>
      </p:sp>
      <p:grpSp>
        <p:nvGrpSpPr>
          <p:cNvPr id="196622" name="Group 14"/>
          <p:cNvGrpSpPr/>
          <p:nvPr/>
        </p:nvGrpSpPr>
        <p:grpSpPr bwMode="auto">
          <a:xfrm>
            <a:off x="755650" y="4648200"/>
            <a:ext cx="7632700" cy="836613"/>
            <a:chOff x="340" y="1652"/>
            <a:chExt cx="4808" cy="527"/>
          </a:xfrm>
        </p:grpSpPr>
        <p:sp>
          <p:nvSpPr>
            <p:cNvPr id="196623" name="Text Box 15"/>
            <p:cNvSpPr txBox="1">
              <a:spLocks noChangeArrowheads="1"/>
            </p:cNvSpPr>
            <p:nvPr/>
          </p:nvSpPr>
          <p:spPr bwMode="auto">
            <a:xfrm>
              <a:off x="1156" y="1661"/>
              <a:ext cx="3992" cy="518"/>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spcBef>
                  <a:spcPct val="50000"/>
                </a:spcBef>
              </a:pPr>
              <a:r>
                <a:rPr lang="zh-CN" altLang="en-US" sz="2400" dirty="0"/>
                <a:t>恒定电场和静电场相同，也遵守静电场的高斯定理和（安培）环路定理。 </a:t>
              </a:r>
            </a:p>
          </p:txBody>
        </p:sp>
        <p:sp>
          <p:nvSpPr>
            <p:cNvPr id="196624" name="Text Box 16"/>
            <p:cNvSpPr txBox="1">
              <a:spLocks noChangeArrowheads="1"/>
            </p:cNvSpPr>
            <p:nvPr/>
          </p:nvSpPr>
          <p:spPr bwMode="auto">
            <a:xfrm>
              <a:off x="340" y="1652"/>
              <a:ext cx="816" cy="288"/>
            </a:xfrm>
            <a:prstGeom prst="rect">
              <a:avLst/>
            </a:prstGeom>
            <a:noFill/>
            <a:ln w="9525" algn="ctr">
              <a:noFill/>
              <a:miter lim="800000"/>
            </a:ln>
            <a:effectLst/>
          </p:spPr>
          <p:txBody>
            <a:bodyPr>
              <a:spAutoFit/>
            </a:bodyPr>
            <a:lstStyle/>
            <a:p>
              <a:pPr>
                <a:spcBef>
                  <a:spcPct val="50000"/>
                </a:spcBef>
              </a:pPr>
              <a:r>
                <a:rPr lang="zh-CN" altLang="en-US" sz="2400" dirty="0"/>
                <a:t>结论：</a:t>
              </a:r>
            </a:p>
          </p:txBody>
        </p:sp>
      </p:grpSp>
      <p:sp>
        <p:nvSpPr>
          <p:cNvPr id="196625" name="Text Box 17"/>
          <p:cNvSpPr txBox="1">
            <a:spLocks noChangeArrowheads="1"/>
          </p:cNvSpPr>
          <p:nvPr/>
        </p:nvSpPr>
        <p:spPr bwMode="auto">
          <a:xfrm>
            <a:off x="1143000" y="3544570"/>
            <a:ext cx="6783705" cy="457200"/>
          </a:xfrm>
          <a:prstGeom prst="rect">
            <a:avLst/>
          </a:prstGeom>
          <a:noFill/>
          <a:ln w="9525" algn="ctr">
            <a:noFill/>
            <a:miter lim="800000"/>
          </a:ln>
          <a:effectLst/>
        </p:spPr>
        <p:txBody>
          <a:bodyPr wrap="square">
            <a:spAutoFit/>
          </a:bodyPr>
          <a:lstStyle/>
          <a:p>
            <a:pPr>
              <a:spcBef>
                <a:spcPct val="50000"/>
              </a:spcBef>
            </a:pPr>
            <a:r>
              <a:rPr lang="zh-CN" altLang="en-US" sz="2400" dirty="0"/>
              <a:t>产生恒定电场的电荷分布必须</a:t>
            </a:r>
            <a:r>
              <a:rPr lang="zh-CN" altLang="en-US" sz="2400" dirty="0">
                <a:solidFill>
                  <a:srgbClr val="0000CC"/>
                </a:solidFill>
              </a:rPr>
              <a:t>不随时间变化</a:t>
            </a:r>
            <a:r>
              <a:rPr lang="zh-CN" altLang="en-US" sz="2400"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ltLang="zh-CN" dirty="0"/>
              <a:t>10.1 </a:t>
            </a:r>
            <a:r>
              <a:rPr lang="zh-CN" altLang="en-US" dirty="0"/>
              <a:t>恒定电流  电动势</a:t>
            </a:r>
          </a:p>
        </p:txBody>
      </p:sp>
      <p:sp>
        <p:nvSpPr>
          <p:cNvPr id="22" name="灯片编号占位符 4"/>
          <p:cNvSpPr>
            <a:spLocks noGrp="1"/>
          </p:cNvSpPr>
          <p:nvPr>
            <p:ph type="sldNum" sz="quarter" idx="12"/>
          </p:nvPr>
        </p:nvSpPr>
        <p:spPr/>
        <p:txBody>
          <a:bodyPr/>
          <a:lstStyle/>
          <a:p>
            <a:fld id="{CF686479-3DB2-41D3-99FE-7FD976DEEF27}" type="slidenum">
              <a:rPr lang="en-US" altLang="zh-CN"/>
              <a:pPr/>
              <a:t>6</a:t>
            </a:fld>
            <a:endParaRPr lang="en-US" altLang="zh-CN"/>
          </a:p>
        </p:txBody>
      </p:sp>
      <p:sp>
        <p:nvSpPr>
          <p:cNvPr id="197635" name="Rectangle 3"/>
          <p:cNvSpPr>
            <a:spLocks noChangeArrowheads="1"/>
          </p:cNvSpPr>
          <p:nvPr/>
        </p:nvSpPr>
        <p:spPr bwMode="auto">
          <a:xfrm>
            <a:off x="762000" y="1371600"/>
            <a:ext cx="1447800" cy="457200"/>
          </a:xfrm>
          <a:prstGeom prst="rect">
            <a:avLst/>
          </a:prstGeom>
          <a:solidFill>
            <a:srgbClr val="CCFFCC">
              <a:alpha val="80000"/>
            </a:srgbClr>
          </a:solidFill>
          <a:ln w="9525">
            <a:noFill/>
            <a:miter lim="800000"/>
          </a:ln>
          <a:effectLst/>
        </p:spPr>
        <p:txBody>
          <a:bodyPr wrap="none" anchor="ctr"/>
          <a:lstStyle/>
          <a:p>
            <a:pPr algn="ctr"/>
            <a:r>
              <a:rPr lang="zh-CN" altLang="en-US" sz="2400">
                <a:latin typeface="Arial" panose="020B0604020202020204" pitchFamily="34" charset="0"/>
              </a:rPr>
              <a:t>电流密度</a:t>
            </a:r>
          </a:p>
        </p:txBody>
      </p:sp>
      <p:sp>
        <p:nvSpPr>
          <p:cNvPr id="197637" name="Text Box 5"/>
          <p:cNvSpPr txBox="1">
            <a:spLocks noChangeArrowheads="1"/>
          </p:cNvSpPr>
          <p:nvPr/>
        </p:nvSpPr>
        <p:spPr bwMode="auto">
          <a:xfrm>
            <a:off x="838200" y="1828800"/>
            <a:ext cx="7696200" cy="1188720"/>
          </a:xfrm>
          <a:prstGeom prst="rect">
            <a:avLst/>
          </a:prstGeom>
          <a:noFill/>
          <a:ln w="9525">
            <a:noFill/>
            <a:miter lim="800000"/>
          </a:ln>
          <a:effectLst/>
        </p:spPr>
        <p:txBody>
          <a:bodyPr wrap="square">
            <a:spAutoFit/>
          </a:bodyPr>
          <a:lstStyle/>
          <a:p>
            <a:pPr>
              <a:lnSpc>
                <a:spcPct val="120000"/>
              </a:lnSpc>
              <a:spcBef>
                <a:spcPct val="50000"/>
              </a:spcBef>
            </a:pPr>
            <a:r>
              <a:rPr lang="zh-CN" altLang="en-US" sz="2000" dirty="0">
                <a:solidFill>
                  <a:schemeClr val="hlink"/>
                </a:solidFill>
              </a:rPr>
              <a:t>电流密度（矢量）：</a:t>
            </a:r>
            <a:r>
              <a:rPr lang="zh-CN" altLang="en-US" sz="2000" dirty="0"/>
              <a:t>导体中单位时间内通过垂直于电流方向单位面积的电荷为导体中某点处电流密度       的大小，     的方向为该点正电荷定向漂移的方向（外电场</a:t>
            </a:r>
            <a:r>
              <a:rPr lang="en-US" altLang="zh-CN" sz="2000" dirty="0"/>
              <a:t>E</a:t>
            </a:r>
            <a:r>
              <a:rPr lang="zh-CN" altLang="en-US" sz="2000" dirty="0"/>
              <a:t>的方向）。 </a:t>
            </a:r>
          </a:p>
        </p:txBody>
      </p:sp>
      <p:graphicFrame>
        <p:nvGraphicFramePr>
          <p:cNvPr id="197639" name="Object 7"/>
          <p:cNvGraphicFramePr>
            <a:graphicFrameLocks noChangeAspect="1"/>
          </p:cNvGraphicFramePr>
          <p:nvPr/>
        </p:nvGraphicFramePr>
        <p:xfrm>
          <a:off x="6205537" y="2210435"/>
          <a:ext cx="274638" cy="425450"/>
        </p:xfrm>
        <a:graphic>
          <a:graphicData uri="http://schemas.openxmlformats.org/presentationml/2006/ole">
            <mc:AlternateContent xmlns:mc="http://schemas.openxmlformats.org/markup-compatibility/2006">
              <mc:Choice xmlns:v="urn:schemas-microsoft-com:vml" Requires="v">
                <p:oleObj name="公式" r:id="rId2" imgW="4455360" imgH="6896160" progId="">
                  <p:embed/>
                </p:oleObj>
              </mc:Choice>
              <mc:Fallback>
                <p:oleObj name="公式" r:id="rId2" imgW="4455360" imgH="6896160" progId="">
                  <p:embed/>
                  <p:pic>
                    <p:nvPicPr>
                      <p:cNvPr id="0" name="Picture 7" descr="image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5537" y="2210435"/>
                        <a:ext cx="274638"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7640" name="Object 8"/>
          <p:cNvGraphicFramePr>
            <a:graphicFrameLocks noChangeAspect="1"/>
          </p:cNvGraphicFramePr>
          <p:nvPr/>
        </p:nvGraphicFramePr>
        <p:xfrm>
          <a:off x="4800600" y="2165350"/>
          <a:ext cx="274638" cy="425450"/>
        </p:xfrm>
        <a:graphic>
          <a:graphicData uri="http://schemas.openxmlformats.org/presentationml/2006/ole">
            <mc:AlternateContent xmlns:mc="http://schemas.openxmlformats.org/markup-compatibility/2006">
              <mc:Choice xmlns:v="urn:schemas-microsoft-com:vml" Requires="v">
                <p:oleObj name="公式" r:id="rId4" imgW="177840" imgH="279360" progId="">
                  <p:embed/>
                </p:oleObj>
              </mc:Choice>
              <mc:Fallback>
                <p:oleObj name="公式" r:id="rId4" imgW="177840" imgH="279360" progId="">
                  <p:embed/>
                  <p:pic>
                    <p:nvPicPr>
                      <p:cNvPr id="0" name="Picture 8" descr="image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2165350"/>
                        <a:ext cx="274638"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97642" name="Picture 10" descr="电流密度-7-3"/>
          <p:cNvPicPr>
            <a:picLocks noChangeAspect="1" noChangeArrowheads="1"/>
          </p:cNvPicPr>
          <p:nvPr/>
        </p:nvPicPr>
        <p:blipFill>
          <a:blip r:embed="rId6" cstate="print"/>
          <a:srcRect/>
          <a:stretch>
            <a:fillRect/>
          </a:stretch>
        </p:blipFill>
        <p:spPr bwMode="auto">
          <a:xfrm>
            <a:off x="5151755" y="3046095"/>
            <a:ext cx="3281363" cy="1389063"/>
          </a:xfrm>
          <a:prstGeom prst="rect">
            <a:avLst/>
          </a:prstGeom>
          <a:noFill/>
          <a:ln w="9525">
            <a:solidFill>
              <a:schemeClr val="tx1"/>
            </a:solidFill>
            <a:miter lim="800000"/>
            <a:headEnd/>
            <a:tailEnd/>
          </a:ln>
        </p:spPr>
      </p:pic>
      <p:sp>
        <p:nvSpPr>
          <p:cNvPr id="197643" name="Text Box 11"/>
          <p:cNvSpPr txBox="1">
            <a:spLocks noChangeArrowheads="1"/>
          </p:cNvSpPr>
          <p:nvPr/>
        </p:nvSpPr>
        <p:spPr bwMode="auto">
          <a:xfrm>
            <a:off x="1295400" y="3048000"/>
            <a:ext cx="2667000" cy="396875"/>
          </a:xfrm>
          <a:prstGeom prst="rect">
            <a:avLst/>
          </a:prstGeom>
          <a:noFill/>
          <a:ln w="9525">
            <a:noFill/>
            <a:miter lim="800000"/>
          </a:ln>
          <a:effectLst/>
        </p:spPr>
        <p:txBody>
          <a:bodyPr>
            <a:spAutoFit/>
          </a:bodyPr>
          <a:lstStyle/>
          <a:p>
            <a:pPr>
              <a:spcBef>
                <a:spcPct val="50000"/>
              </a:spcBef>
            </a:pPr>
            <a:r>
              <a:rPr lang="zh-CN" altLang="en-US" sz="2000" dirty="0"/>
              <a:t>载流子浓度</a:t>
            </a:r>
            <a:r>
              <a:rPr lang="en-US" altLang="zh-CN" sz="2000" i="1" dirty="0"/>
              <a:t>n </a:t>
            </a:r>
            <a:r>
              <a:rPr lang="zh-CN" altLang="en-US" sz="2000" dirty="0"/>
              <a:t>；</a:t>
            </a:r>
          </a:p>
        </p:txBody>
      </p:sp>
      <p:sp>
        <p:nvSpPr>
          <p:cNvPr id="197644" name="Text Box 12"/>
          <p:cNvSpPr txBox="1">
            <a:spLocks noChangeArrowheads="1"/>
          </p:cNvSpPr>
          <p:nvPr/>
        </p:nvSpPr>
        <p:spPr bwMode="auto">
          <a:xfrm>
            <a:off x="1295400" y="3467100"/>
            <a:ext cx="2362200" cy="396875"/>
          </a:xfrm>
          <a:prstGeom prst="rect">
            <a:avLst/>
          </a:prstGeom>
          <a:noFill/>
          <a:ln w="9525" algn="ctr">
            <a:noFill/>
            <a:miter lim="800000"/>
          </a:ln>
          <a:effectLst/>
        </p:spPr>
        <p:txBody>
          <a:bodyPr>
            <a:spAutoFit/>
          </a:bodyPr>
          <a:lstStyle/>
          <a:p>
            <a:pPr>
              <a:spcBef>
                <a:spcPct val="50000"/>
              </a:spcBef>
            </a:pPr>
            <a:r>
              <a:rPr lang="zh-CN" altLang="en-US" sz="2000" dirty="0"/>
              <a:t>载流子电荷 </a:t>
            </a:r>
            <a:r>
              <a:rPr lang="en-US" altLang="zh-CN" sz="2000" i="1" dirty="0"/>
              <a:t>q </a:t>
            </a:r>
            <a:r>
              <a:rPr lang="zh-CN" altLang="en-US" sz="2000" dirty="0"/>
              <a:t>； </a:t>
            </a:r>
          </a:p>
        </p:txBody>
      </p:sp>
      <p:grpSp>
        <p:nvGrpSpPr>
          <p:cNvPr id="197648" name="Group 16"/>
          <p:cNvGrpSpPr/>
          <p:nvPr/>
        </p:nvGrpSpPr>
        <p:grpSpPr bwMode="auto">
          <a:xfrm>
            <a:off x="1295400" y="3886200"/>
            <a:ext cx="2879725" cy="396875"/>
            <a:chOff x="528" y="2976"/>
            <a:chExt cx="1814" cy="250"/>
          </a:xfrm>
        </p:grpSpPr>
        <p:sp>
          <p:nvSpPr>
            <p:cNvPr id="197646" name="Text Box 14"/>
            <p:cNvSpPr txBox="1">
              <a:spLocks noChangeArrowheads="1"/>
            </p:cNvSpPr>
            <p:nvPr/>
          </p:nvSpPr>
          <p:spPr bwMode="auto">
            <a:xfrm>
              <a:off x="528" y="2976"/>
              <a:ext cx="1814" cy="250"/>
            </a:xfrm>
            <a:prstGeom prst="rect">
              <a:avLst/>
            </a:prstGeom>
            <a:noFill/>
            <a:ln w="9525" algn="ctr">
              <a:noFill/>
              <a:miter lim="800000"/>
            </a:ln>
            <a:effectLst/>
          </p:spPr>
          <p:txBody>
            <a:bodyPr>
              <a:spAutoFit/>
            </a:bodyPr>
            <a:lstStyle/>
            <a:p>
              <a:pPr>
                <a:spcBef>
                  <a:spcPct val="50000"/>
                </a:spcBef>
              </a:pPr>
              <a:r>
                <a:rPr lang="zh-CN" altLang="en-US" sz="2000" dirty="0"/>
                <a:t>载流子漂移速度 </a:t>
              </a:r>
            </a:p>
          </p:txBody>
        </p:sp>
        <p:graphicFrame>
          <p:nvGraphicFramePr>
            <p:cNvPr id="197647" name="Object 15"/>
            <p:cNvGraphicFramePr>
              <a:graphicFrameLocks/>
            </p:cNvGraphicFramePr>
            <p:nvPr/>
          </p:nvGraphicFramePr>
          <p:xfrm>
            <a:off x="1761" y="3007"/>
            <a:ext cx="159" cy="209"/>
          </p:xfrm>
          <a:graphic>
            <a:graphicData uri="http://schemas.openxmlformats.org/presentationml/2006/ole">
              <mc:AlternateContent xmlns:mc="http://schemas.openxmlformats.org/markup-compatibility/2006">
                <mc:Choice xmlns:v="urn:schemas-microsoft-com:vml" Requires="v">
                  <p:oleObj name="公式" r:id="rId7" imgW="4049280" imgH="5270400" progId="">
                    <p:embed/>
                  </p:oleObj>
                </mc:Choice>
                <mc:Fallback>
                  <p:oleObj name="公式" r:id="rId7" imgW="4049280" imgH="5270400" progId="">
                    <p:embed/>
                    <p:pic>
                      <p:nvPicPr>
                        <p:cNvPr id="0" name="Picture 15" descr="image1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1" y="3007"/>
                          <a:ext cx="159"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97649" name="Object 17"/>
          <p:cNvGraphicFramePr>
            <a:graphicFrameLocks noChangeAspect="1"/>
          </p:cNvGraphicFramePr>
          <p:nvPr/>
        </p:nvGraphicFramePr>
        <p:xfrm>
          <a:off x="1066800" y="4419600"/>
          <a:ext cx="4716463" cy="457200"/>
        </p:xfrm>
        <a:graphic>
          <a:graphicData uri="http://schemas.openxmlformats.org/presentationml/2006/ole">
            <mc:AlternateContent xmlns:mc="http://schemas.openxmlformats.org/markup-compatibility/2006">
              <mc:Choice xmlns:v="urn:schemas-microsoft-com:vml" Requires="v">
                <p:oleObj name="公式" r:id="rId9" imgW="74728080" imgH="7302600" progId="">
                  <p:embed/>
                </p:oleObj>
              </mc:Choice>
              <mc:Fallback>
                <p:oleObj name="公式" r:id="rId9" imgW="74728080" imgH="7302600" progId="">
                  <p:embed/>
                  <p:pic>
                    <p:nvPicPr>
                      <p:cNvPr id="0" name="Picture 17" descr="image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6800" y="4419600"/>
                        <a:ext cx="471646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7651" name="Text Box 19"/>
          <p:cNvSpPr txBox="1">
            <a:spLocks noChangeArrowheads="1"/>
          </p:cNvSpPr>
          <p:nvPr/>
        </p:nvSpPr>
        <p:spPr bwMode="auto">
          <a:xfrm>
            <a:off x="685800" y="4921250"/>
            <a:ext cx="2133600" cy="396875"/>
          </a:xfrm>
          <a:prstGeom prst="rect">
            <a:avLst/>
          </a:prstGeom>
          <a:noFill/>
          <a:ln w="9525">
            <a:noFill/>
            <a:miter lim="800000"/>
          </a:ln>
          <a:effectLst/>
        </p:spPr>
        <p:txBody>
          <a:bodyPr>
            <a:spAutoFit/>
          </a:bodyPr>
          <a:lstStyle/>
          <a:p>
            <a:pPr>
              <a:spcBef>
                <a:spcPct val="50000"/>
              </a:spcBef>
            </a:pPr>
            <a:r>
              <a:rPr lang="zh-CN" altLang="en-US" sz="2000" dirty="0">
                <a:solidFill>
                  <a:srgbClr val="0000CC"/>
                </a:solidFill>
              </a:rPr>
              <a:t>电流密度矢量： </a:t>
            </a:r>
          </a:p>
        </p:txBody>
      </p:sp>
      <p:graphicFrame>
        <p:nvGraphicFramePr>
          <p:cNvPr id="197654" name="Object 22"/>
          <p:cNvGraphicFramePr>
            <a:graphicFrameLocks noChangeAspect="1"/>
          </p:cNvGraphicFramePr>
          <p:nvPr/>
        </p:nvGraphicFramePr>
        <p:xfrm>
          <a:off x="2895600" y="4905375"/>
          <a:ext cx="1060450" cy="428625"/>
        </p:xfrm>
        <a:graphic>
          <a:graphicData uri="http://schemas.openxmlformats.org/presentationml/2006/ole">
            <mc:AlternateContent xmlns:mc="http://schemas.openxmlformats.org/markup-compatibility/2006">
              <mc:Choice xmlns:v="urn:schemas-microsoft-com:vml" Requires="v">
                <p:oleObj name="公式" r:id="rId11" imgW="17047800" imgH="6896160" progId="">
                  <p:embed/>
                </p:oleObj>
              </mc:Choice>
              <mc:Fallback>
                <p:oleObj name="公式" r:id="rId11" imgW="17047800" imgH="6896160" progId="">
                  <p:embed/>
                  <p:pic>
                    <p:nvPicPr>
                      <p:cNvPr id="0" name="Picture 22" descr="image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95600" y="4905375"/>
                        <a:ext cx="1060450" cy="428625"/>
                      </a:xfrm>
                      <a:prstGeom prst="rect">
                        <a:avLst/>
                      </a:prstGeom>
                      <a:solidFill>
                        <a:srgbClr val="99CCFF"/>
                      </a:solidFill>
                    </p:spPr>
                  </p:pic>
                </p:oleObj>
              </mc:Fallback>
            </mc:AlternateContent>
          </a:graphicData>
        </a:graphic>
      </p:graphicFrame>
      <p:graphicFrame>
        <p:nvGraphicFramePr>
          <p:cNvPr id="197656" name="Object 24"/>
          <p:cNvGraphicFramePr>
            <a:graphicFrameLocks noChangeAspect="1"/>
          </p:cNvGraphicFramePr>
          <p:nvPr/>
        </p:nvGraphicFramePr>
        <p:xfrm>
          <a:off x="6096000" y="4927600"/>
          <a:ext cx="941388" cy="384175"/>
        </p:xfrm>
        <a:graphic>
          <a:graphicData uri="http://schemas.openxmlformats.org/presentationml/2006/ole">
            <mc:AlternateContent xmlns:mc="http://schemas.openxmlformats.org/markup-compatibility/2006">
              <mc:Choice xmlns:v="urn:schemas-microsoft-com:vml" Requires="v">
                <p:oleObj r:id="rId13" imgW="15016680" imgH="6083280" progId="">
                  <p:embed/>
                </p:oleObj>
              </mc:Choice>
              <mc:Fallback>
                <p:oleObj r:id="rId13" imgW="15016680" imgH="6083280" progId="">
                  <p:embed/>
                  <p:pic>
                    <p:nvPicPr>
                      <p:cNvPr id="0" name="Picture 24" descr="image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96000" y="4927600"/>
                        <a:ext cx="941388"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7657" name="Text Box 25"/>
          <p:cNvSpPr txBox="1">
            <a:spLocks noChangeArrowheads="1"/>
          </p:cNvSpPr>
          <p:nvPr/>
        </p:nvSpPr>
        <p:spPr bwMode="auto">
          <a:xfrm>
            <a:off x="4953000" y="4921250"/>
            <a:ext cx="914400" cy="396875"/>
          </a:xfrm>
          <a:prstGeom prst="rect">
            <a:avLst/>
          </a:prstGeom>
          <a:noFill/>
          <a:ln w="9525">
            <a:noFill/>
            <a:miter lim="800000"/>
          </a:ln>
          <a:effectLst/>
        </p:spPr>
        <p:txBody>
          <a:bodyPr>
            <a:spAutoFit/>
          </a:bodyPr>
          <a:lstStyle/>
          <a:p>
            <a:pPr>
              <a:spcBef>
                <a:spcPct val="50000"/>
              </a:spcBef>
            </a:pPr>
            <a:r>
              <a:rPr lang="zh-CN" altLang="en-US" sz="2000">
                <a:solidFill>
                  <a:srgbClr val="0000CC"/>
                </a:solidFill>
              </a:rPr>
              <a:t>单位：</a:t>
            </a:r>
          </a:p>
        </p:txBody>
      </p:sp>
      <p:sp>
        <p:nvSpPr>
          <p:cNvPr id="197658" name="Text Box 26"/>
          <p:cNvSpPr txBox="1">
            <a:spLocks noChangeArrowheads="1"/>
          </p:cNvSpPr>
          <p:nvPr/>
        </p:nvSpPr>
        <p:spPr bwMode="auto">
          <a:xfrm>
            <a:off x="685800" y="5504657"/>
            <a:ext cx="2895600" cy="396875"/>
          </a:xfrm>
          <a:prstGeom prst="rect">
            <a:avLst/>
          </a:prstGeom>
          <a:noFill/>
          <a:ln w="9525" algn="ctr">
            <a:noFill/>
            <a:miter lim="800000"/>
          </a:ln>
          <a:effectLst/>
        </p:spPr>
        <p:txBody>
          <a:bodyPr>
            <a:spAutoFit/>
          </a:bodyPr>
          <a:lstStyle/>
          <a:p>
            <a:pPr>
              <a:spcBef>
                <a:spcPct val="50000"/>
              </a:spcBef>
            </a:pPr>
            <a:r>
              <a:rPr lang="zh-CN" altLang="en-US" sz="2000" dirty="0">
                <a:solidFill>
                  <a:srgbClr val="0000CC"/>
                </a:solidFill>
              </a:rPr>
              <a:t>通过任意曲面的电流 ：</a:t>
            </a:r>
          </a:p>
        </p:txBody>
      </p:sp>
      <p:graphicFrame>
        <p:nvGraphicFramePr>
          <p:cNvPr id="197661" name="Object 29"/>
          <p:cNvGraphicFramePr>
            <a:graphicFrameLocks noChangeAspect="1"/>
          </p:cNvGraphicFramePr>
          <p:nvPr/>
        </p:nvGraphicFramePr>
        <p:xfrm>
          <a:off x="4267200" y="5410200"/>
          <a:ext cx="1454150" cy="585788"/>
        </p:xfrm>
        <a:graphic>
          <a:graphicData uri="http://schemas.openxmlformats.org/presentationml/2006/ole">
            <mc:AlternateContent xmlns:mc="http://schemas.openxmlformats.org/markup-compatibility/2006">
              <mc:Choice xmlns:v="urn:schemas-microsoft-com:vml" Requires="v">
                <p:oleObj name="公式" r:id="rId15" imgW="23140800" imgH="9334440" progId="">
                  <p:embed/>
                </p:oleObj>
              </mc:Choice>
              <mc:Fallback>
                <p:oleObj name="公式" r:id="rId15" imgW="23140800" imgH="9334440" progId="">
                  <p:embed/>
                  <p:pic>
                    <p:nvPicPr>
                      <p:cNvPr id="0" name="Picture 29" descr="image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67200" y="5410200"/>
                        <a:ext cx="1454150" cy="585788"/>
                      </a:xfrm>
                      <a:prstGeom prst="rect">
                        <a:avLst/>
                      </a:prstGeom>
                      <a:solidFill>
                        <a:srgbClr val="99CCFF"/>
                      </a:solidFill>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ltLang="zh-CN" dirty="0"/>
              <a:t>10.1 </a:t>
            </a:r>
            <a:r>
              <a:rPr lang="zh-CN" altLang="en-US" dirty="0"/>
              <a:t>恒定电流  电动势</a:t>
            </a:r>
          </a:p>
        </p:txBody>
      </p:sp>
      <p:sp>
        <p:nvSpPr>
          <p:cNvPr id="67" name="灯片编号占位符 4"/>
          <p:cNvSpPr>
            <a:spLocks noGrp="1"/>
          </p:cNvSpPr>
          <p:nvPr>
            <p:ph type="sldNum" sz="quarter" idx="12"/>
          </p:nvPr>
        </p:nvSpPr>
        <p:spPr/>
        <p:txBody>
          <a:bodyPr/>
          <a:lstStyle/>
          <a:p>
            <a:fld id="{2037499F-10F6-49C3-A88F-FB32E33D6631}" type="slidenum">
              <a:rPr lang="en-US" altLang="zh-CN"/>
              <a:pPr/>
              <a:t>7</a:t>
            </a:fld>
            <a:endParaRPr lang="en-US" altLang="zh-CN"/>
          </a:p>
        </p:txBody>
      </p:sp>
      <p:sp>
        <p:nvSpPr>
          <p:cNvPr id="198659" name="Rectangle 3"/>
          <p:cNvSpPr>
            <a:spLocks noChangeArrowheads="1"/>
          </p:cNvSpPr>
          <p:nvPr/>
        </p:nvSpPr>
        <p:spPr bwMode="auto">
          <a:xfrm>
            <a:off x="762000" y="1600200"/>
            <a:ext cx="1981200" cy="457200"/>
          </a:xfrm>
          <a:prstGeom prst="rect">
            <a:avLst/>
          </a:prstGeom>
          <a:solidFill>
            <a:srgbClr val="CCFFCC">
              <a:alpha val="80000"/>
            </a:srgbClr>
          </a:solidFill>
          <a:ln w="9525">
            <a:noFill/>
            <a:miter lim="800000"/>
          </a:ln>
          <a:effectLst/>
        </p:spPr>
        <p:txBody>
          <a:bodyPr wrap="none" anchor="ctr"/>
          <a:lstStyle/>
          <a:p>
            <a:pPr algn="ctr"/>
            <a:r>
              <a:rPr lang="zh-CN" altLang="en-US" sz="2400">
                <a:latin typeface="Arial" panose="020B0604020202020204" pitchFamily="34" charset="0"/>
              </a:rPr>
              <a:t>电源和电动势 </a:t>
            </a:r>
          </a:p>
        </p:txBody>
      </p:sp>
      <p:sp>
        <p:nvSpPr>
          <p:cNvPr id="198771" name="Text Box 115"/>
          <p:cNvSpPr txBox="1">
            <a:spLocks noChangeArrowheads="1"/>
          </p:cNvSpPr>
          <p:nvPr/>
        </p:nvSpPr>
        <p:spPr bwMode="auto">
          <a:xfrm>
            <a:off x="609600" y="4191000"/>
            <a:ext cx="8077200" cy="701675"/>
          </a:xfrm>
          <a:prstGeom prst="rect">
            <a:avLst/>
          </a:prstGeom>
          <a:noFill/>
          <a:ln w="9525">
            <a:noFill/>
            <a:miter lim="800000"/>
          </a:ln>
          <a:effectLst>
            <a:outerShdw dist="17961" dir="2700000" algn="ctr" rotWithShape="0">
              <a:schemeClr val="bg1"/>
            </a:outerShdw>
          </a:effectLst>
        </p:spPr>
        <p:txBody>
          <a:bodyPr wrap="square">
            <a:spAutoFit/>
          </a:bodyPr>
          <a:lstStyle/>
          <a:p>
            <a:pPr>
              <a:spcBef>
                <a:spcPct val="50000"/>
              </a:spcBef>
            </a:pPr>
            <a:r>
              <a:rPr kumimoji="1" lang="zh-CN" altLang="en-US" sz="2000" dirty="0">
                <a:solidFill>
                  <a:srgbClr val="0000CC"/>
                </a:solidFill>
              </a:rPr>
              <a:t>电源</a:t>
            </a:r>
            <a:r>
              <a:rPr kumimoji="1" lang="zh-CN" altLang="en-US" sz="2000" dirty="0"/>
              <a:t>：提供</a:t>
            </a:r>
            <a:r>
              <a:rPr kumimoji="1" lang="zh-CN" altLang="en-US" sz="2000" dirty="0">
                <a:solidFill>
                  <a:srgbClr val="0000CC"/>
                </a:solidFill>
              </a:rPr>
              <a:t>非静电力</a:t>
            </a:r>
            <a:r>
              <a:rPr kumimoji="1" lang="zh-CN" altLang="en-US" sz="2000" dirty="0"/>
              <a:t>的装置；能提供非静电力以把其它形式的能量转化</a:t>
            </a:r>
            <a:r>
              <a:rPr kumimoji="1" lang="en-US" altLang="zh-CN" sz="2000" dirty="0"/>
              <a:t>	</a:t>
            </a:r>
            <a:r>
              <a:rPr kumimoji="1" lang="zh-CN" altLang="en-US" sz="2000" dirty="0"/>
              <a:t>为电能的装置。</a:t>
            </a:r>
          </a:p>
        </p:txBody>
      </p:sp>
      <p:sp>
        <p:nvSpPr>
          <p:cNvPr id="198772" name="Text Box 116"/>
          <p:cNvSpPr txBox="1">
            <a:spLocks noChangeArrowheads="1"/>
          </p:cNvSpPr>
          <p:nvPr/>
        </p:nvSpPr>
        <p:spPr bwMode="auto">
          <a:xfrm>
            <a:off x="609600" y="5021263"/>
            <a:ext cx="7086600" cy="396875"/>
          </a:xfrm>
          <a:prstGeom prst="rect">
            <a:avLst/>
          </a:prstGeom>
          <a:noFill/>
          <a:ln w="9525">
            <a:noFill/>
            <a:miter lim="800000"/>
          </a:ln>
          <a:effectLst/>
        </p:spPr>
        <p:txBody>
          <a:bodyPr>
            <a:spAutoFit/>
          </a:bodyPr>
          <a:lstStyle/>
          <a:p>
            <a:pPr>
              <a:spcBef>
                <a:spcPct val="50000"/>
              </a:spcBef>
            </a:pPr>
            <a:r>
              <a:rPr kumimoji="1" lang="zh-CN" altLang="en-US" sz="2000" dirty="0">
                <a:solidFill>
                  <a:srgbClr val="0000CC"/>
                </a:solidFill>
              </a:rPr>
              <a:t>外电路</a:t>
            </a:r>
            <a:r>
              <a:rPr kumimoji="1" lang="zh-CN" altLang="en-US" sz="2000" dirty="0"/>
              <a:t>：电源外部的电路，电荷</a:t>
            </a:r>
            <a:r>
              <a:rPr kumimoji="1" lang="zh-CN" altLang="en-US" sz="2000" dirty="0">
                <a:solidFill>
                  <a:srgbClr val="0000CC"/>
                </a:solidFill>
              </a:rPr>
              <a:t>从高电势向低电势</a:t>
            </a:r>
            <a:r>
              <a:rPr kumimoji="1" lang="zh-CN" altLang="en-US" sz="2000" dirty="0"/>
              <a:t>运动。</a:t>
            </a:r>
          </a:p>
        </p:txBody>
      </p:sp>
      <p:sp>
        <p:nvSpPr>
          <p:cNvPr id="198773" name="Text Box 117"/>
          <p:cNvSpPr txBox="1">
            <a:spLocks noChangeArrowheads="1"/>
          </p:cNvSpPr>
          <p:nvPr/>
        </p:nvSpPr>
        <p:spPr bwMode="auto">
          <a:xfrm>
            <a:off x="609600" y="5546725"/>
            <a:ext cx="8001000" cy="701675"/>
          </a:xfrm>
          <a:prstGeom prst="rect">
            <a:avLst/>
          </a:prstGeom>
          <a:noFill/>
          <a:ln w="9525" algn="ctr">
            <a:noFill/>
            <a:miter lim="800000"/>
          </a:ln>
          <a:effectLst>
            <a:outerShdw dist="17961" dir="2700000" algn="ctr" rotWithShape="0">
              <a:schemeClr val="bg1"/>
            </a:outerShdw>
          </a:effectLst>
        </p:spPr>
        <p:txBody>
          <a:bodyPr wrap="square">
            <a:spAutoFit/>
          </a:bodyPr>
          <a:lstStyle/>
          <a:p>
            <a:pPr>
              <a:spcBef>
                <a:spcPct val="50000"/>
              </a:spcBef>
            </a:pPr>
            <a:r>
              <a:rPr kumimoji="1" lang="zh-CN" altLang="en-US" sz="2000" dirty="0">
                <a:solidFill>
                  <a:srgbClr val="0000CC"/>
                </a:solidFill>
              </a:rPr>
              <a:t>内电路</a:t>
            </a:r>
            <a:r>
              <a:rPr kumimoji="1" lang="zh-CN" altLang="en-US" sz="2000" dirty="0"/>
              <a:t>：电源内部正、负两极之间的电路，电荷克服静电场力做功，</a:t>
            </a:r>
            <a:r>
              <a:rPr kumimoji="1" lang="en-US" altLang="zh-CN" sz="2000" dirty="0"/>
              <a:t>	</a:t>
            </a:r>
            <a:r>
              <a:rPr kumimoji="1" lang="zh-CN" altLang="en-US" sz="2000" dirty="0">
                <a:solidFill>
                  <a:srgbClr val="0000CC"/>
                </a:solidFill>
              </a:rPr>
              <a:t>从低电势向高电势</a:t>
            </a:r>
            <a:r>
              <a:rPr kumimoji="1" lang="zh-CN" altLang="en-US" sz="2000" dirty="0"/>
              <a:t>运动。</a:t>
            </a:r>
          </a:p>
        </p:txBody>
      </p:sp>
      <p:grpSp>
        <p:nvGrpSpPr>
          <p:cNvPr id="198801" name="Group 145"/>
          <p:cNvGrpSpPr/>
          <p:nvPr/>
        </p:nvGrpSpPr>
        <p:grpSpPr bwMode="auto">
          <a:xfrm>
            <a:off x="4267200" y="1371600"/>
            <a:ext cx="3600450" cy="2679700"/>
            <a:chOff x="3264" y="1440"/>
            <a:chExt cx="2268" cy="1688"/>
          </a:xfrm>
        </p:grpSpPr>
        <p:grpSp>
          <p:nvGrpSpPr>
            <p:cNvPr id="198802" name="Group 146"/>
            <p:cNvGrpSpPr/>
            <p:nvPr/>
          </p:nvGrpSpPr>
          <p:grpSpPr bwMode="auto">
            <a:xfrm>
              <a:off x="3264" y="1440"/>
              <a:ext cx="2268" cy="1688"/>
              <a:chOff x="3107" y="1026"/>
              <a:chExt cx="2268" cy="1688"/>
            </a:xfrm>
          </p:grpSpPr>
          <p:graphicFrame>
            <p:nvGraphicFramePr>
              <p:cNvPr id="198803" name="Object 147"/>
              <p:cNvGraphicFramePr>
                <a:graphicFrameLocks noChangeAspect="1"/>
              </p:cNvGraphicFramePr>
              <p:nvPr/>
            </p:nvGraphicFramePr>
            <p:xfrm>
              <a:off x="4090" y="1698"/>
              <a:ext cx="217" cy="272"/>
            </p:xfrm>
            <a:graphic>
              <a:graphicData uri="http://schemas.openxmlformats.org/presentationml/2006/ole">
                <mc:AlternateContent xmlns:mc="http://schemas.openxmlformats.org/markup-compatibility/2006">
                  <mc:Choice xmlns:v="urn:schemas-microsoft-com:vml" Requires="v">
                    <p:oleObj name="公式" r:id="rId2" imgW="4861800" imgH="6083280" progId="">
                      <p:embed/>
                    </p:oleObj>
                  </mc:Choice>
                  <mc:Fallback>
                    <p:oleObj name="公式" r:id="rId2" imgW="4861800" imgH="6083280" progId="">
                      <p:embed/>
                      <p:pic>
                        <p:nvPicPr>
                          <p:cNvPr id="0" name="Picture 147" descr="image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0" y="1698"/>
                            <a:ext cx="217"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8804" name="Object 148"/>
              <p:cNvGraphicFramePr>
                <a:graphicFrameLocks noChangeAspect="1"/>
              </p:cNvGraphicFramePr>
              <p:nvPr/>
            </p:nvGraphicFramePr>
            <p:xfrm>
              <a:off x="3560" y="2478"/>
              <a:ext cx="218" cy="236"/>
            </p:xfrm>
            <a:graphic>
              <a:graphicData uri="http://schemas.openxmlformats.org/presentationml/2006/ole">
                <mc:AlternateContent xmlns:mc="http://schemas.openxmlformats.org/markup-compatibility/2006">
                  <mc:Choice xmlns:v="urn:schemas-microsoft-com:vml" Requires="v">
                    <p:oleObj name="公式" r:id="rId4" imgW="4861800" imgH="5270400" progId="">
                      <p:embed/>
                    </p:oleObj>
                  </mc:Choice>
                  <mc:Fallback>
                    <p:oleObj name="公式" r:id="rId4" imgW="4861800" imgH="5270400" progId="">
                      <p:embed/>
                      <p:pic>
                        <p:nvPicPr>
                          <p:cNvPr id="0" name="Picture 148" descr="image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0" y="2478"/>
                            <a:ext cx="218"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8805" name="Object 149"/>
              <p:cNvGraphicFramePr>
                <a:graphicFrameLocks noChangeAspect="1"/>
              </p:cNvGraphicFramePr>
              <p:nvPr/>
            </p:nvGraphicFramePr>
            <p:xfrm>
              <a:off x="4649" y="2478"/>
              <a:ext cx="211" cy="228"/>
            </p:xfrm>
            <a:graphic>
              <a:graphicData uri="http://schemas.openxmlformats.org/presentationml/2006/ole">
                <mc:AlternateContent xmlns:mc="http://schemas.openxmlformats.org/markup-compatibility/2006">
                  <mc:Choice xmlns:v="urn:schemas-microsoft-com:vml" Requires="v">
                    <p:oleObj name="公式" r:id="rId6" imgW="4861800" imgH="5270400" progId="">
                      <p:embed/>
                    </p:oleObj>
                  </mc:Choice>
                  <mc:Fallback>
                    <p:oleObj name="公式" r:id="rId6" imgW="4861800" imgH="5270400" progId="">
                      <p:embed/>
                      <p:pic>
                        <p:nvPicPr>
                          <p:cNvPr id="0" name="Picture 149" descr="image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2478"/>
                            <a:ext cx="211" cy="2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8806" name="Freeform 150"/>
              <p:cNvSpPr/>
              <p:nvPr/>
            </p:nvSpPr>
            <p:spPr bwMode="auto">
              <a:xfrm>
                <a:off x="3107" y="1026"/>
                <a:ext cx="2268" cy="1270"/>
              </a:xfrm>
              <a:custGeom>
                <a:avLst/>
                <a:gdLst/>
                <a:ahLst/>
                <a:cxnLst>
                  <a:cxn ang="0">
                    <a:pos x="681" y="1270"/>
                  </a:cxn>
                  <a:cxn ang="0">
                    <a:pos x="0" y="1270"/>
                  </a:cxn>
                  <a:cxn ang="0">
                    <a:pos x="0" y="0"/>
                  </a:cxn>
                  <a:cxn ang="0">
                    <a:pos x="2268" y="0"/>
                  </a:cxn>
                  <a:cxn ang="0">
                    <a:pos x="2268" y="1270"/>
                  </a:cxn>
                  <a:cxn ang="0">
                    <a:pos x="1542" y="1270"/>
                  </a:cxn>
                  <a:cxn ang="0">
                    <a:pos x="1542" y="1043"/>
                  </a:cxn>
                  <a:cxn ang="0">
                    <a:pos x="2087" y="1043"/>
                  </a:cxn>
                  <a:cxn ang="0">
                    <a:pos x="2087" y="181"/>
                  </a:cxn>
                  <a:cxn ang="0">
                    <a:pos x="182" y="181"/>
                  </a:cxn>
                  <a:cxn ang="0">
                    <a:pos x="182" y="1043"/>
                  </a:cxn>
                  <a:cxn ang="0">
                    <a:pos x="681" y="1043"/>
                  </a:cxn>
                  <a:cxn ang="0">
                    <a:pos x="681" y="1270"/>
                  </a:cxn>
                </a:cxnLst>
                <a:rect l="0" t="0" r="r" b="b"/>
                <a:pathLst>
                  <a:path w="2268" h="1270">
                    <a:moveTo>
                      <a:pt x="681" y="1270"/>
                    </a:moveTo>
                    <a:lnTo>
                      <a:pt x="0" y="1270"/>
                    </a:lnTo>
                    <a:lnTo>
                      <a:pt x="0" y="0"/>
                    </a:lnTo>
                    <a:lnTo>
                      <a:pt x="2268" y="0"/>
                    </a:lnTo>
                    <a:lnTo>
                      <a:pt x="2268" y="1270"/>
                    </a:lnTo>
                    <a:lnTo>
                      <a:pt x="1542" y="1270"/>
                    </a:lnTo>
                    <a:lnTo>
                      <a:pt x="1542" y="1043"/>
                    </a:lnTo>
                    <a:lnTo>
                      <a:pt x="2087" y="1043"/>
                    </a:lnTo>
                    <a:lnTo>
                      <a:pt x="2087" y="181"/>
                    </a:lnTo>
                    <a:lnTo>
                      <a:pt x="182" y="181"/>
                    </a:lnTo>
                    <a:lnTo>
                      <a:pt x="182" y="1043"/>
                    </a:lnTo>
                    <a:lnTo>
                      <a:pt x="681" y="1043"/>
                    </a:lnTo>
                    <a:lnTo>
                      <a:pt x="681" y="1270"/>
                    </a:lnTo>
                    <a:close/>
                  </a:path>
                </a:pathLst>
              </a:custGeom>
              <a:solidFill>
                <a:srgbClr val="3366FF"/>
              </a:solidFill>
              <a:ln w="9525">
                <a:solidFill>
                  <a:srgbClr val="FFFFFF"/>
                </a:solidFill>
                <a:round/>
              </a:ln>
              <a:effectLst/>
            </p:spPr>
            <p:txBody>
              <a:bodyPr/>
              <a:lstStyle/>
              <a:p>
                <a:endParaRPr lang="zh-CN" altLang="en-US"/>
              </a:p>
            </p:txBody>
          </p:sp>
          <p:sp>
            <p:nvSpPr>
              <p:cNvPr id="198807" name="Rectangle 151"/>
              <p:cNvSpPr>
                <a:spLocks noChangeArrowheads="1"/>
              </p:cNvSpPr>
              <p:nvPr/>
            </p:nvSpPr>
            <p:spPr bwMode="auto">
              <a:xfrm>
                <a:off x="3787" y="1707"/>
                <a:ext cx="91" cy="998"/>
              </a:xfrm>
              <a:prstGeom prst="rect">
                <a:avLst/>
              </a:prstGeom>
              <a:solidFill>
                <a:srgbClr val="3366FF"/>
              </a:solidFill>
              <a:ln w="9525">
                <a:solidFill>
                  <a:srgbClr val="FFFFFF"/>
                </a:solidFill>
                <a:miter lim="800000"/>
              </a:ln>
              <a:effectLst/>
            </p:spPr>
            <p:txBody>
              <a:bodyPr wrap="none" anchor="ctr"/>
              <a:lstStyle/>
              <a:p>
                <a:endParaRPr lang="zh-CN" altLang="en-US"/>
              </a:p>
            </p:txBody>
          </p:sp>
          <p:sp>
            <p:nvSpPr>
              <p:cNvPr id="198808" name="Rectangle 152"/>
              <p:cNvSpPr>
                <a:spLocks noChangeArrowheads="1"/>
              </p:cNvSpPr>
              <p:nvPr/>
            </p:nvSpPr>
            <p:spPr bwMode="auto">
              <a:xfrm>
                <a:off x="4558" y="1707"/>
                <a:ext cx="91" cy="998"/>
              </a:xfrm>
              <a:prstGeom prst="rect">
                <a:avLst/>
              </a:prstGeom>
              <a:solidFill>
                <a:srgbClr val="3366FF"/>
              </a:solidFill>
              <a:ln w="9525">
                <a:solidFill>
                  <a:srgbClr val="FFFFFF"/>
                </a:solidFill>
                <a:miter lim="800000"/>
              </a:ln>
              <a:effectLst/>
            </p:spPr>
            <p:txBody>
              <a:bodyPr wrap="none" anchor="ctr"/>
              <a:lstStyle/>
              <a:p>
                <a:endParaRPr lang="zh-CN" altLang="en-US"/>
              </a:p>
            </p:txBody>
          </p:sp>
          <p:sp>
            <p:nvSpPr>
              <p:cNvPr id="198809" name="Line 153"/>
              <p:cNvSpPr>
                <a:spLocks noChangeShapeType="1"/>
              </p:cNvSpPr>
              <p:nvPr/>
            </p:nvSpPr>
            <p:spPr bwMode="auto">
              <a:xfrm flipH="1">
                <a:off x="3288" y="2188"/>
                <a:ext cx="227" cy="0"/>
              </a:xfrm>
              <a:prstGeom prst="line">
                <a:avLst/>
              </a:prstGeom>
              <a:noFill/>
              <a:ln w="19050">
                <a:solidFill>
                  <a:srgbClr val="FFFFFF"/>
                </a:solidFill>
                <a:round/>
                <a:tailEnd type="stealth" w="med" len="lg"/>
              </a:ln>
              <a:effectLst/>
            </p:spPr>
            <p:txBody>
              <a:bodyPr/>
              <a:lstStyle/>
              <a:p>
                <a:endParaRPr lang="zh-CN" altLang="en-US"/>
              </a:p>
            </p:txBody>
          </p:sp>
          <p:sp>
            <p:nvSpPr>
              <p:cNvPr id="198810" name="Oval 154"/>
              <p:cNvSpPr>
                <a:spLocks noChangeArrowheads="1"/>
              </p:cNvSpPr>
              <p:nvPr/>
            </p:nvSpPr>
            <p:spPr bwMode="auto">
              <a:xfrm>
                <a:off x="3470" y="2115"/>
                <a:ext cx="136" cy="136"/>
              </a:xfrm>
              <a:prstGeom prst="ellipse">
                <a:avLst/>
              </a:prstGeom>
              <a:gradFill rotWithShape="1">
                <a:gsLst>
                  <a:gs pos="0">
                    <a:srgbClr val="FFFFFF"/>
                  </a:gs>
                  <a:gs pos="100000">
                    <a:srgbClr val="FFFFFF">
                      <a:gamma/>
                      <a:shade val="46275"/>
                      <a:invGamma/>
                    </a:srgbClr>
                  </a:gs>
                </a:gsLst>
                <a:path path="shape">
                  <a:fillToRect l="50000" t="50000" r="50000" b="50000"/>
                </a:path>
              </a:gradFill>
              <a:ln w="9525">
                <a:solidFill>
                  <a:srgbClr val="FFFFFF"/>
                </a:solidFill>
                <a:round/>
              </a:ln>
              <a:effectLst/>
            </p:spPr>
            <p:txBody>
              <a:bodyPr wrap="none" anchor="ctr"/>
              <a:lstStyle/>
              <a:p>
                <a:pPr algn="ctr"/>
                <a:r>
                  <a:rPr lang="en-US" altLang="zh-CN" b="1">
                    <a:solidFill>
                      <a:srgbClr val="000099"/>
                    </a:solidFill>
                    <a:latin typeface="Arial" panose="020B0604020202020204" pitchFamily="34" charset="0"/>
                  </a:rPr>
                  <a:t>+</a:t>
                </a:r>
              </a:p>
            </p:txBody>
          </p:sp>
          <p:sp>
            <p:nvSpPr>
              <p:cNvPr id="198811" name="Oval 155"/>
              <p:cNvSpPr>
                <a:spLocks noChangeArrowheads="1"/>
              </p:cNvSpPr>
              <p:nvPr/>
            </p:nvSpPr>
            <p:spPr bwMode="auto">
              <a:xfrm>
                <a:off x="3134" y="1752"/>
                <a:ext cx="136" cy="136"/>
              </a:xfrm>
              <a:prstGeom prst="ellipse">
                <a:avLst/>
              </a:prstGeom>
              <a:gradFill rotWithShape="1">
                <a:gsLst>
                  <a:gs pos="0">
                    <a:srgbClr val="FFFFFF"/>
                  </a:gs>
                  <a:gs pos="100000">
                    <a:srgbClr val="FFFFFF">
                      <a:gamma/>
                      <a:shade val="46275"/>
                      <a:invGamma/>
                    </a:srgbClr>
                  </a:gs>
                </a:gsLst>
                <a:path path="shape">
                  <a:fillToRect l="50000" t="50000" r="50000" b="50000"/>
                </a:path>
              </a:gradFill>
              <a:ln w="9525">
                <a:solidFill>
                  <a:srgbClr val="FFFFFF"/>
                </a:solidFill>
                <a:round/>
              </a:ln>
              <a:effectLst/>
            </p:spPr>
            <p:txBody>
              <a:bodyPr wrap="none" anchor="ctr"/>
              <a:lstStyle/>
              <a:p>
                <a:pPr algn="ctr"/>
                <a:r>
                  <a:rPr lang="en-US" altLang="zh-CN" b="1">
                    <a:solidFill>
                      <a:srgbClr val="000099"/>
                    </a:solidFill>
                    <a:latin typeface="Arial" panose="020B0604020202020204" pitchFamily="34" charset="0"/>
                  </a:rPr>
                  <a:t>+</a:t>
                </a:r>
              </a:p>
            </p:txBody>
          </p:sp>
          <p:sp>
            <p:nvSpPr>
              <p:cNvPr id="198812" name="Line 156"/>
              <p:cNvSpPr>
                <a:spLocks noChangeShapeType="1"/>
              </p:cNvSpPr>
              <p:nvPr/>
            </p:nvSpPr>
            <p:spPr bwMode="auto">
              <a:xfrm flipV="1">
                <a:off x="3198" y="1525"/>
                <a:ext cx="0" cy="227"/>
              </a:xfrm>
              <a:prstGeom prst="line">
                <a:avLst/>
              </a:prstGeom>
              <a:noFill/>
              <a:ln w="19050">
                <a:solidFill>
                  <a:srgbClr val="FFFFFF"/>
                </a:solidFill>
                <a:round/>
                <a:tailEnd type="stealth" w="med" len="lg"/>
              </a:ln>
              <a:effectLst/>
            </p:spPr>
            <p:txBody>
              <a:bodyPr/>
              <a:lstStyle/>
              <a:p>
                <a:endParaRPr lang="zh-CN" altLang="en-US"/>
              </a:p>
            </p:txBody>
          </p:sp>
          <p:sp>
            <p:nvSpPr>
              <p:cNvPr id="198813" name="Line 157"/>
              <p:cNvSpPr>
                <a:spLocks noChangeShapeType="1"/>
              </p:cNvSpPr>
              <p:nvPr/>
            </p:nvSpPr>
            <p:spPr bwMode="auto">
              <a:xfrm>
                <a:off x="4150" y="1117"/>
                <a:ext cx="227" cy="0"/>
              </a:xfrm>
              <a:prstGeom prst="line">
                <a:avLst/>
              </a:prstGeom>
              <a:noFill/>
              <a:ln w="19050">
                <a:solidFill>
                  <a:srgbClr val="FFFFFF"/>
                </a:solidFill>
                <a:round/>
                <a:tailEnd type="stealth" w="med" len="lg"/>
              </a:ln>
              <a:effectLst/>
            </p:spPr>
            <p:txBody>
              <a:bodyPr/>
              <a:lstStyle/>
              <a:p>
                <a:endParaRPr lang="zh-CN" altLang="en-US"/>
              </a:p>
            </p:txBody>
          </p:sp>
          <p:sp>
            <p:nvSpPr>
              <p:cNvPr id="198814" name="Oval 158"/>
              <p:cNvSpPr>
                <a:spLocks noChangeArrowheads="1"/>
              </p:cNvSpPr>
              <p:nvPr/>
            </p:nvSpPr>
            <p:spPr bwMode="auto">
              <a:xfrm>
                <a:off x="4015" y="1044"/>
                <a:ext cx="136" cy="136"/>
              </a:xfrm>
              <a:prstGeom prst="ellipse">
                <a:avLst/>
              </a:prstGeom>
              <a:gradFill rotWithShape="1">
                <a:gsLst>
                  <a:gs pos="0">
                    <a:srgbClr val="FFFFFF"/>
                  </a:gs>
                  <a:gs pos="100000">
                    <a:srgbClr val="FFFFFF">
                      <a:gamma/>
                      <a:shade val="46275"/>
                      <a:invGamma/>
                    </a:srgbClr>
                  </a:gs>
                </a:gsLst>
                <a:path path="shape">
                  <a:fillToRect l="50000" t="50000" r="50000" b="50000"/>
                </a:path>
              </a:gradFill>
              <a:ln w="9525">
                <a:solidFill>
                  <a:srgbClr val="FFFFFF"/>
                </a:solidFill>
                <a:round/>
              </a:ln>
              <a:effectLst/>
            </p:spPr>
            <p:txBody>
              <a:bodyPr wrap="none" anchor="ctr"/>
              <a:lstStyle/>
              <a:p>
                <a:pPr algn="ctr"/>
                <a:r>
                  <a:rPr lang="en-US" altLang="zh-CN" b="1">
                    <a:solidFill>
                      <a:srgbClr val="000099"/>
                    </a:solidFill>
                    <a:latin typeface="Arial" panose="020B0604020202020204" pitchFamily="34" charset="0"/>
                  </a:rPr>
                  <a:t>+</a:t>
                </a:r>
              </a:p>
            </p:txBody>
          </p:sp>
          <p:sp>
            <p:nvSpPr>
              <p:cNvPr id="198815" name="Oval 159"/>
              <p:cNvSpPr>
                <a:spLocks noChangeArrowheads="1"/>
              </p:cNvSpPr>
              <p:nvPr/>
            </p:nvSpPr>
            <p:spPr bwMode="auto">
              <a:xfrm>
                <a:off x="5221" y="1435"/>
                <a:ext cx="136" cy="136"/>
              </a:xfrm>
              <a:prstGeom prst="ellipse">
                <a:avLst/>
              </a:prstGeom>
              <a:gradFill rotWithShape="1">
                <a:gsLst>
                  <a:gs pos="0">
                    <a:srgbClr val="FFFFFF"/>
                  </a:gs>
                  <a:gs pos="100000">
                    <a:srgbClr val="FFFFFF">
                      <a:gamma/>
                      <a:shade val="46275"/>
                      <a:invGamma/>
                    </a:srgbClr>
                  </a:gs>
                </a:gsLst>
                <a:path path="shape">
                  <a:fillToRect l="50000" t="50000" r="50000" b="50000"/>
                </a:path>
              </a:gradFill>
              <a:ln w="9525">
                <a:solidFill>
                  <a:srgbClr val="FFFFFF"/>
                </a:solidFill>
                <a:round/>
              </a:ln>
              <a:effectLst/>
            </p:spPr>
            <p:txBody>
              <a:bodyPr wrap="none" anchor="ctr"/>
              <a:lstStyle/>
              <a:p>
                <a:pPr algn="ctr"/>
                <a:r>
                  <a:rPr lang="en-US" altLang="zh-CN" b="1">
                    <a:solidFill>
                      <a:srgbClr val="000099"/>
                    </a:solidFill>
                    <a:latin typeface="Arial" panose="020B0604020202020204" pitchFamily="34" charset="0"/>
                  </a:rPr>
                  <a:t>+</a:t>
                </a:r>
              </a:p>
            </p:txBody>
          </p:sp>
          <p:sp>
            <p:nvSpPr>
              <p:cNvPr id="198816" name="Line 160"/>
              <p:cNvSpPr>
                <a:spLocks noChangeShapeType="1"/>
              </p:cNvSpPr>
              <p:nvPr/>
            </p:nvSpPr>
            <p:spPr bwMode="auto">
              <a:xfrm>
                <a:off x="5284" y="1571"/>
                <a:ext cx="0" cy="227"/>
              </a:xfrm>
              <a:prstGeom prst="line">
                <a:avLst/>
              </a:prstGeom>
              <a:noFill/>
              <a:ln w="19050">
                <a:solidFill>
                  <a:srgbClr val="FFFFFF"/>
                </a:solidFill>
                <a:round/>
                <a:tailEnd type="stealth" w="med" len="lg"/>
              </a:ln>
              <a:effectLst/>
            </p:spPr>
            <p:txBody>
              <a:bodyPr/>
              <a:lstStyle/>
              <a:p>
                <a:endParaRPr lang="zh-CN" altLang="en-US"/>
              </a:p>
            </p:txBody>
          </p:sp>
          <p:sp>
            <p:nvSpPr>
              <p:cNvPr id="198817" name="Line 161"/>
              <p:cNvSpPr>
                <a:spLocks noChangeShapeType="1"/>
              </p:cNvSpPr>
              <p:nvPr/>
            </p:nvSpPr>
            <p:spPr bwMode="auto">
              <a:xfrm flipV="1">
                <a:off x="4059" y="1933"/>
                <a:ext cx="273" cy="0"/>
              </a:xfrm>
              <a:prstGeom prst="line">
                <a:avLst/>
              </a:prstGeom>
              <a:noFill/>
              <a:ln w="19050">
                <a:solidFill>
                  <a:srgbClr val="FFFFFF"/>
                </a:solidFill>
                <a:round/>
                <a:tailEnd type="stealth" w="med" len="lg"/>
              </a:ln>
              <a:effectLst/>
            </p:spPr>
            <p:txBody>
              <a:bodyPr/>
              <a:lstStyle/>
              <a:p>
                <a:endParaRPr lang="zh-CN" altLang="en-US"/>
              </a:p>
            </p:txBody>
          </p:sp>
          <p:graphicFrame>
            <p:nvGraphicFramePr>
              <p:cNvPr id="198818" name="Object 162"/>
              <p:cNvGraphicFramePr>
                <a:graphicFrameLocks noChangeAspect="1"/>
              </p:cNvGraphicFramePr>
              <p:nvPr/>
            </p:nvGraphicFramePr>
            <p:xfrm>
              <a:off x="3860" y="1825"/>
              <a:ext cx="189" cy="189"/>
            </p:xfrm>
            <a:graphic>
              <a:graphicData uri="http://schemas.openxmlformats.org/presentationml/2006/ole">
                <mc:AlternateContent xmlns:mc="http://schemas.openxmlformats.org/markup-compatibility/2006">
                  <mc:Choice xmlns:v="urn:schemas-microsoft-com:vml" Requires="v">
                    <p:oleObj name="公式" r:id="rId8" imgW="4455360" imgH="4457880" progId="">
                      <p:embed/>
                    </p:oleObj>
                  </mc:Choice>
                  <mc:Fallback>
                    <p:oleObj name="公式" r:id="rId8" imgW="4455360" imgH="4457880" progId="">
                      <p:embed/>
                      <p:pic>
                        <p:nvPicPr>
                          <p:cNvPr id="0" name="Picture 162" descr="image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60" y="1825"/>
                            <a:ext cx="189" cy="1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8819" name="Object 163"/>
              <p:cNvGraphicFramePr>
                <a:graphicFrameLocks noChangeAspect="1"/>
              </p:cNvGraphicFramePr>
              <p:nvPr/>
            </p:nvGraphicFramePr>
            <p:xfrm>
              <a:off x="3860" y="2052"/>
              <a:ext cx="189" cy="189"/>
            </p:xfrm>
            <a:graphic>
              <a:graphicData uri="http://schemas.openxmlformats.org/presentationml/2006/ole">
                <mc:AlternateContent xmlns:mc="http://schemas.openxmlformats.org/markup-compatibility/2006">
                  <mc:Choice xmlns:v="urn:schemas-microsoft-com:vml" Requires="v">
                    <p:oleObj name="公式" r:id="rId10" imgW="177840" imgH="177840" progId="">
                      <p:embed/>
                    </p:oleObj>
                  </mc:Choice>
                  <mc:Fallback>
                    <p:oleObj name="公式" r:id="rId10" imgW="177840" imgH="177840" progId="">
                      <p:embed/>
                      <p:pic>
                        <p:nvPicPr>
                          <p:cNvPr id="0" name="Picture 163" descr="image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60" y="2052"/>
                            <a:ext cx="189" cy="1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8820" name="Object 164"/>
              <p:cNvGraphicFramePr>
                <a:graphicFrameLocks noChangeAspect="1"/>
              </p:cNvGraphicFramePr>
              <p:nvPr/>
            </p:nvGraphicFramePr>
            <p:xfrm>
              <a:off x="3860" y="2279"/>
              <a:ext cx="189" cy="189"/>
            </p:xfrm>
            <a:graphic>
              <a:graphicData uri="http://schemas.openxmlformats.org/presentationml/2006/ole">
                <mc:AlternateContent xmlns:mc="http://schemas.openxmlformats.org/markup-compatibility/2006">
                  <mc:Choice xmlns:v="urn:schemas-microsoft-com:vml" Requires="v">
                    <p:oleObj name="公式" r:id="rId12" imgW="177840" imgH="177840" progId="">
                      <p:embed/>
                    </p:oleObj>
                  </mc:Choice>
                  <mc:Fallback>
                    <p:oleObj name="公式" r:id="rId12" imgW="177840" imgH="177840" progId="">
                      <p:embed/>
                      <p:pic>
                        <p:nvPicPr>
                          <p:cNvPr id="0" name="Picture 164" descr="image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60" y="2279"/>
                            <a:ext cx="189" cy="1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8821" name="Object 165"/>
              <p:cNvGraphicFramePr>
                <a:graphicFrameLocks noChangeAspect="1"/>
              </p:cNvGraphicFramePr>
              <p:nvPr/>
            </p:nvGraphicFramePr>
            <p:xfrm>
              <a:off x="3860" y="2505"/>
              <a:ext cx="189" cy="189"/>
            </p:xfrm>
            <a:graphic>
              <a:graphicData uri="http://schemas.openxmlformats.org/presentationml/2006/ole">
                <mc:AlternateContent xmlns:mc="http://schemas.openxmlformats.org/markup-compatibility/2006">
                  <mc:Choice xmlns:v="urn:schemas-microsoft-com:vml" Requires="v">
                    <p:oleObj name="公式" r:id="rId14" imgW="177840" imgH="177840" progId="">
                      <p:embed/>
                    </p:oleObj>
                  </mc:Choice>
                  <mc:Fallback>
                    <p:oleObj name="公式" r:id="rId14" imgW="177840" imgH="177840" progId="">
                      <p:embed/>
                      <p:pic>
                        <p:nvPicPr>
                          <p:cNvPr id="0" name="Picture 165" descr="image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60" y="2505"/>
                            <a:ext cx="189" cy="1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8822" name="Object 166"/>
              <p:cNvGraphicFramePr>
                <a:graphicFrameLocks noChangeAspect="1"/>
              </p:cNvGraphicFramePr>
              <p:nvPr/>
            </p:nvGraphicFramePr>
            <p:xfrm>
              <a:off x="4422" y="2115"/>
              <a:ext cx="140" cy="84"/>
            </p:xfrm>
            <a:graphic>
              <a:graphicData uri="http://schemas.openxmlformats.org/presentationml/2006/ole">
                <mc:AlternateContent xmlns:mc="http://schemas.openxmlformats.org/markup-compatibility/2006">
                  <mc:Choice xmlns:v="urn:schemas-microsoft-com:vml" Requires="v">
                    <p:oleObj name="公式" r:id="rId16" imgW="4049280" imgH="2425680" progId="">
                      <p:embed/>
                    </p:oleObj>
                  </mc:Choice>
                  <mc:Fallback>
                    <p:oleObj name="公式" r:id="rId16" imgW="4049280" imgH="2425680" progId="">
                      <p:embed/>
                      <p:pic>
                        <p:nvPicPr>
                          <p:cNvPr id="0" name="Picture 166" descr="image2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22" y="2115"/>
                            <a:ext cx="140" cy="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8823" name="Object 167"/>
              <p:cNvGraphicFramePr>
                <a:graphicFrameLocks noChangeAspect="1"/>
              </p:cNvGraphicFramePr>
              <p:nvPr/>
            </p:nvGraphicFramePr>
            <p:xfrm>
              <a:off x="4422" y="2387"/>
              <a:ext cx="140" cy="84"/>
            </p:xfrm>
            <a:graphic>
              <a:graphicData uri="http://schemas.openxmlformats.org/presentationml/2006/ole">
                <mc:AlternateContent xmlns:mc="http://schemas.openxmlformats.org/markup-compatibility/2006">
                  <mc:Choice xmlns:v="urn:schemas-microsoft-com:vml" Requires="v">
                    <p:oleObj name="公式" r:id="rId18" imgW="152280" imgH="88920" progId="">
                      <p:embed/>
                    </p:oleObj>
                  </mc:Choice>
                  <mc:Fallback>
                    <p:oleObj name="公式" r:id="rId18" imgW="152280" imgH="88920" progId="">
                      <p:embed/>
                      <p:pic>
                        <p:nvPicPr>
                          <p:cNvPr id="0" name="Picture 167" descr="image2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422" y="2387"/>
                            <a:ext cx="140" cy="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8824" name="Object 168"/>
              <p:cNvGraphicFramePr>
                <a:graphicFrameLocks noChangeAspect="1"/>
              </p:cNvGraphicFramePr>
              <p:nvPr/>
            </p:nvGraphicFramePr>
            <p:xfrm>
              <a:off x="4422" y="2569"/>
              <a:ext cx="140" cy="84"/>
            </p:xfrm>
            <a:graphic>
              <a:graphicData uri="http://schemas.openxmlformats.org/presentationml/2006/ole">
                <mc:AlternateContent xmlns:mc="http://schemas.openxmlformats.org/markup-compatibility/2006">
                  <mc:Choice xmlns:v="urn:schemas-microsoft-com:vml" Requires="v">
                    <p:oleObj name="公式" r:id="rId20" imgW="152280" imgH="88920" progId="">
                      <p:embed/>
                    </p:oleObj>
                  </mc:Choice>
                  <mc:Fallback>
                    <p:oleObj name="公式" r:id="rId20" imgW="152280" imgH="88920" progId="">
                      <p:embed/>
                      <p:pic>
                        <p:nvPicPr>
                          <p:cNvPr id="0" name="Picture 168" descr="image2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422" y="2569"/>
                            <a:ext cx="140" cy="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8825" name="Object 169"/>
              <p:cNvGraphicFramePr>
                <a:graphicFrameLocks noChangeAspect="1"/>
              </p:cNvGraphicFramePr>
              <p:nvPr/>
            </p:nvGraphicFramePr>
            <p:xfrm>
              <a:off x="4422" y="1888"/>
              <a:ext cx="140" cy="84"/>
            </p:xfrm>
            <a:graphic>
              <a:graphicData uri="http://schemas.openxmlformats.org/presentationml/2006/ole">
                <mc:AlternateContent xmlns:mc="http://schemas.openxmlformats.org/markup-compatibility/2006">
                  <mc:Choice xmlns:v="urn:schemas-microsoft-com:vml" Requires="v">
                    <p:oleObj name="公式" r:id="rId22" imgW="152280" imgH="88920" progId="">
                      <p:embed/>
                    </p:oleObj>
                  </mc:Choice>
                  <mc:Fallback>
                    <p:oleObj name="公式" r:id="rId22" imgW="152280" imgH="88920" progId="">
                      <p:embed/>
                      <p:pic>
                        <p:nvPicPr>
                          <p:cNvPr id="0" name="Picture 169" descr="image2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422" y="1888"/>
                            <a:ext cx="140" cy="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8826" name="Line 170"/>
              <p:cNvSpPr>
                <a:spLocks noChangeShapeType="1"/>
              </p:cNvSpPr>
              <p:nvPr/>
            </p:nvSpPr>
            <p:spPr bwMode="auto">
              <a:xfrm flipH="1">
                <a:off x="4059" y="2369"/>
                <a:ext cx="227" cy="0"/>
              </a:xfrm>
              <a:prstGeom prst="line">
                <a:avLst/>
              </a:prstGeom>
              <a:noFill/>
              <a:ln w="28575">
                <a:solidFill>
                  <a:srgbClr val="0000CC"/>
                </a:solidFill>
                <a:round/>
                <a:tailEnd type="stealth" w="med" len="lg"/>
              </a:ln>
              <a:effectLst/>
            </p:spPr>
            <p:txBody>
              <a:bodyPr/>
              <a:lstStyle/>
              <a:p>
                <a:endParaRPr lang="zh-CN" altLang="en-US"/>
              </a:p>
            </p:txBody>
          </p:sp>
        </p:grpSp>
        <p:grpSp>
          <p:nvGrpSpPr>
            <p:cNvPr id="198827" name="Group 171"/>
            <p:cNvGrpSpPr/>
            <p:nvPr/>
          </p:nvGrpSpPr>
          <p:grpSpPr bwMode="auto">
            <a:xfrm>
              <a:off x="4171" y="2401"/>
              <a:ext cx="381" cy="439"/>
              <a:chOff x="3996" y="2006"/>
              <a:chExt cx="381" cy="439"/>
            </a:xfrm>
          </p:grpSpPr>
          <p:sp>
            <p:nvSpPr>
              <p:cNvPr id="198828" name="Oval 172"/>
              <p:cNvSpPr>
                <a:spLocks noChangeArrowheads="1"/>
              </p:cNvSpPr>
              <p:nvPr/>
            </p:nvSpPr>
            <p:spPr bwMode="auto">
              <a:xfrm>
                <a:off x="4241" y="2309"/>
                <a:ext cx="136" cy="136"/>
              </a:xfrm>
              <a:prstGeom prst="ellipse">
                <a:avLst/>
              </a:prstGeom>
              <a:gradFill rotWithShape="1">
                <a:gsLst>
                  <a:gs pos="0">
                    <a:srgbClr val="FFFFFF"/>
                  </a:gs>
                  <a:gs pos="100000">
                    <a:srgbClr val="FFFFFF">
                      <a:gamma/>
                      <a:shade val="46275"/>
                      <a:invGamma/>
                    </a:srgbClr>
                  </a:gs>
                </a:gsLst>
                <a:path path="shape">
                  <a:fillToRect l="50000" t="50000" r="50000" b="50000"/>
                </a:path>
              </a:gradFill>
              <a:ln w="9525">
                <a:solidFill>
                  <a:srgbClr val="FFFFFF"/>
                </a:solidFill>
                <a:round/>
              </a:ln>
              <a:effectLst/>
            </p:spPr>
            <p:txBody>
              <a:bodyPr wrap="none" anchor="ctr"/>
              <a:lstStyle/>
              <a:p>
                <a:pPr algn="ctr"/>
                <a:r>
                  <a:rPr lang="en-US" altLang="zh-CN" b="1" dirty="0">
                    <a:solidFill>
                      <a:srgbClr val="000099"/>
                    </a:solidFill>
                    <a:latin typeface="Arial" panose="020B0604020202020204" pitchFamily="34" charset="0"/>
                  </a:rPr>
                  <a:t>+</a:t>
                </a:r>
              </a:p>
            </p:txBody>
          </p:sp>
          <p:graphicFrame>
            <p:nvGraphicFramePr>
              <p:cNvPr id="198829" name="Object 173"/>
              <p:cNvGraphicFramePr>
                <a:graphicFrameLocks noChangeAspect="1"/>
              </p:cNvGraphicFramePr>
              <p:nvPr/>
            </p:nvGraphicFramePr>
            <p:xfrm>
              <a:off x="3996" y="2006"/>
              <a:ext cx="286" cy="343"/>
            </p:xfrm>
            <a:graphic>
              <a:graphicData uri="http://schemas.openxmlformats.org/presentationml/2006/ole">
                <mc:AlternateContent xmlns:mc="http://schemas.openxmlformats.org/markup-compatibility/2006">
                  <mc:Choice xmlns:v="urn:schemas-microsoft-com:vml" Requires="v">
                    <p:oleObj name="公式" r:id="rId24" imgW="6080400" imgH="7302600" progId="">
                      <p:embed/>
                    </p:oleObj>
                  </mc:Choice>
                  <mc:Fallback>
                    <p:oleObj name="公式" r:id="rId24" imgW="6080400" imgH="7302600" progId="">
                      <p:embed/>
                      <p:pic>
                        <p:nvPicPr>
                          <p:cNvPr id="0" name="Picture 173" descr="image2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996" y="2006"/>
                            <a:ext cx="286" cy="3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198831" name="Line 175"/>
          <p:cNvSpPr>
            <a:spLocks noChangeShapeType="1"/>
          </p:cNvSpPr>
          <p:nvPr/>
        </p:nvSpPr>
        <p:spPr bwMode="auto">
          <a:xfrm>
            <a:off x="5686425" y="2971800"/>
            <a:ext cx="762000" cy="0"/>
          </a:xfrm>
          <a:prstGeom prst="line">
            <a:avLst/>
          </a:prstGeom>
          <a:noFill/>
          <a:ln w="9525">
            <a:solidFill>
              <a:srgbClr val="FF0000"/>
            </a:solidFill>
            <a:round/>
            <a:tailEnd type="stealth" w="lg" len="lg"/>
          </a:ln>
          <a:effectLst/>
        </p:spPr>
        <p:txBody>
          <a:bodyPr/>
          <a:lstStyle/>
          <a:p>
            <a:endParaRPr lang="zh-CN" altLang="en-US"/>
          </a:p>
        </p:txBody>
      </p:sp>
      <p:sp>
        <p:nvSpPr>
          <p:cNvPr id="2" name="TextBox 1"/>
          <p:cNvSpPr txBox="1"/>
          <p:nvPr/>
        </p:nvSpPr>
        <p:spPr>
          <a:xfrm>
            <a:off x="644768" y="2410361"/>
            <a:ext cx="3496408" cy="1323439"/>
          </a:xfrm>
          <a:prstGeom prst="rect">
            <a:avLst/>
          </a:prstGeom>
          <a:noFill/>
        </p:spPr>
        <p:txBody>
          <a:bodyPr wrap="square" rtlCol="0">
            <a:spAutoFit/>
          </a:bodyPr>
          <a:lstStyle/>
          <a:p>
            <a:r>
              <a:rPr lang="zh-CN" altLang="en-US" sz="2000" b="1" dirty="0">
                <a:solidFill>
                  <a:srgbClr val="FF0000"/>
                </a:solidFill>
              </a:rPr>
              <a:t>非静电力</a:t>
            </a:r>
            <a:r>
              <a:rPr lang="zh-CN" altLang="en-US" sz="2000" dirty="0">
                <a:solidFill>
                  <a:srgbClr val="FF0000"/>
                </a:solidFill>
              </a:rPr>
              <a:t>：</a:t>
            </a:r>
            <a:r>
              <a:rPr lang="zh-CN" altLang="en-US" sz="2000" dirty="0"/>
              <a:t>电源内使正、</a:t>
            </a:r>
            <a:r>
              <a:rPr lang="zh-CN" altLang="en-US" sz="2000" dirty="0">
                <a:hlinkClick r:id="rId26"/>
              </a:rPr>
              <a:t>负电荷</a:t>
            </a:r>
            <a:r>
              <a:rPr lang="zh-CN" altLang="en-US" sz="2000" dirty="0"/>
              <a:t>分离，并使</a:t>
            </a:r>
            <a:r>
              <a:rPr lang="zh-CN" altLang="en-US" sz="2000" dirty="0">
                <a:hlinkClick r:id="rId27"/>
              </a:rPr>
              <a:t>正电荷</a:t>
            </a:r>
            <a:r>
              <a:rPr lang="zh-CN" altLang="en-US" sz="2000" dirty="0"/>
              <a:t>聚积到电源正极，负电荷聚积到电源负极的非静电性质的作用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altLang="zh-CN"/>
              <a:t>10.1 </a:t>
            </a:r>
            <a:r>
              <a:rPr lang="zh-CN" altLang="en-US"/>
              <a:t>恒定电流  电动势</a:t>
            </a:r>
          </a:p>
        </p:txBody>
      </p:sp>
      <p:sp>
        <p:nvSpPr>
          <p:cNvPr id="13" name="灯片编号占位符 4"/>
          <p:cNvSpPr>
            <a:spLocks noGrp="1"/>
          </p:cNvSpPr>
          <p:nvPr>
            <p:ph type="sldNum" sz="quarter" idx="12"/>
          </p:nvPr>
        </p:nvSpPr>
        <p:spPr/>
        <p:txBody>
          <a:bodyPr/>
          <a:lstStyle/>
          <a:p>
            <a:fld id="{DFC2F565-CED8-486F-BCE8-9046A6DFC641}" type="slidenum">
              <a:rPr lang="en-US" altLang="zh-CN"/>
              <a:pPr/>
              <a:t>8</a:t>
            </a:fld>
            <a:endParaRPr lang="en-US" altLang="zh-CN"/>
          </a:p>
        </p:txBody>
      </p:sp>
      <p:sp>
        <p:nvSpPr>
          <p:cNvPr id="200707" name="Rectangle 3"/>
          <p:cNvSpPr>
            <a:spLocks noChangeArrowheads="1"/>
          </p:cNvSpPr>
          <p:nvPr/>
        </p:nvSpPr>
        <p:spPr bwMode="auto">
          <a:xfrm>
            <a:off x="762000" y="1295400"/>
            <a:ext cx="1981200" cy="457200"/>
          </a:xfrm>
          <a:prstGeom prst="rect">
            <a:avLst/>
          </a:prstGeom>
          <a:solidFill>
            <a:srgbClr val="CCFFCC">
              <a:alpha val="80000"/>
            </a:srgbClr>
          </a:solidFill>
          <a:ln w="9525">
            <a:noFill/>
            <a:miter lim="800000"/>
          </a:ln>
          <a:effectLst/>
        </p:spPr>
        <p:txBody>
          <a:bodyPr wrap="none" anchor="ctr"/>
          <a:lstStyle/>
          <a:p>
            <a:pPr algn="ctr"/>
            <a:r>
              <a:rPr lang="zh-CN" altLang="en-US" sz="2400" dirty="0">
                <a:latin typeface="Arial" panose="020B0604020202020204" pitchFamily="34" charset="0"/>
              </a:rPr>
              <a:t>电源和电动势 </a:t>
            </a:r>
          </a:p>
        </p:txBody>
      </p:sp>
      <p:sp>
        <p:nvSpPr>
          <p:cNvPr id="200708" name="Text Box 4"/>
          <p:cNvSpPr txBox="1">
            <a:spLocks noChangeArrowheads="1"/>
          </p:cNvSpPr>
          <p:nvPr/>
        </p:nvSpPr>
        <p:spPr bwMode="auto">
          <a:xfrm>
            <a:off x="762000" y="1752600"/>
            <a:ext cx="5791200" cy="396875"/>
          </a:xfrm>
          <a:prstGeom prst="rect">
            <a:avLst/>
          </a:prstGeom>
          <a:noFill/>
          <a:ln w="9525">
            <a:noFill/>
            <a:miter lim="800000"/>
          </a:ln>
          <a:effectLst>
            <a:outerShdw dist="17961" dir="2700000" algn="ctr" rotWithShape="0">
              <a:schemeClr val="bg1"/>
            </a:outerShdw>
          </a:effectLst>
        </p:spPr>
        <p:txBody>
          <a:bodyPr>
            <a:spAutoFit/>
          </a:bodyPr>
          <a:lstStyle/>
          <a:p>
            <a:pPr>
              <a:spcBef>
                <a:spcPct val="50000"/>
              </a:spcBef>
            </a:pPr>
            <a:r>
              <a:rPr kumimoji="1" lang="zh-CN" altLang="en-US" sz="2000" dirty="0">
                <a:solidFill>
                  <a:schemeClr val="hlink"/>
                </a:solidFill>
              </a:rPr>
              <a:t>非静电场：</a:t>
            </a:r>
            <a:r>
              <a:rPr kumimoji="1" lang="zh-CN" altLang="en-US" sz="2000" dirty="0"/>
              <a:t>非静电力与试验电荷电荷量的比值</a:t>
            </a:r>
          </a:p>
        </p:txBody>
      </p:sp>
      <p:graphicFrame>
        <p:nvGraphicFramePr>
          <p:cNvPr id="200709" name="Object 5"/>
          <p:cNvGraphicFramePr>
            <a:graphicFrameLocks noChangeAspect="1"/>
          </p:cNvGraphicFramePr>
          <p:nvPr/>
        </p:nvGraphicFramePr>
        <p:xfrm>
          <a:off x="6553200" y="1447800"/>
          <a:ext cx="1087438" cy="884238"/>
        </p:xfrm>
        <a:graphic>
          <a:graphicData uri="http://schemas.openxmlformats.org/presentationml/2006/ole">
            <mc:AlternateContent xmlns:mc="http://schemas.openxmlformats.org/markup-compatibility/2006">
              <mc:Choice xmlns:v="urn:schemas-microsoft-com:vml" Requires="v">
                <p:oleObj name="公式" r:id="rId2" imgW="17453880" imgH="14211360" progId="">
                  <p:embed/>
                </p:oleObj>
              </mc:Choice>
              <mc:Fallback>
                <p:oleObj name="公式" r:id="rId2" imgW="17453880" imgH="14211360" progId="">
                  <p:embed/>
                  <p:pic>
                    <p:nvPicPr>
                      <p:cNvPr id="0" name="Picture 5" descr="image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1447800"/>
                        <a:ext cx="1087438" cy="884238"/>
                      </a:xfrm>
                      <a:prstGeom prst="rect">
                        <a:avLst/>
                      </a:prstGeom>
                      <a:solidFill>
                        <a:srgbClr val="99CCFF"/>
                      </a:solidFill>
                      <a:ln w="9525">
                        <a:solidFill>
                          <a:srgbClr val="000000"/>
                        </a:solidFill>
                        <a:miter lim="800000"/>
                        <a:headEnd/>
                        <a:tailEnd/>
                      </a:ln>
                    </p:spPr>
                  </p:pic>
                </p:oleObj>
              </mc:Fallback>
            </mc:AlternateContent>
          </a:graphicData>
        </a:graphic>
      </p:graphicFrame>
      <p:sp>
        <p:nvSpPr>
          <p:cNvPr id="200710" name="Text Box 6"/>
          <p:cNvSpPr txBox="1">
            <a:spLocks noChangeArrowheads="1"/>
          </p:cNvSpPr>
          <p:nvPr/>
        </p:nvSpPr>
        <p:spPr bwMode="auto">
          <a:xfrm>
            <a:off x="762000" y="2286000"/>
            <a:ext cx="8077200" cy="830997"/>
          </a:xfrm>
          <a:prstGeom prst="rect">
            <a:avLst/>
          </a:prstGeom>
          <a:noFill/>
          <a:ln w="9525">
            <a:noFill/>
            <a:miter lim="800000"/>
          </a:ln>
          <a:effectLst/>
        </p:spPr>
        <p:txBody>
          <a:bodyPr wrap="square">
            <a:spAutoFit/>
          </a:bodyPr>
          <a:lstStyle/>
          <a:p>
            <a:pPr>
              <a:lnSpc>
                <a:spcPct val="120000"/>
              </a:lnSpc>
              <a:spcBef>
                <a:spcPct val="50000"/>
              </a:spcBef>
            </a:pPr>
            <a:r>
              <a:rPr kumimoji="1" lang="zh-CN" altLang="en-US" sz="2000" dirty="0">
                <a:solidFill>
                  <a:schemeClr val="hlink"/>
                </a:solidFill>
              </a:rPr>
              <a:t>电动势：</a:t>
            </a:r>
            <a:r>
              <a:rPr kumimoji="1" lang="zh-CN" altLang="en-US" sz="2000" dirty="0"/>
              <a:t>将</a:t>
            </a:r>
            <a:r>
              <a:rPr kumimoji="1" lang="zh-CN" altLang="en-US" sz="2000" dirty="0">
                <a:solidFill>
                  <a:srgbClr val="0000CC"/>
                </a:solidFill>
              </a:rPr>
              <a:t>单位正电荷</a:t>
            </a:r>
            <a:r>
              <a:rPr kumimoji="1" lang="zh-CN" altLang="en-US" sz="2000" dirty="0"/>
              <a:t>沿闭合回路移动一周的过程中，非静电性电场力</a:t>
            </a:r>
            <a:r>
              <a:rPr kumimoji="1" lang="en-US" altLang="zh-CN" sz="2000" dirty="0"/>
              <a:t>	</a:t>
            </a:r>
            <a:r>
              <a:rPr kumimoji="1" lang="zh-CN" altLang="en-US" sz="2000" dirty="0"/>
              <a:t>所做的功。 （描述电源转化能量的本领）</a:t>
            </a:r>
          </a:p>
        </p:txBody>
      </p:sp>
      <p:graphicFrame>
        <p:nvGraphicFramePr>
          <p:cNvPr id="200711" name="Object 7"/>
          <p:cNvGraphicFramePr>
            <a:graphicFrameLocks noChangeAspect="1"/>
          </p:cNvGraphicFramePr>
          <p:nvPr/>
        </p:nvGraphicFramePr>
        <p:xfrm>
          <a:off x="1600200" y="3124200"/>
          <a:ext cx="3543300" cy="841375"/>
        </p:xfrm>
        <a:graphic>
          <a:graphicData uri="http://schemas.openxmlformats.org/presentationml/2006/ole">
            <mc:AlternateContent xmlns:mc="http://schemas.openxmlformats.org/markup-compatibility/2006">
              <mc:Choice xmlns:v="urn:schemas-microsoft-com:vml" Requires="v">
                <p:oleObj name="公式" r:id="rId4" imgW="56449080" imgH="13398480" progId="">
                  <p:embed/>
                </p:oleObj>
              </mc:Choice>
              <mc:Fallback>
                <p:oleObj name="公式" r:id="rId4" imgW="56449080" imgH="13398480" progId="">
                  <p:embed/>
                  <p:pic>
                    <p:nvPicPr>
                      <p:cNvPr id="0" name="Picture 7" descr="image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3124200"/>
                        <a:ext cx="3543300" cy="841375"/>
                      </a:xfrm>
                      <a:prstGeom prst="rect">
                        <a:avLst/>
                      </a:prstGeom>
                      <a:solidFill>
                        <a:srgbClr val="99CCFF"/>
                      </a:solidFill>
                      <a:ln w="9525">
                        <a:solidFill>
                          <a:srgbClr val="000000"/>
                        </a:solidFill>
                        <a:miter lim="800000"/>
                        <a:headEnd/>
                        <a:tailEnd/>
                      </a:ln>
                    </p:spPr>
                  </p:pic>
                </p:oleObj>
              </mc:Fallback>
            </mc:AlternateContent>
          </a:graphicData>
        </a:graphic>
      </p:graphicFrame>
      <p:sp>
        <p:nvSpPr>
          <p:cNvPr id="200712" name="Text Box 8"/>
          <p:cNvSpPr txBox="1">
            <a:spLocks noChangeArrowheads="1"/>
          </p:cNvSpPr>
          <p:nvPr/>
        </p:nvSpPr>
        <p:spPr bwMode="auto">
          <a:xfrm>
            <a:off x="5867400" y="3276600"/>
            <a:ext cx="1430338" cy="396875"/>
          </a:xfrm>
          <a:prstGeom prst="rect">
            <a:avLst/>
          </a:prstGeom>
          <a:noFill/>
          <a:ln w="9525">
            <a:noFill/>
            <a:miter lim="800000"/>
          </a:ln>
          <a:effectLst/>
        </p:spPr>
        <p:txBody>
          <a:bodyPr>
            <a:spAutoFit/>
          </a:bodyPr>
          <a:lstStyle/>
          <a:p>
            <a:pPr>
              <a:spcBef>
                <a:spcPct val="50000"/>
              </a:spcBef>
            </a:pPr>
            <a:r>
              <a:rPr lang="zh-CN" altLang="en-US" sz="2000">
                <a:solidFill>
                  <a:schemeClr val="hlink"/>
                </a:solidFill>
              </a:rPr>
              <a:t>单位：</a:t>
            </a:r>
            <a:r>
              <a:rPr lang="en-US" altLang="zh-CN" sz="2000"/>
              <a:t>V</a:t>
            </a:r>
          </a:p>
        </p:txBody>
      </p:sp>
      <p:sp>
        <p:nvSpPr>
          <p:cNvPr id="200713" name="Text Box 9"/>
          <p:cNvSpPr txBox="1">
            <a:spLocks noChangeArrowheads="1"/>
          </p:cNvSpPr>
          <p:nvPr/>
        </p:nvSpPr>
        <p:spPr bwMode="auto">
          <a:xfrm>
            <a:off x="762000" y="4038600"/>
            <a:ext cx="8001000" cy="1723549"/>
          </a:xfrm>
          <a:prstGeom prst="rect">
            <a:avLst/>
          </a:prstGeom>
          <a:noFill/>
          <a:ln w="9525">
            <a:noFill/>
            <a:miter lim="800000"/>
          </a:ln>
          <a:effectLst/>
        </p:spPr>
        <p:txBody>
          <a:bodyPr wrap="square">
            <a:spAutoFit/>
          </a:bodyPr>
          <a:lstStyle/>
          <a:p>
            <a:pPr>
              <a:lnSpc>
                <a:spcPct val="120000"/>
              </a:lnSpc>
              <a:spcBef>
                <a:spcPct val="50000"/>
              </a:spcBef>
            </a:pPr>
            <a:r>
              <a:rPr lang="zh-CN" altLang="en-US" sz="2000" dirty="0">
                <a:solidFill>
                  <a:schemeClr val="hlink"/>
                </a:solidFill>
              </a:rPr>
              <a:t>结论：</a:t>
            </a:r>
            <a:r>
              <a:rPr lang="zh-CN" altLang="en-US" sz="2000" dirty="0"/>
              <a:t>电源电动势在</a:t>
            </a:r>
            <a:r>
              <a:rPr lang="zh-CN" altLang="en-US" sz="2000" dirty="0">
                <a:solidFill>
                  <a:srgbClr val="0000CC"/>
                </a:solidFill>
              </a:rPr>
              <a:t>数值上</a:t>
            </a:r>
            <a:r>
              <a:rPr lang="zh-CN" altLang="en-US" sz="2000" dirty="0"/>
              <a:t>等于把单位正电荷从</a:t>
            </a:r>
            <a:r>
              <a:rPr lang="zh-CN" altLang="en-US" sz="2000" dirty="0">
                <a:solidFill>
                  <a:srgbClr val="0000CC"/>
                </a:solidFill>
              </a:rPr>
              <a:t>负极</a:t>
            </a:r>
            <a:r>
              <a:rPr lang="zh-CN" altLang="en-US" sz="2000" dirty="0">
                <a:solidFill>
                  <a:srgbClr val="FF3300"/>
                </a:solidFill>
              </a:rPr>
              <a:t>经电源内部</a:t>
            </a:r>
            <a:r>
              <a:rPr lang="zh-CN" altLang="en-US" sz="2000" dirty="0"/>
              <a:t>移到</a:t>
            </a:r>
            <a:r>
              <a:rPr lang="en-US" altLang="zh-CN" sz="2000" dirty="0"/>
              <a:t>	</a:t>
            </a:r>
            <a:r>
              <a:rPr lang="zh-CN" altLang="en-US" sz="2000" dirty="0">
                <a:solidFill>
                  <a:srgbClr val="0000CC"/>
                </a:solidFill>
              </a:rPr>
              <a:t>正极</a:t>
            </a:r>
            <a:r>
              <a:rPr lang="zh-CN" altLang="en-US" sz="2000" dirty="0"/>
              <a:t>时非静电性电场力所做的功。 </a:t>
            </a:r>
          </a:p>
          <a:p>
            <a:pPr>
              <a:lnSpc>
                <a:spcPct val="120000"/>
              </a:lnSpc>
              <a:spcBef>
                <a:spcPct val="50000"/>
              </a:spcBef>
            </a:pPr>
            <a:r>
              <a:rPr lang="zh-CN" altLang="en-US" sz="2000" dirty="0"/>
              <a:t>反映电源中非静电性电场做功的本领，只取决于电源本身的性质，与</a:t>
            </a:r>
            <a:r>
              <a:rPr lang="en-US" altLang="zh-CN" sz="2000" dirty="0"/>
              <a:t>	</a:t>
            </a:r>
            <a:r>
              <a:rPr lang="zh-CN" altLang="en-US" sz="2000" dirty="0"/>
              <a:t>外电路性质无关。</a:t>
            </a:r>
          </a:p>
        </p:txBody>
      </p:sp>
      <p:sp>
        <p:nvSpPr>
          <p:cNvPr id="200714" name="Text Box 10"/>
          <p:cNvSpPr txBox="1">
            <a:spLocks noChangeArrowheads="1"/>
          </p:cNvSpPr>
          <p:nvPr/>
        </p:nvSpPr>
        <p:spPr bwMode="auto">
          <a:xfrm>
            <a:off x="685800" y="5638800"/>
            <a:ext cx="8077200" cy="762000"/>
          </a:xfrm>
          <a:prstGeom prst="rect">
            <a:avLst/>
          </a:prstGeom>
          <a:noFill/>
          <a:ln w="9525" algn="ctr">
            <a:noFill/>
            <a:miter lim="800000"/>
          </a:ln>
          <a:effectLst/>
        </p:spPr>
        <p:txBody>
          <a:bodyPr wrap="square">
            <a:spAutoFit/>
          </a:bodyPr>
          <a:lstStyle/>
          <a:p>
            <a:pPr>
              <a:lnSpc>
                <a:spcPct val="110000"/>
              </a:lnSpc>
              <a:spcBef>
                <a:spcPct val="50000"/>
              </a:spcBef>
            </a:pPr>
            <a:r>
              <a:rPr lang="zh-CN" altLang="en-US" sz="2000" dirty="0">
                <a:solidFill>
                  <a:srgbClr val="0000CC"/>
                </a:solidFill>
              </a:rPr>
              <a:t>电源电动势的方向：</a:t>
            </a:r>
            <a:r>
              <a:rPr lang="zh-CN" altLang="en-US" sz="2000" dirty="0"/>
              <a:t>电源内部电势升高的方向，即电源内部从负极指向正极。</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en-US" altLang="zh-CN"/>
              <a:t>10.1 </a:t>
            </a:r>
            <a:r>
              <a:rPr lang="zh-CN" altLang="en-US"/>
              <a:t>恒定电流  电动势</a:t>
            </a:r>
          </a:p>
        </p:txBody>
      </p:sp>
      <p:sp>
        <p:nvSpPr>
          <p:cNvPr id="33" name="灯片编号占位符 4"/>
          <p:cNvSpPr>
            <a:spLocks noGrp="1"/>
          </p:cNvSpPr>
          <p:nvPr>
            <p:ph type="sldNum" sz="quarter" idx="12"/>
          </p:nvPr>
        </p:nvSpPr>
        <p:spPr/>
        <p:txBody>
          <a:bodyPr/>
          <a:lstStyle/>
          <a:p>
            <a:fld id="{1CD4E807-CB9F-4B90-807A-FA6508794AF1}" type="slidenum">
              <a:rPr lang="en-US" altLang="zh-CN"/>
              <a:pPr/>
              <a:t>9</a:t>
            </a:fld>
            <a:endParaRPr lang="en-US" altLang="zh-CN"/>
          </a:p>
        </p:txBody>
      </p:sp>
      <p:sp>
        <p:nvSpPr>
          <p:cNvPr id="202755" name="Rectangle 3"/>
          <p:cNvSpPr>
            <a:spLocks noChangeArrowheads="1"/>
          </p:cNvSpPr>
          <p:nvPr/>
        </p:nvSpPr>
        <p:spPr bwMode="auto">
          <a:xfrm>
            <a:off x="762000" y="1600200"/>
            <a:ext cx="1981200" cy="457200"/>
          </a:xfrm>
          <a:prstGeom prst="rect">
            <a:avLst/>
          </a:prstGeom>
          <a:solidFill>
            <a:srgbClr val="CCFFCC">
              <a:alpha val="80000"/>
            </a:srgbClr>
          </a:solidFill>
          <a:ln w="9525">
            <a:noFill/>
            <a:miter lim="800000"/>
          </a:ln>
          <a:effectLst/>
        </p:spPr>
        <p:txBody>
          <a:bodyPr wrap="none" anchor="ctr"/>
          <a:lstStyle/>
          <a:p>
            <a:pPr algn="ctr"/>
            <a:r>
              <a:rPr lang="zh-CN" altLang="en-US" sz="2400">
                <a:latin typeface="Arial" panose="020B0604020202020204" pitchFamily="34" charset="0"/>
              </a:rPr>
              <a:t>电源和电动势 </a:t>
            </a:r>
          </a:p>
        </p:txBody>
      </p:sp>
      <p:grpSp>
        <p:nvGrpSpPr>
          <p:cNvPr id="202757" name="Group 5"/>
          <p:cNvGrpSpPr/>
          <p:nvPr/>
        </p:nvGrpSpPr>
        <p:grpSpPr bwMode="auto">
          <a:xfrm>
            <a:off x="1066800" y="2362200"/>
            <a:ext cx="2647950" cy="3684588"/>
            <a:chOff x="714" y="1135"/>
            <a:chExt cx="2086" cy="2903"/>
          </a:xfrm>
        </p:grpSpPr>
        <p:sp>
          <p:nvSpPr>
            <p:cNvPr id="202758" name="Rectangle 6"/>
            <p:cNvSpPr>
              <a:spLocks noChangeArrowheads="1"/>
            </p:cNvSpPr>
            <p:nvPr/>
          </p:nvSpPr>
          <p:spPr bwMode="auto">
            <a:xfrm>
              <a:off x="714" y="1135"/>
              <a:ext cx="2086" cy="2903"/>
            </a:xfrm>
            <a:prstGeom prst="rect">
              <a:avLst/>
            </a:prstGeom>
            <a:gradFill rotWithShape="1">
              <a:gsLst>
                <a:gs pos="0">
                  <a:srgbClr val="B4DDFE"/>
                </a:gs>
                <a:gs pos="100000">
                  <a:srgbClr val="FFFFFF"/>
                </a:gs>
              </a:gsLst>
              <a:lin ang="5400000" scaled="1"/>
            </a:gradFill>
            <a:ln w="19050">
              <a:noFill/>
              <a:miter lim="800000"/>
              <a:tailEnd type="none" w="sm" len="lg"/>
            </a:ln>
            <a:effectLst/>
          </p:spPr>
          <p:txBody>
            <a:bodyPr lIns="90000" tIns="46800" rIns="90000" bIns="46800" anchor="ctr">
              <a:spAutoFit/>
            </a:bodyPr>
            <a:lstStyle/>
            <a:p>
              <a:endParaRPr lang="zh-CN" altLang="en-US"/>
            </a:p>
          </p:txBody>
        </p:sp>
        <p:sp>
          <p:nvSpPr>
            <p:cNvPr id="202759" name="Rectangle 7" descr="横虚线"/>
            <p:cNvSpPr>
              <a:spLocks noChangeArrowheads="1"/>
            </p:cNvSpPr>
            <p:nvPr/>
          </p:nvSpPr>
          <p:spPr bwMode="auto">
            <a:xfrm>
              <a:off x="850" y="2042"/>
              <a:ext cx="589" cy="1587"/>
            </a:xfrm>
            <a:prstGeom prst="rect">
              <a:avLst/>
            </a:prstGeom>
            <a:pattFill prst="dashHorz">
              <a:fgClr>
                <a:srgbClr val="3366FF"/>
              </a:fgClr>
              <a:bgClr>
                <a:schemeClr val="bg1"/>
              </a:bgClr>
            </a:pattFill>
            <a:ln w="19050">
              <a:noFill/>
              <a:miter lim="800000"/>
              <a:tailEnd type="none" w="sm" len="lg"/>
            </a:ln>
            <a:effectLst/>
          </p:spPr>
          <p:txBody>
            <a:bodyPr lIns="90000" tIns="46800" rIns="90000" bIns="46800" anchor="ctr">
              <a:spAutoFit/>
            </a:bodyPr>
            <a:lstStyle/>
            <a:p>
              <a:endParaRPr lang="zh-CN" altLang="en-US"/>
            </a:p>
          </p:txBody>
        </p:sp>
        <p:sp>
          <p:nvSpPr>
            <p:cNvPr id="202760" name="Oval 8" descr="横虚线"/>
            <p:cNvSpPr>
              <a:spLocks noChangeArrowheads="1"/>
            </p:cNvSpPr>
            <p:nvPr/>
          </p:nvSpPr>
          <p:spPr bwMode="auto">
            <a:xfrm>
              <a:off x="850" y="3448"/>
              <a:ext cx="589" cy="272"/>
            </a:xfrm>
            <a:prstGeom prst="ellipse">
              <a:avLst/>
            </a:prstGeom>
            <a:pattFill prst="dashHorz">
              <a:fgClr>
                <a:srgbClr val="3366FF"/>
              </a:fgClr>
              <a:bgClr>
                <a:schemeClr val="bg1"/>
              </a:bgClr>
            </a:pattFill>
            <a:ln w="19050" algn="ctr">
              <a:solidFill>
                <a:srgbClr val="000066"/>
              </a:solidFill>
              <a:round/>
              <a:tailEnd type="none" w="sm" len="lg"/>
            </a:ln>
            <a:effectLst/>
          </p:spPr>
          <p:txBody>
            <a:bodyPr lIns="90000" tIns="46800" rIns="90000" bIns="46800" anchor="ctr">
              <a:spAutoFit/>
            </a:bodyPr>
            <a:lstStyle/>
            <a:p>
              <a:endParaRPr lang="zh-CN" altLang="en-US"/>
            </a:p>
          </p:txBody>
        </p:sp>
        <p:sp>
          <p:nvSpPr>
            <p:cNvPr id="202761" name="Line 9"/>
            <p:cNvSpPr>
              <a:spLocks noChangeShapeType="1"/>
            </p:cNvSpPr>
            <p:nvPr/>
          </p:nvSpPr>
          <p:spPr bwMode="auto">
            <a:xfrm flipV="1">
              <a:off x="850" y="1860"/>
              <a:ext cx="0" cy="1724"/>
            </a:xfrm>
            <a:prstGeom prst="line">
              <a:avLst/>
            </a:prstGeom>
            <a:noFill/>
            <a:ln w="19050">
              <a:solidFill>
                <a:srgbClr val="000066"/>
              </a:solidFill>
              <a:round/>
              <a:tailEnd type="none" w="sm" len="lg"/>
            </a:ln>
            <a:effectLst/>
          </p:spPr>
          <p:txBody>
            <a:bodyPr lIns="90000" tIns="46800" rIns="90000" bIns="46800">
              <a:spAutoFit/>
            </a:bodyPr>
            <a:lstStyle/>
            <a:p>
              <a:endParaRPr lang="zh-CN" altLang="en-US"/>
            </a:p>
          </p:txBody>
        </p:sp>
        <p:sp>
          <p:nvSpPr>
            <p:cNvPr id="202762" name="Line 10"/>
            <p:cNvSpPr>
              <a:spLocks noChangeShapeType="1"/>
            </p:cNvSpPr>
            <p:nvPr/>
          </p:nvSpPr>
          <p:spPr bwMode="auto">
            <a:xfrm flipV="1">
              <a:off x="1439" y="1860"/>
              <a:ext cx="0" cy="1724"/>
            </a:xfrm>
            <a:prstGeom prst="line">
              <a:avLst/>
            </a:prstGeom>
            <a:noFill/>
            <a:ln w="19050">
              <a:solidFill>
                <a:srgbClr val="000066"/>
              </a:solidFill>
              <a:round/>
              <a:tailEnd type="none" w="sm" len="lg"/>
            </a:ln>
            <a:effectLst/>
          </p:spPr>
          <p:txBody>
            <a:bodyPr lIns="90000" tIns="46800" rIns="90000" bIns="46800">
              <a:spAutoFit/>
            </a:bodyPr>
            <a:lstStyle/>
            <a:p>
              <a:endParaRPr lang="zh-CN" altLang="en-US"/>
            </a:p>
          </p:txBody>
        </p:sp>
        <p:sp>
          <p:nvSpPr>
            <p:cNvPr id="202763" name="Rectangle 11" descr="横虚线"/>
            <p:cNvSpPr>
              <a:spLocks noChangeArrowheads="1"/>
            </p:cNvSpPr>
            <p:nvPr/>
          </p:nvSpPr>
          <p:spPr bwMode="auto">
            <a:xfrm>
              <a:off x="2075" y="2541"/>
              <a:ext cx="589" cy="1042"/>
            </a:xfrm>
            <a:prstGeom prst="rect">
              <a:avLst/>
            </a:prstGeom>
            <a:pattFill prst="dashHorz">
              <a:fgClr>
                <a:srgbClr val="3366FF"/>
              </a:fgClr>
              <a:bgClr>
                <a:schemeClr val="bg1"/>
              </a:bgClr>
            </a:pattFill>
            <a:ln w="19050">
              <a:noFill/>
              <a:miter lim="800000"/>
              <a:tailEnd type="none" w="sm" len="lg"/>
            </a:ln>
            <a:effectLst/>
          </p:spPr>
          <p:txBody>
            <a:bodyPr lIns="90000" tIns="46800" rIns="90000" bIns="46800" anchor="ctr">
              <a:spAutoFit/>
            </a:bodyPr>
            <a:lstStyle/>
            <a:p>
              <a:endParaRPr lang="zh-CN" altLang="en-US"/>
            </a:p>
          </p:txBody>
        </p:sp>
        <p:sp>
          <p:nvSpPr>
            <p:cNvPr id="202764" name="Oval 12" descr="横虚线"/>
            <p:cNvSpPr>
              <a:spLocks noChangeArrowheads="1"/>
            </p:cNvSpPr>
            <p:nvPr/>
          </p:nvSpPr>
          <p:spPr bwMode="auto">
            <a:xfrm>
              <a:off x="2075" y="3402"/>
              <a:ext cx="589" cy="272"/>
            </a:xfrm>
            <a:prstGeom prst="ellipse">
              <a:avLst/>
            </a:prstGeom>
            <a:pattFill prst="dashHorz">
              <a:fgClr>
                <a:srgbClr val="3366FF"/>
              </a:fgClr>
              <a:bgClr>
                <a:schemeClr val="bg1"/>
              </a:bgClr>
            </a:pattFill>
            <a:ln w="19050" algn="ctr">
              <a:solidFill>
                <a:srgbClr val="000066"/>
              </a:solidFill>
              <a:round/>
              <a:tailEnd type="none" w="sm" len="lg"/>
            </a:ln>
            <a:effectLst/>
          </p:spPr>
          <p:txBody>
            <a:bodyPr lIns="90000" tIns="46800" rIns="90000" bIns="46800" anchor="ctr">
              <a:spAutoFit/>
            </a:bodyPr>
            <a:lstStyle/>
            <a:p>
              <a:endParaRPr lang="zh-CN" altLang="en-US"/>
            </a:p>
          </p:txBody>
        </p:sp>
        <p:sp>
          <p:nvSpPr>
            <p:cNvPr id="202765" name="Line 13"/>
            <p:cNvSpPr>
              <a:spLocks noChangeShapeType="1"/>
            </p:cNvSpPr>
            <p:nvPr/>
          </p:nvSpPr>
          <p:spPr bwMode="auto">
            <a:xfrm flipV="1">
              <a:off x="2074" y="1816"/>
              <a:ext cx="0" cy="1724"/>
            </a:xfrm>
            <a:prstGeom prst="line">
              <a:avLst/>
            </a:prstGeom>
            <a:noFill/>
            <a:ln w="19050">
              <a:solidFill>
                <a:srgbClr val="000066"/>
              </a:solidFill>
              <a:round/>
              <a:tailEnd type="none" w="sm" len="lg"/>
            </a:ln>
            <a:effectLst/>
          </p:spPr>
          <p:txBody>
            <a:bodyPr lIns="90000" tIns="46800" rIns="90000" bIns="46800">
              <a:spAutoFit/>
            </a:bodyPr>
            <a:lstStyle/>
            <a:p>
              <a:endParaRPr lang="zh-CN" altLang="en-US"/>
            </a:p>
          </p:txBody>
        </p:sp>
        <p:sp>
          <p:nvSpPr>
            <p:cNvPr id="202766" name="Line 14"/>
            <p:cNvSpPr>
              <a:spLocks noChangeShapeType="1"/>
            </p:cNvSpPr>
            <p:nvPr/>
          </p:nvSpPr>
          <p:spPr bwMode="auto">
            <a:xfrm flipV="1">
              <a:off x="2664" y="1814"/>
              <a:ext cx="0" cy="1724"/>
            </a:xfrm>
            <a:prstGeom prst="line">
              <a:avLst/>
            </a:prstGeom>
            <a:noFill/>
            <a:ln w="19050">
              <a:solidFill>
                <a:srgbClr val="000066"/>
              </a:solidFill>
              <a:round/>
              <a:tailEnd type="none" w="sm" len="lg"/>
            </a:ln>
            <a:effectLst/>
          </p:spPr>
          <p:txBody>
            <a:bodyPr lIns="90000" tIns="46800" rIns="90000" bIns="46800">
              <a:spAutoFit/>
            </a:bodyPr>
            <a:lstStyle/>
            <a:p>
              <a:endParaRPr lang="zh-CN" altLang="en-US"/>
            </a:p>
          </p:txBody>
        </p:sp>
        <p:sp>
          <p:nvSpPr>
            <p:cNvPr id="202767" name="Rectangle 15" descr="横虚线"/>
            <p:cNvSpPr>
              <a:spLocks noChangeArrowheads="1"/>
            </p:cNvSpPr>
            <p:nvPr/>
          </p:nvSpPr>
          <p:spPr bwMode="auto">
            <a:xfrm>
              <a:off x="1440" y="3312"/>
              <a:ext cx="680" cy="91"/>
            </a:xfrm>
            <a:prstGeom prst="rect">
              <a:avLst/>
            </a:prstGeom>
            <a:pattFill prst="dashHorz">
              <a:fgClr>
                <a:srgbClr val="3366FF"/>
              </a:fgClr>
              <a:bgClr>
                <a:schemeClr val="bg1"/>
              </a:bgClr>
            </a:pattFill>
            <a:ln w="19050" algn="ctr">
              <a:noFill/>
              <a:miter lim="800000"/>
              <a:tailEnd type="none" w="sm" len="lg"/>
            </a:ln>
            <a:effectLst/>
          </p:spPr>
          <p:txBody>
            <a:bodyPr lIns="90000" tIns="46800" rIns="90000" bIns="46800" anchor="ctr">
              <a:spAutoFit/>
            </a:bodyPr>
            <a:lstStyle/>
            <a:p>
              <a:endParaRPr lang="zh-CN" altLang="en-US"/>
            </a:p>
          </p:txBody>
        </p:sp>
        <p:sp>
          <p:nvSpPr>
            <p:cNvPr id="202768" name="Line 16"/>
            <p:cNvSpPr>
              <a:spLocks noChangeShapeType="1"/>
            </p:cNvSpPr>
            <p:nvPr/>
          </p:nvSpPr>
          <p:spPr bwMode="auto">
            <a:xfrm>
              <a:off x="1440" y="3312"/>
              <a:ext cx="635" cy="0"/>
            </a:xfrm>
            <a:prstGeom prst="line">
              <a:avLst/>
            </a:prstGeom>
            <a:noFill/>
            <a:ln w="19050">
              <a:solidFill>
                <a:srgbClr val="000066"/>
              </a:solidFill>
              <a:round/>
              <a:tailEnd type="none" w="sm" len="lg"/>
            </a:ln>
            <a:effectLst/>
          </p:spPr>
          <p:txBody>
            <a:bodyPr lIns="90000" tIns="46800" rIns="90000" bIns="46800">
              <a:spAutoFit/>
            </a:bodyPr>
            <a:lstStyle/>
            <a:p>
              <a:endParaRPr lang="zh-CN" altLang="en-US"/>
            </a:p>
          </p:txBody>
        </p:sp>
        <p:sp>
          <p:nvSpPr>
            <p:cNvPr id="202769" name="Line 17"/>
            <p:cNvSpPr>
              <a:spLocks noChangeShapeType="1"/>
            </p:cNvSpPr>
            <p:nvPr/>
          </p:nvSpPr>
          <p:spPr bwMode="auto">
            <a:xfrm>
              <a:off x="1440" y="3402"/>
              <a:ext cx="635" cy="0"/>
            </a:xfrm>
            <a:prstGeom prst="line">
              <a:avLst/>
            </a:prstGeom>
            <a:noFill/>
            <a:ln w="19050">
              <a:solidFill>
                <a:srgbClr val="000066"/>
              </a:solidFill>
              <a:round/>
              <a:tailEnd type="none" w="sm" len="lg"/>
            </a:ln>
            <a:effectLst/>
          </p:spPr>
          <p:txBody>
            <a:bodyPr lIns="90000" tIns="46800" rIns="90000" bIns="46800">
              <a:spAutoFit/>
            </a:bodyPr>
            <a:lstStyle/>
            <a:p>
              <a:endParaRPr lang="zh-CN" altLang="en-US"/>
            </a:p>
          </p:txBody>
        </p:sp>
        <p:sp>
          <p:nvSpPr>
            <p:cNvPr id="202770" name="Line 18"/>
            <p:cNvSpPr>
              <a:spLocks noChangeShapeType="1"/>
            </p:cNvSpPr>
            <p:nvPr/>
          </p:nvSpPr>
          <p:spPr bwMode="auto">
            <a:xfrm>
              <a:off x="1712" y="3266"/>
              <a:ext cx="91" cy="0"/>
            </a:xfrm>
            <a:prstGeom prst="line">
              <a:avLst/>
            </a:prstGeom>
            <a:noFill/>
            <a:ln w="19050">
              <a:solidFill>
                <a:srgbClr val="000066"/>
              </a:solidFill>
              <a:round/>
              <a:tailEnd type="none" w="sm" len="lg"/>
            </a:ln>
            <a:effectLst/>
          </p:spPr>
          <p:txBody>
            <a:bodyPr lIns="90000" tIns="46800" rIns="90000" bIns="46800">
              <a:spAutoFit/>
            </a:bodyPr>
            <a:lstStyle/>
            <a:p>
              <a:endParaRPr lang="zh-CN" altLang="en-US"/>
            </a:p>
          </p:txBody>
        </p:sp>
        <p:sp>
          <p:nvSpPr>
            <p:cNvPr id="202771" name="Line 19"/>
            <p:cNvSpPr>
              <a:spLocks noChangeShapeType="1"/>
            </p:cNvSpPr>
            <p:nvPr/>
          </p:nvSpPr>
          <p:spPr bwMode="auto">
            <a:xfrm>
              <a:off x="1758" y="3266"/>
              <a:ext cx="0" cy="136"/>
            </a:xfrm>
            <a:prstGeom prst="line">
              <a:avLst/>
            </a:prstGeom>
            <a:noFill/>
            <a:ln w="19050">
              <a:solidFill>
                <a:srgbClr val="000066"/>
              </a:solidFill>
              <a:round/>
              <a:tailEnd type="none" w="sm" len="lg"/>
            </a:ln>
            <a:effectLst/>
          </p:spPr>
          <p:txBody>
            <a:bodyPr lIns="90000" tIns="46800" rIns="90000" bIns="46800">
              <a:spAutoFit/>
            </a:bodyPr>
            <a:lstStyle/>
            <a:p>
              <a:endParaRPr lang="zh-CN" altLang="en-US"/>
            </a:p>
          </p:txBody>
        </p:sp>
      </p:grpSp>
      <p:grpSp>
        <p:nvGrpSpPr>
          <p:cNvPr id="202772" name="Group 20"/>
          <p:cNvGrpSpPr/>
          <p:nvPr/>
        </p:nvGrpSpPr>
        <p:grpSpPr bwMode="auto">
          <a:xfrm>
            <a:off x="1600200" y="3124200"/>
            <a:ext cx="1555750" cy="1439863"/>
            <a:chOff x="975" y="845"/>
            <a:chExt cx="1225" cy="1134"/>
          </a:xfrm>
        </p:grpSpPr>
        <p:sp>
          <p:nvSpPr>
            <p:cNvPr id="202773" name="Line 21"/>
            <p:cNvSpPr>
              <a:spLocks noChangeShapeType="1"/>
            </p:cNvSpPr>
            <p:nvPr/>
          </p:nvSpPr>
          <p:spPr bwMode="auto">
            <a:xfrm flipV="1">
              <a:off x="2200" y="981"/>
              <a:ext cx="0" cy="998"/>
            </a:xfrm>
            <a:prstGeom prst="line">
              <a:avLst/>
            </a:prstGeom>
            <a:noFill/>
            <a:ln w="19050">
              <a:solidFill>
                <a:srgbClr val="FF0000"/>
              </a:solidFill>
              <a:round/>
              <a:tailEnd type="none" w="sm" len="lg"/>
            </a:ln>
            <a:effectLst/>
          </p:spPr>
          <p:txBody>
            <a:bodyPr lIns="90000" tIns="46800" rIns="90000" bIns="46800">
              <a:spAutoFit/>
            </a:bodyPr>
            <a:lstStyle/>
            <a:p>
              <a:endParaRPr lang="zh-CN" altLang="en-US"/>
            </a:p>
          </p:txBody>
        </p:sp>
        <p:sp>
          <p:nvSpPr>
            <p:cNvPr id="202774" name="Line 22"/>
            <p:cNvSpPr>
              <a:spLocks noChangeShapeType="1"/>
            </p:cNvSpPr>
            <p:nvPr/>
          </p:nvSpPr>
          <p:spPr bwMode="auto">
            <a:xfrm flipH="1">
              <a:off x="1701" y="981"/>
              <a:ext cx="499" cy="0"/>
            </a:xfrm>
            <a:prstGeom prst="line">
              <a:avLst/>
            </a:prstGeom>
            <a:noFill/>
            <a:ln w="19050">
              <a:solidFill>
                <a:srgbClr val="FF0000"/>
              </a:solidFill>
              <a:round/>
              <a:tailEnd type="none" w="sm" len="lg"/>
            </a:ln>
            <a:effectLst/>
          </p:spPr>
          <p:txBody>
            <a:bodyPr lIns="90000" tIns="46800" rIns="90000" bIns="46800">
              <a:spAutoFit/>
            </a:bodyPr>
            <a:lstStyle/>
            <a:p>
              <a:endParaRPr lang="zh-CN" altLang="en-US"/>
            </a:p>
          </p:txBody>
        </p:sp>
        <p:sp>
          <p:nvSpPr>
            <p:cNvPr id="202775" name="Oval 23"/>
            <p:cNvSpPr>
              <a:spLocks noChangeArrowheads="1"/>
            </p:cNvSpPr>
            <p:nvPr/>
          </p:nvSpPr>
          <p:spPr bwMode="auto">
            <a:xfrm>
              <a:off x="1429" y="845"/>
              <a:ext cx="272" cy="272"/>
            </a:xfrm>
            <a:prstGeom prst="ellipse">
              <a:avLst/>
            </a:prstGeom>
            <a:gradFill rotWithShape="1">
              <a:gsLst>
                <a:gs pos="0">
                  <a:schemeClr val="bg1"/>
                </a:gs>
                <a:gs pos="100000">
                  <a:srgbClr val="FF3300"/>
                </a:gs>
              </a:gsLst>
              <a:path path="shape">
                <a:fillToRect l="50000" t="50000" r="50000" b="50000"/>
              </a:path>
            </a:gradFill>
            <a:ln w="19050">
              <a:solidFill>
                <a:srgbClr val="FF0000"/>
              </a:solidFill>
              <a:round/>
              <a:tailEnd type="none" w="sm" len="lg"/>
            </a:ln>
            <a:effectLst/>
          </p:spPr>
          <p:txBody>
            <a:bodyPr wrap="none" lIns="90000" tIns="46800" rIns="90000" bIns="46800" anchor="ctr">
              <a:spAutoFit/>
            </a:bodyPr>
            <a:lstStyle/>
            <a:p>
              <a:endParaRPr lang="zh-CN" altLang="en-US"/>
            </a:p>
          </p:txBody>
        </p:sp>
        <p:sp>
          <p:nvSpPr>
            <p:cNvPr id="202776" name="Line 24"/>
            <p:cNvSpPr>
              <a:spLocks noChangeShapeType="1"/>
            </p:cNvSpPr>
            <p:nvPr/>
          </p:nvSpPr>
          <p:spPr bwMode="auto">
            <a:xfrm>
              <a:off x="1701" y="845"/>
              <a:ext cx="0" cy="272"/>
            </a:xfrm>
            <a:prstGeom prst="line">
              <a:avLst/>
            </a:prstGeom>
            <a:noFill/>
            <a:ln w="19050">
              <a:solidFill>
                <a:srgbClr val="FF0000"/>
              </a:solidFill>
              <a:round/>
              <a:tailEnd type="none" w="sm" len="lg"/>
            </a:ln>
            <a:effectLst/>
          </p:spPr>
          <p:txBody>
            <a:bodyPr lIns="90000" tIns="46800" rIns="90000" bIns="46800">
              <a:spAutoFit/>
            </a:bodyPr>
            <a:lstStyle/>
            <a:p>
              <a:endParaRPr lang="zh-CN" altLang="en-US"/>
            </a:p>
          </p:txBody>
        </p:sp>
        <p:sp>
          <p:nvSpPr>
            <p:cNvPr id="202777" name="Line 25"/>
            <p:cNvSpPr>
              <a:spLocks noChangeShapeType="1"/>
            </p:cNvSpPr>
            <p:nvPr/>
          </p:nvSpPr>
          <p:spPr bwMode="auto">
            <a:xfrm>
              <a:off x="1429" y="845"/>
              <a:ext cx="0" cy="272"/>
            </a:xfrm>
            <a:prstGeom prst="line">
              <a:avLst/>
            </a:prstGeom>
            <a:noFill/>
            <a:ln w="19050">
              <a:solidFill>
                <a:srgbClr val="FF0000"/>
              </a:solidFill>
              <a:round/>
              <a:tailEnd type="none" w="sm" len="lg"/>
            </a:ln>
            <a:effectLst/>
          </p:spPr>
          <p:txBody>
            <a:bodyPr lIns="90000" tIns="46800" rIns="90000" bIns="46800">
              <a:spAutoFit/>
            </a:bodyPr>
            <a:lstStyle/>
            <a:p>
              <a:endParaRPr lang="zh-CN" altLang="en-US"/>
            </a:p>
          </p:txBody>
        </p:sp>
        <p:sp>
          <p:nvSpPr>
            <p:cNvPr id="202778" name="Line 26"/>
            <p:cNvSpPr>
              <a:spLocks noChangeShapeType="1"/>
            </p:cNvSpPr>
            <p:nvPr/>
          </p:nvSpPr>
          <p:spPr bwMode="auto">
            <a:xfrm>
              <a:off x="975" y="981"/>
              <a:ext cx="0" cy="499"/>
            </a:xfrm>
            <a:prstGeom prst="line">
              <a:avLst/>
            </a:prstGeom>
            <a:noFill/>
            <a:ln w="19050">
              <a:solidFill>
                <a:srgbClr val="FF0000"/>
              </a:solidFill>
              <a:round/>
              <a:tailEnd type="none" w="sm" len="lg"/>
            </a:ln>
            <a:effectLst/>
          </p:spPr>
          <p:txBody>
            <a:bodyPr lIns="90000" tIns="46800" rIns="90000" bIns="46800">
              <a:spAutoFit/>
            </a:bodyPr>
            <a:lstStyle/>
            <a:p>
              <a:endParaRPr lang="zh-CN" altLang="en-US"/>
            </a:p>
          </p:txBody>
        </p:sp>
        <p:sp>
          <p:nvSpPr>
            <p:cNvPr id="202779" name="Line 27"/>
            <p:cNvSpPr>
              <a:spLocks noChangeShapeType="1"/>
            </p:cNvSpPr>
            <p:nvPr/>
          </p:nvSpPr>
          <p:spPr bwMode="auto">
            <a:xfrm>
              <a:off x="975" y="981"/>
              <a:ext cx="454" cy="0"/>
            </a:xfrm>
            <a:prstGeom prst="line">
              <a:avLst/>
            </a:prstGeom>
            <a:noFill/>
            <a:ln w="19050">
              <a:solidFill>
                <a:srgbClr val="FF0000"/>
              </a:solidFill>
              <a:round/>
              <a:tailEnd type="none" w="sm" len="lg"/>
            </a:ln>
            <a:effectLst/>
          </p:spPr>
          <p:txBody>
            <a:bodyPr lIns="90000" tIns="46800" rIns="90000" bIns="46800">
              <a:spAutoFit/>
            </a:bodyPr>
            <a:lstStyle/>
            <a:p>
              <a:endParaRPr lang="zh-CN" altLang="en-US"/>
            </a:p>
          </p:txBody>
        </p:sp>
        <p:sp>
          <p:nvSpPr>
            <p:cNvPr id="202780" name="Line 28"/>
            <p:cNvSpPr>
              <a:spLocks noChangeShapeType="1"/>
            </p:cNvSpPr>
            <p:nvPr/>
          </p:nvSpPr>
          <p:spPr bwMode="auto">
            <a:xfrm flipV="1">
              <a:off x="2200" y="1434"/>
              <a:ext cx="0" cy="91"/>
            </a:xfrm>
            <a:prstGeom prst="line">
              <a:avLst/>
            </a:prstGeom>
            <a:noFill/>
            <a:ln w="19050">
              <a:solidFill>
                <a:srgbClr val="FF0000"/>
              </a:solidFill>
              <a:round/>
              <a:tailEnd type="triangle" w="sm" len="lg"/>
            </a:ln>
            <a:effectLst/>
          </p:spPr>
          <p:txBody>
            <a:bodyPr lIns="90000" tIns="46800" rIns="90000" bIns="46800">
              <a:spAutoFit/>
            </a:bodyPr>
            <a:lstStyle/>
            <a:p>
              <a:endParaRPr lang="zh-CN" altLang="en-US"/>
            </a:p>
          </p:txBody>
        </p:sp>
        <p:sp>
          <p:nvSpPr>
            <p:cNvPr id="202781" name="Line 29"/>
            <p:cNvSpPr>
              <a:spLocks noChangeShapeType="1"/>
            </p:cNvSpPr>
            <p:nvPr/>
          </p:nvSpPr>
          <p:spPr bwMode="auto">
            <a:xfrm>
              <a:off x="975" y="1207"/>
              <a:ext cx="0" cy="91"/>
            </a:xfrm>
            <a:prstGeom prst="line">
              <a:avLst/>
            </a:prstGeom>
            <a:noFill/>
            <a:ln w="19050">
              <a:solidFill>
                <a:srgbClr val="FF0000"/>
              </a:solidFill>
              <a:round/>
              <a:tailEnd type="triangle" w="sm" len="lg"/>
            </a:ln>
            <a:effectLst/>
          </p:spPr>
          <p:txBody>
            <a:bodyPr lIns="90000" tIns="46800" rIns="90000" bIns="46800">
              <a:spAutoFit/>
            </a:bodyPr>
            <a:lstStyle/>
            <a:p>
              <a:endParaRPr lang="zh-CN" altLang="en-US"/>
            </a:p>
          </p:txBody>
        </p:sp>
        <p:sp>
          <p:nvSpPr>
            <p:cNvPr id="202782" name="Line 30"/>
            <p:cNvSpPr>
              <a:spLocks noChangeShapeType="1"/>
            </p:cNvSpPr>
            <p:nvPr/>
          </p:nvSpPr>
          <p:spPr bwMode="auto">
            <a:xfrm rot="16200000" flipV="1">
              <a:off x="1973" y="935"/>
              <a:ext cx="0" cy="91"/>
            </a:xfrm>
            <a:prstGeom prst="line">
              <a:avLst/>
            </a:prstGeom>
            <a:noFill/>
            <a:ln w="19050">
              <a:solidFill>
                <a:srgbClr val="FF0000"/>
              </a:solidFill>
              <a:round/>
              <a:tailEnd type="triangle" w="sm" len="lg"/>
            </a:ln>
            <a:effectLst/>
          </p:spPr>
          <p:txBody>
            <a:bodyPr lIns="90000" tIns="46800" rIns="90000" bIns="46800">
              <a:spAutoFit/>
            </a:bodyPr>
            <a:lstStyle/>
            <a:p>
              <a:endParaRPr lang="zh-CN" altLang="en-US"/>
            </a:p>
          </p:txBody>
        </p:sp>
        <p:sp>
          <p:nvSpPr>
            <p:cNvPr id="202783" name="Line 31"/>
            <p:cNvSpPr>
              <a:spLocks noChangeShapeType="1"/>
            </p:cNvSpPr>
            <p:nvPr/>
          </p:nvSpPr>
          <p:spPr bwMode="auto">
            <a:xfrm rot="16200000" flipV="1">
              <a:off x="1247" y="935"/>
              <a:ext cx="0" cy="91"/>
            </a:xfrm>
            <a:prstGeom prst="line">
              <a:avLst/>
            </a:prstGeom>
            <a:noFill/>
            <a:ln w="19050">
              <a:solidFill>
                <a:srgbClr val="FF0000"/>
              </a:solidFill>
              <a:round/>
              <a:tailEnd type="triangle" w="sm" len="lg"/>
            </a:ln>
            <a:effectLst/>
          </p:spPr>
          <p:txBody>
            <a:bodyPr lIns="90000" tIns="46800" rIns="90000" bIns="46800">
              <a:spAutoFit/>
            </a:bodyPr>
            <a:lstStyle/>
            <a:p>
              <a:endParaRPr lang="zh-CN" altLang="en-US"/>
            </a:p>
          </p:txBody>
        </p:sp>
      </p:grpSp>
    </p:spTree>
    <p:controls>
      <mc:AlternateContent xmlns:mc="http://schemas.openxmlformats.org/markup-compatibility/2006">
        <mc:Choice xmlns:v="urn:schemas-microsoft-com:vml" Requires="v">
          <p:control r:id="rId1" imgW="4874901" imgH="3947034"/>
        </mc:Choice>
        <mc:Fallback>
          <p:control r:id="rId1" imgW="4874901" imgH="3947034">
            <p:pic>
              <p:nvPicPr>
                <p:cNvPr id="2" name="ShockwaveFlash1"/>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2209800"/>
                  <a:ext cx="4875213" cy="3946525"/>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02772"/>
                                        </p:tgtEl>
                                        <p:attrNameLst>
                                          <p:attrName>style.visibility</p:attrName>
                                        </p:attrNameLst>
                                      </p:cBhvr>
                                      <p:to>
                                        <p:strVal val="visible"/>
                                      </p:to>
                                    </p:set>
                                    <p:animEffect transition="in" filter="slide(fromBottom)">
                                      <p:cBhvr>
                                        <p:cTn id="7" dur="500"/>
                                        <p:tgtEl>
                                          <p:spTgt spid="202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van1">
      <a:majorFont>
        <a:latin typeface="Georgia"/>
        <a:ea typeface="华文行楷"/>
        <a:cs typeface=""/>
      </a:majorFont>
      <a:minorFont>
        <a:latin typeface="Times New Roman"/>
        <a:ea typeface="宋体"/>
        <a:cs typeface=""/>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3520</TotalTime>
  <Words>2260</Words>
  <Application>Microsoft Office PowerPoint</Application>
  <PresentationFormat>全屏显示(4:3)</PresentationFormat>
  <Paragraphs>397</Paragraphs>
  <Slides>48</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4</vt:i4>
      </vt:variant>
      <vt:variant>
        <vt:lpstr>幻灯片标题</vt:lpstr>
      </vt:variant>
      <vt:variant>
        <vt:i4>48</vt:i4>
      </vt:variant>
    </vt:vector>
  </HeadingPairs>
  <TitlesOfParts>
    <vt:vector size="65" baseType="lpstr">
      <vt:lpstr>华文行楷</vt:lpstr>
      <vt:lpstr>楷体_GB2312</vt:lpstr>
      <vt:lpstr>宋体</vt:lpstr>
      <vt:lpstr>Arial</vt:lpstr>
      <vt:lpstr>Book Antiqua</vt:lpstr>
      <vt:lpstr>Bookman Old Style</vt:lpstr>
      <vt:lpstr>Cambria Math</vt:lpstr>
      <vt:lpstr>Georgia</vt:lpstr>
      <vt:lpstr>Symbol</vt:lpstr>
      <vt:lpstr>Times New Roman</vt:lpstr>
      <vt:lpstr>Wingdings</vt:lpstr>
      <vt:lpstr>Wingdings 3</vt:lpstr>
      <vt:lpstr>质朴</vt:lpstr>
      <vt:lpstr>公式</vt:lpstr>
      <vt:lpstr>Equation</vt:lpstr>
      <vt:lpstr>Document</vt:lpstr>
      <vt:lpstr>Image</vt:lpstr>
      <vt:lpstr>第10章 恒定磁场</vt:lpstr>
      <vt:lpstr>第10章 恒定磁场</vt:lpstr>
      <vt:lpstr>10.1 恒定电流  电动势</vt:lpstr>
      <vt:lpstr>10.1 恒定电流  电动势</vt:lpstr>
      <vt:lpstr>10.1 恒定电流  电动势</vt:lpstr>
      <vt:lpstr>10.1 恒定电流  电动势</vt:lpstr>
      <vt:lpstr>10.1 恒定电流  电动势</vt:lpstr>
      <vt:lpstr>10.1 恒定电流  电动势</vt:lpstr>
      <vt:lpstr>10.1 恒定电流  电动势</vt:lpstr>
      <vt:lpstr>10.2 磁场 磁感应强度</vt:lpstr>
      <vt:lpstr>10.2 磁场 磁感应强度</vt:lpstr>
      <vt:lpstr>10.2 磁场 磁感应强度</vt:lpstr>
      <vt:lpstr>10.2 磁场 磁感应强度</vt:lpstr>
      <vt:lpstr>10.2 磁场 磁感应强度</vt:lpstr>
      <vt:lpstr>10.2 磁场 磁感应强度</vt:lpstr>
      <vt:lpstr>10.2 磁场 磁感应强度</vt:lpstr>
      <vt:lpstr>10.2 磁场 磁感应强度</vt:lpstr>
      <vt:lpstr>PowerPoint 演示文稿</vt:lpstr>
      <vt:lpstr>10.2 磁场 磁感应强度</vt:lpstr>
      <vt:lpstr>7.2 磁场 磁感应强度</vt:lpstr>
      <vt:lpstr>10.2 磁场 磁感应强度</vt:lpstr>
      <vt:lpstr>10.2 磁场 磁感应强度</vt:lpstr>
      <vt:lpstr>10.2 磁场 磁感应强度</vt:lpstr>
      <vt:lpstr>10.2 磁场 磁感应强度</vt:lpstr>
      <vt:lpstr>10.2 磁场 磁感应强度</vt:lpstr>
      <vt:lpstr>10.2 磁场 磁感应强度</vt:lpstr>
      <vt:lpstr>7.3 毕奥─萨伐尔定律</vt:lpstr>
      <vt:lpstr>10.3 毕奥─萨伐尔定律</vt:lpstr>
      <vt:lpstr>10.3 毕奥─萨伐尔定律</vt:lpstr>
      <vt:lpstr>10.3 毕奥─萨伐尔定律</vt:lpstr>
      <vt:lpstr>10.3 毕奥─萨伐尔定律</vt:lpstr>
      <vt:lpstr>10.3 毕奥─萨伐尔定律</vt:lpstr>
      <vt:lpstr>10.3 毕奥─萨伐尔定律</vt:lpstr>
      <vt:lpstr>10.3 毕奥─萨伐尔定律</vt:lpstr>
      <vt:lpstr>10.3 毕奥─萨伐尔定律</vt:lpstr>
      <vt:lpstr>10.3 毕奥─萨伐尔定律</vt:lpstr>
      <vt:lpstr>10.3 毕奥─萨伐尔定律</vt:lpstr>
      <vt:lpstr>10.3 毕奥─萨伐尔定律</vt:lpstr>
      <vt:lpstr>10.3 毕奥─萨伐尔定律</vt:lpstr>
      <vt:lpstr>10.3 毕奥─萨伐尔定律</vt:lpstr>
      <vt:lpstr>10.3 毕奥─萨伐尔定律</vt:lpstr>
      <vt:lpstr>10.3 毕奥─萨伐尔定律</vt:lpstr>
      <vt:lpstr>10.3 毕奥─萨伐尔定律</vt:lpstr>
      <vt:lpstr>10.3 毕奥─萨伐尔定律</vt:lpstr>
      <vt:lpstr>10.3 毕奥─萨伐尔定律</vt:lpstr>
      <vt:lpstr>10.3 毕奥─萨伐尔定律</vt:lpstr>
      <vt:lpstr>10.3 毕奥─萨伐尔定律</vt:lpstr>
      <vt:lpstr>10.3 毕奥─萨伐尔定律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 恒定磁场</dc:title>
  <dc:creator>S.Q. Wu</dc:creator>
  <cp:lastModifiedBy>碧娥 林</cp:lastModifiedBy>
  <cp:revision>1849</cp:revision>
  <cp:lastPrinted>2113-01-01T00:00:00Z</cp:lastPrinted>
  <dcterms:created xsi:type="dcterms:W3CDTF">2010-09-14T09:01:00Z</dcterms:created>
  <dcterms:modified xsi:type="dcterms:W3CDTF">2024-04-23T05:44:32Z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2052-10.1.0.7346</vt:lpwstr>
  </property>
</Properties>
</file>