
<file path=[Content_Types].xml><?xml version="1.0" encoding="utf-8"?>
<Types xmlns="http://schemas.openxmlformats.org/package/2006/content-types">
  <Default Extension="bin" ContentType="application/vnd.ms-office.activeX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notesSlides/notesSlide3.xml" ContentType="application/vnd.openxmlformats-officedocument.presentationml.notesSlide+xml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activeX/activeX4.xml" ContentType="application/vnd.ms-office.activeX+xml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embeddings/oleObject163.bin" ContentType="application/vnd.openxmlformats-officedocument.oleObject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embeddings/oleObject166.bin" ContentType="application/vnd.openxmlformats-officedocument.oleObject"/>
  <Override PartName="/ppt/embeddings/oleObject167.bin" ContentType="application/vnd.openxmlformats-officedocument.oleObject"/>
  <Override PartName="/ppt/embeddings/oleObject168.bin" ContentType="application/vnd.openxmlformats-officedocument.oleObject"/>
  <Override PartName="/ppt/embeddings/oleObject169.bin" ContentType="application/vnd.openxmlformats-officedocument.oleObject"/>
  <Override PartName="/ppt/embeddings/oleObject170.bin" ContentType="application/vnd.openxmlformats-officedocument.oleObject"/>
  <Override PartName="/ppt/embeddings/oleObject171.bin" ContentType="application/vnd.openxmlformats-officedocument.oleObject"/>
  <Override PartName="/ppt/embeddings/oleObject172.bin" ContentType="application/vnd.openxmlformats-officedocument.oleObject"/>
  <Override PartName="/ppt/embeddings/oleObject173.bin" ContentType="application/vnd.openxmlformats-officedocument.oleObject"/>
  <Override PartName="/ppt/embeddings/oleObject174.bin" ContentType="application/vnd.openxmlformats-officedocument.oleObject"/>
  <Override PartName="/ppt/embeddings/oleObject175.bin" ContentType="application/vnd.openxmlformats-officedocument.oleObject"/>
  <Override PartName="/ppt/embeddings/oleObject176.bin" ContentType="application/vnd.openxmlformats-officedocument.oleObject"/>
  <Override PartName="/ppt/embeddings/oleObject177.bin" ContentType="application/vnd.openxmlformats-officedocument.oleObject"/>
  <Override PartName="/ppt/embeddings/oleObject178.bin" ContentType="application/vnd.openxmlformats-officedocument.oleObject"/>
  <Override PartName="/ppt/embeddings/oleObject17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61" r:id="rId3"/>
    <p:sldId id="362" r:id="rId4"/>
    <p:sldId id="257" r:id="rId5"/>
    <p:sldId id="258" r:id="rId6"/>
    <p:sldId id="259" r:id="rId7"/>
    <p:sldId id="262" r:id="rId8"/>
    <p:sldId id="263" r:id="rId9"/>
    <p:sldId id="264" r:id="rId10"/>
    <p:sldId id="260" r:id="rId11"/>
    <p:sldId id="261" r:id="rId12"/>
    <p:sldId id="363" r:id="rId13"/>
    <p:sldId id="267" r:id="rId14"/>
    <p:sldId id="365" r:id="rId15"/>
    <p:sldId id="269" r:id="rId16"/>
    <p:sldId id="270" r:id="rId17"/>
    <p:sldId id="271" r:id="rId18"/>
    <p:sldId id="272" r:id="rId19"/>
    <p:sldId id="274" r:id="rId20"/>
    <p:sldId id="277" r:id="rId21"/>
    <p:sldId id="283" r:id="rId22"/>
    <p:sldId id="282" r:id="rId23"/>
    <p:sldId id="285" r:id="rId24"/>
    <p:sldId id="286" r:id="rId25"/>
    <p:sldId id="287" r:id="rId26"/>
    <p:sldId id="288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82" autoAdjust="0"/>
  </p:normalViewPr>
  <p:slideViewPr>
    <p:cSldViewPr snapToGrid="0">
      <p:cViewPr varScale="1">
        <p:scale>
          <a:sx n="67" d="100"/>
          <a:sy n="67" d="100"/>
        </p:scale>
        <p:origin x="558" y="36"/>
      </p:cViewPr>
      <p:guideLst>
        <p:guide orient="horz" pos="21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2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运动学是从几何的观点来描述物体的运动，即研究物体的空间位置随时间的变化关系，不涉及引发物体运动和改变运动状态的原因。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0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>
              <a:buClr>
                <a:srgbClr val="000000"/>
              </a:buClr>
            </a:pPr>
            <a:fld id="{9A0DB2DC-4C9A-4742-B13C-FB6460FD3503}" type="slidenum">
              <a:rPr lang="zh-CN" altLang="en-US" sz="1200" dirty="0"/>
              <a:pPr lvl="0" indent="0" algn="r">
                <a:buClr>
                  <a:srgbClr val="000000"/>
                </a:buClr>
              </a:pPr>
              <a:t>23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73158"/>
            <a:ext cx="103632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6955" y="2643182"/>
            <a:ext cx="8893821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24" y="274640"/>
            <a:ext cx="2057376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820173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24181"/>
            <a:ext cx="103632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2874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1071546"/>
            <a:ext cx="6815667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1" y="1071547"/>
            <a:ext cx="4011084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85728"/>
            <a:ext cx="10974657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32" y="642918"/>
            <a:ext cx="1047757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563" y="541340"/>
            <a:ext cx="8553459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9774" y="1000108"/>
            <a:ext cx="1219157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8890413" y="4915144"/>
            <a:ext cx="3301588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1219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6096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6"/>
            <a:ext cx="12192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wmf"/><Relationship Id="rId1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" Type="http://schemas.openxmlformats.org/officeDocument/2006/relationships/image" Target="../media/image18.wmf"/><Relationship Id="rId21" Type="http://schemas.openxmlformats.org/officeDocument/2006/relationships/image" Target="../media/image24.e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emf"/><Relationship Id="rId25" Type="http://schemas.openxmlformats.org/officeDocument/2006/relationships/image" Target="../media/image26.emf"/><Relationship Id="rId2" Type="http://schemas.openxmlformats.org/officeDocument/2006/relationships/oleObject" Target="../embeddings/oleObject12.bin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29" Type="http://schemas.openxmlformats.org/officeDocument/2006/relationships/image" Target="../media/image2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23.bin"/><Relationship Id="rId5" Type="http://schemas.openxmlformats.org/officeDocument/2006/relationships/image" Target="../media/image19.wmf"/><Relationship Id="rId15" Type="http://schemas.openxmlformats.org/officeDocument/2006/relationships/image" Target="../media/image15.wmf"/><Relationship Id="rId23" Type="http://schemas.openxmlformats.org/officeDocument/2006/relationships/image" Target="../media/image25.emf"/><Relationship Id="rId28" Type="http://schemas.openxmlformats.org/officeDocument/2006/relationships/oleObject" Target="../embeddings/oleObject25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7.wmf"/><Relationship Id="rId30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wmf"/><Relationship Id="rId12" Type="http://schemas.openxmlformats.org/officeDocument/2006/relationships/image" Target="../media/image37.png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5.png"/><Relationship Id="rId4" Type="http://schemas.openxmlformats.org/officeDocument/2006/relationships/image" Target="../media/image30.wmf"/><Relationship Id="rId9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0.bin"/><Relationship Id="rId26" Type="http://schemas.openxmlformats.org/officeDocument/2006/relationships/image" Target="../media/image50.wmf"/><Relationship Id="rId39" Type="http://schemas.openxmlformats.org/officeDocument/2006/relationships/oleObject" Target="../embeddings/oleObject52.bin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54.wmf"/><Relationship Id="rId42" Type="http://schemas.openxmlformats.org/officeDocument/2006/relationships/image" Target="../media/image58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29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4.wmf"/><Relationship Id="rId24" Type="http://schemas.openxmlformats.org/officeDocument/2006/relationships/image" Target="../media/image49.wmf"/><Relationship Id="rId32" Type="http://schemas.openxmlformats.org/officeDocument/2006/relationships/image" Target="../media/image53.wmf"/><Relationship Id="rId37" Type="http://schemas.openxmlformats.org/officeDocument/2006/relationships/oleObject" Target="../embeddings/oleObject51.bin"/><Relationship Id="rId40" Type="http://schemas.openxmlformats.org/officeDocument/2006/relationships/image" Target="../media/image57.wmf"/><Relationship Id="rId45" Type="http://schemas.openxmlformats.org/officeDocument/2006/relationships/oleObject" Target="../embeddings/oleObject55.bin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51.wmf"/><Relationship Id="rId36" Type="http://schemas.openxmlformats.org/officeDocument/2006/relationships/image" Target="../media/image55.wmf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8.bin"/><Relationship Id="rId44" Type="http://schemas.openxmlformats.org/officeDocument/2006/relationships/image" Target="../media/image59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3.bin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50.bin"/><Relationship Id="rId43" Type="http://schemas.openxmlformats.org/officeDocument/2006/relationships/oleObject" Target="../embeddings/oleObject54.bin"/><Relationship Id="rId8" Type="http://schemas.openxmlformats.org/officeDocument/2006/relationships/oleObject" Target="../embeddings/oleObject35.bin"/><Relationship Id="rId3" Type="http://schemas.openxmlformats.org/officeDocument/2006/relationships/image" Target="../media/image40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7.wmf"/><Relationship Id="rId25" Type="http://schemas.openxmlformats.org/officeDocument/2006/relationships/oleObject" Target="../embeddings/oleObject45.bin"/><Relationship Id="rId33" Type="http://schemas.openxmlformats.org/officeDocument/2006/relationships/oleObject" Target="../embeddings/oleObject49.bin"/><Relationship Id="rId38" Type="http://schemas.openxmlformats.org/officeDocument/2006/relationships/image" Target="../media/image56.wmf"/><Relationship Id="rId20" Type="http://schemas.openxmlformats.org/officeDocument/2006/relationships/image" Target="../media/image48.wmf"/><Relationship Id="rId41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w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8.bin"/><Relationship Id="rId39" Type="http://schemas.openxmlformats.org/officeDocument/2006/relationships/image" Target="../media/image68.wmf"/><Relationship Id="rId21" Type="http://schemas.openxmlformats.org/officeDocument/2006/relationships/image" Target="../media/image51.wmf"/><Relationship Id="rId34" Type="http://schemas.openxmlformats.org/officeDocument/2006/relationships/oleObject" Target="../embeddings/oleObject72.bin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33" Type="http://schemas.openxmlformats.org/officeDocument/2006/relationships/image" Target="../media/image65.wmf"/><Relationship Id="rId38" Type="http://schemas.openxmlformats.org/officeDocument/2006/relationships/oleObject" Target="../embeddings/oleObject74.bin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6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67.bin"/><Relationship Id="rId32" Type="http://schemas.openxmlformats.org/officeDocument/2006/relationships/oleObject" Target="../embeddings/oleObject71.bin"/><Relationship Id="rId37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42.wmf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69.bin"/><Relationship Id="rId36" Type="http://schemas.openxmlformats.org/officeDocument/2006/relationships/oleObject" Target="../embeddings/oleObject73.bin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50.wmf"/><Relationship Id="rId31" Type="http://schemas.openxmlformats.org/officeDocument/2006/relationships/image" Target="../media/image64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54.wmf"/><Relationship Id="rId30" Type="http://schemas.openxmlformats.org/officeDocument/2006/relationships/oleObject" Target="../embeddings/oleObject70.bin"/><Relationship Id="rId35" Type="http://schemas.openxmlformats.org/officeDocument/2006/relationships/image" Target="../media/image66.wmf"/><Relationship Id="rId8" Type="http://schemas.openxmlformats.org/officeDocument/2006/relationships/oleObject" Target="../embeddings/oleObject59.bin"/><Relationship Id="rId3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6.wmf"/><Relationship Id="rId26" Type="http://schemas.openxmlformats.org/officeDocument/2006/relationships/image" Target="../media/image77.wmf"/><Relationship Id="rId3" Type="http://schemas.openxmlformats.org/officeDocument/2006/relationships/image" Target="../media/image69.wmf"/><Relationship Id="rId21" Type="http://schemas.openxmlformats.org/officeDocument/2006/relationships/oleObject" Target="../embeddings/oleObject85.bin"/><Relationship Id="rId34" Type="http://schemas.openxmlformats.org/officeDocument/2006/relationships/image" Target="../media/image81.wmf"/><Relationship Id="rId7" Type="http://schemas.openxmlformats.org/officeDocument/2006/relationships/image" Target="../media/image71.wmf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33" Type="http://schemas.openxmlformats.org/officeDocument/2006/relationships/oleObject" Target="../embeddings/oleObject91.bin"/><Relationship Id="rId2" Type="http://schemas.openxmlformats.org/officeDocument/2006/relationships/oleObject" Target="../embeddings/oleObject75.bin"/><Relationship Id="rId16" Type="http://schemas.openxmlformats.org/officeDocument/2006/relationships/image" Target="../media/image75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41.wmf"/><Relationship Id="rId32" Type="http://schemas.openxmlformats.org/officeDocument/2006/relationships/image" Target="../media/image80.wmf"/><Relationship Id="rId5" Type="http://schemas.openxmlformats.org/officeDocument/2006/relationships/image" Target="../media/image70.wmf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78.wmf"/><Relationship Id="rId36" Type="http://schemas.openxmlformats.org/officeDocument/2006/relationships/image" Target="../media/image82.wmf"/><Relationship Id="rId10" Type="http://schemas.openxmlformats.org/officeDocument/2006/relationships/oleObject" Target="../embeddings/oleObject79.bin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2.wmf"/><Relationship Id="rId14" Type="http://schemas.openxmlformats.org/officeDocument/2006/relationships/image" Target="../media/image74.wmf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79.wmf"/><Relationship Id="rId35" Type="http://schemas.openxmlformats.org/officeDocument/2006/relationships/oleObject" Target="../embeddings/oleObject92.bin"/><Relationship Id="rId8" Type="http://schemas.openxmlformats.org/officeDocument/2006/relationships/oleObject" Target="../embeddings/oleObject78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wmf"/><Relationship Id="rId18" Type="http://schemas.openxmlformats.org/officeDocument/2006/relationships/oleObject" Target="../embeddings/oleObject101.bin"/><Relationship Id="rId26" Type="http://schemas.openxmlformats.org/officeDocument/2006/relationships/oleObject" Target="../embeddings/oleObject105.bin"/><Relationship Id="rId3" Type="http://schemas.openxmlformats.org/officeDocument/2006/relationships/image" Target="../media/image83.wmf"/><Relationship Id="rId21" Type="http://schemas.openxmlformats.org/officeDocument/2006/relationships/image" Target="../media/image77.wmf"/><Relationship Id="rId34" Type="http://schemas.openxmlformats.org/officeDocument/2006/relationships/image" Target="../media/image90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40.wmf"/><Relationship Id="rId25" Type="http://schemas.openxmlformats.org/officeDocument/2006/relationships/image" Target="../media/image86.wmf"/><Relationship Id="rId33" Type="http://schemas.openxmlformats.org/officeDocument/2006/relationships/oleObject" Target="../embeddings/oleObject109.bin"/><Relationship Id="rId2" Type="http://schemas.openxmlformats.org/officeDocument/2006/relationships/oleObject" Target="../embeddings/oleObject93.bin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29" Type="http://schemas.openxmlformats.org/officeDocument/2006/relationships/image" Target="../media/image8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104.bin"/><Relationship Id="rId32" Type="http://schemas.openxmlformats.org/officeDocument/2006/relationships/image" Target="../media/image89.wmf"/><Relationship Id="rId5" Type="http://schemas.openxmlformats.org/officeDocument/2006/relationships/image" Target="../media/image71.wmf"/><Relationship Id="rId15" Type="http://schemas.openxmlformats.org/officeDocument/2006/relationships/image" Target="../media/image45.w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106.bin"/><Relationship Id="rId36" Type="http://schemas.openxmlformats.org/officeDocument/2006/relationships/image" Target="../media/image91.w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41.wmf"/><Relationship Id="rId31" Type="http://schemas.openxmlformats.org/officeDocument/2006/relationships/oleObject" Target="../embeddings/oleObject108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Relationship Id="rId27" Type="http://schemas.openxmlformats.org/officeDocument/2006/relationships/image" Target="../media/image87.wmf"/><Relationship Id="rId30" Type="http://schemas.openxmlformats.org/officeDocument/2006/relationships/oleObject" Target="../embeddings/oleObject107.bin"/><Relationship Id="rId35" Type="http://schemas.openxmlformats.org/officeDocument/2006/relationships/oleObject" Target="../embeddings/oleObject110.bin"/><Relationship Id="rId8" Type="http://schemas.openxmlformats.org/officeDocument/2006/relationships/oleObject" Target="../embeddings/oleObject96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wmf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3.bin"/><Relationship Id="rId3" Type="http://schemas.openxmlformats.org/officeDocument/2006/relationships/oleObject" Target="../embeddings/oleObject111.bin"/><Relationship Id="rId21" Type="http://schemas.openxmlformats.org/officeDocument/2006/relationships/image" Target="../media/image99.wmf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97.wmf"/><Relationship Id="rId25" Type="http://schemas.openxmlformats.org/officeDocument/2006/relationships/image" Target="../media/image40.wmf"/><Relationship Id="rId33" Type="http://schemas.openxmlformats.org/officeDocument/2006/relationships/image" Target="../media/image55.w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29" Type="http://schemas.openxmlformats.org/officeDocument/2006/relationships/image" Target="../media/image4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wmf"/><Relationship Id="rId11" Type="http://schemas.openxmlformats.org/officeDocument/2006/relationships/image" Target="../media/image94.wmf"/><Relationship Id="rId24" Type="http://schemas.openxmlformats.org/officeDocument/2006/relationships/oleObject" Target="../embeddings/oleObject122.bin"/><Relationship Id="rId32" Type="http://schemas.openxmlformats.org/officeDocument/2006/relationships/oleObject" Target="../embeddings/oleObject126.bin"/><Relationship Id="rId5" Type="http://schemas.openxmlformats.org/officeDocument/2006/relationships/oleObject" Target="../embeddings/oleObject112.bin"/><Relationship Id="rId15" Type="http://schemas.openxmlformats.org/officeDocument/2006/relationships/image" Target="../media/image96.wmf"/><Relationship Id="rId23" Type="http://schemas.openxmlformats.org/officeDocument/2006/relationships/image" Target="../media/image100.wmf"/><Relationship Id="rId28" Type="http://schemas.openxmlformats.org/officeDocument/2006/relationships/oleObject" Target="../embeddings/oleObject124.bin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98.wmf"/><Relationship Id="rId31" Type="http://schemas.openxmlformats.org/officeDocument/2006/relationships/image" Target="../media/image101.wmf"/><Relationship Id="rId4" Type="http://schemas.openxmlformats.org/officeDocument/2006/relationships/image" Target="../media/image92.wmf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125.bin"/><Relationship Id="rId8" Type="http://schemas.openxmlformats.org/officeDocument/2006/relationships/oleObject" Target="../embeddings/oleObject11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06.wmf"/><Relationship Id="rId17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control" Target="../activeX/activeX4.x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0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42.bin"/><Relationship Id="rId26" Type="http://schemas.openxmlformats.org/officeDocument/2006/relationships/oleObject" Target="../embeddings/oleObject146.bin"/><Relationship Id="rId3" Type="http://schemas.openxmlformats.org/officeDocument/2006/relationships/image" Target="../media/image48.wmf"/><Relationship Id="rId21" Type="http://schemas.openxmlformats.org/officeDocument/2006/relationships/image" Target="../media/image116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14.wmf"/><Relationship Id="rId25" Type="http://schemas.openxmlformats.org/officeDocument/2006/relationships/image" Target="../media/image118.wmf"/><Relationship Id="rId2" Type="http://schemas.openxmlformats.org/officeDocument/2006/relationships/oleObject" Target="../embeddings/oleObject134.bin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29" Type="http://schemas.openxmlformats.org/officeDocument/2006/relationships/image" Target="../media/image12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11.wmf"/><Relationship Id="rId24" Type="http://schemas.openxmlformats.org/officeDocument/2006/relationships/oleObject" Target="../embeddings/oleObject145.bin"/><Relationship Id="rId5" Type="http://schemas.openxmlformats.org/officeDocument/2006/relationships/image" Target="../media/image41.wmf"/><Relationship Id="rId15" Type="http://schemas.openxmlformats.org/officeDocument/2006/relationships/image" Target="../media/image113.wmf"/><Relationship Id="rId23" Type="http://schemas.openxmlformats.org/officeDocument/2006/relationships/image" Target="../media/image117.wmf"/><Relationship Id="rId28" Type="http://schemas.openxmlformats.org/officeDocument/2006/relationships/oleObject" Target="../embeddings/oleObject147.bin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115.w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40.bin"/><Relationship Id="rId22" Type="http://schemas.openxmlformats.org/officeDocument/2006/relationships/oleObject" Target="../embeddings/oleObject144.bin"/><Relationship Id="rId27" Type="http://schemas.openxmlformats.org/officeDocument/2006/relationships/image" Target="../media/image11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0.bin"/><Relationship Id="rId3" Type="http://schemas.openxmlformats.org/officeDocument/2006/relationships/image" Target="../media/image98.wmf"/><Relationship Id="rId21" Type="http://schemas.openxmlformats.org/officeDocument/2006/relationships/image" Target="../media/image123.wmf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153.bin"/><Relationship Id="rId17" Type="http://schemas.openxmlformats.org/officeDocument/2006/relationships/image" Target="../media/image121.wmf"/><Relationship Id="rId25" Type="http://schemas.openxmlformats.org/officeDocument/2006/relationships/image" Target="../media/image125.wmf"/><Relationship Id="rId2" Type="http://schemas.openxmlformats.org/officeDocument/2006/relationships/oleObject" Target="../embeddings/oleObject148.bin"/><Relationship Id="rId16" Type="http://schemas.openxmlformats.org/officeDocument/2006/relationships/oleObject" Target="../embeddings/oleObject155.bin"/><Relationship Id="rId20" Type="http://schemas.openxmlformats.org/officeDocument/2006/relationships/oleObject" Target="../embeddings/oleObject157.bin"/><Relationship Id="rId29" Type="http://schemas.openxmlformats.org/officeDocument/2006/relationships/image" Target="../media/image12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159.bin"/><Relationship Id="rId5" Type="http://schemas.openxmlformats.org/officeDocument/2006/relationships/image" Target="../media/image99.wmf"/><Relationship Id="rId15" Type="http://schemas.openxmlformats.org/officeDocument/2006/relationships/image" Target="../media/image101.wmf"/><Relationship Id="rId23" Type="http://schemas.openxmlformats.org/officeDocument/2006/relationships/image" Target="../media/image124.wmf"/><Relationship Id="rId28" Type="http://schemas.openxmlformats.org/officeDocument/2006/relationships/oleObject" Target="../embeddings/oleObject161.bin"/><Relationship Id="rId10" Type="http://schemas.openxmlformats.org/officeDocument/2006/relationships/oleObject" Target="../embeddings/oleObject152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154.bin"/><Relationship Id="rId22" Type="http://schemas.openxmlformats.org/officeDocument/2006/relationships/oleObject" Target="../embeddings/oleObject158.bin"/><Relationship Id="rId27" Type="http://schemas.openxmlformats.org/officeDocument/2006/relationships/image" Target="../media/image12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67.bin"/><Relationship Id="rId2" Type="http://schemas.openxmlformats.org/officeDocument/2006/relationships/oleObject" Target="../embeddings/oleObject1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32.wmf"/><Relationship Id="rId5" Type="http://schemas.openxmlformats.org/officeDocument/2006/relationships/image" Target="../media/image129.w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3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39.emf"/><Relationship Id="rId18" Type="http://schemas.openxmlformats.org/officeDocument/2006/relationships/oleObject" Target="../embeddings/oleObject176.bin"/><Relationship Id="rId3" Type="http://schemas.openxmlformats.org/officeDocument/2006/relationships/image" Target="../media/image134.wmf"/><Relationship Id="rId7" Type="http://schemas.openxmlformats.org/officeDocument/2006/relationships/image" Target="../media/image136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41.wmf"/><Relationship Id="rId2" Type="http://schemas.openxmlformats.org/officeDocument/2006/relationships/oleObject" Target="../embeddings/oleObject168.bin"/><Relationship Id="rId16" Type="http://schemas.openxmlformats.org/officeDocument/2006/relationships/oleObject" Target="../embeddings/oleObject1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38.wmf"/><Relationship Id="rId5" Type="http://schemas.openxmlformats.org/officeDocument/2006/relationships/image" Target="../media/image135.wmf"/><Relationship Id="rId15" Type="http://schemas.openxmlformats.org/officeDocument/2006/relationships/image" Target="../media/image140.e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42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7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oleObject" Target="../embeddings/oleObject17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7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oleObject" Target="../embeddings/oleObject179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ontrol" Target="../activeX/activeX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control" Target="../activeX/activeX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control" Target="../activeX/activeX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6336" y="514925"/>
            <a:ext cx="9567135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zh-CN" altLang="en-US" sz="7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第一章  质点运动学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32023" y="3775696"/>
            <a:ext cx="8579383" cy="1752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许清池</a:t>
            </a:r>
            <a:endParaRPr lang="en-US" altLang="zh-CN" sz="40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3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xuqingchi@xmu.edu.cn</a:t>
            </a:r>
            <a:endParaRPr lang="zh-CN" altLang="en-US" sz="3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文本框 143363"/>
          <p:cNvSpPr txBox="1"/>
          <p:nvPr/>
        </p:nvSpPr>
        <p:spPr>
          <a:xfrm>
            <a:off x="541867" y="274113"/>
            <a:ext cx="536151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三、坐标系</a:t>
            </a:r>
          </a:p>
        </p:txBody>
      </p:sp>
      <p:sp>
        <p:nvSpPr>
          <p:cNvPr id="143365" name="文本框 143364"/>
          <p:cNvSpPr txBox="1"/>
          <p:nvPr/>
        </p:nvSpPr>
        <p:spPr>
          <a:xfrm>
            <a:off x="642284" y="900245"/>
            <a:ext cx="10322127" cy="15142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为了定量的描述物体的运动，在选定的参考系上建立的带有标尺的数学坐标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简称坐标系。坐标系是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固结于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参考系上的一个数学抽象。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366" name="文本框 143365"/>
          <p:cNvSpPr txBox="1"/>
          <p:nvPr/>
        </p:nvSpPr>
        <p:spPr>
          <a:xfrm>
            <a:off x="964734" y="2500283"/>
            <a:ext cx="9999677" cy="1117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  <a:spcBef>
                <a:spcPts val="289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常用的有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直角坐标系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极坐标系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自然坐标系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、球面坐标系或柱面坐标系等。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10</a:t>
            </a:fld>
            <a:endParaRPr lang="zh-CN" dirty="0"/>
          </a:p>
        </p:txBody>
      </p:sp>
      <p:grpSp>
        <p:nvGrpSpPr>
          <p:cNvPr id="6" name="Group 5"/>
          <p:cNvGrpSpPr/>
          <p:nvPr/>
        </p:nvGrpSpPr>
        <p:grpSpPr>
          <a:xfrm>
            <a:off x="2200378" y="3674116"/>
            <a:ext cx="7325519" cy="2923381"/>
            <a:chOff x="96" y="1776"/>
            <a:chExt cx="5520" cy="2403"/>
          </a:xfrm>
        </p:grpSpPr>
        <p:sp>
          <p:nvSpPr>
            <p:cNvPr id="7" name="Rectangle 6"/>
            <p:cNvSpPr/>
            <p:nvPr/>
          </p:nvSpPr>
          <p:spPr>
            <a:xfrm>
              <a:off x="96" y="1824"/>
              <a:ext cx="5520" cy="2352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6" y="1776"/>
              <a:ext cx="1667" cy="2403"/>
              <a:chOff x="196" y="1776"/>
              <a:chExt cx="1667" cy="2403"/>
            </a:xfrm>
          </p:grpSpPr>
          <p:grpSp>
            <p:nvGrpSpPr>
              <p:cNvPr id="37" name="Group 8"/>
              <p:cNvGrpSpPr/>
              <p:nvPr/>
            </p:nvGrpSpPr>
            <p:grpSpPr>
              <a:xfrm>
                <a:off x="196" y="1776"/>
                <a:ext cx="1667" cy="2233"/>
                <a:chOff x="196" y="1776"/>
                <a:chExt cx="1667" cy="2233"/>
              </a:xfrm>
            </p:grpSpPr>
            <p:sp>
              <p:nvSpPr>
                <p:cNvPr id="39" name="Line 9"/>
                <p:cNvSpPr/>
                <p:nvPr/>
              </p:nvSpPr>
              <p:spPr>
                <a:xfrm>
                  <a:off x="1141" y="2559"/>
                  <a:ext cx="0" cy="967"/>
                </a:xfrm>
                <a:prstGeom prst="line">
                  <a:avLst/>
                </a:prstGeom>
                <a:ln w="38100" cap="flat" cmpd="sng">
                  <a:solidFill>
                    <a:srgbClr val="0000CC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grpSp>
              <p:nvGrpSpPr>
                <p:cNvPr id="40" name="Group 10"/>
                <p:cNvGrpSpPr/>
                <p:nvPr/>
              </p:nvGrpSpPr>
              <p:grpSpPr>
                <a:xfrm>
                  <a:off x="196" y="1776"/>
                  <a:ext cx="1667" cy="2233"/>
                  <a:chOff x="196" y="1776"/>
                  <a:chExt cx="1667" cy="2233"/>
                </a:xfrm>
              </p:grpSpPr>
              <p:sp>
                <p:nvSpPr>
                  <p:cNvPr id="41" name="Line 11"/>
                  <p:cNvSpPr/>
                  <p:nvPr/>
                </p:nvSpPr>
                <p:spPr>
                  <a:xfrm>
                    <a:off x="830" y="3237"/>
                    <a:ext cx="1033" cy="0"/>
                  </a:xfrm>
                  <a:prstGeom prst="line">
                    <a:avLst/>
                  </a:prstGeom>
                  <a:ln w="381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42" name="Line 12"/>
                  <p:cNvSpPr/>
                  <p:nvPr/>
                </p:nvSpPr>
                <p:spPr>
                  <a:xfrm flipH="1" flipV="1">
                    <a:off x="840" y="2014"/>
                    <a:ext cx="1" cy="1244"/>
                  </a:xfrm>
                  <a:prstGeom prst="line">
                    <a:avLst/>
                  </a:prstGeom>
                  <a:ln w="381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43" name="Line 13"/>
                  <p:cNvSpPr/>
                  <p:nvPr/>
                </p:nvSpPr>
                <p:spPr>
                  <a:xfrm flipH="1">
                    <a:off x="196" y="3226"/>
                    <a:ext cx="679" cy="500"/>
                  </a:xfrm>
                  <a:prstGeom prst="line">
                    <a:avLst/>
                  </a:prstGeom>
                  <a:ln w="381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44" name="Line 14"/>
                  <p:cNvSpPr/>
                  <p:nvPr/>
                </p:nvSpPr>
                <p:spPr>
                  <a:xfrm flipV="1">
                    <a:off x="852" y="2548"/>
                    <a:ext cx="289" cy="689"/>
                  </a:xfrm>
                  <a:prstGeom prst="line">
                    <a:avLst/>
                  </a:prstGeom>
                  <a:ln w="38100" cap="flat" cmpd="sng">
                    <a:solidFill>
                      <a:schemeClr val="hlink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45" name="Line 15"/>
                  <p:cNvSpPr/>
                  <p:nvPr/>
                </p:nvSpPr>
                <p:spPr>
                  <a:xfrm flipH="1">
                    <a:off x="486" y="3537"/>
                    <a:ext cx="666" cy="0"/>
                  </a:xfrm>
                  <a:prstGeom prst="line">
                    <a:avLst/>
                  </a:prstGeom>
                  <a:ln w="38100" cap="flat" cmpd="sng">
                    <a:solidFill>
                      <a:srgbClr val="0000CC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6" name="Line 16"/>
                  <p:cNvSpPr/>
                  <p:nvPr/>
                </p:nvSpPr>
                <p:spPr>
                  <a:xfrm flipV="1">
                    <a:off x="1163" y="3237"/>
                    <a:ext cx="378" cy="300"/>
                  </a:xfrm>
                  <a:prstGeom prst="line">
                    <a:avLst/>
                  </a:prstGeom>
                  <a:ln w="38100" cap="flat" cmpd="sng">
                    <a:solidFill>
                      <a:srgbClr val="0000CC"/>
                    </a:solidFill>
                    <a:prstDash val="dash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47" name="Text Box 17"/>
                  <p:cNvSpPr txBox="1"/>
                  <p:nvPr/>
                </p:nvSpPr>
                <p:spPr>
                  <a:xfrm>
                    <a:off x="240" y="3552"/>
                    <a:ext cx="244" cy="45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/>
                    <a:r>
                      <a:rPr lang="en-US" altLang="zh-CN" sz="32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x</a:t>
                    </a:r>
                  </a:p>
                </p:txBody>
              </p:sp>
              <p:sp>
                <p:nvSpPr>
                  <p:cNvPr id="48" name="Text Box 18"/>
                  <p:cNvSpPr txBox="1"/>
                  <p:nvPr/>
                </p:nvSpPr>
                <p:spPr>
                  <a:xfrm>
                    <a:off x="1632" y="3120"/>
                    <a:ext cx="230" cy="45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/>
                    <a:r>
                      <a:rPr lang="en-US" altLang="zh-CN" sz="32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y</a:t>
                    </a:r>
                  </a:p>
                </p:txBody>
              </p:sp>
              <p:sp>
                <p:nvSpPr>
                  <p:cNvPr id="49" name="Text Box 19"/>
                  <p:cNvSpPr txBox="1"/>
                  <p:nvPr/>
                </p:nvSpPr>
                <p:spPr>
                  <a:xfrm>
                    <a:off x="624" y="1776"/>
                    <a:ext cx="216" cy="45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/>
                    <a:r>
                      <a:rPr lang="en-US" altLang="zh-CN" sz="32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z</a:t>
                    </a:r>
                  </a:p>
                </p:txBody>
              </p:sp>
              <p:sp>
                <p:nvSpPr>
                  <p:cNvPr id="50" name="Text Box 20"/>
                  <p:cNvSpPr txBox="1"/>
                  <p:nvPr/>
                </p:nvSpPr>
                <p:spPr>
                  <a:xfrm>
                    <a:off x="564" y="2876"/>
                    <a:ext cx="244" cy="45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/>
                    <a:r>
                      <a:rPr lang="en-US" altLang="zh-CN" sz="32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o</a:t>
                    </a:r>
                  </a:p>
                </p:txBody>
              </p:sp>
              <p:sp>
                <p:nvSpPr>
                  <p:cNvPr id="51" name="Text Box 21"/>
                  <p:cNvSpPr txBox="1"/>
                  <p:nvPr/>
                </p:nvSpPr>
                <p:spPr>
                  <a:xfrm>
                    <a:off x="1141" y="2109"/>
                    <a:ext cx="244" cy="45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eaLnBrk="1" hangingPunct="1"/>
                    <a:r>
                      <a:rPr lang="en-US" altLang="zh-CN" sz="3200" b="1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p</a:t>
                    </a:r>
                  </a:p>
                </p:txBody>
              </p:sp>
            </p:grpSp>
          </p:grpSp>
          <p:sp>
            <p:nvSpPr>
              <p:cNvPr id="38" name="Text Box 22"/>
              <p:cNvSpPr txBox="1"/>
              <p:nvPr/>
            </p:nvSpPr>
            <p:spPr>
              <a:xfrm>
                <a:off x="620" y="3822"/>
                <a:ext cx="888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eaLnBrk="1" hangingPunct="1"/>
                <a:r>
                  <a:rPr lang="zh-CN" altLang="en-US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直角坐标</a:t>
                </a:r>
                <a:endParaRPr lang="zh-CN" altLang="en-US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9" name="Group 23"/>
            <p:cNvGrpSpPr/>
            <p:nvPr/>
          </p:nvGrpSpPr>
          <p:grpSpPr>
            <a:xfrm>
              <a:off x="2016" y="2208"/>
              <a:ext cx="1801" cy="1919"/>
              <a:chOff x="2016" y="2208"/>
              <a:chExt cx="1801" cy="1919"/>
            </a:xfrm>
          </p:grpSpPr>
          <p:sp>
            <p:nvSpPr>
              <p:cNvPr id="23" name="Text Box 24"/>
              <p:cNvSpPr txBox="1"/>
              <p:nvPr/>
            </p:nvSpPr>
            <p:spPr>
              <a:xfrm>
                <a:off x="2482" y="3839"/>
                <a:ext cx="8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l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极坐标系</a:t>
                </a:r>
              </a:p>
            </p:txBody>
          </p:sp>
          <p:grpSp>
            <p:nvGrpSpPr>
              <p:cNvPr id="24" name="Group 25"/>
              <p:cNvGrpSpPr/>
              <p:nvPr/>
            </p:nvGrpSpPr>
            <p:grpSpPr>
              <a:xfrm>
                <a:off x="2016" y="2208"/>
                <a:ext cx="1801" cy="1440"/>
                <a:chOff x="2016" y="2208"/>
                <a:chExt cx="1801" cy="1440"/>
              </a:xfrm>
            </p:grpSpPr>
            <p:sp>
              <p:nvSpPr>
                <p:cNvPr id="25" name="Freeform 26"/>
                <p:cNvSpPr/>
                <p:nvPr/>
              </p:nvSpPr>
              <p:spPr>
                <a:xfrm>
                  <a:off x="2363" y="3165"/>
                  <a:ext cx="29" cy="120"/>
                </a:xfrm>
                <a:custGeom>
                  <a:avLst/>
                  <a:gdLst>
                    <a:gd name="txL" fmla="*/ 0 w 29"/>
                    <a:gd name="txT" fmla="*/ 0 h 120"/>
                    <a:gd name="txR" fmla="*/ 29 w 29"/>
                    <a:gd name="txB" fmla="*/ 120 h 120"/>
                  </a:gdLst>
                  <a:ahLst/>
                  <a:cxnLst>
                    <a:cxn ang="0">
                      <a:pos x="0" y="0"/>
                    </a:cxn>
                    <a:cxn ang="0">
                      <a:pos x="24" y="120"/>
                    </a:cxn>
                  </a:cxnLst>
                  <a:rect l="txL" t="txT" r="txR" b="txB"/>
                  <a:pathLst>
                    <a:path w="29" h="120">
                      <a:moveTo>
                        <a:pt x="0" y="0"/>
                      </a:moveTo>
                      <a:cubicBezTo>
                        <a:pt x="29" y="87"/>
                        <a:pt x="24" y="47"/>
                        <a:pt x="24" y="12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Text Box 27"/>
                <p:cNvSpPr txBox="1"/>
                <p:nvPr/>
              </p:nvSpPr>
              <p:spPr>
                <a:xfrm>
                  <a:off x="2016" y="321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l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  <a:endPara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Text Box 28"/>
                <p:cNvSpPr txBox="1"/>
                <p:nvPr/>
              </p:nvSpPr>
              <p:spPr>
                <a:xfrm>
                  <a:off x="3315" y="3360"/>
                  <a:ext cx="50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l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极轴</a:t>
                  </a:r>
                </a:p>
              </p:txBody>
            </p:sp>
            <p:sp>
              <p:nvSpPr>
                <p:cNvPr id="28" name="Text Box 29"/>
                <p:cNvSpPr txBox="1"/>
                <p:nvPr/>
              </p:nvSpPr>
              <p:spPr>
                <a:xfrm>
                  <a:off x="3257" y="2269"/>
                  <a:ext cx="50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l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径向</a:t>
                  </a:r>
                </a:p>
              </p:txBody>
            </p:sp>
            <p:sp>
              <p:nvSpPr>
                <p:cNvPr id="29" name="Text Box 30"/>
                <p:cNvSpPr txBox="1"/>
                <p:nvPr/>
              </p:nvSpPr>
              <p:spPr>
                <a:xfrm>
                  <a:off x="2115" y="2208"/>
                  <a:ext cx="50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l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角向</a:t>
                  </a:r>
                </a:p>
              </p:txBody>
            </p:sp>
            <p:pic>
              <p:nvPicPr>
                <p:cNvPr id="30" name="图片 29"/>
                <p:cNvPicPr/>
                <p:nvPr/>
              </p:nvPicPr>
              <p:blipFill>
                <a:blip cstate="print"/>
                <a:stretch>
                  <a:fillRect/>
                </a:stretch>
              </p:blipFill>
              <p:spPr>
                <a:xfrm>
                  <a:off x="2352" y="2736"/>
                  <a:ext cx="259" cy="288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</p:pic>
            <p:pic>
              <p:nvPicPr>
                <p:cNvPr id="31" name="图片 30"/>
                <p:cNvPicPr/>
                <p:nvPr/>
              </p:nvPicPr>
              <p:blipFill>
                <a:blip cstate="print"/>
                <a:stretch>
                  <a:fillRect/>
                </a:stretch>
              </p:blipFill>
              <p:spPr>
                <a:xfrm>
                  <a:off x="2442" y="3046"/>
                  <a:ext cx="259" cy="24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</p:pic>
            <p:sp>
              <p:nvSpPr>
                <p:cNvPr id="32" name="Text Box 33"/>
                <p:cNvSpPr txBox="1"/>
                <p:nvPr/>
              </p:nvSpPr>
              <p:spPr>
                <a:xfrm>
                  <a:off x="2747" y="2778"/>
                  <a:ext cx="253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l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800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34"/>
                <p:cNvSpPr/>
                <p:nvPr/>
              </p:nvSpPr>
              <p:spPr>
                <a:xfrm>
                  <a:off x="2245" y="3282"/>
                  <a:ext cx="1500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4" name="Line 35"/>
                <p:cNvSpPr/>
                <p:nvPr/>
              </p:nvSpPr>
              <p:spPr>
                <a:xfrm flipV="1">
                  <a:off x="2245" y="2793"/>
                  <a:ext cx="600" cy="477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5" name="Line 36"/>
                <p:cNvSpPr/>
                <p:nvPr/>
              </p:nvSpPr>
              <p:spPr>
                <a:xfrm flipV="1">
                  <a:off x="2845" y="2504"/>
                  <a:ext cx="355" cy="289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dash"/>
                  <a:headEnd type="none" w="med" len="med"/>
                  <a:tailEnd type="triangle" w="med" len="med"/>
                </a:ln>
              </p:spPr>
            </p:sp>
            <p:sp>
              <p:nvSpPr>
                <p:cNvPr id="36" name="Line 37"/>
                <p:cNvSpPr/>
                <p:nvPr/>
              </p:nvSpPr>
              <p:spPr>
                <a:xfrm flipH="1" flipV="1">
                  <a:off x="2556" y="2504"/>
                  <a:ext cx="289" cy="289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10" name="Group 38"/>
            <p:cNvGrpSpPr/>
            <p:nvPr/>
          </p:nvGrpSpPr>
          <p:grpSpPr>
            <a:xfrm>
              <a:off x="4080" y="2208"/>
              <a:ext cx="1525" cy="1911"/>
              <a:chOff x="4080" y="2208"/>
              <a:chExt cx="1525" cy="1911"/>
            </a:xfrm>
          </p:grpSpPr>
          <p:sp>
            <p:nvSpPr>
              <p:cNvPr id="14" name="Text Box 39"/>
              <p:cNvSpPr txBox="1"/>
              <p:nvPr/>
            </p:nvSpPr>
            <p:spPr>
              <a:xfrm>
                <a:off x="4398" y="3831"/>
                <a:ext cx="108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l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自然坐标系</a:t>
                </a:r>
              </a:p>
            </p:txBody>
          </p:sp>
          <p:grpSp>
            <p:nvGrpSpPr>
              <p:cNvPr id="15" name="Group 40"/>
              <p:cNvGrpSpPr/>
              <p:nvPr/>
            </p:nvGrpSpPr>
            <p:grpSpPr>
              <a:xfrm>
                <a:off x="4080" y="2208"/>
                <a:ext cx="1525" cy="1344"/>
                <a:chOff x="4080" y="2208"/>
                <a:chExt cx="1525" cy="1344"/>
              </a:xfrm>
            </p:grpSpPr>
            <p:sp>
              <p:nvSpPr>
                <p:cNvPr id="16" name="Text Box 41"/>
                <p:cNvSpPr txBox="1"/>
                <p:nvPr/>
              </p:nvSpPr>
              <p:spPr>
                <a:xfrm>
                  <a:off x="4080" y="3264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l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  <a:endPara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" name="Arc 42"/>
                <p:cNvSpPr/>
                <p:nvPr/>
              </p:nvSpPr>
              <p:spPr>
                <a:xfrm flipV="1">
                  <a:off x="4378" y="2470"/>
                  <a:ext cx="864" cy="912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pic>
              <p:nvPicPr>
                <p:cNvPr id="18" name="图片 17"/>
                <p:cNvPicPr/>
                <p:nvPr/>
              </p:nvPicPr>
              <p:blipFill>
                <a:blip cstate="print"/>
                <a:stretch>
                  <a:fillRect/>
                </a:stretch>
              </p:blipFill>
              <p:spPr>
                <a:xfrm>
                  <a:off x="4365" y="2389"/>
                  <a:ext cx="252" cy="318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</p:pic>
            <p:pic>
              <p:nvPicPr>
                <p:cNvPr id="19" name="图片 18"/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5273" y="2208"/>
                  <a:ext cx="332" cy="388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</p:pic>
            <p:sp>
              <p:nvSpPr>
                <p:cNvPr id="20" name="Text Box 45"/>
                <p:cNvSpPr txBox="1"/>
                <p:nvPr/>
              </p:nvSpPr>
              <p:spPr>
                <a:xfrm>
                  <a:off x="5088" y="2874"/>
                  <a:ext cx="253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l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800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Line 46"/>
                <p:cNvSpPr/>
                <p:nvPr/>
              </p:nvSpPr>
              <p:spPr>
                <a:xfrm flipV="1">
                  <a:off x="5112" y="2604"/>
                  <a:ext cx="289" cy="377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2" name="Line 47"/>
                <p:cNvSpPr/>
                <p:nvPr/>
              </p:nvSpPr>
              <p:spPr>
                <a:xfrm flipH="1" flipV="1">
                  <a:off x="4648" y="2605"/>
                  <a:ext cx="455" cy="344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  <p:sp>
          <p:nvSpPr>
            <p:cNvPr id="11" name="Line 48"/>
            <p:cNvSpPr/>
            <p:nvPr/>
          </p:nvSpPr>
          <p:spPr>
            <a:xfrm flipH="1" flipV="1">
              <a:off x="816" y="3216"/>
              <a:ext cx="336" cy="33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" name="Line 49"/>
            <p:cNvSpPr/>
            <p:nvPr/>
          </p:nvSpPr>
          <p:spPr>
            <a:xfrm flipH="1" flipV="1">
              <a:off x="816" y="2256"/>
              <a:ext cx="336" cy="336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dash"/>
              <a:headEnd type="none" w="med" len="med"/>
              <a:tailEnd type="none" w="med" len="med"/>
            </a:ln>
          </p:spPr>
        </p:sp>
        <p:pic>
          <p:nvPicPr>
            <p:cNvPr id="13" name="图片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" y="2592"/>
              <a:ext cx="224" cy="292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/>
      <p:bldP spid="1433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矩形 144389"/>
          <p:cNvSpPr/>
          <p:nvPr/>
        </p:nvSpPr>
        <p:spPr>
          <a:xfrm>
            <a:off x="660400" y="3405326"/>
            <a:ext cx="10871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楷体_GB2312" pitchFamily="49" charset="-122"/>
                <a:ea typeface="宋体" panose="02010600030101010101" pitchFamily="2" charset="-122"/>
              </a:rPr>
              <a:t>质点：</a:t>
            </a:r>
            <a:r>
              <a:rPr lang="zh-CN" altLang="en-US" sz="2800" b="1" dirty="0">
                <a:latin typeface="楷体_GB2312" pitchFamily="49" charset="-122"/>
                <a:ea typeface="宋体" panose="02010600030101010101" pitchFamily="2" charset="-122"/>
              </a:rPr>
              <a:t>忽略物体的形状、大小，而看成一个具有一定质量的点</a:t>
            </a:r>
            <a:r>
              <a:rPr lang="en-US" altLang="zh-CN" sz="2800" b="1" dirty="0">
                <a:latin typeface="楷体_GB2312" pitchFamily="49" charset="-122"/>
                <a:ea typeface="宋体" panose="02010600030101010101" pitchFamily="2" charset="-122"/>
              </a:rPr>
              <a:t>.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44392" name="文本框 144391"/>
          <p:cNvSpPr txBox="1"/>
          <p:nvPr/>
        </p:nvSpPr>
        <p:spPr>
          <a:xfrm>
            <a:off x="541867" y="396962"/>
            <a:ext cx="536151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四、物理模型</a:t>
            </a:r>
          </a:p>
        </p:txBody>
      </p:sp>
      <p:sp>
        <p:nvSpPr>
          <p:cNvPr id="144393" name="文本框 144392"/>
          <p:cNvSpPr txBox="1"/>
          <p:nvPr/>
        </p:nvSpPr>
        <p:spPr>
          <a:xfrm>
            <a:off x="508000" y="1061412"/>
            <a:ext cx="11176000" cy="1040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ts val="28875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对真实的物理过程和对象，根据所讨论的问题的基本要求对其进行理想化的简化，抽象为可以用数学方法描述的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理想模型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11</a:t>
            </a:fld>
            <a:endParaRPr 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714691" y="4315282"/>
            <a:ext cx="8762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物体的线度比它运动的空间范围小很多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物体做平动时，物体上各部分的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运动情况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完全相同；</a:t>
            </a:r>
          </a:p>
        </p:txBody>
      </p:sp>
      <p:sp>
        <p:nvSpPr>
          <p:cNvPr id="4" name="矩形 3"/>
          <p:cNvSpPr/>
          <p:nvPr/>
        </p:nvSpPr>
        <p:spPr>
          <a:xfrm>
            <a:off x="498610" y="2715341"/>
            <a:ext cx="1808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质点模型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3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4387"/>
          <p:cNvSpPr txBox="1"/>
          <p:nvPr/>
        </p:nvSpPr>
        <p:spPr>
          <a:xfrm>
            <a:off x="1043796" y="892578"/>
            <a:ext cx="9937630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质点是经过科学抽象而形成的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理想化的物理模型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目的是为了突出研究对象的主要性质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暂不考虑一些次要的因素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5" name="Group 4"/>
          <p:cNvGrpSpPr/>
          <p:nvPr/>
        </p:nvGrpSpPr>
        <p:grpSpPr bwMode="auto">
          <a:xfrm>
            <a:off x="5457403" y="2104400"/>
            <a:ext cx="5003800" cy="3408363"/>
            <a:chOff x="2336" y="1746"/>
            <a:chExt cx="3152" cy="2147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-2407867">
              <a:off x="2336" y="2296"/>
              <a:ext cx="3152" cy="14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>
              <a:lvl1pPr marL="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7" name="Picture 6" descr="venus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50" y="3414"/>
              <a:ext cx="270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saturn"/>
            <p:cNvPicPr>
              <a:picLocks noChangeAspect="1" noChangeArrowheads="1"/>
            </p:cNvPicPr>
            <p:nvPr/>
          </p:nvPicPr>
          <p:blipFill>
            <a:blip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-2653755">
              <a:off x="4328" y="1746"/>
              <a:ext cx="26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288" y="3566"/>
              <a:ext cx="6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marL="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太阳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558" y="1933"/>
              <a:ext cx="545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marL="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rtl="0" eaLnBrk="1" latinLnBrk="0" hangingPunct="1">
                <a:defRPr kumimoj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/>
                <a:t>行星</a:t>
              </a:r>
            </a:p>
          </p:txBody>
        </p:sp>
      </p:grp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207995" y="3303274"/>
            <a:ext cx="4119113" cy="206210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一个物体能否被抽象为质点，</a:t>
            </a:r>
            <a:r>
              <a:rPr lang="zh-CN" altLang="en-US" sz="3200" dirty="0">
                <a:solidFill>
                  <a:srgbClr val="FF3300"/>
                </a:solidFill>
              </a:rPr>
              <a:t>关键不在于物体的大小，而在于所研究问题的性质</a:t>
            </a:r>
            <a:r>
              <a:rPr lang="zh-CN" altLang="en-US" sz="2400" dirty="0"/>
              <a:t>。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92503" y="3293958"/>
            <a:ext cx="2881223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可以把行星绕太阳的运动看做是质点的运动。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/>
          <p:nvPr/>
        </p:nvSpPr>
        <p:spPr>
          <a:xfrm>
            <a:off x="1463084" y="453319"/>
            <a:ext cx="4392431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质点系：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质点的集合。</a:t>
            </a:r>
          </a:p>
        </p:txBody>
      </p:sp>
      <p:sp>
        <p:nvSpPr>
          <p:cNvPr id="5" name="Text Box 13"/>
          <p:cNvSpPr txBox="1"/>
          <p:nvPr/>
        </p:nvSpPr>
        <p:spPr>
          <a:xfrm>
            <a:off x="1495104" y="1432878"/>
            <a:ext cx="8088523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1" hangingPunct="1">
              <a:lnSpc>
                <a:spcPct val="100000"/>
              </a:lnSpc>
            </a:pPr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刚    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在任何外力作用下，其形状和大小完全不变的物体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Group 14"/>
          <p:cNvGrpSpPr/>
          <p:nvPr/>
        </p:nvGrpSpPr>
        <p:grpSpPr>
          <a:xfrm>
            <a:off x="2640684" y="3810604"/>
            <a:ext cx="5948363" cy="704850"/>
            <a:chOff x="624" y="1268"/>
            <a:chExt cx="3747" cy="444"/>
          </a:xfrm>
        </p:grpSpPr>
        <p:sp>
          <p:nvSpPr>
            <p:cNvPr id="7" name="Text Box 15"/>
            <p:cNvSpPr txBox="1"/>
            <p:nvPr/>
          </p:nvSpPr>
          <p:spPr>
            <a:xfrm>
              <a:off x="864" y="1376"/>
              <a:ext cx="67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质点</a:t>
              </a:r>
            </a:p>
          </p:txBody>
        </p:sp>
        <p:sp>
          <p:nvSpPr>
            <p:cNvPr id="8" name="Text Box 16"/>
            <p:cNvSpPr txBox="1"/>
            <p:nvPr/>
          </p:nvSpPr>
          <p:spPr>
            <a:xfrm>
              <a:off x="2164" y="1369"/>
              <a:ext cx="96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质点系</a:t>
              </a:r>
            </a:p>
          </p:txBody>
        </p:sp>
        <p:sp>
          <p:nvSpPr>
            <p:cNvPr id="9" name="Text Box 17"/>
            <p:cNvSpPr txBox="1"/>
            <p:nvPr/>
          </p:nvSpPr>
          <p:spPr>
            <a:xfrm>
              <a:off x="3651" y="1375"/>
              <a:ext cx="72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刚体</a:t>
              </a:r>
            </a:p>
          </p:txBody>
        </p:sp>
        <p:sp>
          <p:nvSpPr>
            <p:cNvPr id="10" name="Text Box 18"/>
            <p:cNvSpPr txBox="1"/>
            <p:nvPr/>
          </p:nvSpPr>
          <p:spPr>
            <a:xfrm>
              <a:off x="1536" y="1268"/>
              <a:ext cx="57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  <p:sp>
          <p:nvSpPr>
            <p:cNvPr id="11" name="Text Box 19"/>
            <p:cNvSpPr txBox="1"/>
            <p:nvPr/>
          </p:nvSpPr>
          <p:spPr>
            <a:xfrm>
              <a:off x="3055" y="1289"/>
              <a:ext cx="67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特例</a:t>
              </a:r>
            </a:p>
          </p:txBody>
        </p:sp>
        <p:sp>
          <p:nvSpPr>
            <p:cNvPr id="12" name="Line 20"/>
            <p:cNvSpPr/>
            <p:nvPr/>
          </p:nvSpPr>
          <p:spPr>
            <a:xfrm>
              <a:off x="1584" y="1568"/>
              <a:ext cx="48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" name="Line 21"/>
            <p:cNvSpPr/>
            <p:nvPr/>
          </p:nvSpPr>
          <p:spPr>
            <a:xfrm>
              <a:off x="3055" y="1571"/>
              <a:ext cx="48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" name="Text Box 22"/>
            <p:cNvSpPr txBox="1"/>
            <p:nvPr/>
          </p:nvSpPr>
          <p:spPr>
            <a:xfrm>
              <a:off x="624" y="142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eaLnBrk="1" hangingPunct="1">
                <a:lnSpc>
                  <a:spcPct val="100000"/>
                </a:lnSpc>
              </a:pPr>
              <a:r>
                <a:rPr lang="en-US" altLang="zh-CN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*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70605" y="3011648"/>
            <a:ext cx="8088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任意两质点间距离保持不变的质点系。</a:t>
            </a:r>
          </a:p>
        </p:txBody>
      </p:sp>
      <p:sp>
        <p:nvSpPr>
          <p:cNvPr id="17" name="下箭头 16"/>
          <p:cNvSpPr/>
          <p:nvPr/>
        </p:nvSpPr>
        <p:spPr>
          <a:xfrm>
            <a:off x="5371122" y="2114026"/>
            <a:ext cx="487487" cy="897622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04126" y="4874005"/>
            <a:ext cx="9879992" cy="14596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10745" y="4919738"/>
            <a:ext cx="10185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选择合适的参考系，以方便确定物体的运动性质；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建立恰当的坐标系，以定量地描述物体的运动；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提出较准确的物理模型，以确定所提问题最基本的运动规律；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 animBg="1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91B2-FD86-4343-B059-03434FA708A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1936889" y="1294602"/>
            <a:ext cx="2954655" cy="461665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位置矢量与运动方程</a:t>
            </a:r>
          </a:p>
        </p:txBody>
      </p:sp>
      <p:pic>
        <p:nvPicPr>
          <p:cNvPr id="225286" name="Picture 6" descr="热带风暴-2"/>
          <p:cNvPicPr>
            <a:picLocks noChangeAspect="1" noChangeArrowheads="1"/>
          </p:cNvPicPr>
          <p:nvPr/>
        </p:nvPicPr>
        <p:blipFill>
          <a:blip r:embed="rId2" cstate="print"/>
          <a:srcRect t="6320" b="27570"/>
          <a:stretch>
            <a:fillRect/>
          </a:stretch>
        </p:blipFill>
        <p:spPr bwMode="auto">
          <a:xfrm>
            <a:off x="1919818" y="2155176"/>
            <a:ext cx="8352367" cy="3384550"/>
          </a:xfrm>
          <a:prstGeom prst="rect">
            <a:avLst/>
          </a:prstGeom>
          <a:noFill/>
        </p:spPr>
      </p:pic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588000" y="2435476"/>
            <a:ext cx="3454400" cy="9366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oval" w="sm" len="sm"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 flipV="1">
            <a:off x="8356601" y="3443539"/>
            <a:ext cx="480484" cy="28733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7205133" y="3659438"/>
            <a:ext cx="2305051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</a:rPr>
              <a:t>热带风暴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4421717" y="2291013"/>
            <a:ext cx="115146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上海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609600" y="335559"/>
            <a:ext cx="10972800" cy="872353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质点运动的描述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0" name="Object 2"/>
          <p:cNvGraphicFramePr>
            <a:graphicFrameLocks/>
          </p:cNvGraphicFramePr>
          <p:nvPr/>
        </p:nvGraphicFramePr>
        <p:xfrm>
          <a:off x="2684463" y="3357563"/>
          <a:ext cx="22209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582400" imgH="5486400" progId="">
                  <p:embed/>
                </p:oleObj>
              </mc:Choice>
              <mc:Fallback>
                <p:oleObj name="公式" r:id="rId2" imgW="11582400" imgH="5486400" progId="">
                  <p:embed/>
                  <p:pic>
                    <p:nvPicPr>
                      <p:cNvPr id="0" name="图片 6222" descr="image1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3357563"/>
                        <a:ext cx="22209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3" name="Text Box 5"/>
          <p:cNvSpPr txBox="1"/>
          <p:nvPr/>
        </p:nvSpPr>
        <p:spPr>
          <a:xfrm>
            <a:off x="609600" y="697802"/>
            <a:ext cx="96520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描述质点在空间的位置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位置矢量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09600" y="1578634"/>
            <a:ext cx="11247967" cy="4769781"/>
            <a:chOff x="302" y="1394"/>
            <a:chExt cx="5314" cy="2782"/>
          </a:xfrm>
        </p:grpSpPr>
        <p:grpSp>
          <p:nvGrpSpPr>
            <p:cNvPr id="2081" name="Group 7"/>
            <p:cNvGrpSpPr/>
            <p:nvPr/>
          </p:nvGrpSpPr>
          <p:grpSpPr>
            <a:xfrm>
              <a:off x="302" y="1394"/>
              <a:ext cx="5314" cy="2782"/>
              <a:chOff x="302" y="1394"/>
              <a:chExt cx="5314" cy="2782"/>
            </a:xfrm>
          </p:grpSpPr>
          <p:grpSp>
            <p:nvGrpSpPr>
              <p:cNvPr id="2083" name="Group 8"/>
              <p:cNvGrpSpPr/>
              <p:nvPr/>
            </p:nvGrpSpPr>
            <p:grpSpPr>
              <a:xfrm>
                <a:off x="302" y="1394"/>
                <a:ext cx="5314" cy="2782"/>
                <a:chOff x="302" y="1394"/>
                <a:chExt cx="5314" cy="2782"/>
              </a:xfrm>
            </p:grpSpPr>
            <p:sp>
              <p:nvSpPr>
                <p:cNvPr id="2087" name="Rectangle 9"/>
                <p:cNvSpPr/>
                <p:nvPr/>
              </p:nvSpPr>
              <p:spPr>
                <a:xfrm>
                  <a:off x="3408" y="2208"/>
                  <a:ext cx="2208" cy="1968"/>
                </a:xfrm>
                <a:prstGeom prst="rect">
                  <a:avLst/>
                </a:prstGeom>
                <a:solidFill>
                  <a:srgbClr val="FFFFFF"/>
                </a:solidFill>
                <a:ln w="38100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88" name="Text Box 10"/>
                <p:cNvSpPr txBox="1"/>
                <p:nvPr/>
              </p:nvSpPr>
              <p:spPr>
                <a:xfrm>
                  <a:off x="302" y="1394"/>
                  <a:ext cx="5232" cy="7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lvl="0" algn="l" eaLnBrk="1" hangingPunct="1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zh-CN" altLang="zh-CN" sz="2800" b="1" dirty="0">
                      <a:solidFill>
                        <a:srgbClr val="FF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*</a:t>
                  </a:r>
                  <a:r>
                    <a:rPr lang="zh-CN" altLang="zh-CN" sz="2800" b="1" dirty="0">
                      <a:solidFill>
                        <a:schemeClr val="hlink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zh-CN" sz="28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定义：从参考</a:t>
                  </a:r>
                  <a:r>
                    <a:rPr lang="zh-CN" altLang="en-US" sz="28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系上选定的坐标系的原</a:t>
                  </a:r>
                  <a:r>
                    <a:rPr lang="zh-CN" altLang="zh-CN" sz="28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点 </a:t>
                  </a:r>
                  <a:r>
                    <a:rPr lang="en-US" altLang="zh-CN" sz="2800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  <a:r>
                    <a:rPr lang="en-US" altLang="zh-CN" sz="28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zh-CN" sz="28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指向空间 </a:t>
                  </a:r>
                  <a:r>
                    <a:rPr lang="en-US" altLang="zh-CN" sz="2800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r>
                    <a:rPr lang="en-US" altLang="zh-CN" sz="2800" b="1" i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zh-CN" sz="28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点的有向线段</a:t>
                  </a:r>
                  <a:r>
                    <a:rPr lang="zh-CN" altLang="en-US" sz="28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叫做 </a:t>
                  </a:r>
                  <a:r>
                    <a:rPr lang="en-US" altLang="zh-CN" sz="2800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r>
                    <a:rPr lang="en-US" altLang="zh-CN" sz="2800" b="1" i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</a:t>
                  </a:r>
                  <a:r>
                    <a:rPr lang="zh-CN" altLang="en-US" sz="28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点的</a:t>
                  </a:r>
                  <a:r>
                    <a:rPr lang="zh-CN" altLang="zh-CN" sz="28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位置矢量</a:t>
                  </a:r>
                  <a:r>
                    <a:rPr lang="en-US" altLang="zh-CN" sz="28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</a:t>
                  </a:r>
                  <a:r>
                    <a:rPr lang="zh-CN" altLang="zh-CN" sz="28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</a:t>
                  </a:r>
                  <a:r>
                    <a:rPr lang="zh-CN" altLang="zh-CN" sz="28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简称位矢或矢径。</a:t>
                  </a:r>
                  <a:r>
                    <a:rPr lang="zh-CN" altLang="zh-CN" sz="28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</a:t>
                  </a:r>
                  <a:endPara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2060" name="Object 11"/>
                <p:cNvGraphicFramePr>
                  <a:graphicFrameLocks/>
                </p:cNvGraphicFramePr>
                <p:nvPr/>
              </p:nvGraphicFramePr>
              <p:xfrm>
                <a:off x="2210" y="1758"/>
                <a:ext cx="242" cy="3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3352800" imgH="3962400" progId="">
                        <p:embed/>
                      </p:oleObj>
                    </mc:Choice>
                    <mc:Fallback>
                      <p:oleObj name="公式" r:id="rId4" imgW="3352800" imgH="3962400" progId="">
                        <p:embed/>
                        <p:pic>
                          <p:nvPicPr>
                            <p:cNvPr id="0" name="图片 6223" descr="image1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10" y="1758"/>
                              <a:ext cx="242" cy="3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084" name="Text Box 12"/>
              <p:cNvSpPr txBox="1"/>
              <p:nvPr/>
            </p:nvSpPr>
            <p:spPr>
              <a:xfrm>
                <a:off x="4080" y="3792"/>
                <a:ext cx="240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l" eaLnBrk="1" hangingPunct="1">
                  <a:lnSpc>
                    <a:spcPct val="100000"/>
                  </a:lnSpc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Oval 13"/>
              <p:cNvSpPr/>
              <p:nvPr/>
            </p:nvSpPr>
            <p:spPr>
              <a:xfrm>
                <a:off x="4872" y="2448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hlink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Text Box 14"/>
              <p:cNvSpPr txBox="1"/>
              <p:nvPr/>
            </p:nvSpPr>
            <p:spPr>
              <a:xfrm>
                <a:off x="4944" y="2352"/>
                <a:ext cx="2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l" eaLnBrk="1" hangingPunct="1">
                  <a:lnSpc>
                    <a:spcPct val="100000"/>
                  </a:lnSpc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82" name="Oval 15"/>
            <p:cNvSpPr/>
            <p:nvPr/>
          </p:nvSpPr>
          <p:spPr>
            <a:xfrm>
              <a:off x="4164" y="3708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8796867" y="3643314"/>
            <a:ext cx="1524000" cy="2047875"/>
            <a:chOff x="4176" y="2448"/>
            <a:chExt cx="720" cy="1290"/>
          </a:xfrm>
        </p:grpSpPr>
        <p:sp>
          <p:nvSpPr>
            <p:cNvPr id="2080" name="Line 17"/>
            <p:cNvSpPr/>
            <p:nvPr/>
          </p:nvSpPr>
          <p:spPr>
            <a:xfrm flipV="1">
              <a:off x="4176" y="2448"/>
              <a:ext cx="720" cy="129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059" name="Object 18"/>
            <p:cNvGraphicFramePr>
              <a:graphicFrameLocks/>
            </p:cNvGraphicFramePr>
            <p:nvPr/>
          </p:nvGraphicFramePr>
          <p:xfrm>
            <a:off x="4608" y="2880"/>
            <a:ext cx="28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962400" imgH="5181600" progId="">
                    <p:embed/>
                  </p:oleObj>
                </mc:Choice>
                <mc:Fallback>
                  <p:oleObj r:id="rId5" imgW="3962400" imgH="5181600" progId="">
                    <p:embed/>
                    <p:pic>
                      <p:nvPicPr>
                        <p:cNvPr id="0" name="图片 6224" descr="image18"/>
                        <p:cNvPicPr>
                          <a:picLocks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880"/>
                          <a:ext cx="28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/>
          <p:cNvGrpSpPr/>
          <p:nvPr/>
        </p:nvGrpSpPr>
        <p:grpSpPr>
          <a:xfrm>
            <a:off x="609600" y="3250517"/>
            <a:ext cx="11169651" cy="2865437"/>
            <a:chOff x="288" y="2244"/>
            <a:chExt cx="5277" cy="1805"/>
          </a:xfrm>
        </p:grpSpPr>
        <p:grpSp>
          <p:nvGrpSpPr>
            <p:cNvPr id="2073" name="Group 20"/>
            <p:cNvGrpSpPr/>
            <p:nvPr/>
          </p:nvGrpSpPr>
          <p:grpSpPr>
            <a:xfrm>
              <a:off x="3541" y="2244"/>
              <a:ext cx="2024" cy="1805"/>
              <a:chOff x="3541" y="2244"/>
              <a:chExt cx="2024" cy="1805"/>
            </a:xfrm>
          </p:grpSpPr>
          <p:grpSp>
            <p:nvGrpSpPr>
              <p:cNvPr id="2076" name="Group 21"/>
              <p:cNvGrpSpPr/>
              <p:nvPr/>
            </p:nvGrpSpPr>
            <p:grpSpPr>
              <a:xfrm>
                <a:off x="3742" y="2348"/>
                <a:ext cx="1660" cy="1676"/>
                <a:chOff x="3742" y="2348"/>
                <a:chExt cx="1660" cy="1676"/>
              </a:xfrm>
            </p:grpSpPr>
            <p:sp>
              <p:nvSpPr>
                <p:cNvPr id="2077" name="Line 22"/>
                <p:cNvSpPr/>
                <p:nvPr/>
              </p:nvSpPr>
              <p:spPr>
                <a:xfrm>
                  <a:off x="4188" y="3743"/>
                  <a:ext cx="1214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078" name="Line 23"/>
                <p:cNvSpPr/>
                <p:nvPr/>
              </p:nvSpPr>
              <p:spPr>
                <a:xfrm flipV="1">
                  <a:off x="4178" y="2348"/>
                  <a:ext cx="0" cy="1405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079" name="Line 24"/>
                <p:cNvSpPr/>
                <p:nvPr/>
              </p:nvSpPr>
              <p:spPr>
                <a:xfrm flipH="1">
                  <a:off x="3742" y="3733"/>
                  <a:ext cx="436" cy="291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2056" name="Object 25"/>
              <p:cNvGraphicFramePr>
                <a:graphicFrameLocks/>
              </p:cNvGraphicFramePr>
              <p:nvPr/>
            </p:nvGraphicFramePr>
            <p:xfrm>
              <a:off x="3541" y="3836"/>
              <a:ext cx="220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3352800" imgH="3352800" progId="">
                      <p:embed/>
                    </p:oleObj>
                  </mc:Choice>
                  <mc:Fallback>
                    <p:oleObj r:id="rId6" imgW="3352800" imgH="3352800" progId="">
                      <p:embed/>
                      <p:pic>
                        <p:nvPicPr>
                          <p:cNvPr id="0" name="图片 6225" descr="image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1" y="3836"/>
                            <a:ext cx="220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7" name="Object 26"/>
              <p:cNvGraphicFramePr>
                <a:graphicFrameLocks/>
              </p:cNvGraphicFramePr>
              <p:nvPr/>
            </p:nvGraphicFramePr>
            <p:xfrm>
              <a:off x="5308" y="3456"/>
              <a:ext cx="257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3352800" imgH="3962400" progId="">
                      <p:embed/>
                    </p:oleObj>
                  </mc:Choice>
                  <mc:Fallback>
                    <p:oleObj r:id="rId8" imgW="3352800" imgH="3962400" progId="">
                      <p:embed/>
                      <p:pic>
                        <p:nvPicPr>
                          <p:cNvPr id="0" name="图片 6226" descr="image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8" y="3456"/>
                            <a:ext cx="257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8" name="Object 27"/>
              <p:cNvGraphicFramePr>
                <a:graphicFrameLocks/>
              </p:cNvGraphicFramePr>
              <p:nvPr/>
            </p:nvGraphicFramePr>
            <p:xfrm>
              <a:off x="3926" y="2244"/>
              <a:ext cx="205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2743200" imgH="3352800" progId="">
                      <p:embed/>
                    </p:oleObj>
                  </mc:Choice>
                  <mc:Fallback>
                    <p:oleObj r:id="rId10" imgW="2743200" imgH="3352800" progId="">
                      <p:embed/>
                      <p:pic>
                        <p:nvPicPr>
                          <p:cNvPr id="0" name="图片 6227" descr="image2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6" y="2244"/>
                            <a:ext cx="205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4" name="Group 28"/>
            <p:cNvGrpSpPr/>
            <p:nvPr/>
          </p:nvGrpSpPr>
          <p:grpSpPr>
            <a:xfrm>
              <a:off x="288" y="3060"/>
              <a:ext cx="2604" cy="368"/>
              <a:chOff x="288" y="3060"/>
              <a:chExt cx="2604" cy="368"/>
            </a:xfrm>
          </p:grpSpPr>
          <p:sp>
            <p:nvSpPr>
              <p:cNvPr id="2075" name="Text Box 29"/>
              <p:cNvSpPr txBox="1"/>
              <p:nvPr/>
            </p:nvSpPr>
            <p:spPr>
              <a:xfrm>
                <a:off x="288" y="3060"/>
                <a:ext cx="2344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l" eaLnBrk="1" hangingPunct="1"/>
                <a:r>
                  <a:rPr lang="en-US" altLang="zh-CN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直角坐标描述</a:t>
                </a:r>
              </a:p>
            </p:txBody>
          </p:sp>
          <p:graphicFrame>
            <p:nvGraphicFramePr>
              <p:cNvPr id="2055" name="Object 30"/>
              <p:cNvGraphicFramePr>
                <a:graphicFrameLocks/>
              </p:cNvGraphicFramePr>
              <p:nvPr/>
            </p:nvGraphicFramePr>
            <p:xfrm>
              <a:off x="2006" y="3126"/>
              <a:ext cx="886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11582400" imgH="3962400" progId="">
                      <p:embed/>
                    </p:oleObj>
                  </mc:Choice>
                  <mc:Fallback>
                    <p:oleObj r:id="rId12" imgW="11582400" imgH="3962400" progId="">
                      <p:embed/>
                      <p:pic>
                        <p:nvPicPr>
                          <p:cNvPr id="0" name="图片 6228" descr="image2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6" y="3126"/>
                            <a:ext cx="886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" name="Group 31"/>
          <p:cNvGrpSpPr/>
          <p:nvPr/>
        </p:nvGrpSpPr>
        <p:grpSpPr>
          <a:xfrm>
            <a:off x="1007533" y="5081589"/>
            <a:ext cx="8446568" cy="1082675"/>
            <a:chOff x="480" y="3372"/>
            <a:chExt cx="3989" cy="682"/>
          </a:xfrm>
        </p:grpSpPr>
        <p:sp>
          <p:nvSpPr>
            <p:cNvPr id="2067" name="Text Box 32"/>
            <p:cNvSpPr txBox="1"/>
            <p:nvPr/>
          </p:nvSpPr>
          <p:spPr>
            <a:xfrm>
              <a:off x="480" y="3672"/>
              <a:ext cx="213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单位矢量：</a:t>
              </a:r>
            </a:p>
          </p:txBody>
        </p:sp>
        <p:graphicFrame>
          <p:nvGraphicFramePr>
            <p:cNvPr id="2051" name="Object 33"/>
            <p:cNvGraphicFramePr>
              <a:graphicFrameLocks/>
            </p:cNvGraphicFramePr>
            <p:nvPr/>
          </p:nvGraphicFramePr>
          <p:xfrm>
            <a:off x="1846" y="3643"/>
            <a:ext cx="1087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5240000" imgH="5791200" progId="">
                    <p:embed/>
                  </p:oleObj>
                </mc:Choice>
                <mc:Fallback>
                  <p:oleObj r:id="rId14" imgW="15240000" imgH="5791200" progId="">
                    <p:embed/>
                    <p:pic>
                      <p:nvPicPr>
                        <p:cNvPr id="0" name="图片 6229" descr="image23"/>
                        <p:cNvPicPr>
                          <a:picLocks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6" y="3643"/>
                          <a:ext cx="1087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68" name="Group 34"/>
            <p:cNvGrpSpPr/>
            <p:nvPr/>
          </p:nvGrpSpPr>
          <p:grpSpPr>
            <a:xfrm>
              <a:off x="3778" y="3372"/>
              <a:ext cx="691" cy="641"/>
              <a:chOff x="3778" y="3372"/>
              <a:chExt cx="691" cy="641"/>
            </a:xfrm>
          </p:grpSpPr>
          <p:grpSp>
            <p:nvGrpSpPr>
              <p:cNvPr id="2069" name="Group 35"/>
              <p:cNvGrpSpPr/>
              <p:nvPr/>
            </p:nvGrpSpPr>
            <p:grpSpPr>
              <a:xfrm>
                <a:off x="4032" y="3535"/>
                <a:ext cx="323" cy="289"/>
                <a:chOff x="3989" y="3644"/>
                <a:chExt cx="323" cy="289"/>
              </a:xfrm>
            </p:grpSpPr>
            <p:sp>
              <p:nvSpPr>
                <p:cNvPr id="2070" name="Line 36"/>
                <p:cNvSpPr/>
                <p:nvPr/>
              </p:nvSpPr>
              <p:spPr>
                <a:xfrm flipH="1">
                  <a:off x="3989" y="3822"/>
                  <a:ext cx="156" cy="111"/>
                </a:xfrm>
                <a:prstGeom prst="line">
                  <a:avLst/>
                </a:prstGeom>
                <a:ln w="38100" cap="flat" cmpd="sng">
                  <a:solidFill>
                    <a:schemeClr val="hlink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071" name="Line 37"/>
                <p:cNvSpPr/>
                <p:nvPr/>
              </p:nvSpPr>
              <p:spPr>
                <a:xfrm flipV="1">
                  <a:off x="4134" y="3644"/>
                  <a:ext cx="0" cy="178"/>
                </a:xfrm>
                <a:prstGeom prst="line">
                  <a:avLst/>
                </a:prstGeom>
                <a:ln w="38100" cap="flat" cmpd="sng">
                  <a:solidFill>
                    <a:schemeClr val="hlink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072" name="Line 38"/>
                <p:cNvSpPr/>
                <p:nvPr/>
              </p:nvSpPr>
              <p:spPr>
                <a:xfrm flipV="1">
                  <a:off x="4112" y="3822"/>
                  <a:ext cx="200" cy="11"/>
                </a:xfrm>
                <a:prstGeom prst="line">
                  <a:avLst/>
                </a:prstGeom>
                <a:ln w="38100" cap="flat" cmpd="sng">
                  <a:solidFill>
                    <a:schemeClr val="hlink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2052" name="Object 39"/>
              <p:cNvGraphicFramePr>
                <a:graphicFrameLocks/>
              </p:cNvGraphicFramePr>
              <p:nvPr/>
            </p:nvGraphicFramePr>
            <p:xfrm flipH="1">
              <a:off x="3778" y="3626"/>
              <a:ext cx="280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5" imgW="3048000" imgH="5181600" progId="">
                      <p:embed/>
                    </p:oleObj>
                  </mc:Choice>
                  <mc:Fallback>
                    <p:oleObj r:id="rId15" imgW="3048000" imgH="5181600" progId="">
                      <p:embed/>
                      <p:pic>
                        <p:nvPicPr>
                          <p:cNvPr id="0" name="图片 6230" descr="image2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3778" y="3626"/>
                            <a:ext cx="280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3" name="Object 40"/>
              <p:cNvGraphicFramePr>
                <a:graphicFrameLocks/>
              </p:cNvGraphicFramePr>
              <p:nvPr/>
            </p:nvGraphicFramePr>
            <p:xfrm>
              <a:off x="4320" y="3728"/>
              <a:ext cx="149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3048000" imgH="5791200" progId="">
                      <p:embed/>
                    </p:oleObj>
                  </mc:Choice>
                  <mc:Fallback>
                    <p:oleObj r:id="rId16" imgW="3048000" imgH="5791200" progId="">
                      <p:embed/>
                      <p:pic>
                        <p:nvPicPr>
                          <p:cNvPr id="0" name="图片 6231" descr="image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728"/>
                            <a:ext cx="149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4" name="Object 41"/>
              <p:cNvGraphicFramePr>
                <a:graphicFrameLocks/>
              </p:cNvGraphicFramePr>
              <p:nvPr/>
            </p:nvGraphicFramePr>
            <p:xfrm>
              <a:off x="4002" y="3372"/>
              <a:ext cx="160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7" imgW="3352800" imgH="5181600" progId="">
                      <p:embed/>
                    </p:oleObj>
                  </mc:Choice>
                  <mc:Fallback>
                    <p:oleObj r:id="rId17" imgW="3352800" imgH="5181600" progId="">
                      <p:embed/>
                      <p:pic>
                        <p:nvPicPr>
                          <p:cNvPr id="0" name="图片 6232" descr="image2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2" y="3372"/>
                            <a:ext cx="160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2"/>
          <p:cNvSpPr txBox="1"/>
          <p:nvPr/>
        </p:nvSpPr>
        <p:spPr>
          <a:xfrm>
            <a:off x="603251" y="404813"/>
            <a:ext cx="6068483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/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直角坐标系中位矢的表达式：</a:t>
            </a:r>
            <a:endParaRPr lang="zh-CN" altLang="en-US" sz="2800" b="1" u="sng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090" name="Group 3"/>
          <p:cNvGrpSpPr/>
          <p:nvPr/>
        </p:nvGrpSpPr>
        <p:grpSpPr>
          <a:xfrm>
            <a:off x="6585814" y="520450"/>
            <a:ext cx="4673600" cy="3962400"/>
            <a:chOff x="3360" y="192"/>
            <a:chExt cx="2208" cy="2496"/>
          </a:xfrm>
        </p:grpSpPr>
        <p:sp>
          <p:nvSpPr>
            <p:cNvPr id="3095" name="Rectangle 4"/>
            <p:cNvSpPr/>
            <p:nvPr/>
          </p:nvSpPr>
          <p:spPr>
            <a:xfrm>
              <a:off x="3360" y="192"/>
              <a:ext cx="2208" cy="2496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6" name="Line 5"/>
            <p:cNvSpPr/>
            <p:nvPr/>
          </p:nvSpPr>
          <p:spPr>
            <a:xfrm flipV="1">
              <a:off x="4315" y="1122"/>
              <a:ext cx="340" cy="736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97" name="Freeform 6"/>
            <p:cNvSpPr/>
            <p:nvPr/>
          </p:nvSpPr>
          <p:spPr>
            <a:xfrm>
              <a:off x="4372" y="1760"/>
              <a:ext cx="113" cy="98"/>
            </a:xfrm>
            <a:custGeom>
              <a:avLst/>
              <a:gdLst>
                <a:gd name="txL" fmla="*/ 0 w 63"/>
                <a:gd name="txT" fmla="*/ 0 h 144"/>
                <a:gd name="txR" fmla="*/ 63 w 63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341" y="2"/>
                </a:cxn>
                <a:cxn ang="0">
                  <a:pos x="226" y="31"/>
                </a:cxn>
              </a:cxnLst>
              <a:rect l="txL" t="txT" r="txR" b="txB"/>
              <a:pathLst>
                <a:path w="63" h="144">
                  <a:moveTo>
                    <a:pt x="0" y="0"/>
                  </a:moveTo>
                  <a:cubicBezTo>
                    <a:pt x="11" y="4"/>
                    <a:pt x="25" y="3"/>
                    <a:pt x="33" y="11"/>
                  </a:cubicBezTo>
                  <a:cubicBezTo>
                    <a:pt x="63" y="41"/>
                    <a:pt x="48" y="118"/>
                    <a:pt x="22" y="144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98" name="Line 7"/>
            <p:cNvSpPr/>
            <p:nvPr/>
          </p:nvSpPr>
          <p:spPr>
            <a:xfrm>
              <a:off x="4315" y="1858"/>
              <a:ext cx="1061" cy="1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99" name="Line 8"/>
            <p:cNvSpPr/>
            <p:nvPr/>
          </p:nvSpPr>
          <p:spPr>
            <a:xfrm flipH="1">
              <a:off x="3578" y="1877"/>
              <a:ext cx="716" cy="62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0" name="Line 9"/>
            <p:cNvSpPr/>
            <p:nvPr/>
          </p:nvSpPr>
          <p:spPr>
            <a:xfrm flipV="1">
              <a:off x="4320" y="336"/>
              <a:ext cx="0" cy="149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1" name="Line 10"/>
            <p:cNvSpPr/>
            <p:nvPr/>
          </p:nvSpPr>
          <p:spPr>
            <a:xfrm>
              <a:off x="4315" y="1858"/>
              <a:ext cx="283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2" name="Line 11"/>
            <p:cNvSpPr/>
            <p:nvPr/>
          </p:nvSpPr>
          <p:spPr>
            <a:xfrm flipV="1">
              <a:off x="4315" y="1613"/>
              <a:ext cx="0" cy="245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3" name="Line 12"/>
            <p:cNvSpPr/>
            <p:nvPr/>
          </p:nvSpPr>
          <p:spPr>
            <a:xfrm flipH="1">
              <a:off x="4145" y="1858"/>
              <a:ext cx="170" cy="148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4" name="Line 13"/>
            <p:cNvSpPr/>
            <p:nvPr/>
          </p:nvSpPr>
          <p:spPr>
            <a:xfrm>
              <a:off x="4655" y="1122"/>
              <a:ext cx="0" cy="122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05" name="Line 14"/>
            <p:cNvSpPr/>
            <p:nvPr/>
          </p:nvSpPr>
          <p:spPr>
            <a:xfrm flipV="1">
              <a:off x="4655" y="1858"/>
              <a:ext cx="397" cy="49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06" name="Line 15"/>
            <p:cNvSpPr/>
            <p:nvPr/>
          </p:nvSpPr>
          <p:spPr>
            <a:xfrm flipH="1">
              <a:off x="3748" y="2349"/>
              <a:ext cx="90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07" name="Line 16"/>
            <p:cNvSpPr/>
            <p:nvPr/>
          </p:nvSpPr>
          <p:spPr>
            <a:xfrm>
              <a:off x="4315" y="631"/>
              <a:ext cx="340" cy="49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08" name="Line 17"/>
            <p:cNvSpPr/>
            <p:nvPr/>
          </p:nvSpPr>
          <p:spPr>
            <a:xfrm>
              <a:off x="4315" y="1858"/>
              <a:ext cx="340" cy="49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077" name="Object 18"/>
            <p:cNvGraphicFramePr>
              <a:graphicFrameLocks/>
            </p:cNvGraphicFramePr>
            <p:nvPr/>
          </p:nvGraphicFramePr>
          <p:xfrm>
            <a:off x="4477" y="1632"/>
            <a:ext cx="21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962400" imgH="4876800" progId="">
                    <p:embed/>
                  </p:oleObj>
                </mc:Choice>
                <mc:Fallback>
                  <p:oleObj r:id="rId2" imgW="3962400" imgH="4876800" progId="">
                    <p:embed/>
                    <p:pic>
                      <p:nvPicPr>
                        <p:cNvPr id="0" name="图片 7256" descr="image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1632"/>
                          <a:ext cx="211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9"/>
            <p:cNvGraphicFramePr>
              <a:graphicFrameLocks/>
            </p:cNvGraphicFramePr>
            <p:nvPr/>
          </p:nvGraphicFramePr>
          <p:xfrm>
            <a:off x="4224" y="1920"/>
            <a:ext cx="24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048000" imgH="3352800" progId="">
                    <p:embed/>
                  </p:oleObj>
                </mc:Choice>
                <mc:Fallback>
                  <p:oleObj r:id="rId4" imgW="3048000" imgH="3352800" progId="">
                    <p:embed/>
                    <p:pic>
                      <p:nvPicPr>
                        <p:cNvPr id="0" name="图片 7257" descr="image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20"/>
                          <a:ext cx="24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9" name="Freeform 20"/>
            <p:cNvSpPr/>
            <p:nvPr/>
          </p:nvSpPr>
          <p:spPr>
            <a:xfrm>
              <a:off x="4315" y="1547"/>
              <a:ext cx="123" cy="41"/>
            </a:xfrm>
            <a:custGeom>
              <a:avLst/>
              <a:gdLst>
                <a:gd name="txL" fmla="*/ 0 w 104"/>
                <a:gd name="txT" fmla="*/ 0 h 40"/>
                <a:gd name="txR" fmla="*/ 104 w 104"/>
                <a:gd name="txB" fmla="*/ 40 h 40"/>
              </a:gdLst>
              <a:ahLst/>
              <a:cxnLst>
                <a:cxn ang="0">
                  <a:pos x="0" y="32"/>
                </a:cxn>
                <a:cxn ang="0">
                  <a:pos x="39" y="8"/>
                </a:cxn>
                <a:cxn ang="0">
                  <a:pos x="86" y="0"/>
                </a:cxn>
                <a:cxn ang="0">
                  <a:pos x="163" y="12"/>
                </a:cxn>
                <a:cxn ang="0">
                  <a:pos x="202" y="44"/>
                </a:cxn>
              </a:cxnLst>
              <a:rect l="txL" t="txT" r="txR" b="txB"/>
              <a:pathLst>
                <a:path w="104" h="40">
                  <a:moveTo>
                    <a:pt x="0" y="28"/>
                  </a:moveTo>
                  <a:cubicBezTo>
                    <a:pt x="7" y="17"/>
                    <a:pt x="7" y="14"/>
                    <a:pt x="20" y="8"/>
                  </a:cubicBezTo>
                  <a:cubicBezTo>
                    <a:pt x="28" y="5"/>
                    <a:pt x="44" y="0"/>
                    <a:pt x="44" y="0"/>
                  </a:cubicBezTo>
                  <a:cubicBezTo>
                    <a:pt x="62" y="3"/>
                    <a:pt x="72" y="0"/>
                    <a:pt x="84" y="12"/>
                  </a:cubicBezTo>
                  <a:cubicBezTo>
                    <a:pt x="94" y="22"/>
                    <a:pt x="91" y="33"/>
                    <a:pt x="104" y="40"/>
                  </a:cubicBezTo>
                </a:path>
              </a:pathLst>
            </a:custGeom>
            <a:noFill/>
            <a:ln w="3810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0" name="Freeform 21"/>
            <p:cNvSpPr/>
            <p:nvPr/>
          </p:nvSpPr>
          <p:spPr>
            <a:xfrm>
              <a:off x="4225" y="1684"/>
              <a:ext cx="156" cy="236"/>
            </a:xfrm>
            <a:custGeom>
              <a:avLst/>
              <a:gdLst>
                <a:gd name="txL" fmla="*/ 0 w 132"/>
                <a:gd name="txT" fmla="*/ 0 h 230"/>
                <a:gd name="txR" fmla="*/ 132 w 132"/>
                <a:gd name="txB" fmla="*/ 230 h 230"/>
              </a:gdLst>
              <a:ahLst/>
              <a:cxnLst>
                <a:cxn ang="0">
                  <a:pos x="256" y="30"/>
                </a:cxn>
                <a:cxn ang="0">
                  <a:pos x="0" y="134"/>
                </a:cxn>
                <a:cxn ang="0">
                  <a:pos x="8" y="214"/>
                </a:cxn>
                <a:cxn ang="0">
                  <a:pos x="39" y="254"/>
                </a:cxn>
              </a:cxnLst>
              <a:rect l="txL" t="txT" r="txR" b="txB"/>
              <a:pathLst>
                <a:path w="132" h="230">
                  <a:moveTo>
                    <a:pt x="132" y="26"/>
                  </a:moveTo>
                  <a:cubicBezTo>
                    <a:pt x="53" y="0"/>
                    <a:pt x="27" y="67"/>
                    <a:pt x="0" y="122"/>
                  </a:cubicBezTo>
                  <a:cubicBezTo>
                    <a:pt x="1" y="146"/>
                    <a:pt x="1" y="170"/>
                    <a:pt x="4" y="194"/>
                  </a:cubicBezTo>
                  <a:cubicBezTo>
                    <a:pt x="4" y="197"/>
                    <a:pt x="11" y="230"/>
                    <a:pt x="20" y="230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9" name="Object 22"/>
            <p:cNvGraphicFramePr>
              <a:graphicFrameLocks/>
            </p:cNvGraphicFramePr>
            <p:nvPr/>
          </p:nvGraphicFramePr>
          <p:xfrm>
            <a:off x="3966" y="1711"/>
            <a:ext cx="244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2334" imgH="139639" progId="">
                    <p:embed/>
                  </p:oleObj>
                </mc:Choice>
                <mc:Fallback>
                  <p:oleObj r:id="rId6" imgW="152334" imgH="139639" progId="">
                    <p:embed/>
                    <p:pic>
                      <p:nvPicPr>
                        <p:cNvPr id="0" name="图片 7258" descr="image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1711"/>
                          <a:ext cx="244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23"/>
            <p:cNvGraphicFramePr>
              <a:graphicFrameLocks/>
            </p:cNvGraphicFramePr>
            <p:nvPr/>
          </p:nvGraphicFramePr>
          <p:xfrm>
            <a:off x="4315" y="1318"/>
            <a:ext cx="17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048000" imgH="3962400" progId="">
                    <p:embed/>
                  </p:oleObj>
                </mc:Choice>
                <mc:Fallback>
                  <p:oleObj r:id="rId8" imgW="3048000" imgH="3962400" progId="">
                    <p:embed/>
                    <p:pic>
                      <p:nvPicPr>
                        <p:cNvPr id="0" name="图片 7259" descr="image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" y="1318"/>
                          <a:ext cx="17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24"/>
            <p:cNvGraphicFramePr>
              <a:graphicFrameLocks/>
            </p:cNvGraphicFramePr>
            <p:nvPr/>
          </p:nvGraphicFramePr>
          <p:xfrm>
            <a:off x="5232" y="1968"/>
            <a:ext cx="2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352800" imgH="3962400" progId="">
                    <p:embed/>
                  </p:oleObj>
                </mc:Choice>
                <mc:Fallback>
                  <p:oleObj r:id="rId10" imgW="3352800" imgH="3962400" progId="">
                    <p:embed/>
                    <p:pic>
                      <p:nvPicPr>
                        <p:cNvPr id="0" name="图片 7260" descr="image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968"/>
                          <a:ext cx="23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25"/>
            <p:cNvGraphicFramePr>
              <a:graphicFrameLocks/>
            </p:cNvGraphicFramePr>
            <p:nvPr/>
          </p:nvGraphicFramePr>
          <p:xfrm>
            <a:off x="3397" y="2448"/>
            <a:ext cx="22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352800" imgH="3352800" progId="">
                    <p:embed/>
                  </p:oleObj>
                </mc:Choice>
                <mc:Fallback>
                  <p:oleObj r:id="rId12" imgW="3352800" imgH="3352800" progId="">
                    <p:embed/>
                    <p:pic>
                      <p:nvPicPr>
                        <p:cNvPr id="0" name="图片 7261" descr="image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" y="2448"/>
                          <a:ext cx="22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26"/>
            <p:cNvGraphicFramePr>
              <a:graphicFrameLocks/>
            </p:cNvGraphicFramePr>
            <p:nvPr/>
          </p:nvGraphicFramePr>
          <p:xfrm>
            <a:off x="4379" y="278"/>
            <a:ext cx="19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743200" imgH="3352800" progId="">
                    <p:embed/>
                  </p:oleObj>
                </mc:Choice>
                <mc:Fallback>
                  <p:oleObj r:id="rId14" imgW="2743200" imgH="3352800" progId="">
                    <p:embed/>
                    <p:pic>
                      <p:nvPicPr>
                        <p:cNvPr id="0" name="图片 7262" descr="image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" y="278"/>
                          <a:ext cx="19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27"/>
            <p:cNvGraphicFramePr>
              <a:graphicFrameLocks/>
            </p:cNvGraphicFramePr>
            <p:nvPr/>
          </p:nvGraphicFramePr>
          <p:xfrm>
            <a:off x="4464" y="1296"/>
            <a:ext cx="32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77840" imgH="241560" progId="">
                    <p:embed/>
                  </p:oleObj>
                </mc:Choice>
                <mc:Fallback>
                  <p:oleObj r:id="rId16" imgW="177840" imgH="241560" progId="">
                    <p:embed/>
                    <p:pic>
                      <p:nvPicPr>
                        <p:cNvPr id="0" name="图片 7263" descr="image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296"/>
                          <a:ext cx="32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Object 28"/>
            <p:cNvGraphicFramePr>
              <a:graphicFrameLocks/>
            </p:cNvGraphicFramePr>
            <p:nvPr/>
          </p:nvGraphicFramePr>
          <p:xfrm>
            <a:off x="4630" y="864"/>
            <a:ext cx="91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5240000" imgH="5181600" progId="">
                    <p:embed/>
                  </p:oleObj>
                </mc:Choice>
                <mc:Fallback>
                  <p:oleObj r:id="rId18" imgW="15240000" imgH="5181600" progId="">
                    <p:embed/>
                    <p:pic>
                      <p:nvPicPr>
                        <p:cNvPr id="0" name="图片 7264" descr="image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" y="864"/>
                          <a:ext cx="91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29"/>
            <p:cNvGraphicFramePr>
              <a:graphicFrameLocks/>
            </p:cNvGraphicFramePr>
            <p:nvPr/>
          </p:nvGraphicFramePr>
          <p:xfrm>
            <a:off x="3636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90440" imgH="190800" progId="">
                    <p:embed/>
                  </p:oleObj>
                </mc:Choice>
                <mc:Fallback>
                  <p:oleObj r:id="rId20" imgW="190440" imgH="190800" progId="">
                    <p:embed/>
                    <p:pic>
                      <p:nvPicPr>
                        <p:cNvPr id="0" name="图片 7265" descr="image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30"/>
            <p:cNvGraphicFramePr>
              <a:graphicFrameLocks/>
            </p:cNvGraphicFramePr>
            <p:nvPr/>
          </p:nvGraphicFramePr>
          <p:xfrm>
            <a:off x="4091" y="564"/>
            <a:ext cx="19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52280" imgH="190800" progId="">
                    <p:embed/>
                  </p:oleObj>
                </mc:Choice>
                <mc:Fallback>
                  <p:oleObj r:id="rId22" imgW="152280" imgH="190800" progId="">
                    <p:embed/>
                    <p:pic>
                      <p:nvPicPr>
                        <p:cNvPr id="0" name="图片 7266" descr="image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1" y="564"/>
                          <a:ext cx="19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31"/>
            <p:cNvGraphicFramePr>
              <a:graphicFrameLocks/>
            </p:cNvGraphicFramePr>
            <p:nvPr/>
          </p:nvGraphicFramePr>
          <p:xfrm>
            <a:off x="4896" y="1584"/>
            <a:ext cx="2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90440" imgH="241560" progId="">
                    <p:embed/>
                  </p:oleObj>
                </mc:Choice>
                <mc:Fallback>
                  <p:oleObj r:id="rId24" imgW="190440" imgH="241560" progId="">
                    <p:embed/>
                    <p:pic>
                      <p:nvPicPr>
                        <p:cNvPr id="0" name="图片 7267" descr="image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584"/>
                          <a:ext cx="2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4" name="Object 32"/>
          <p:cNvGraphicFramePr>
            <a:graphicFrameLocks/>
          </p:cNvGraphicFramePr>
          <p:nvPr/>
        </p:nvGraphicFramePr>
        <p:xfrm>
          <a:off x="1576705" y="1270000"/>
          <a:ext cx="3883025" cy="61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3774400" imgH="5486400" progId="">
                  <p:embed/>
                </p:oleObj>
              </mc:Choice>
              <mc:Fallback>
                <p:oleObj name="公式" r:id="rId26" imgW="23774400" imgH="5486400" progId="">
                  <p:embed/>
                  <p:pic>
                    <p:nvPicPr>
                      <p:cNvPr id="0" name="图片 7268" descr="image35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705" y="1270000"/>
                        <a:ext cx="3883025" cy="61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3"/>
          <p:cNvGrpSpPr/>
          <p:nvPr/>
        </p:nvGrpSpPr>
        <p:grpSpPr>
          <a:xfrm>
            <a:off x="649352" y="2166457"/>
            <a:ext cx="5107507" cy="1601788"/>
            <a:chOff x="240" y="1296"/>
            <a:chExt cx="2413" cy="1009"/>
          </a:xfrm>
        </p:grpSpPr>
        <p:graphicFrame>
          <p:nvGraphicFramePr>
            <p:cNvPr id="3076" name="Object 34"/>
            <p:cNvGraphicFramePr>
              <a:graphicFrameLocks/>
            </p:cNvGraphicFramePr>
            <p:nvPr/>
          </p:nvGraphicFramePr>
          <p:xfrm>
            <a:off x="678" y="1851"/>
            <a:ext cx="197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33832800" imgH="7010400" progId="">
                    <p:embed/>
                  </p:oleObj>
                </mc:Choice>
                <mc:Fallback>
                  <p:oleObj name="公式" r:id="rId28" imgW="33832800" imgH="7010400" progId="">
                    <p:embed/>
                    <p:pic>
                      <p:nvPicPr>
                        <p:cNvPr id="0" name="图片 7269" descr="image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" y="1851"/>
                          <a:ext cx="1975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4" name="Text Box 35"/>
            <p:cNvSpPr txBox="1"/>
            <p:nvPr/>
          </p:nvSpPr>
          <p:spPr>
            <a:xfrm>
              <a:off x="240" y="1296"/>
              <a:ext cx="8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/>
              <a:r>
                <a:rPr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大小：</a:t>
              </a:r>
            </a:p>
          </p:txBody>
        </p:sp>
      </p:grpSp>
      <p:grpSp>
        <p:nvGrpSpPr>
          <p:cNvPr id="44" name="Group 36"/>
          <p:cNvGrpSpPr/>
          <p:nvPr/>
        </p:nvGrpSpPr>
        <p:grpSpPr>
          <a:xfrm>
            <a:off x="648572" y="4026492"/>
            <a:ext cx="7505700" cy="2428876"/>
            <a:chOff x="336" y="2543"/>
            <a:chExt cx="4728" cy="1530"/>
          </a:xfrm>
        </p:grpSpPr>
        <p:pic>
          <p:nvPicPr>
            <p:cNvPr id="45" name="图片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86" y="2893"/>
              <a:ext cx="4578" cy="1180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sp>
          <p:nvSpPr>
            <p:cNvPr id="46" name="Text Box 38"/>
            <p:cNvSpPr txBox="1"/>
            <p:nvPr/>
          </p:nvSpPr>
          <p:spPr>
            <a:xfrm>
              <a:off x="336" y="2543"/>
              <a:ext cx="1248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eaLnBrk="1" hangingPunct="1"/>
              <a:r>
                <a:rPr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方向：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/>
          <p:nvPr/>
        </p:nvGrpSpPr>
        <p:grpSpPr>
          <a:xfrm>
            <a:off x="4771336" y="4941302"/>
            <a:ext cx="6651627" cy="690569"/>
            <a:chOff x="2640" y="3357"/>
            <a:chExt cx="2793" cy="435"/>
          </a:xfrm>
        </p:grpSpPr>
        <p:grpSp>
          <p:nvGrpSpPr>
            <p:cNvPr id="4111" name="Group 6"/>
            <p:cNvGrpSpPr/>
            <p:nvPr/>
          </p:nvGrpSpPr>
          <p:grpSpPr>
            <a:xfrm>
              <a:off x="2640" y="3360"/>
              <a:ext cx="1200" cy="432"/>
              <a:chOff x="2544" y="3024"/>
              <a:chExt cx="1200" cy="432"/>
            </a:xfrm>
          </p:grpSpPr>
          <p:sp>
            <p:nvSpPr>
              <p:cNvPr id="4113" name="Text Box 7"/>
              <p:cNvSpPr txBox="1"/>
              <p:nvPr/>
            </p:nvSpPr>
            <p:spPr>
              <a:xfrm>
                <a:off x="2592" y="3024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消去参数</a:t>
                </a:r>
                <a:r>
                  <a:rPr lang="zh-CN" altLang="en-US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3200" b="1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sz="32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14" name="Line 8"/>
              <p:cNvSpPr/>
              <p:nvPr/>
            </p:nvSpPr>
            <p:spPr>
              <a:xfrm>
                <a:off x="2544" y="3456"/>
                <a:ext cx="120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4112" name="Text Box 9"/>
            <p:cNvSpPr txBox="1"/>
            <p:nvPr/>
          </p:nvSpPr>
          <p:spPr>
            <a:xfrm>
              <a:off x="3957" y="3357"/>
              <a:ext cx="1476" cy="330"/>
            </a:xfrm>
            <a:prstGeom prst="rect">
              <a:avLst/>
            </a:prstGeom>
            <a:noFill/>
            <a:ln w="952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lvl="0" algn="just" eaLnBrk="1" hangingPunct="1">
                <a:lnSpc>
                  <a:spcPct val="10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质点运动的轨道方程</a:t>
              </a:r>
            </a:p>
          </p:txBody>
        </p:sp>
      </p:grpSp>
      <p:sp>
        <p:nvSpPr>
          <p:cNvPr id="4110" name="Text Box 11"/>
          <p:cNvSpPr txBox="1"/>
          <p:nvPr/>
        </p:nvSpPr>
        <p:spPr>
          <a:xfrm>
            <a:off x="845397" y="2397297"/>
            <a:ext cx="103632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00000"/>
              </a:lnSpc>
              <a:buClr>
                <a:schemeClr val="accent2"/>
              </a:buClr>
              <a:buSzPct val="145000"/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在直角坐标系中，质点运动方程的具体形式为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20"/>
          <p:cNvGrpSpPr/>
          <p:nvPr/>
        </p:nvGrpSpPr>
        <p:grpSpPr>
          <a:xfrm>
            <a:off x="867833" y="1256334"/>
            <a:ext cx="10028767" cy="1119188"/>
            <a:chOff x="410" y="716"/>
            <a:chExt cx="4738" cy="705"/>
          </a:xfrm>
        </p:grpSpPr>
        <p:graphicFrame>
          <p:nvGraphicFramePr>
            <p:cNvPr id="4098" name="Object 13"/>
            <p:cNvGraphicFramePr>
              <a:graphicFrameLocks/>
            </p:cNvGraphicFramePr>
            <p:nvPr/>
          </p:nvGraphicFramePr>
          <p:xfrm>
            <a:off x="1668" y="1104"/>
            <a:ext cx="66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496800" imgH="4876800" progId="">
                    <p:embed/>
                  </p:oleObj>
                </mc:Choice>
                <mc:Fallback>
                  <p:oleObj r:id="rId2" imgW="12496800" imgH="4876800" progId="">
                    <p:embed/>
                    <p:pic>
                      <p:nvPicPr>
                        <p:cNvPr id="0" name="图片 8215" descr="image38"/>
                        <p:cNvPicPr>
                          <a:picLocks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1104"/>
                          <a:ext cx="66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15"/>
            <p:cNvSpPr/>
            <p:nvPr/>
          </p:nvSpPr>
          <p:spPr>
            <a:xfrm>
              <a:off x="535" y="716"/>
              <a:ext cx="4613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lvl="0" algn="l" eaLnBrk="1" hangingPunct="1">
                <a:lnSpc>
                  <a:spcPct val="100000"/>
                </a:lnSpc>
                <a:spcBef>
                  <a:spcPct val="0"/>
                </a:spcBef>
                <a:buClr>
                  <a:schemeClr val="hlink"/>
                </a:buClr>
                <a:buFont typeface="Symbol" panose="05050102010706020507" pitchFamily="18" charset="2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随时间变化的函数       称为</a:t>
              </a: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质点的</a:t>
              </a: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运动方程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:</a:t>
              </a:r>
              <a:endParaRPr lang="en-US" altLang="zh-CN" sz="2400" b="1" i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099" name="Object 16"/>
            <p:cNvGraphicFramePr>
              <a:graphicFrameLocks/>
            </p:cNvGraphicFramePr>
            <p:nvPr/>
          </p:nvGraphicFramePr>
          <p:xfrm>
            <a:off x="410" y="788"/>
            <a:ext cx="27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048000" imgH="3962400" progId="">
                    <p:embed/>
                  </p:oleObj>
                </mc:Choice>
                <mc:Fallback>
                  <p:oleObj r:id="rId3" imgW="3048000" imgH="3962400" progId="">
                    <p:embed/>
                    <p:pic>
                      <p:nvPicPr>
                        <p:cNvPr id="0" name="图片 8216" descr="image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788"/>
                          <a:ext cx="27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17"/>
            <p:cNvGraphicFramePr>
              <a:graphicFrameLocks/>
            </p:cNvGraphicFramePr>
            <p:nvPr/>
          </p:nvGraphicFramePr>
          <p:xfrm>
            <a:off x="1705" y="826"/>
            <a:ext cx="37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7010400" imgH="4876800" progId="">
                    <p:embed/>
                  </p:oleObj>
                </mc:Choice>
                <mc:Fallback>
                  <p:oleObj r:id="rId5" imgW="7010400" imgH="4876800" progId="">
                    <p:embed/>
                    <p:pic>
                      <p:nvPicPr>
                        <p:cNvPr id="0" name="图片 8217" descr="image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826"/>
                          <a:ext cx="37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7" name="Text Box 18"/>
          <p:cNvSpPr txBox="1"/>
          <p:nvPr/>
        </p:nvSpPr>
        <p:spPr>
          <a:xfrm>
            <a:off x="810685" y="273686"/>
            <a:ext cx="3653367" cy="581025"/>
          </a:xfrm>
          <a:prstGeom prst="rect">
            <a:avLst/>
          </a:prstGeom>
          <a:solidFill>
            <a:srgbClr val="FFCC00"/>
          </a:solidFill>
          <a:ln w="1905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质点的运动方程</a:t>
            </a:r>
          </a:p>
        </p:txBody>
      </p:sp>
      <p:sp>
        <p:nvSpPr>
          <p:cNvPr id="234515" name="Text Box 19"/>
          <p:cNvSpPr txBox="1"/>
          <p:nvPr/>
        </p:nvSpPr>
        <p:spPr>
          <a:xfrm>
            <a:off x="804757" y="3649873"/>
            <a:ext cx="4775200" cy="581025"/>
          </a:xfrm>
          <a:prstGeom prst="rect">
            <a:avLst/>
          </a:prstGeom>
          <a:solidFill>
            <a:srgbClr val="FFCC00"/>
          </a:solidFill>
          <a:ln w="1905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质点运动的轨道方程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080929" y="4741178"/>
            <a:ext cx="3114675" cy="1627188"/>
            <a:chOff x="432" y="2160"/>
            <a:chExt cx="1962" cy="1025"/>
          </a:xfrm>
        </p:grpSpPr>
        <p:pic>
          <p:nvPicPr>
            <p:cNvPr id="21" name="图片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0" y="2160"/>
              <a:ext cx="912" cy="353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pic>
          <p:nvPicPr>
            <p:cNvPr id="22" name="图片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0" y="2496"/>
              <a:ext cx="954" cy="353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pic>
          <p:nvPicPr>
            <p:cNvPr id="23" name="图片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0" y="2813"/>
              <a:ext cx="938" cy="372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  <p:sp>
          <p:nvSpPr>
            <p:cNvPr id="24" name="左大括号 23"/>
            <p:cNvSpPr/>
            <p:nvPr/>
          </p:nvSpPr>
          <p:spPr>
            <a:xfrm>
              <a:off x="1248" y="2304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文本框 104524"/>
            <p:cNvSpPr txBox="1"/>
            <p:nvPr/>
          </p:nvSpPr>
          <p:spPr>
            <a:xfrm>
              <a:off x="432" y="2496"/>
              <a:ext cx="79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800" b="1" i="0" u="none" kern="1200" baseline="0">
                  <a:solidFill>
                    <a:srgbClr val="1C1C1C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分量式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65" y="2940685"/>
            <a:ext cx="3874770" cy="61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160" y="5493503"/>
            <a:ext cx="22098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804545" y="917468"/>
            <a:ext cx="10516662" cy="3290841"/>
            <a:chOff x="804545" y="917468"/>
            <a:chExt cx="10516662" cy="3290841"/>
          </a:xfrm>
        </p:grpSpPr>
        <p:pic>
          <p:nvPicPr>
            <p:cNvPr id="8206" name="Picture 14" descr="C:\Users\XUQINGCHI\AppData\Roaming\Tencent\Users\28231541\QQ\WinTemp\RichOle\7E`[W~]NS_J]JD(D6]5{N(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8146" y="1112684"/>
              <a:ext cx="3773061" cy="309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804545" y="917468"/>
              <a:ext cx="6524625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机械运动：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质点的空间位置随时间变化的过程。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97453" y="4317893"/>
            <a:ext cx="766889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轨道：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质点在空间的运动路径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---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直线运动、曲线运动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/>
      <p:bldP spid="234515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3" y="3538847"/>
            <a:ext cx="10521537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1.2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质点作平面曲线运动，已知ｘ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=3t m, y=(1-t</a:t>
            </a:r>
            <a:r>
              <a:rPr lang="en-US" altLang="zh-CN" sz="2800" b="1" baseline="30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m.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求：（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）质点运动的轨道方程；（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 = 3 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时的位矢；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273" y="344384"/>
            <a:ext cx="10521537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已知某质点的运动方程为  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，求质点的轨道方程。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347596"/>
              </p:ext>
            </p:extLst>
          </p:nvPr>
        </p:nvGraphicFramePr>
        <p:xfrm>
          <a:off x="5932487" y="288925"/>
          <a:ext cx="125888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678400" imgH="9448800" progId="">
                  <p:embed/>
                </p:oleObj>
              </mc:Choice>
              <mc:Fallback>
                <p:oleObj r:id="rId2" imgW="17678400" imgH="9448800" progId="">
                  <p:embed/>
                  <p:pic>
                    <p:nvPicPr>
                      <p:cNvPr id="0" name="图片 1025" descr="image47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7" y="288925"/>
                        <a:ext cx="1258887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252667" y="330834"/>
          <a:ext cx="1277184" cy="69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897600" imgH="9448800" progId="">
                  <p:embed/>
                </p:oleObj>
              </mc:Choice>
              <mc:Fallback>
                <p:oleObj r:id="rId3" imgW="18897600" imgH="9448800" progId="">
                  <p:embed/>
                  <p:pic>
                    <p:nvPicPr>
                      <p:cNvPr id="0" name="图片 1026" descr="image4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2667" y="330834"/>
                        <a:ext cx="1277184" cy="6927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61400" y="426720"/>
          <a:ext cx="720725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229600" imgH="4267200" progId="">
                  <p:embed/>
                </p:oleObj>
              </mc:Choice>
              <mc:Fallback>
                <p:oleObj r:id="rId5" imgW="8229600" imgH="4267200" progId="">
                  <p:embed/>
                  <p:pic>
                    <p:nvPicPr>
                      <p:cNvPr id="0" name="图片 1027" descr="image4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1400" y="426720"/>
                        <a:ext cx="720725" cy="3727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179201"/>
          <p:cNvSpPr txBox="1"/>
          <p:nvPr/>
        </p:nvSpPr>
        <p:spPr>
          <a:xfrm>
            <a:off x="1311275" y="290830"/>
            <a:ext cx="2743200" cy="518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2.2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位移</a:t>
            </a:r>
          </a:p>
        </p:txBody>
      </p:sp>
      <p:sp>
        <p:nvSpPr>
          <p:cNvPr id="5122" name="矩形 179202"/>
          <p:cNvSpPr/>
          <p:nvPr/>
        </p:nvSpPr>
        <p:spPr>
          <a:xfrm>
            <a:off x="2324100" y="906780"/>
            <a:ext cx="7543800" cy="327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3" name="组合 179203"/>
          <p:cNvGrpSpPr/>
          <p:nvPr/>
        </p:nvGrpSpPr>
        <p:grpSpPr>
          <a:xfrm>
            <a:off x="2514600" y="1021080"/>
            <a:ext cx="2947988" cy="2790825"/>
            <a:chOff x="624" y="1152"/>
            <a:chExt cx="1857" cy="1758"/>
          </a:xfrm>
        </p:grpSpPr>
        <p:sp>
          <p:nvSpPr>
            <p:cNvPr id="5124" name="直接连接符 179204"/>
            <p:cNvSpPr/>
            <p:nvPr/>
          </p:nvSpPr>
          <p:spPr>
            <a:xfrm flipH="1" flipV="1">
              <a:off x="864" y="1152"/>
              <a:ext cx="0" cy="1632"/>
            </a:xfrm>
            <a:prstGeom prst="line">
              <a:avLst/>
            </a:prstGeom>
            <a:ln w="12700" cap="flat" cmpd="sng">
              <a:solidFill>
                <a:srgbClr val="1C1C1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125" name="直接连接符 179205"/>
            <p:cNvSpPr/>
            <p:nvPr/>
          </p:nvSpPr>
          <p:spPr>
            <a:xfrm>
              <a:off x="864" y="2784"/>
              <a:ext cx="1617" cy="1"/>
            </a:xfrm>
            <a:prstGeom prst="line">
              <a:avLst/>
            </a:prstGeom>
            <a:ln w="12700" cap="flat" cmpd="sng">
              <a:solidFill>
                <a:srgbClr val="1C1C1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5126" name="对象 179206"/>
            <p:cNvGraphicFramePr>
              <a:graphicFrameLocks/>
            </p:cNvGraphicFramePr>
            <p:nvPr/>
          </p:nvGraphicFramePr>
          <p:xfrm>
            <a:off x="2207" y="2592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7646" imgH="190335" progId="">
                    <p:embed/>
                  </p:oleObj>
                </mc:Choice>
                <mc:Fallback>
                  <p:oleObj r:id="rId2" imgW="177646" imgH="190335" progId="">
                    <p:embed/>
                    <p:pic>
                      <p:nvPicPr>
                        <p:cNvPr id="0" name="图片 3143" descr="image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7" y="2592"/>
                          <a:ext cx="17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对象 179207"/>
            <p:cNvGraphicFramePr>
              <a:graphicFrameLocks/>
            </p:cNvGraphicFramePr>
            <p:nvPr/>
          </p:nvGraphicFramePr>
          <p:xfrm>
            <a:off x="624" y="1152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572000" imgH="5791200" progId="">
                    <p:embed/>
                  </p:oleObj>
                </mc:Choice>
                <mc:Fallback>
                  <p:oleObj r:id="rId4" imgW="4572000" imgH="5791200" progId="">
                    <p:embed/>
                    <p:pic>
                      <p:nvPicPr>
                        <p:cNvPr id="0" name="图片 3092" descr="image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52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对象 179208"/>
            <p:cNvGraphicFramePr>
              <a:graphicFrameLocks/>
            </p:cNvGraphicFramePr>
            <p:nvPr/>
          </p:nvGraphicFramePr>
          <p:xfrm>
            <a:off x="668" y="2688"/>
            <a:ext cx="2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048000" imgH="3352800" progId="">
                    <p:embed/>
                  </p:oleObj>
                </mc:Choice>
                <mc:Fallback>
                  <p:oleObj r:id="rId6" imgW="3048000" imgH="3352800" progId="">
                    <p:embed/>
                    <p:pic>
                      <p:nvPicPr>
                        <p:cNvPr id="0" name="图片 3093" descr="image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2688"/>
                          <a:ext cx="20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9" name="任意多边形 179209"/>
          <p:cNvSpPr/>
          <p:nvPr/>
        </p:nvSpPr>
        <p:spPr>
          <a:xfrm>
            <a:off x="2514600" y="1329055"/>
            <a:ext cx="2808288" cy="911225"/>
          </a:xfrm>
          <a:custGeom>
            <a:avLst/>
            <a:gdLst/>
            <a:ahLst/>
            <a:cxnLst/>
            <a:rect l="0" t="0" r="0" b="0"/>
            <a:pathLst>
              <a:path w="1769" h="574">
                <a:moveTo>
                  <a:pt x="0" y="574"/>
                </a:moveTo>
                <a:cubicBezTo>
                  <a:pt x="22" y="560"/>
                  <a:pt x="81" y="515"/>
                  <a:pt x="130" y="492"/>
                </a:cubicBezTo>
                <a:cubicBezTo>
                  <a:pt x="179" y="469"/>
                  <a:pt x="237" y="442"/>
                  <a:pt x="295" y="437"/>
                </a:cubicBezTo>
                <a:cubicBezTo>
                  <a:pt x="353" y="432"/>
                  <a:pt x="416" y="460"/>
                  <a:pt x="480" y="464"/>
                </a:cubicBezTo>
                <a:cubicBezTo>
                  <a:pt x="544" y="468"/>
                  <a:pt x="625" y="506"/>
                  <a:pt x="679" y="464"/>
                </a:cubicBezTo>
                <a:cubicBezTo>
                  <a:pt x="733" y="422"/>
                  <a:pt x="746" y="284"/>
                  <a:pt x="802" y="211"/>
                </a:cubicBezTo>
                <a:cubicBezTo>
                  <a:pt x="858" y="138"/>
                  <a:pt x="936" y="50"/>
                  <a:pt x="1015" y="25"/>
                </a:cubicBezTo>
                <a:cubicBezTo>
                  <a:pt x="1094" y="0"/>
                  <a:pt x="1212" y="33"/>
                  <a:pt x="1275" y="60"/>
                </a:cubicBezTo>
                <a:cubicBezTo>
                  <a:pt x="1338" y="87"/>
                  <a:pt x="1354" y="146"/>
                  <a:pt x="1392" y="190"/>
                </a:cubicBezTo>
                <a:cubicBezTo>
                  <a:pt x="1430" y="234"/>
                  <a:pt x="1439" y="284"/>
                  <a:pt x="1502" y="327"/>
                </a:cubicBezTo>
                <a:cubicBezTo>
                  <a:pt x="1565" y="370"/>
                  <a:pt x="1714" y="425"/>
                  <a:pt x="1769" y="451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9211" name="组合 179210"/>
          <p:cNvGrpSpPr/>
          <p:nvPr/>
        </p:nvGrpSpPr>
        <p:grpSpPr>
          <a:xfrm>
            <a:off x="2895600" y="1416368"/>
            <a:ext cx="2514600" cy="2195512"/>
            <a:chOff x="864" y="1401"/>
            <a:chExt cx="1584" cy="1383"/>
          </a:xfrm>
        </p:grpSpPr>
        <p:sp>
          <p:nvSpPr>
            <p:cNvPr id="5131" name="文本框 179211"/>
            <p:cNvSpPr txBox="1"/>
            <p:nvPr/>
          </p:nvSpPr>
          <p:spPr>
            <a:xfrm>
              <a:off x="2064" y="1401"/>
              <a:ext cx="38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i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132" name="组合 179212"/>
            <p:cNvGrpSpPr/>
            <p:nvPr/>
          </p:nvGrpSpPr>
          <p:grpSpPr>
            <a:xfrm>
              <a:off x="864" y="1584"/>
              <a:ext cx="1200" cy="1200"/>
              <a:chOff x="864" y="1584"/>
              <a:chExt cx="1200" cy="1200"/>
            </a:xfrm>
          </p:grpSpPr>
          <p:sp>
            <p:nvSpPr>
              <p:cNvPr id="5133" name="直接连接符 179213"/>
              <p:cNvSpPr/>
              <p:nvPr/>
            </p:nvSpPr>
            <p:spPr>
              <a:xfrm flipV="1">
                <a:off x="864" y="1584"/>
                <a:ext cx="1200" cy="1200"/>
              </a:xfrm>
              <a:prstGeom prst="line">
                <a:avLst/>
              </a:prstGeom>
              <a:ln w="38100" cap="flat" cmpd="sng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5134" name="对象 179214"/>
              <p:cNvGraphicFramePr>
                <a:graphicFrameLocks/>
              </p:cNvGraphicFramePr>
              <p:nvPr/>
            </p:nvGraphicFramePr>
            <p:xfrm>
              <a:off x="1594" y="1907"/>
              <a:ext cx="224" cy="4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3352800" imgH="5486400" progId="">
                      <p:embed/>
                    </p:oleObj>
                  </mc:Choice>
                  <mc:Fallback>
                    <p:oleObj r:id="rId8" imgW="3352800" imgH="5486400" progId="">
                      <p:embed/>
                      <p:pic>
                        <p:nvPicPr>
                          <p:cNvPr id="0" name="图片 3096" descr="image5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4" y="1907"/>
                            <a:ext cx="224" cy="4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79216" name="组合 179215"/>
          <p:cNvGrpSpPr/>
          <p:nvPr/>
        </p:nvGrpSpPr>
        <p:grpSpPr>
          <a:xfrm>
            <a:off x="2895600" y="1554480"/>
            <a:ext cx="914400" cy="2057400"/>
            <a:chOff x="864" y="1488"/>
            <a:chExt cx="576" cy="1296"/>
          </a:xfrm>
        </p:grpSpPr>
        <p:grpSp>
          <p:nvGrpSpPr>
            <p:cNvPr id="5136" name="组合 179216"/>
            <p:cNvGrpSpPr/>
            <p:nvPr/>
          </p:nvGrpSpPr>
          <p:grpSpPr>
            <a:xfrm>
              <a:off x="864" y="1764"/>
              <a:ext cx="432" cy="1020"/>
              <a:chOff x="864" y="1764"/>
              <a:chExt cx="432" cy="1020"/>
            </a:xfrm>
          </p:grpSpPr>
          <p:sp>
            <p:nvSpPr>
              <p:cNvPr id="5137" name="直接连接符 179217"/>
              <p:cNvSpPr/>
              <p:nvPr/>
            </p:nvSpPr>
            <p:spPr>
              <a:xfrm flipV="1">
                <a:off x="864" y="1824"/>
                <a:ext cx="432" cy="960"/>
              </a:xfrm>
              <a:prstGeom prst="line">
                <a:avLst/>
              </a:prstGeom>
              <a:ln w="38100" cap="flat" cmpd="sng">
                <a:solidFill>
                  <a:srgbClr val="00CC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5138" name="对象 179218"/>
              <p:cNvGraphicFramePr>
                <a:graphicFrameLocks/>
              </p:cNvGraphicFramePr>
              <p:nvPr/>
            </p:nvGraphicFramePr>
            <p:xfrm>
              <a:off x="916" y="1764"/>
              <a:ext cx="226" cy="4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3048000" imgH="5486400" progId="">
                      <p:embed/>
                    </p:oleObj>
                  </mc:Choice>
                  <mc:Fallback>
                    <p:oleObj r:id="rId10" imgW="3048000" imgH="5486400" progId="">
                      <p:embed/>
                      <p:pic>
                        <p:nvPicPr>
                          <p:cNvPr id="0" name="图片 3094" descr="image5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6" y="1764"/>
                            <a:ext cx="226" cy="4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9" name="文本框 179219"/>
            <p:cNvSpPr txBox="1"/>
            <p:nvPr/>
          </p:nvSpPr>
          <p:spPr>
            <a:xfrm>
              <a:off x="1104" y="1488"/>
              <a:ext cx="33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i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9221" name="组合 179220"/>
          <p:cNvGrpSpPr/>
          <p:nvPr/>
        </p:nvGrpSpPr>
        <p:grpSpPr>
          <a:xfrm>
            <a:off x="3581400" y="1411605"/>
            <a:ext cx="1219200" cy="676275"/>
            <a:chOff x="1296" y="1398"/>
            <a:chExt cx="768" cy="426"/>
          </a:xfrm>
        </p:grpSpPr>
        <p:sp>
          <p:nvSpPr>
            <p:cNvPr id="5141" name="直接连接符 179221"/>
            <p:cNvSpPr/>
            <p:nvPr/>
          </p:nvSpPr>
          <p:spPr>
            <a:xfrm flipV="1">
              <a:off x="1296" y="1584"/>
              <a:ext cx="768" cy="24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5142" name="对象 179222"/>
            <p:cNvGraphicFramePr>
              <a:graphicFrameLocks/>
            </p:cNvGraphicFramePr>
            <p:nvPr/>
          </p:nvGraphicFramePr>
          <p:xfrm>
            <a:off x="1440" y="1398"/>
            <a:ext cx="43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5181600" imgH="3962400" progId="">
                    <p:embed/>
                  </p:oleObj>
                </mc:Choice>
                <mc:Fallback>
                  <p:oleObj r:id="rId12" imgW="5181600" imgH="3962400" progId="">
                    <p:embed/>
                    <p:pic>
                      <p:nvPicPr>
                        <p:cNvPr id="0" name="图片 3095" descr="image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398"/>
                          <a:ext cx="43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9224" name="组合 179223"/>
          <p:cNvGrpSpPr/>
          <p:nvPr/>
        </p:nvGrpSpPr>
        <p:grpSpPr>
          <a:xfrm>
            <a:off x="6577013" y="1363980"/>
            <a:ext cx="2514600" cy="2200275"/>
            <a:chOff x="3183" y="1368"/>
            <a:chExt cx="1584" cy="1386"/>
          </a:xfrm>
        </p:grpSpPr>
        <p:sp>
          <p:nvSpPr>
            <p:cNvPr id="5144" name="直接连接符 179224"/>
            <p:cNvSpPr/>
            <p:nvPr/>
          </p:nvSpPr>
          <p:spPr>
            <a:xfrm flipV="1">
              <a:off x="3183" y="1794"/>
              <a:ext cx="432" cy="960"/>
            </a:xfrm>
            <a:prstGeom prst="line">
              <a:avLst/>
            </a:prstGeom>
            <a:ln w="38100" cap="flat" cmpd="sng">
              <a:solidFill>
                <a:srgbClr val="00CC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5145" name="对象 179225"/>
            <p:cNvGraphicFramePr>
              <a:graphicFrameLocks/>
            </p:cNvGraphicFramePr>
            <p:nvPr/>
          </p:nvGraphicFramePr>
          <p:xfrm>
            <a:off x="3236" y="1734"/>
            <a:ext cx="22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048000" imgH="5486400" progId="">
                    <p:embed/>
                  </p:oleObj>
                </mc:Choice>
                <mc:Fallback>
                  <p:oleObj r:id="rId14" imgW="3048000" imgH="5486400" progId="">
                    <p:embed/>
                    <p:pic>
                      <p:nvPicPr>
                        <p:cNvPr id="0" name="图片 3097" descr="image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1734"/>
                          <a:ext cx="225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6" name="直接连接符 179226"/>
            <p:cNvSpPr/>
            <p:nvPr/>
          </p:nvSpPr>
          <p:spPr>
            <a:xfrm flipV="1">
              <a:off x="3183" y="1554"/>
              <a:ext cx="1200" cy="1200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147" name="文本框 179227"/>
            <p:cNvSpPr txBox="1"/>
            <p:nvPr/>
          </p:nvSpPr>
          <p:spPr>
            <a:xfrm>
              <a:off x="4383" y="1371"/>
              <a:ext cx="38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i="1">
                  <a:solidFill>
                    <a:srgbClr val="CC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148" name="对象 179228"/>
            <p:cNvGraphicFramePr>
              <a:graphicFrameLocks/>
            </p:cNvGraphicFramePr>
            <p:nvPr/>
          </p:nvGraphicFramePr>
          <p:xfrm>
            <a:off x="3913" y="1877"/>
            <a:ext cx="223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352800" imgH="5486400" progId="">
                    <p:embed/>
                  </p:oleObj>
                </mc:Choice>
                <mc:Fallback>
                  <p:oleObj r:id="rId16" imgW="3352800" imgH="5486400" progId="">
                    <p:embed/>
                    <p:pic>
                      <p:nvPicPr>
                        <p:cNvPr id="0" name="图片 3196" descr="image5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3" y="1877"/>
                          <a:ext cx="223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9" name="文本框 179229"/>
            <p:cNvSpPr txBox="1"/>
            <p:nvPr/>
          </p:nvSpPr>
          <p:spPr>
            <a:xfrm>
              <a:off x="3423" y="1458"/>
              <a:ext cx="33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i="1">
                  <a:solidFill>
                    <a:srgbClr val="00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0" name="直接连接符 179230"/>
            <p:cNvSpPr/>
            <p:nvPr/>
          </p:nvSpPr>
          <p:spPr>
            <a:xfrm flipV="1">
              <a:off x="3615" y="1554"/>
              <a:ext cx="768" cy="24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5151" name="对象 179231"/>
            <p:cNvGraphicFramePr>
              <a:graphicFrameLocks/>
            </p:cNvGraphicFramePr>
            <p:nvPr/>
          </p:nvGraphicFramePr>
          <p:xfrm>
            <a:off x="3759" y="1368"/>
            <a:ext cx="43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5181600" imgH="3962400" progId="">
                    <p:embed/>
                  </p:oleObj>
                </mc:Choice>
                <mc:Fallback>
                  <p:oleObj r:id="rId18" imgW="5181600" imgH="3962400" progId="">
                    <p:embed/>
                    <p:pic>
                      <p:nvPicPr>
                        <p:cNvPr id="0" name="图片 3197" descr="image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1368"/>
                          <a:ext cx="43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9233" name="组合 179232"/>
          <p:cNvGrpSpPr/>
          <p:nvPr/>
        </p:nvGrpSpPr>
        <p:grpSpPr>
          <a:xfrm>
            <a:off x="6196013" y="973455"/>
            <a:ext cx="3306762" cy="2790825"/>
            <a:chOff x="2943" y="1122"/>
            <a:chExt cx="2083" cy="1758"/>
          </a:xfrm>
        </p:grpSpPr>
        <p:sp>
          <p:nvSpPr>
            <p:cNvPr id="5153" name="直接连接符 179233"/>
            <p:cNvSpPr/>
            <p:nvPr/>
          </p:nvSpPr>
          <p:spPr>
            <a:xfrm flipH="1" flipV="1">
              <a:off x="3183" y="1122"/>
              <a:ext cx="0" cy="1632"/>
            </a:xfrm>
            <a:prstGeom prst="line">
              <a:avLst/>
            </a:prstGeom>
            <a:ln w="12700" cap="flat" cmpd="sng">
              <a:solidFill>
                <a:srgbClr val="1C1C1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154" name="直接连接符 179234"/>
            <p:cNvSpPr/>
            <p:nvPr/>
          </p:nvSpPr>
          <p:spPr>
            <a:xfrm>
              <a:off x="3183" y="2754"/>
              <a:ext cx="1617" cy="1"/>
            </a:xfrm>
            <a:prstGeom prst="line">
              <a:avLst/>
            </a:prstGeom>
            <a:ln w="12700" cap="flat" cmpd="sng">
              <a:solidFill>
                <a:srgbClr val="1C1C1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5155" name="对象 179235"/>
            <p:cNvGraphicFramePr>
              <a:graphicFrameLocks/>
            </p:cNvGraphicFramePr>
            <p:nvPr/>
          </p:nvGraphicFramePr>
          <p:xfrm>
            <a:off x="4848" y="2640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77646" imgH="190335" progId="">
                    <p:embed/>
                  </p:oleObj>
                </mc:Choice>
                <mc:Fallback>
                  <p:oleObj r:id="rId19" imgW="177646" imgH="190335" progId="">
                    <p:embed/>
                    <p:pic>
                      <p:nvPicPr>
                        <p:cNvPr id="0" name="图片 3202" descr="image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640"/>
                          <a:ext cx="17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6" name="对象 179236"/>
            <p:cNvGraphicFramePr>
              <a:graphicFrameLocks/>
            </p:cNvGraphicFramePr>
            <p:nvPr/>
          </p:nvGraphicFramePr>
          <p:xfrm>
            <a:off x="2943" y="1122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4572000" imgH="5791200" progId="">
                    <p:embed/>
                  </p:oleObj>
                </mc:Choice>
                <mc:Fallback>
                  <p:oleObj r:id="rId21" imgW="4572000" imgH="5791200" progId="">
                    <p:embed/>
                    <p:pic>
                      <p:nvPicPr>
                        <p:cNvPr id="0" name="图片 3201" descr="image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1122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7" name="对象 179237"/>
            <p:cNvGraphicFramePr>
              <a:graphicFrameLocks/>
            </p:cNvGraphicFramePr>
            <p:nvPr/>
          </p:nvGraphicFramePr>
          <p:xfrm>
            <a:off x="2987" y="2658"/>
            <a:ext cx="2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3048000" imgH="3352800" progId="">
                    <p:embed/>
                  </p:oleObj>
                </mc:Choice>
                <mc:Fallback>
                  <p:oleObj r:id="rId22" imgW="3048000" imgH="3352800" progId="">
                    <p:embed/>
                    <p:pic>
                      <p:nvPicPr>
                        <p:cNvPr id="0" name="图片 3198" descr="image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" y="2658"/>
                          <a:ext cx="20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9239" name="组合 179238"/>
          <p:cNvGrpSpPr/>
          <p:nvPr/>
        </p:nvGrpSpPr>
        <p:grpSpPr>
          <a:xfrm>
            <a:off x="7239000" y="1706880"/>
            <a:ext cx="1646238" cy="2438400"/>
            <a:chOff x="3600" y="1584"/>
            <a:chExt cx="1037" cy="1536"/>
          </a:xfrm>
        </p:grpSpPr>
        <p:sp>
          <p:nvSpPr>
            <p:cNvPr id="5159" name="直接连接符 179239"/>
            <p:cNvSpPr/>
            <p:nvPr/>
          </p:nvSpPr>
          <p:spPr>
            <a:xfrm>
              <a:off x="3600" y="1824"/>
              <a:ext cx="0" cy="1296"/>
            </a:xfrm>
            <a:prstGeom prst="line">
              <a:avLst/>
            </a:prstGeom>
            <a:ln w="19050" cap="flat" cmpd="sng">
              <a:solidFill>
                <a:srgbClr val="1C1C1C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160" name="直接连接符 179240"/>
            <p:cNvSpPr/>
            <p:nvPr/>
          </p:nvSpPr>
          <p:spPr>
            <a:xfrm>
              <a:off x="4368" y="1584"/>
              <a:ext cx="0" cy="1536"/>
            </a:xfrm>
            <a:prstGeom prst="line">
              <a:avLst/>
            </a:prstGeom>
            <a:ln w="19050" cap="flat" cmpd="sng">
              <a:solidFill>
                <a:srgbClr val="1C1C1C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161" name="对象 179241"/>
            <p:cNvGraphicFramePr>
              <a:graphicFrameLocks/>
            </p:cNvGraphicFramePr>
            <p:nvPr/>
          </p:nvGraphicFramePr>
          <p:xfrm>
            <a:off x="4368" y="2496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7010400" imgH="7620000" progId="">
                    <p:embed/>
                  </p:oleObj>
                </mc:Choice>
                <mc:Fallback>
                  <p:oleObj r:id="rId23" imgW="7010400" imgH="7620000" progId="">
                    <p:embed/>
                    <p:pic>
                      <p:nvPicPr>
                        <p:cNvPr id="0" name="图片 3199" descr="image5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96"/>
                          <a:ext cx="26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2" name="对象 179242"/>
            <p:cNvGraphicFramePr>
              <a:graphicFrameLocks/>
            </p:cNvGraphicFramePr>
            <p:nvPr/>
          </p:nvGraphicFramePr>
          <p:xfrm>
            <a:off x="3600" y="2496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7010400" imgH="7620000" progId="">
                    <p:embed/>
                  </p:oleObj>
                </mc:Choice>
                <mc:Fallback>
                  <p:oleObj r:id="rId25" imgW="7010400" imgH="7620000" progId="">
                    <p:embed/>
                    <p:pic>
                      <p:nvPicPr>
                        <p:cNvPr id="0" name="图片 3200" descr="image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96"/>
                          <a:ext cx="26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9244" name="组合 179243"/>
          <p:cNvGrpSpPr/>
          <p:nvPr/>
        </p:nvGrpSpPr>
        <p:grpSpPr>
          <a:xfrm>
            <a:off x="7239000" y="3681730"/>
            <a:ext cx="1219200" cy="463550"/>
            <a:chOff x="3600" y="2492"/>
            <a:chExt cx="768" cy="292"/>
          </a:xfrm>
        </p:grpSpPr>
        <p:sp>
          <p:nvSpPr>
            <p:cNvPr id="5164" name="直接连接符 179244"/>
            <p:cNvSpPr/>
            <p:nvPr/>
          </p:nvSpPr>
          <p:spPr>
            <a:xfrm>
              <a:off x="3600" y="2544"/>
              <a:ext cx="768" cy="0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graphicFrame>
          <p:nvGraphicFramePr>
            <p:cNvPr id="5165" name="对象 179245"/>
            <p:cNvGraphicFramePr>
              <a:graphicFrameLocks/>
            </p:cNvGraphicFramePr>
            <p:nvPr/>
          </p:nvGraphicFramePr>
          <p:xfrm>
            <a:off x="3744" y="2492"/>
            <a:ext cx="4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18897600" imgH="7620000" progId="">
                    <p:embed/>
                  </p:oleObj>
                </mc:Choice>
                <mc:Fallback>
                  <p:oleObj r:id="rId27" imgW="18897600" imgH="7620000" progId="">
                    <p:embed/>
                    <p:pic>
                      <p:nvPicPr>
                        <p:cNvPr id="0" name="图片 3182" descr="image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92"/>
                          <a:ext cx="4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9247" name="组合 179246"/>
          <p:cNvGrpSpPr/>
          <p:nvPr/>
        </p:nvGrpSpPr>
        <p:grpSpPr>
          <a:xfrm>
            <a:off x="6096000" y="1325880"/>
            <a:ext cx="3581400" cy="1143000"/>
            <a:chOff x="2880" y="1344"/>
            <a:chExt cx="2256" cy="720"/>
          </a:xfrm>
        </p:grpSpPr>
        <p:sp>
          <p:nvSpPr>
            <p:cNvPr id="5167" name="直接连接符 179247"/>
            <p:cNvSpPr/>
            <p:nvPr/>
          </p:nvSpPr>
          <p:spPr>
            <a:xfrm>
              <a:off x="3168" y="1824"/>
              <a:ext cx="1872" cy="0"/>
            </a:xfrm>
            <a:prstGeom prst="line">
              <a:avLst/>
            </a:prstGeom>
            <a:ln w="19050" cap="flat" cmpd="sng">
              <a:solidFill>
                <a:srgbClr val="1C1C1C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168" name="直接连接符 179248"/>
            <p:cNvSpPr/>
            <p:nvPr/>
          </p:nvSpPr>
          <p:spPr>
            <a:xfrm>
              <a:off x="3168" y="1584"/>
              <a:ext cx="1872" cy="0"/>
            </a:xfrm>
            <a:prstGeom prst="line">
              <a:avLst/>
            </a:prstGeom>
            <a:ln w="19050" cap="flat" cmpd="sng">
              <a:solidFill>
                <a:srgbClr val="1C1C1C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169" name="对象 179249"/>
            <p:cNvGraphicFramePr>
              <a:graphicFrameLocks/>
            </p:cNvGraphicFramePr>
            <p:nvPr/>
          </p:nvGraphicFramePr>
          <p:xfrm>
            <a:off x="2880" y="1440"/>
            <a:ext cx="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7315200" imgH="7620000" progId="">
                    <p:embed/>
                  </p:oleObj>
                </mc:Choice>
                <mc:Fallback>
                  <p:oleObj r:id="rId29" imgW="7315200" imgH="7620000" progId="">
                    <p:embed/>
                    <p:pic>
                      <p:nvPicPr>
                        <p:cNvPr id="0" name="图片 3185" descr="image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40"/>
                          <a:ext cx="2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0" name="对象 179250"/>
            <p:cNvGraphicFramePr>
              <a:graphicFrameLocks/>
            </p:cNvGraphicFramePr>
            <p:nvPr/>
          </p:nvGraphicFramePr>
          <p:xfrm>
            <a:off x="2880" y="1680"/>
            <a:ext cx="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7315200" imgH="7620000" progId="">
                    <p:embed/>
                  </p:oleObj>
                </mc:Choice>
                <mc:Fallback>
                  <p:oleObj r:id="rId31" imgW="7315200" imgH="7620000" progId="">
                    <p:embed/>
                    <p:pic>
                      <p:nvPicPr>
                        <p:cNvPr id="0" name="图片 3184" descr="image6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80"/>
                          <a:ext cx="2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1" name="对象 179251"/>
            <p:cNvGraphicFramePr>
              <a:graphicFrameLocks/>
            </p:cNvGraphicFramePr>
            <p:nvPr/>
          </p:nvGraphicFramePr>
          <p:xfrm>
            <a:off x="4656" y="1584"/>
            <a:ext cx="4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3" imgW="19507200" imgH="7620000" progId="">
                    <p:embed/>
                  </p:oleObj>
                </mc:Choice>
                <mc:Fallback>
                  <p:oleObj r:id="rId33" imgW="19507200" imgH="7620000" progId="">
                    <p:embed/>
                    <p:pic>
                      <p:nvPicPr>
                        <p:cNvPr id="0" name="图片 3183" descr="image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584"/>
                          <a:ext cx="4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2" name="直接连接符 179252"/>
            <p:cNvSpPr/>
            <p:nvPr/>
          </p:nvSpPr>
          <p:spPr>
            <a:xfrm>
              <a:off x="4944" y="1344"/>
              <a:ext cx="0" cy="24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5173" name="直接连接符 179253"/>
            <p:cNvSpPr/>
            <p:nvPr/>
          </p:nvSpPr>
          <p:spPr>
            <a:xfrm>
              <a:off x="4944" y="1824"/>
              <a:ext cx="0" cy="24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solid"/>
              <a:round/>
              <a:headEnd type="triangle" w="sm" len="lg"/>
              <a:tailEnd type="none" w="med" len="med"/>
            </a:ln>
          </p:spPr>
        </p:sp>
      </p:grpSp>
      <p:sp>
        <p:nvSpPr>
          <p:cNvPr id="5180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19</a:t>
            </a:fld>
            <a:endParaRPr lang="zh-CN" altLang="en-US" dirty="0">
              <a:solidFill>
                <a:srgbClr val="000066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47850" y="4350067"/>
            <a:ext cx="8382000" cy="1879601"/>
            <a:chOff x="288" y="2867"/>
            <a:chExt cx="5280" cy="1184"/>
          </a:xfrm>
        </p:grpSpPr>
        <p:sp>
          <p:nvSpPr>
            <p:cNvPr id="3" name="文本框 179255"/>
            <p:cNvSpPr txBox="1"/>
            <p:nvPr/>
          </p:nvSpPr>
          <p:spPr>
            <a:xfrm>
              <a:off x="288" y="2867"/>
              <a:ext cx="5280" cy="5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lnSpc>
                  <a:spcPct val="130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经过时间间隔       后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质点位置矢量发生变化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把 由始点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指向终点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的有向线段       称为点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到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的位移矢量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简称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位移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</a:p>
          </p:txBody>
        </p:sp>
        <p:graphicFrame>
          <p:nvGraphicFramePr>
            <p:cNvPr id="4" name="对象 179256"/>
            <p:cNvGraphicFramePr>
              <a:graphicFrameLocks/>
            </p:cNvGraphicFramePr>
            <p:nvPr/>
          </p:nvGraphicFramePr>
          <p:xfrm>
            <a:off x="3283" y="3328"/>
            <a:ext cx="345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5" imgW="3657600" imgH="7620000" progId="">
                    <p:embed/>
                  </p:oleObj>
                </mc:Choice>
                <mc:Fallback>
                  <p:oleObj r:id="rId35" imgW="3657600" imgH="7620000" progId="">
                    <p:embed/>
                    <p:pic>
                      <p:nvPicPr>
                        <p:cNvPr id="0" name="图片 3188" descr="image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" y="3328"/>
                          <a:ext cx="345" cy="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179258"/>
            <p:cNvGraphicFramePr>
              <a:graphicFrameLocks/>
            </p:cNvGraphicFramePr>
            <p:nvPr/>
          </p:nvGraphicFramePr>
          <p:xfrm>
            <a:off x="1521" y="2897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7" imgW="4572000" imgH="4267200" progId="">
                    <p:embed/>
                  </p:oleObj>
                </mc:Choice>
                <mc:Fallback>
                  <p:oleObj r:id="rId37" imgW="4572000" imgH="4267200" progId="">
                    <p:embed/>
                    <p:pic>
                      <p:nvPicPr>
                        <p:cNvPr id="0" name="图片 3189" descr="image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2897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179259"/>
            <p:cNvGraphicFramePr>
              <a:graphicFrameLocks/>
            </p:cNvGraphicFramePr>
            <p:nvPr/>
          </p:nvGraphicFramePr>
          <p:xfrm>
            <a:off x="641" y="3144"/>
            <a:ext cx="2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9" imgW="215640" imgH="164880" progId="">
                    <p:embed/>
                  </p:oleObj>
                </mc:Choice>
                <mc:Fallback>
                  <p:oleObj r:id="rId39" imgW="215640" imgH="164880" progId="">
                    <p:embed/>
                    <p:pic>
                      <p:nvPicPr>
                        <p:cNvPr id="0" name="图片 3186" descr="image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3144"/>
                          <a:ext cx="2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5" name="Object 23"/>
          <p:cNvGraphicFramePr>
            <a:graphicFrameLocks/>
          </p:cNvGraphicFramePr>
          <p:nvPr/>
        </p:nvGraphicFramePr>
        <p:xfrm>
          <a:off x="2127885" y="5361940"/>
          <a:ext cx="195326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1" imgW="22250400" imgH="5181600" progId="">
                  <p:embed/>
                </p:oleObj>
              </mc:Choice>
              <mc:Fallback>
                <p:oleObj r:id="rId41" imgW="22250400" imgH="5181600" progId="">
                  <p:embed/>
                  <p:pic>
                    <p:nvPicPr>
                      <p:cNvPr id="0" name="图片 3110" descr="image67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885" y="5361940"/>
                        <a:ext cx="195326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24"/>
          <p:cNvGraphicFramePr>
            <a:graphicFrameLocks/>
          </p:cNvGraphicFramePr>
          <p:nvPr/>
        </p:nvGraphicFramePr>
        <p:xfrm>
          <a:off x="2098993" y="5855335"/>
          <a:ext cx="2501265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3" imgW="29565600" imgH="5181600" progId="">
                  <p:embed/>
                </p:oleObj>
              </mc:Choice>
              <mc:Fallback>
                <p:oleObj r:id="rId43" imgW="29565600" imgH="5181600" progId="">
                  <p:embed/>
                  <p:pic>
                    <p:nvPicPr>
                      <p:cNvPr id="0" name="图片 3111" descr="image68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993" y="5855335"/>
                        <a:ext cx="2501265" cy="448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1"/>
          <p:cNvSpPr/>
          <p:nvPr/>
        </p:nvSpPr>
        <p:spPr>
          <a:xfrm>
            <a:off x="5176520" y="5591175"/>
            <a:ext cx="1408430" cy="346075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9622" name="Object 6"/>
          <p:cNvGraphicFramePr>
            <a:graphicFrameLocks/>
          </p:cNvGraphicFramePr>
          <p:nvPr/>
        </p:nvGraphicFramePr>
        <p:xfrm>
          <a:off x="7294880" y="4999355"/>
          <a:ext cx="2573020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5" imgW="26517600" imgH="6096000" progId="">
                  <p:embed/>
                </p:oleObj>
              </mc:Choice>
              <mc:Fallback>
                <p:oleObj r:id="rId45" imgW="26517600" imgH="6096000" progId="">
                  <p:embed/>
                  <p:pic>
                    <p:nvPicPr>
                      <p:cNvPr id="0" name="图片 3109" descr="image69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880" y="4999355"/>
                        <a:ext cx="2573020" cy="591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7"/>
          <p:cNvGrpSpPr/>
          <p:nvPr/>
        </p:nvGrpSpPr>
        <p:grpSpPr>
          <a:xfrm>
            <a:off x="7195185" y="5534025"/>
            <a:ext cx="2919413" cy="1816100"/>
            <a:chOff x="630" y="3030"/>
            <a:chExt cx="1839" cy="1144"/>
          </a:xfrm>
        </p:grpSpPr>
        <p:grpSp>
          <p:nvGrpSpPr>
            <p:cNvPr id="7195" name="Group 8"/>
            <p:cNvGrpSpPr/>
            <p:nvPr/>
          </p:nvGrpSpPr>
          <p:grpSpPr>
            <a:xfrm>
              <a:off x="1112" y="3030"/>
              <a:ext cx="346" cy="1105"/>
              <a:chOff x="1112" y="3030"/>
              <a:chExt cx="346" cy="1105"/>
            </a:xfrm>
          </p:grpSpPr>
          <p:sp>
            <p:nvSpPr>
              <p:cNvPr id="7205" name="Line 9"/>
              <p:cNvSpPr/>
              <p:nvPr/>
            </p:nvSpPr>
            <p:spPr>
              <a:xfrm>
                <a:off x="1320" y="3030"/>
                <a:ext cx="0" cy="311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06" name="Text Box 10"/>
              <p:cNvSpPr txBox="1"/>
              <p:nvPr/>
            </p:nvSpPr>
            <p:spPr>
              <a:xfrm>
                <a:off x="1112" y="3336"/>
                <a:ext cx="346" cy="7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/>
              <a:p>
                <a:pPr lvl="0" algn="l" eaLnBrk="1" hangingPunct="1">
                  <a:lnSpc>
                    <a:spcPct val="100000"/>
                  </a:lnSpc>
                </a:pPr>
                <a:r>
                  <a:rPr lang="zh-CN" altLang="en-US" b="1" dirty="0">
                    <a:solidFill>
                      <a:srgbClr val="0000CC"/>
                    </a:solidFill>
                    <a:latin typeface="宋体" panose="02010600030101010101" pitchFamily="2" charset="-122"/>
                    <a:ea typeface="黑体" panose="02010609060101010101" pitchFamily="2" charset="-122"/>
                  </a:rPr>
                  <a:t>末位矢</a:t>
                </a:r>
              </a:p>
            </p:txBody>
          </p:sp>
        </p:grpSp>
        <p:grpSp>
          <p:nvGrpSpPr>
            <p:cNvPr id="7196" name="Group 11"/>
            <p:cNvGrpSpPr/>
            <p:nvPr/>
          </p:nvGrpSpPr>
          <p:grpSpPr>
            <a:xfrm>
              <a:off x="1498" y="3042"/>
              <a:ext cx="346" cy="1132"/>
              <a:chOff x="1498" y="3042"/>
              <a:chExt cx="346" cy="1132"/>
            </a:xfrm>
          </p:grpSpPr>
          <p:sp>
            <p:nvSpPr>
              <p:cNvPr id="7203" name="Line 12"/>
              <p:cNvSpPr/>
              <p:nvPr/>
            </p:nvSpPr>
            <p:spPr>
              <a:xfrm>
                <a:off x="1705" y="3042"/>
                <a:ext cx="0" cy="311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04" name="Text Box 13"/>
              <p:cNvSpPr txBox="1"/>
              <p:nvPr/>
            </p:nvSpPr>
            <p:spPr>
              <a:xfrm>
                <a:off x="1498" y="3351"/>
                <a:ext cx="346" cy="8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/>
              <a:p>
                <a:pPr lvl="0" algn="l" eaLnBrk="1" hangingPunct="1">
                  <a:lnSpc>
                    <a:spcPct val="100000"/>
                  </a:lnSpc>
                </a:pPr>
                <a:r>
                  <a:rPr lang="zh-CN" altLang="en-US" b="1" dirty="0">
                    <a:solidFill>
                      <a:srgbClr val="0000CC"/>
                    </a:solidFill>
                    <a:latin typeface="宋体" panose="02010600030101010101" pitchFamily="2" charset="-122"/>
                    <a:ea typeface="黑体" panose="02010609060101010101" pitchFamily="2" charset="-122"/>
                  </a:rPr>
                  <a:t>初位矢</a:t>
                </a:r>
              </a:p>
            </p:txBody>
          </p:sp>
        </p:grpSp>
        <p:grpSp>
          <p:nvGrpSpPr>
            <p:cNvPr id="7197" name="Group 14"/>
            <p:cNvGrpSpPr/>
            <p:nvPr/>
          </p:nvGrpSpPr>
          <p:grpSpPr>
            <a:xfrm>
              <a:off x="1992" y="3031"/>
              <a:ext cx="477" cy="708"/>
              <a:chOff x="1992" y="3031"/>
              <a:chExt cx="477" cy="708"/>
            </a:xfrm>
          </p:grpSpPr>
          <p:sp>
            <p:nvSpPr>
              <p:cNvPr id="7201" name="Line 15"/>
              <p:cNvSpPr/>
              <p:nvPr/>
            </p:nvSpPr>
            <p:spPr>
              <a:xfrm>
                <a:off x="2172" y="3031"/>
                <a:ext cx="0" cy="311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02" name="Text Box 16"/>
              <p:cNvSpPr txBox="1"/>
              <p:nvPr/>
            </p:nvSpPr>
            <p:spPr>
              <a:xfrm>
                <a:off x="1992" y="3389"/>
                <a:ext cx="477" cy="3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l" eaLnBrk="1" hangingPunct="1">
                  <a:lnSpc>
                    <a:spcPct val="100000"/>
                  </a:lnSpc>
                </a:pPr>
                <a:r>
                  <a:rPr lang="zh-CN" altLang="en-US" b="1" dirty="0">
                    <a:solidFill>
                      <a:srgbClr val="0000CC"/>
                    </a:solidFill>
                    <a:latin typeface="宋体" panose="02010600030101010101" pitchFamily="2" charset="-122"/>
                    <a:ea typeface="黑体" panose="02010609060101010101" pitchFamily="2" charset="-122"/>
                  </a:rPr>
                  <a:t>位矢增量</a:t>
                </a:r>
              </a:p>
            </p:txBody>
          </p:sp>
        </p:grpSp>
        <p:grpSp>
          <p:nvGrpSpPr>
            <p:cNvPr id="7198" name="Group 17"/>
            <p:cNvGrpSpPr/>
            <p:nvPr/>
          </p:nvGrpSpPr>
          <p:grpSpPr>
            <a:xfrm>
              <a:off x="630" y="3043"/>
              <a:ext cx="543" cy="728"/>
              <a:chOff x="630" y="3043"/>
              <a:chExt cx="543" cy="728"/>
            </a:xfrm>
          </p:grpSpPr>
          <p:sp>
            <p:nvSpPr>
              <p:cNvPr id="7199" name="Line 18"/>
              <p:cNvSpPr/>
              <p:nvPr/>
            </p:nvSpPr>
            <p:spPr>
              <a:xfrm>
                <a:off x="881" y="3043"/>
                <a:ext cx="0" cy="311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00" name="Text Box 19"/>
              <p:cNvSpPr txBox="1"/>
              <p:nvPr/>
            </p:nvSpPr>
            <p:spPr>
              <a:xfrm>
                <a:off x="630" y="3368"/>
                <a:ext cx="543" cy="4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lvl="0" algn="ctr" eaLnBrk="1" hangingPunct="1">
                  <a:lnSpc>
                    <a:spcPct val="10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黑体" panose="02010609060101010101" pitchFamily="2" charset="-122"/>
                  </a:rPr>
                  <a:t>位移矢量</a:t>
                </a:r>
                <a:endParaRPr lang="zh-CN" altLang="en-US" b="1" dirty="0">
                  <a:solidFill>
                    <a:srgbClr val="FF0000"/>
                  </a:solidFill>
                  <a:latin typeface="隶书" panose="02010509060101010101" charset="-122"/>
                  <a:ea typeface="黑体" panose="0201060906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D8B7-855B-4937-962D-A2521F5FD86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4022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946785" y="1091821"/>
            <a:ext cx="10298430" cy="505815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力学</a:t>
            </a:r>
            <a:endParaRPr lang="zh-CN" altLang="en-US" sz="3200" dirty="0"/>
          </a:p>
          <a:p>
            <a:pPr lvl="1"/>
            <a:r>
              <a:rPr lang="zh-CN" altLang="en-US" sz="3200" dirty="0">
                <a:sym typeface="+mn-ea"/>
              </a:rPr>
              <a:t>物体间的相互作用称为力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lvl="1"/>
            <a:r>
              <a:rPr lang="zh-CN" altLang="en-US" sz="3200" dirty="0">
                <a:sym typeface="+mn-ea"/>
              </a:rPr>
              <a:t>研究物体机械运动及其规律的学科。 </a:t>
            </a:r>
            <a:endParaRPr lang="zh-CN" altLang="en-US" sz="3200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r>
              <a:rPr lang="zh-CN" altLang="en-US" dirty="0"/>
              <a:t>机械运动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一个物体</a:t>
            </a:r>
            <a:r>
              <a:rPr lang="zh-CN" altLang="en-US" dirty="0">
                <a:solidFill>
                  <a:schemeClr val="tx1"/>
                </a:solidFill>
              </a:rPr>
              <a:t>相对于</a:t>
            </a:r>
            <a:r>
              <a:rPr lang="zh-CN" altLang="en-US" dirty="0">
                <a:solidFill>
                  <a:srgbClr val="0000CC"/>
                </a:solidFill>
              </a:rPr>
              <a:t>另一个物体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空间位置随时间发生变化</a:t>
            </a:r>
            <a:r>
              <a:rPr lang="zh-CN" altLang="en-US" dirty="0"/>
              <a:t>；</a:t>
            </a:r>
            <a:r>
              <a:rPr lang="zh-CN" altLang="en-US" dirty="0">
                <a:solidFill>
                  <a:schemeClr val="tx1"/>
                </a:solidFill>
              </a:rPr>
              <a:t>或一个</a:t>
            </a:r>
            <a:r>
              <a:rPr lang="zh-CN" altLang="en-US" dirty="0">
                <a:solidFill>
                  <a:srgbClr val="FF0000"/>
                </a:solidFill>
              </a:rPr>
              <a:t>物体的某一部分</a:t>
            </a:r>
            <a:r>
              <a:rPr lang="zh-CN" altLang="en-US" dirty="0">
                <a:solidFill>
                  <a:schemeClr val="tx1"/>
                </a:solidFill>
              </a:rPr>
              <a:t>相对于</a:t>
            </a:r>
            <a:r>
              <a:rPr lang="zh-CN" altLang="en-US" dirty="0">
                <a:solidFill>
                  <a:srgbClr val="FF0000"/>
                </a:solidFill>
              </a:rPr>
              <a:t>其另一部分</a:t>
            </a:r>
            <a:r>
              <a:rPr lang="zh-CN" altLang="en-US" dirty="0">
                <a:solidFill>
                  <a:schemeClr val="tx1"/>
                </a:solidFill>
              </a:rPr>
              <a:t>的位置随时间而发生变化的运动。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106500"/>
          <p:cNvSpPr txBox="1"/>
          <p:nvPr/>
        </p:nvSpPr>
        <p:spPr>
          <a:xfrm>
            <a:off x="2895600" y="6553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06576" name="组合 106575"/>
          <p:cNvGrpSpPr/>
          <p:nvPr/>
        </p:nvGrpSpPr>
        <p:grpSpPr>
          <a:xfrm>
            <a:off x="1657350" y="5076825"/>
            <a:ext cx="7562850" cy="920750"/>
            <a:chOff x="-252" y="3552"/>
            <a:chExt cx="4764" cy="580"/>
          </a:xfrm>
        </p:grpSpPr>
        <p:graphicFrame>
          <p:nvGraphicFramePr>
            <p:cNvPr id="6147" name="对象 106498"/>
            <p:cNvGraphicFramePr>
              <a:graphicFrameLocks/>
            </p:cNvGraphicFramePr>
            <p:nvPr/>
          </p:nvGraphicFramePr>
          <p:xfrm>
            <a:off x="1920" y="3552"/>
            <a:ext cx="2592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7795200" imgH="9144000" progId="">
                    <p:embed/>
                  </p:oleObj>
                </mc:Choice>
                <mc:Fallback>
                  <p:oleObj r:id="rId2" imgW="37795200" imgH="9144000" progId="">
                    <p:embed/>
                    <p:pic>
                      <p:nvPicPr>
                        <p:cNvPr id="0" name="图片 3075" descr="image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552"/>
                          <a:ext cx="2592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8" name="文本框 106528"/>
            <p:cNvSpPr txBox="1"/>
            <p:nvPr/>
          </p:nvSpPr>
          <p:spPr>
            <a:xfrm>
              <a:off x="-252" y="3666"/>
              <a:ext cx="1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位移的大小为</a:t>
              </a:r>
            </a:p>
          </p:txBody>
        </p:sp>
      </p:grpSp>
      <p:grpSp>
        <p:nvGrpSpPr>
          <p:cNvPr id="6149" name="组合 106583"/>
          <p:cNvGrpSpPr/>
          <p:nvPr/>
        </p:nvGrpSpPr>
        <p:grpSpPr>
          <a:xfrm>
            <a:off x="6686550" y="85725"/>
            <a:ext cx="3810000" cy="3505200"/>
            <a:chOff x="3216" y="450"/>
            <a:chExt cx="2400" cy="2208"/>
          </a:xfrm>
        </p:grpSpPr>
        <p:sp>
          <p:nvSpPr>
            <p:cNvPr id="6150" name="矩形 106497"/>
            <p:cNvSpPr/>
            <p:nvPr/>
          </p:nvSpPr>
          <p:spPr>
            <a:xfrm>
              <a:off x="3216" y="450"/>
              <a:ext cx="2400" cy="22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151" name="组合 106529"/>
            <p:cNvGrpSpPr/>
            <p:nvPr/>
          </p:nvGrpSpPr>
          <p:grpSpPr>
            <a:xfrm>
              <a:off x="3567" y="888"/>
              <a:ext cx="1584" cy="1386"/>
              <a:chOff x="3183" y="1368"/>
              <a:chExt cx="1584" cy="1386"/>
            </a:xfrm>
          </p:grpSpPr>
          <p:sp>
            <p:nvSpPr>
              <p:cNvPr id="6152" name="直接连接符 106530"/>
              <p:cNvSpPr/>
              <p:nvPr/>
            </p:nvSpPr>
            <p:spPr>
              <a:xfrm flipV="1">
                <a:off x="3183" y="1794"/>
                <a:ext cx="432" cy="960"/>
              </a:xfrm>
              <a:prstGeom prst="line">
                <a:avLst/>
              </a:prstGeom>
              <a:ln w="38100" cap="flat" cmpd="sng">
                <a:solidFill>
                  <a:srgbClr val="00CC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6153" name="对象 106531"/>
              <p:cNvGraphicFramePr>
                <a:graphicFrameLocks/>
              </p:cNvGraphicFramePr>
              <p:nvPr/>
            </p:nvGraphicFramePr>
            <p:xfrm>
              <a:off x="3236" y="1733"/>
              <a:ext cx="225" cy="4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3048000" imgH="5486400" progId="">
                      <p:embed/>
                    </p:oleObj>
                  </mc:Choice>
                  <mc:Fallback>
                    <p:oleObj r:id="rId4" imgW="3048000" imgH="5486400" progId="">
                      <p:embed/>
                      <p:pic>
                        <p:nvPicPr>
                          <p:cNvPr id="0" name="图片 3076" descr="image7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6" y="1733"/>
                            <a:ext cx="225" cy="4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54" name="直接连接符 106532"/>
              <p:cNvSpPr/>
              <p:nvPr/>
            </p:nvSpPr>
            <p:spPr>
              <a:xfrm flipV="1">
                <a:off x="3183" y="1554"/>
                <a:ext cx="1200" cy="1200"/>
              </a:xfrm>
              <a:prstGeom prst="line">
                <a:avLst/>
              </a:prstGeom>
              <a:ln w="38100" cap="flat" cmpd="sng">
                <a:solidFill>
                  <a:srgbClr val="CC0099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6155" name="文本框 106533"/>
              <p:cNvSpPr txBox="1"/>
              <p:nvPr/>
            </p:nvSpPr>
            <p:spPr>
              <a:xfrm>
                <a:off x="4383" y="1371"/>
                <a:ext cx="384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CC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156" name="对象 106534"/>
              <p:cNvGraphicFramePr>
                <a:graphicFrameLocks/>
              </p:cNvGraphicFramePr>
              <p:nvPr/>
            </p:nvGraphicFramePr>
            <p:xfrm>
              <a:off x="3913" y="1877"/>
              <a:ext cx="223" cy="4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3352800" imgH="5486400" progId="">
                      <p:embed/>
                    </p:oleObj>
                  </mc:Choice>
                  <mc:Fallback>
                    <p:oleObj r:id="rId6" imgW="3352800" imgH="5486400" progId="">
                      <p:embed/>
                      <p:pic>
                        <p:nvPicPr>
                          <p:cNvPr id="0" name="图片 3085" descr="image7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3" y="1877"/>
                            <a:ext cx="223" cy="4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57" name="文本框 106535"/>
              <p:cNvSpPr txBox="1"/>
              <p:nvPr/>
            </p:nvSpPr>
            <p:spPr>
              <a:xfrm>
                <a:off x="3423" y="1599"/>
                <a:ext cx="336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00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8" name="直接连接符 106536"/>
              <p:cNvSpPr/>
              <p:nvPr/>
            </p:nvSpPr>
            <p:spPr>
              <a:xfrm flipV="1">
                <a:off x="3615" y="1554"/>
                <a:ext cx="768" cy="24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6159" name="对象 106537"/>
              <p:cNvGraphicFramePr>
                <a:graphicFrameLocks/>
              </p:cNvGraphicFramePr>
              <p:nvPr/>
            </p:nvGraphicFramePr>
            <p:xfrm>
              <a:off x="3759" y="1368"/>
              <a:ext cx="432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5181600" imgH="3962400" progId="">
                      <p:embed/>
                    </p:oleObj>
                  </mc:Choice>
                  <mc:Fallback>
                    <p:oleObj r:id="rId8" imgW="5181600" imgH="3962400" progId="">
                      <p:embed/>
                      <p:pic>
                        <p:nvPicPr>
                          <p:cNvPr id="0" name="图片 3086" descr="image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9" y="1368"/>
                            <a:ext cx="432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60" name="组合 106538"/>
            <p:cNvGrpSpPr/>
            <p:nvPr/>
          </p:nvGrpSpPr>
          <p:grpSpPr>
            <a:xfrm>
              <a:off x="3327" y="642"/>
              <a:ext cx="2083" cy="1758"/>
              <a:chOff x="2943" y="1122"/>
              <a:chExt cx="2083" cy="1758"/>
            </a:xfrm>
          </p:grpSpPr>
          <p:sp>
            <p:nvSpPr>
              <p:cNvPr id="6161" name="直接连接符 106539"/>
              <p:cNvSpPr/>
              <p:nvPr/>
            </p:nvSpPr>
            <p:spPr>
              <a:xfrm flipH="1" flipV="1">
                <a:off x="3183" y="1122"/>
                <a:ext cx="0" cy="1632"/>
              </a:xfrm>
              <a:prstGeom prst="line">
                <a:avLst/>
              </a:prstGeom>
              <a:ln w="12700" cap="flat" cmpd="sng">
                <a:solidFill>
                  <a:srgbClr val="1C1C1C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6162" name="直接连接符 106540"/>
              <p:cNvSpPr/>
              <p:nvPr/>
            </p:nvSpPr>
            <p:spPr>
              <a:xfrm>
                <a:off x="3183" y="2754"/>
                <a:ext cx="1617" cy="1"/>
              </a:xfrm>
              <a:prstGeom prst="line">
                <a:avLst/>
              </a:prstGeom>
              <a:ln w="12700" cap="flat" cmpd="sng">
                <a:solidFill>
                  <a:srgbClr val="1C1C1C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6163" name="对象 106541"/>
              <p:cNvGraphicFramePr>
                <a:graphicFrameLocks/>
              </p:cNvGraphicFramePr>
              <p:nvPr/>
            </p:nvGraphicFramePr>
            <p:xfrm>
              <a:off x="4848" y="2640"/>
              <a:ext cx="17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77646" imgH="190335" progId="">
                      <p:embed/>
                    </p:oleObj>
                  </mc:Choice>
                  <mc:Fallback>
                    <p:oleObj r:id="rId10" imgW="177646" imgH="190335" progId="">
                      <p:embed/>
                      <p:pic>
                        <p:nvPicPr>
                          <p:cNvPr id="0" name="图片 3087" descr="image5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640"/>
                            <a:ext cx="17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4" name="对象 106542"/>
              <p:cNvGraphicFramePr>
                <a:graphicFrameLocks/>
              </p:cNvGraphicFramePr>
              <p:nvPr/>
            </p:nvGraphicFramePr>
            <p:xfrm>
              <a:off x="2943" y="1122"/>
              <a:ext cx="23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4572000" imgH="5791200" progId="">
                      <p:embed/>
                    </p:oleObj>
                  </mc:Choice>
                  <mc:Fallback>
                    <p:oleObj r:id="rId12" imgW="4572000" imgH="5791200" progId="">
                      <p:embed/>
                      <p:pic>
                        <p:nvPicPr>
                          <p:cNvPr id="0" name="图片 3088" descr="image5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3" y="1122"/>
                            <a:ext cx="239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5" name="对象 106543"/>
              <p:cNvGraphicFramePr>
                <a:graphicFrameLocks/>
              </p:cNvGraphicFramePr>
              <p:nvPr/>
            </p:nvGraphicFramePr>
            <p:xfrm>
              <a:off x="2987" y="2658"/>
              <a:ext cx="201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3048000" imgH="3352800" progId="">
                      <p:embed/>
                    </p:oleObj>
                  </mc:Choice>
                  <mc:Fallback>
                    <p:oleObj r:id="rId14" imgW="3048000" imgH="3352800" progId="">
                      <p:embed/>
                      <p:pic>
                        <p:nvPicPr>
                          <p:cNvPr id="0" name="图片 3089" descr="image5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7" y="2658"/>
                            <a:ext cx="201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66" name="组合 106544"/>
            <p:cNvGrpSpPr/>
            <p:nvPr/>
          </p:nvGrpSpPr>
          <p:grpSpPr>
            <a:xfrm>
              <a:off x="3984" y="1104"/>
              <a:ext cx="1037" cy="1536"/>
              <a:chOff x="3600" y="1584"/>
              <a:chExt cx="1037" cy="1536"/>
            </a:xfrm>
          </p:grpSpPr>
          <p:sp>
            <p:nvSpPr>
              <p:cNvPr id="6167" name="直接连接符 106545"/>
              <p:cNvSpPr/>
              <p:nvPr/>
            </p:nvSpPr>
            <p:spPr>
              <a:xfrm>
                <a:off x="3600" y="1824"/>
                <a:ext cx="0" cy="1296"/>
              </a:xfrm>
              <a:prstGeom prst="line">
                <a:avLst/>
              </a:prstGeom>
              <a:ln w="19050" cap="flat" cmpd="sng">
                <a:solidFill>
                  <a:srgbClr val="1C1C1C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68" name="直接连接符 106546"/>
              <p:cNvSpPr/>
              <p:nvPr/>
            </p:nvSpPr>
            <p:spPr>
              <a:xfrm>
                <a:off x="4368" y="1584"/>
                <a:ext cx="0" cy="1536"/>
              </a:xfrm>
              <a:prstGeom prst="line">
                <a:avLst/>
              </a:prstGeom>
              <a:ln w="19050" cap="flat" cmpd="sng">
                <a:solidFill>
                  <a:srgbClr val="1C1C1C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6169" name="对象 106547"/>
              <p:cNvGraphicFramePr>
                <a:graphicFrameLocks/>
              </p:cNvGraphicFramePr>
              <p:nvPr/>
            </p:nvGraphicFramePr>
            <p:xfrm>
              <a:off x="4368" y="2496"/>
              <a:ext cx="269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7010400" imgH="7620000" progId="">
                      <p:embed/>
                    </p:oleObj>
                  </mc:Choice>
                  <mc:Fallback>
                    <p:oleObj r:id="rId16" imgW="7010400" imgH="7620000" progId="">
                      <p:embed/>
                      <p:pic>
                        <p:nvPicPr>
                          <p:cNvPr id="0" name="图片 3090" descr="image5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496"/>
                            <a:ext cx="269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0" name="对象 106548"/>
              <p:cNvGraphicFramePr>
                <a:graphicFrameLocks/>
              </p:cNvGraphicFramePr>
              <p:nvPr/>
            </p:nvGraphicFramePr>
            <p:xfrm>
              <a:off x="3600" y="2496"/>
              <a:ext cx="269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7010400" imgH="7620000" progId="">
                      <p:embed/>
                    </p:oleObj>
                  </mc:Choice>
                  <mc:Fallback>
                    <p:oleObj r:id="rId18" imgW="7010400" imgH="7620000" progId="">
                      <p:embed/>
                      <p:pic>
                        <p:nvPicPr>
                          <p:cNvPr id="0" name="图片 3091" descr="image5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2496"/>
                            <a:ext cx="269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71" name="组合 106579"/>
            <p:cNvGrpSpPr/>
            <p:nvPr/>
          </p:nvGrpSpPr>
          <p:grpSpPr>
            <a:xfrm>
              <a:off x="3984" y="2348"/>
              <a:ext cx="768" cy="292"/>
              <a:chOff x="3984" y="2444"/>
              <a:chExt cx="768" cy="292"/>
            </a:xfrm>
          </p:grpSpPr>
          <p:sp>
            <p:nvSpPr>
              <p:cNvPr id="6172" name="直接连接符 106552"/>
              <p:cNvSpPr/>
              <p:nvPr/>
            </p:nvSpPr>
            <p:spPr>
              <a:xfrm>
                <a:off x="3984" y="2496"/>
                <a:ext cx="768" cy="0"/>
              </a:xfrm>
              <a:prstGeom prst="line">
                <a:avLst/>
              </a:prstGeom>
              <a:ln w="9525" cap="flat" cmpd="sng">
                <a:solidFill>
                  <a:srgbClr val="FF0066"/>
                </a:solidFill>
                <a:prstDash val="solid"/>
                <a:round/>
                <a:headEnd type="triangle" w="sm" len="lg"/>
                <a:tailEnd type="triangle" w="sm" len="lg"/>
              </a:ln>
            </p:spPr>
          </p:sp>
          <p:graphicFrame>
            <p:nvGraphicFramePr>
              <p:cNvPr id="6173" name="对象 106555"/>
              <p:cNvGraphicFramePr>
                <a:graphicFrameLocks/>
              </p:cNvGraphicFramePr>
              <p:nvPr/>
            </p:nvGraphicFramePr>
            <p:xfrm>
              <a:off x="4128" y="2444"/>
              <a:ext cx="468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18897600" imgH="7620000" progId="">
                      <p:embed/>
                    </p:oleObj>
                  </mc:Choice>
                  <mc:Fallback>
                    <p:oleObj r:id="rId20" imgW="18897600" imgH="7620000" progId="">
                      <p:embed/>
                      <p:pic>
                        <p:nvPicPr>
                          <p:cNvPr id="0" name="图片 3077" descr="image6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444"/>
                            <a:ext cx="468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74" name="组合 106556"/>
            <p:cNvGrpSpPr/>
            <p:nvPr/>
          </p:nvGrpSpPr>
          <p:grpSpPr>
            <a:xfrm>
              <a:off x="3264" y="864"/>
              <a:ext cx="2256" cy="720"/>
              <a:chOff x="2880" y="1344"/>
              <a:chExt cx="2256" cy="720"/>
            </a:xfrm>
          </p:grpSpPr>
          <p:sp>
            <p:nvSpPr>
              <p:cNvPr id="6175" name="直接连接符 106557"/>
              <p:cNvSpPr/>
              <p:nvPr/>
            </p:nvSpPr>
            <p:spPr>
              <a:xfrm>
                <a:off x="3168" y="1824"/>
                <a:ext cx="1872" cy="0"/>
              </a:xfrm>
              <a:prstGeom prst="line">
                <a:avLst/>
              </a:prstGeom>
              <a:ln w="19050" cap="flat" cmpd="sng">
                <a:solidFill>
                  <a:srgbClr val="1C1C1C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76" name="直接连接符 106558"/>
              <p:cNvSpPr/>
              <p:nvPr/>
            </p:nvSpPr>
            <p:spPr>
              <a:xfrm>
                <a:off x="3168" y="1584"/>
                <a:ext cx="1872" cy="0"/>
              </a:xfrm>
              <a:prstGeom prst="line">
                <a:avLst/>
              </a:prstGeom>
              <a:ln w="19050" cap="flat" cmpd="sng">
                <a:solidFill>
                  <a:srgbClr val="1C1C1C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6177" name="对象 106559"/>
              <p:cNvGraphicFramePr>
                <a:graphicFrameLocks/>
              </p:cNvGraphicFramePr>
              <p:nvPr/>
            </p:nvGraphicFramePr>
            <p:xfrm>
              <a:off x="2880" y="1440"/>
              <a:ext cx="28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7315200" imgH="7620000" progId="">
                      <p:embed/>
                    </p:oleObj>
                  </mc:Choice>
                  <mc:Fallback>
                    <p:oleObj r:id="rId22" imgW="7315200" imgH="7620000" progId="">
                      <p:embed/>
                      <p:pic>
                        <p:nvPicPr>
                          <p:cNvPr id="0" name="图片 3078" descr="image6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440"/>
                            <a:ext cx="28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8" name="对象 106560"/>
              <p:cNvGraphicFramePr>
                <a:graphicFrameLocks/>
              </p:cNvGraphicFramePr>
              <p:nvPr/>
            </p:nvGraphicFramePr>
            <p:xfrm>
              <a:off x="2880" y="1680"/>
              <a:ext cx="28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4" imgW="7315200" imgH="7620000" progId="">
                      <p:embed/>
                    </p:oleObj>
                  </mc:Choice>
                  <mc:Fallback>
                    <p:oleObj r:id="rId24" imgW="7315200" imgH="7620000" progId="">
                      <p:embed/>
                      <p:pic>
                        <p:nvPicPr>
                          <p:cNvPr id="0" name="图片 3079" descr="image6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680"/>
                            <a:ext cx="28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9" name="对象 106561"/>
              <p:cNvGraphicFramePr>
                <a:graphicFrameLocks/>
              </p:cNvGraphicFramePr>
              <p:nvPr/>
            </p:nvGraphicFramePr>
            <p:xfrm>
              <a:off x="4656" y="1584"/>
              <a:ext cx="4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6" imgW="19507200" imgH="7620000" progId="">
                      <p:embed/>
                    </p:oleObj>
                  </mc:Choice>
                  <mc:Fallback>
                    <p:oleObj r:id="rId26" imgW="19507200" imgH="7620000" progId="">
                      <p:embed/>
                      <p:pic>
                        <p:nvPicPr>
                          <p:cNvPr id="0" name="图片 3080" descr="image6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584"/>
                            <a:ext cx="48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0" name="直接连接符 106562"/>
              <p:cNvSpPr/>
              <p:nvPr/>
            </p:nvSpPr>
            <p:spPr>
              <a:xfrm>
                <a:off x="4944" y="1344"/>
                <a:ext cx="0" cy="240"/>
              </a:xfrm>
              <a:prstGeom prst="line">
                <a:avLst/>
              </a:prstGeom>
              <a:ln w="19050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6181" name="直接连接符 106563"/>
              <p:cNvSpPr/>
              <p:nvPr/>
            </p:nvSpPr>
            <p:spPr>
              <a:xfrm>
                <a:off x="4944" y="1824"/>
                <a:ext cx="0" cy="240"/>
              </a:xfrm>
              <a:prstGeom prst="line">
                <a:avLst/>
              </a:prstGeom>
              <a:ln w="19050" cap="flat" cmpd="sng">
                <a:solidFill>
                  <a:srgbClr val="FF0066"/>
                </a:solidFill>
                <a:prstDash val="solid"/>
                <a:round/>
                <a:headEnd type="triangle" w="sm" len="lg"/>
                <a:tailEnd type="none" w="med" len="med"/>
              </a:ln>
            </p:spPr>
          </p:sp>
        </p:grpSp>
      </p:grpSp>
      <p:graphicFrame>
        <p:nvGraphicFramePr>
          <p:cNvPr id="106568" name="对象 106567"/>
          <p:cNvGraphicFramePr>
            <a:graphicFrameLocks/>
          </p:cNvGraphicFramePr>
          <p:nvPr/>
        </p:nvGraphicFramePr>
        <p:xfrm>
          <a:off x="2133600" y="2771775"/>
          <a:ext cx="43211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44196000" imgH="5181600" progId="">
                  <p:embed/>
                </p:oleObj>
              </mc:Choice>
              <mc:Fallback>
                <p:oleObj r:id="rId28" imgW="44196000" imgH="5181600" progId="">
                  <p:embed/>
                  <p:pic>
                    <p:nvPicPr>
                      <p:cNvPr id="0" name="图片 3083" descr="image73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71775"/>
                        <a:ext cx="43211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" name="对象 106566"/>
          <p:cNvGraphicFramePr>
            <a:graphicFrameLocks/>
          </p:cNvGraphicFramePr>
          <p:nvPr/>
        </p:nvGraphicFramePr>
        <p:xfrm>
          <a:off x="2721610" y="2097088"/>
          <a:ext cx="15843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6459200" imgH="5486400" progId="">
                  <p:embed/>
                </p:oleObj>
              </mc:Choice>
              <mc:Fallback>
                <p:oleObj r:id="rId30" imgW="16459200" imgH="5486400" progId="">
                  <p:embed/>
                  <p:pic>
                    <p:nvPicPr>
                      <p:cNvPr id="0" name="图片 3084" descr="image74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610" y="2097088"/>
                        <a:ext cx="15843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6" name="矩形 106568"/>
          <p:cNvSpPr/>
          <p:nvPr/>
        </p:nvSpPr>
        <p:spPr>
          <a:xfrm>
            <a:off x="1529715" y="2141855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Clr>
                <a:srgbClr val="000000"/>
              </a:buClr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位移</a:t>
            </a:r>
          </a:p>
        </p:txBody>
      </p:sp>
      <p:sp>
        <p:nvSpPr>
          <p:cNvPr id="106571" name="文本框 106570"/>
          <p:cNvSpPr txBox="1"/>
          <p:nvPr/>
        </p:nvSpPr>
        <p:spPr>
          <a:xfrm>
            <a:off x="1583690" y="3652203"/>
            <a:ext cx="4572000" cy="419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若质点在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空间中运动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6574" name="对象 106573"/>
          <p:cNvGraphicFramePr>
            <a:graphicFrameLocks/>
          </p:cNvGraphicFramePr>
          <p:nvPr/>
        </p:nvGraphicFramePr>
        <p:xfrm>
          <a:off x="2209800" y="4171792"/>
          <a:ext cx="7543800" cy="63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03632000" imgH="8229600" progId="">
                  <p:embed/>
                </p:oleObj>
              </mc:Choice>
              <mc:Fallback>
                <p:oleObj r:id="rId32" imgW="103632000" imgH="8229600" progId="">
                  <p:embed/>
                  <p:pic>
                    <p:nvPicPr>
                      <p:cNvPr id="0" name="图片 3144" descr="image75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71792"/>
                        <a:ext cx="7543800" cy="630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79" name="组合 106578"/>
          <p:cNvGrpSpPr/>
          <p:nvPr/>
        </p:nvGrpSpPr>
        <p:grpSpPr>
          <a:xfrm>
            <a:off x="2590800" y="5983295"/>
            <a:ext cx="7620000" cy="479425"/>
            <a:chOff x="672" y="3778"/>
            <a:chExt cx="4800" cy="302"/>
          </a:xfrm>
        </p:grpSpPr>
        <p:sp>
          <p:nvSpPr>
            <p:cNvPr id="6190" name="文本框 106576"/>
            <p:cNvSpPr txBox="1"/>
            <p:nvPr/>
          </p:nvSpPr>
          <p:spPr>
            <a:xfrm>
              <a:off x="672" y="3792"/>
              <a:ext cx="48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  <a:buClr>
                  <a:srgbClr val="000000"/>
                </a:buClr>
              </a:pPr>
              <a:r>
                <a:rPr lang="en-US" altLang="zh-CN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400" dirty="0">
                  <a:solidFill>
                    <a:srgbClr val="CC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路程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      ）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: 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质点实际运动轨迹的长度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6191" name="对象 106577"/>
            <p:cNvGraphicFramePr>
              <a:graphicFrameLocks/>
            </p:cNvGraphicFramePr>
            <p:nvPr/>
          </p:nvGraphicFramePr>
          <p:xfrm>
            <a:off x="1479" y="3778"/>
            <a:ext cx="34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5486400" imgH="3962400" progId="">
                    <p:embed/>
                  </p:oleObj>
                </mc:Choice>
                <mc:Fallback>
                  <p:oleObj name="公式" r:id="rId34" imgW="5486400" imgH="3962400" progId="">
                    <p:embed/>
                    <p:pic>
                      <p:nvPicPr>
                        <p:cNvPr id="0" name="图片 3145" descr="image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3778"/>
                          <a:ext cx="340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9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437631"/>
            <a:ext cx="3860800" cy="365125"/>
          </a:xfrm>
        </p:spPr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20</a:t>
            </a:fld>
            <a:endParaRPr lang="zh-CN" altLang="en-US" dirty="0">
              <a:solidFill>
                <a:srgbClr val="000066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23365" y="269558"/>
            <a:ext cx="4572000" cy="1818005"/>
            <a:chOff x="1523365" y="269558"/>
            <a:chExt cx="4572000" cy="1818005"/>
          </a:xfrm>
        </p:grpSpPr>
        <p:graphicFrame>
          <p:nvGraphicFramePr>
            <p:cNvPr id="6182" name="对象 106564"/>
            <p:cNvGraphicFramePr>
              <a:graphicFrameLocks/>
            </p:cNvGraphicFramePr>
            <p:nvPr/>
          </p:nvGraphicFramePr>
          <p:xfrm>
            <a:off x="2782888" y="692150"/>
            <a:ext cx="2305050" cy="677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21031200" imgH="5486400" progId="">
                    <p:embed/>
                  </p:oleObj>
                </mc:Choice>
                <mc:Fallback>
                  <p:oleObj r:id="rId36" imgW="21031200" imgH="5486400" progId="">
                    <p:embed/>
                    <p:pic>
                      <p:nvPicPr>
                        <p:cNvPr id="0" name="图片 3081" descr="image7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888" y="692150"/>
                          <a:ext cx="2305050" cy="677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3" name="对象 106565"/>
            <p:cNvGraphicFramePr>
              <a:graphicFrameLocks/>
            </p:cNvGraphicFramePr>
            <p:nvPr/>
          </p:nvGraphicFramePr>
          <p:xfrm>
            <a:off x="2794000" y="1417638"/>
            <a:ext cx="2303463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21336000" imgH="5486400" progId="">
                    <p:embed/>
                  </p:oleObj>
                </mc:Choice>
                <mc:Fallback>
                  <p:oleObj r:id="rId38" imgW="21336000" imgH="5486400" progId="">
                    <p:embed/>
                    <p:pic>
                      <p:nvPicPr>
                        <p:cNvPr id="0" name="图片 3082" descr="image7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000" y="1417638"/>
                          <a:ext cx="2303463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523365" y="269558"/>
              <a:ext cx="4572000" cy="4191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若质点在</a:t>
              </a:r>
              <a:r>
                <a:rPr lang="zh-CN" altLang="en-US" sz="24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二维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空间中运动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6" grpId="0"/>
      <p:bldP spid="1065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133121"/>
          <p:cNvSpPr/>
          <p:nvPr/>
        </p:nvSpPr>
        <p:spPr>
          <a:xfrm>
            <a:off x="7334250" y="409575"/>
            <a:ext cx="3810000" cy="403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23" name="对象 133122"/>
          <p:cNvGraphicFramePr>
            <a:graphicFrameLocks/>
          </p:cNvGraphicFramePr>
          <p:nvPr/>
        </p:nvGraphicFramePr>
        <p:xfrm>
          <a:off x="2171700" y="3444558"/>
          <a:ext cx="40386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26400" imgH="5791200" progId="">
                  <p:embed/>
                </p:oleObj>
              </mc:Choice>
              <mc:Fallback>
                <p:oleObj r:id="rId2" imgW="20726400" imgH="5791200" progId="">
                  <p:embed/>
                  <p:pic>
                    <p:nvPicPr>
                      <p:cNvPr id="0" name="图片 3146" descr="image7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444558"/>
                        <a:ext cx="403860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对象 133123"/>
          <p:cNvGraphicFramePr>
            <a:graphicFrameLocks/>
          </p:cNvGraphicFramePr>
          <p:nvPr/>
        </p:nvGraphicFramePr>
        <p:xfrm>
          <a:off x="2195830" y="4441825"/>
          <a:ext cx="17176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945600" imgH="8534400" progId="">
                  <p:embed/>
                </p:oleObj>
              </mc:Choice>
              <mc:Fallback>
                <p:oleObj r:id="rId4" imgW="21945600" imgH="8534400" progId="">
                  <p:embed/>
                  <p:pic>
                    <p:nvPicPr>
                      <p:cNvPr id="0" name="图片 3148" descr="image8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830" y="4441825"/>
                        <a:ext cx="17176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组合 133127"/>
          <p:cNvGrpSpPr/>
          <p:nvPr/>
        </p:nvGrpSpPr>
        <p:grpSpPr>
          <a:xfrm>
            <a:off x="1847850" y="457200"/>
            <a:ext cx="3200400" cy="533400"/>
            <a:chOff x="240" y="432"/>
            <a:chExt cx="2016" cy="336"/>
          </a:xfrm>
        </p:grpSpPr>
        <p:sp>
          <p:nvSpPr>
            <p:cNvPr id="7176" name="椭圆 133128"/>
            <p:cNvSpPr/>
            <p:nvPr/>
          </p:nvSpPr>
          <p:spPr>
            <a:xfrm>
              <a:off x="240" y="432"/>
              <a:ext cx="2016" cy="336"/>
            </a:xfrm>
            <a:prstGeom prst="ellipse">
              <a:avLst/>
            </a:prstGeom>
            <a:gradFill rotWithShape="0">
              <a:gsLst>
                <a:gs pos="0">
                  <a:srgbClr val="FFFFDD"/>
                </a:gs>
                <a:gs pos="50000">
                  <a:srgbClr val="FFFFFF"/>
                </a:gs>
                <a:gs pos="100000">
                  <a:srgbClr val="FFFFDD"/>
                </a:gs>
              </a:gsLst>
              <a:lin ang="5400000" scaled="1"/>
              <a:tileRect/>
            </a:gradFill>
            <a:ln w="19050" cap="flat" cmpd="sng">
              <a:solidFill>
                <a:srgbClr val="CC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7" name="文本框 133129"/>
            <p:cNvSpPr txBox="1"/>
            <p:nvPr/>
          </p:nvSpPr>
          <p:spPr>
            <a:xfrm>
              <a:off x="384" y="456"/>
              <a:ext cx="18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位移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的物理</a:t>
              </a: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意义</a:t>
              </a:r>
              <a:endPara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131" name="文本框 133130"/>
          <p:cNvSpPr txBox="1"/>
          <p:nvPr/>
        </p:nvSpPr>
        <p:spPr>
          <a:xfrm>
            <a:off x="1584960" y="1181100"/>
            <a:ext cx="5567680" cy="895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A)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确切反映物体在空间位置的变化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与路径无关，只决定于质点的始末位置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33132" name="文本框 133131"/>
          <p:cNvSpPr txBox="1"/>
          <p:nvPr/>
        </p:nvSpPr>
        <p:spPr>
          <a:xfrm>
            <a:off x="1736725" y="2194560"/>
            <a:ext cx="4979670" cy="493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eaLnBrk="0" hangingPunct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反映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了运动的矢量性和叠加性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7180" name="对象 133132"/>
          <p:cNvGraphicFramePr>
            <a:graphicFrameLocks/>
          </p:cNvGraphicFramePr>
          <p:nvPr/>
        </p:nvGraphicFramePr>
        <p:xfrm>
          <a:off x="9467850" y="619125"/>
          <a:ext cx="609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486400" imgH="4572000" progId="">
                  <p:embed/>
                </p:oleObj>
              </mc:Choice>
              <mc:Fallback>
                <p:oleObj r:id="rId6" imgW="5486400" imgH="4572000" progId="">
                  <p:embed/>
                  <p:pic>
                    <p:nvPicPr>
                      <p:cNvPr id="0" name="图片 3135" descr="image8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7850" y="619125"/>
                        <a:ext cx="609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文本框 133133"/>
          <p:cNvSpPr txBox="1"/>
          <p:nvPr/>
        </p:nvSpPr>
        <p:spPr>
          <a:xfrm>
            <a:off x="10306050" y="124777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2" name="文本框 133134"/>
          <p:cNvSpPr txBox="1"/>
          <p:nvPr/>
        </p:nvSpPr>
        <p:spPr>
          <a:xfrm>
            <a:off x="7867650" y="29241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3" name="任意多边形 133135"/>
          <p:cNvSpPr/>
          <p:nvPr/>
        </p:nvSpPr>
        <p:spPr>
          <a:xfrm>
            <a:off x="7486650" y="1062038"/>
            <a:ext cx="3548063" cy="1535112"/>
          </a:xfrm>
          <a:custGeom>
            <a:avLst/>
            <a:gdLst/>
            <a:ahLst/>
            <a:cxnLst/>
            <a:rect l="0" t="0" r="0" b="0"/>
            <a:pathLst>
              <a:path w="2235" h="967">
                <a:moveTo>
                  <a:pt x="0" y="967"/>
                </a:moveTo>
                <a:cubicBezTo>
                  <a:pt x="46" y="894"/>
                  <a:pt x="129" y="615"/>
                  <a:pt x="274" y="528"/>
                </a:cubicBezTo>
                <a:cubicBezTo>
                  <a:pt x="419" y="441"/>
                  <a:pt x="714" y="521"/>
                  <a:pt x="872" y="447"/>
                </a:cubicBezTo>
                <a:cubicBezTo>
                  <a:pt x="1030" y="373"/>
                  <a:pt x="1099" y="150"/>
                  <a:pt x="1221" y="83"/>
                </a:cubicBezTo>
                <a:cubicBezTo>
                  <a:pt x="1343" y="16"/>
                  <a:pt x="1488" y="0"/>
                  <a:pt x="1605" y="42"/>
                </a:cubicBezTo>
                <a:cubicBezTo>
                  <a:pt x="1722" y="84"/>
                  <a:pt x="1815" y="260"/>
                  <a:pt x="1920" y="336"/>
                </a:cubicBezTo>
                <a:cubicBezTo>
                  <a:pt x="2025" y="412"/>
                  <a:pt x="2170" y="467"/>
                  <a:pt x="2235" y="501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4" name="文本框 133136"/>
          <p:cNvSpPr txBox="1"/>
          <p:nvPr/>
        </p:nvSpPr>
        <p:spPr>
          <a:xfrm>
            <a:off x="8477250" y="1323975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138" name="组合 133137"/>
          <p:cNvGrpSpPr/>
          <p:nvPr/>
        </p:nvGrpSpPr>
        <p:grpSpPr>
          <a:xfrm>
            <a:off x="8248650" y="3338513"/>
            <a:ext cx="2362200" cy="1033462"/>
            <a:chOff x="3792" y="2373"/>
            <a:chExt cx="1344" cy="632"/>
          </a:xfrm>
        </p:grpSpPr>
        <p:graphicFrame>
          <p:nvGraphicFramePr>
            <p:cNvPr id="7186" name="对象 133138"/>
            <p:cNvGraphicFramePr>
              <a:graphicFrameLocks/>
            </p:cNvGraphicFramePr>
            <p:nvPr/>
          </p:nvGraphicFramePr>
          <p:xfrm>
            <a:off x="3936" y="2373"/>
            <a:ext cx="110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7983200" imgH="5181600" progId="">
                    <p:embed/>
                  </p:oleObj>
                </mc:Choice>
                <mc:Fallback>
                  <p:oleObj r:id="rId8" imgW="17983200" imgH="5181600" progId="">
                    <p:embed/>
                    <p:pic>
                      <p:nvPicPr>
                        <p:cNvPr id="0" name="图片 3136" descr="image8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373"/>
                          <a:ext cx="110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对象 133139"/>
            <p:cNvGraphicFramePr>
              <a:graphicFrameLocks/>
            </p:cNvGraphicFramePr>
            <p:nvPr/>
          </p:nvGraphicFramePr>
          <p:xfrm>
            <a:off x="3936" y="2688"/>
            <a:ext cx="12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9507200" imgH="5181600" progId="">
                    <p:embed/>
                  </p:oleObj>
                </mc:Choice>
                <mc:Fallback>
                  <p:oleObj r:id="rId10" imgW="19507200" imgH="5181600" progId="">
                    <p:embed/>
                    <p:pic>
                      <p:nvPicPr>
                        <p:cNvPr id="0" name="图片 3138" descr="image83"/>
                        <p:cNvPicPr>
                          <a:picLocks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88"/>
                          <a:ext cx="12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左大括号 133140"/>
            <p:cNvSpPr/>
            <p:nvPr/>
          </p:nvSpPr>
          <p:spPr>
            <a:xfrm>
              <a:off x="3792" y="2496"/>
              <a:ext cx="144" cy="384"/>
            </a:xfrm>
            <a:prstGeom prst="leftBrace">
              <a:avLst>
                <a:gd name="adj1" fmla="val 22209"/>
                <a:gd name="adj2" fmla="val 50000"/>
              </a:avLst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89" name="组合 133141"/>
          <p:cNvGrpSpPr/>
          <p:nvPr/>
        </p:nvGrpSpPr>
        <p:grpSpPr>
          <a:xfrm>
            <a:off x="7943850" y="1181100"/>
            <a:ext cx="1155700" cy="2047875"/>
            <a:chOff x="3456" y="1014"/>
            <a:chExt cx="728" cy="1290"/>
          </a:xfrm>
        </p:grpSpPr>
        <p:sp>
          <p:nvSpPr>
            <p:cNvPr id="7190" name="直接连接符 133142"/>
            <p:cNvSpPr/>
            <p:nvPr/>
          </p:nvSpPr>
          <p:spPr>
            <a:xfrm flipV="1">
              <a:off x="3648" y="1344"/>
              <a:ext cx="432" cy="96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7191" name="对象 133143"/>
            <p:cNvGraphicFramePr>
              <a:graphicFrameLocks/>
            </p:cNvGraphicFramePr>
            <p:nvPr/>
          </p:nvGraphicFramePr>
          <p:xfrm>
            <a:off x="3456" y="1483"/>
            <a:ext cx="48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7620000" imgH="5181600" progId="">
                    <p:embed/>
                  </p:oleObj>
                </mc:Choice>
                <mc:Fallback>
                  <p:oleObj r:id="rId11" imgW="7620000" imgH="5181600" progId="">
                    <p:embed/>
                    <p:pic>
                      <p:nvPicPr>
                        <p:cNvPr id="0" name="图片 3139" descr="image8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83"/>
                          <a:ext cx="48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对象 133144"/>
            <p:cNvGraphicFramePr>
              <a:graphicFrameLocks/>
            </p:cNvGraphicFramePr>
            <p:nvPr/>
          </p:nvGraphicFramePr>
          <p:xfrm>
            <a:off x="4022" y="1014"/>
            <a:ext cx="16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3657600" imgH="5181600" progId="">
                    <p:embed/>
                  </p:oleObj>
                </mc:Choice>
                <mc:Fallback>
                  <p:oleObj r:id="rId13" imgW="3657600" imgH="5181600" progId="">
                    <p:embed/>
                    <p:pic>
                      <p:nvPicPr>
                        <p:cNvPr id="0" name="图片 3137" descr="image8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" y="1014"/>
                          <a:ext cx="162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4" name="直接连接符 133146"/>
          <p:cNvSpPr/>
          <p:nvPr/>
        </p:nvSpPr>
        <p:spPr>
          <a:xfrm flipV="1">
            <a:off x="8248650" y="1476375"/>
            <a:ext cx="2209800" cy="1752600"/>
          </a:xfrm>
          <a:prstGeom prst="line">
            <a:avLst/>
          </a:prstGeom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sm" len="lg"/>
          </a:ln>
        </p:spPr>
      </p:sp>
      <p:graphicFrame>
        <p:nvGraphicFramePr>
          <p:cNvPr id="7195" name="对象 133147"/>
          <p:cNvGraphicFramePr>
            <a:graphicFrameLocks/>
          </p:cNvGraphicFramePr>
          <p:nvPr/>
        </p:nvGraphicFramePr>
        <p:xfrm>
          <a:off x="9163050" y="2355850"/>
          <a:ext cx="838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8229600" imgH="5181600" progId="">
                  <p:embed/>
                </p:oleObj>
              </mc:Choice>
              <mc:Fallback>
                <p:oleObj r:id="rId15" imgW="8229600" imgH="5181600" progId="">
                  <p:embed/>
                  <p:pic>
                    <p:nvPicPr>
                      <p:cNvPr id="0" name="图片 3151" descr="image8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3050" y="2355850"/>
                        <a:ext cx="838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6" name="对象 133148"/>
          <p:cNvGraphicFramePr>
            <a:graphicFrameLocks/>
          </p:cNvGraphicFramePr>
          <p:nvPr/>
        </p:nvGraphicFramePr>
        <p:xfrm>
          <a:off x="10542905" y="1104900"/>
          <a:ext cx="278130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3962400" imgH="5181600" progId="">
                  <p:embed/>
                </p:oleObj>
              </mc:Choice>
              <mc:Fallback>
                <p:oleObj r:id="rId17" imgW="3962400" imgH="5181600" progId="">
                  <p:embed/>
                  <p:pic>
                    <p:nvPicPr>
                      <p:cNvPr id="0" name="图片 3152" descr="image8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2905" y="1104900"/>
                        <a:ext cx="278130" cy="363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0" name="任意多边形 133149"/>
          <p:cNvSpPr/>
          <p:nvPr/>
        </p:nvSpPr>
        <p:spPr>
          <a:xfrm>
            <a:off x="8677275" y="1714500"/>
            <a:ext cx="914400" cy="628650"/>
          </a:xfrm>
          <a:custGeom>
            <a:avLst/>
            <a:gdLst/>
            <a:ahLst/>
            <a:cxnLst/>
            <a:rect l="0" t="0" r="0" b="0"/>
            <a:pathLst>
              <a:path w="576" h="396">
                <a:moveTo>
                  <a:pt x="0" y="0"/>
                </a:moveTo>
                <a:lnTo>
                  <a:pt x="66" y="6"/>
                </a:lnTo>
                <a:lnTo>
                  <a:pt x="150" y="24"/>
                </a:lnTo>
                <a:lnTo>
                  <a:pt x="276" y="78"/>
                </a:lnTo>
                <a:lnTo>
                  <a:pt x="390" y="150"/>
                </a:lnTo>
                <a:lnTo>
                  <a:pt x="492" y="264"/>
                </a:lnTo>
                <a:lnTo>
                  <a:pt x="576" y="396"/>
                </a:lnTo>
              </a:path>
            </a:pathLst>
          </a:custGeom>
          <a:noFill/>
          <a:ln w="19050" cap="flat" cmpd="sng">
            <a:solidFill>
              <a:srgbClr val="FF9933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33151" name="组合 133150"/>
          <p:cNvGrpSpPr/>
          <p:nvPr/>
        </p:nvGrpSpPr>
        <p:grpSpPr>
          <a:xfrm>
            <a:off x="8934450" y="1095375"/>
            <a:ext cx="1524000" cy="685800"/>
            <a:chOff x="4080" y="960"/>
            <a:chExt cx="960" cy="432"/>
          </a:xfrm>
        </p:grpSpPr>
        <p:sp>
          <p:nvSpPr>
            <p:cNvPr id="7199" name="直接连接符 133151"/>
            <p:cNvSpPr/>
            <p:nvPr/>
          </p:nvSpPr>
          <p:spPr>
            <a:xfrm flipV="1">
              <a:off x="4080" y="1200"/>
              <a:ext cx="960" cy="19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7200" name="对象 133152"/>
            <p:cNvGraphicFramePr>
              <a:graphicFrameLocks/>
            </p:cNvGraphicFramePr>
            <p:nvPr/>
          </p:nvGraphicFramePr>
          <p:xfrm>
            <a:off x="4368" y="960"/>
            <a:ext cx="43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5181600" imgH="3962400" progId="">
                    <p:embed/>
                  </p:oleObj>
                </mc:Choice>
                <mc:Fallback>
                  <p:oleObj r:id="rId19" imgW="5181600" imgH="3962400" progId="">
                    <p:embed/>
                    <p:pic>
                      <p:nvPicPr>
                        <p:cNvPr id="0" name="图片 3156" descr="image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960"/>
                          <a:ext cx="43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75" name="组合 133174"/>
          <p:cNvGrpSpPr/>
          <p:nvPr/>
        </p:nvGrpSpPr>
        <p:grpSpPr>
          <a:xfrm>
            <a:off x="502285" y="4167505"/>
            <a:ext cx="1515745" cy="1066800"/>
            <a:chOff x="192" y="3168"/>
            <a:chExt cx="1152" cy="672"/>
          </a:xfrm>
        </p:grpSpPr>
        <p:sp>
          <p:nvSpPr>
            <p:cNvPr id="7202" name="爆炸形 1 133154"/>
            <p:cNvSpPr/>
            <p:nvPr/>
          </p:nvSpPr>
          <p:spPr>
            <a:xfrm>
              <a:off x="192" y="3168"/>
              <a:ext cx="1152" cy="672"/>
            </a:xfrm>
            <a:prstGeom prst="irregularSeal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DE3EC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3" name="文本框 133155"/>
            <p:cNvSpPr txBox="1"/>
            <p:nvPr/>
          </p:nvSpPr>
          <p:spPr>
            <a:xfrm>
              <a:off x="408" y="3360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注意</a:t>
              </a:r>
              <a:endPara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04" name="组合 133159"/>
          <p:cNvGrpSpPr/>
          <p:nvPr/>
        </p:nvGrpSpPr>
        <p:grpSpPr>
          <a:xfrm>
            <a:off x="7410450" y="561975"/>
            <a:ext cx="3635375" cy="3178175"/>
            <a:chOff x="3120" y="638"/>
            <a:chExt cx="2290" cy="2002"/>
          </a:xfrm>
        </p:grpSpPr>
        <p:sp>
          <p:nvSpPr>
            <p:cNvPr id="7205" name="直接连接符 133160"/>
            <p:cNvSpPr/>
            <p:nvPr/>
          </p:nvSpPr>
          <p:spPr>
            <a:xfrm flipV="1">
              <a:off x="3648" y="638"/>
              <a:ext cx="0" cy="1666"/>
            </a:xfrm>
            <a:prstGeom prst="line">
              <a:avLst/>
            </a:prstGeom>
            <a:ln w="12700" cap="flat" cmpd="sng">
              <a:solidFill>
                <a:srgbClr val="33333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206" name="直接连接符 133161"/>
            <p:cNvSpPr/>
            <p:nvPr/>
          </p:nvSpPr>
          <p:spPr>
            <a:xfrm flipV="1">
              <a:off x="3648" y="2304"/>
              <a:ext cx="1728" cy="0"/>
            </a:xfrm>
            <a:prstGeom prst="line">
              <a:avLst/>
            </a:prstGeom>
            <a:ln w="12700" cap="flat" cmpd="sng">
              <a:solidFill>
                <a:srgbClr val="33333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7207" name="直接连接符 133162"/>
            <p:cNvSpPr/>
            <p:nvPr/>
          </p:nvSpPr>
          <p:spPr>
            <a:xfrm flipH="1">
              <a:off x="3216" y="2304"/>
              <a:ext cx="432" cy="336"/>
            </a:xfrm>
            <a:prstGeom prst="line">
              <a:avLst/>
            </a:prstGeom>
            <a:ln w="12700" cap="flat" cmpd="sng">
              <a:solidFill>
                <a:srgbClr val="33333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7208" name="对象 133163"/>
            <p:cNvGraphicFramePr>
              <a:graphicFrameLocks/>
            </p:cNvGraphicFramePr>
            <p:nvPr/>
          </p:nvGraphicFramePr>
          <p:xfrm>
            <a:off x="5187" y="2352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177646" imgH="190335" progId="">
                    <p:embed/>
                  </p:oleObj>
                </mc:Choice>
                <mc:Fallback>
                  <p:oleObj r:id="rId21" imgW="177646" imgH="190335" progId="">
                    <p:embed/>
                    <p:pic>
                      <p:nvPicPr>
                        <p:cNvPr id="0" name="图片 3153" descr="image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7" y="2352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9" name="对象 133164"/>
            <p:cNvGraphicFramePr>
              <a:graphicFrameLocks/>
            </p:cNvGraphicFramePr>
            <p:nvPr/>
          </p:nvGraphicFramePr>
          <p:xfrm>
            <a:off x="3383" y="672"/>
            <a:ext cx="2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4572000" imgH="5791200" progId="">
                    <p:embed/>
                  </p:oleObj>
                </mc:Choice>
                <mc:Fallback>
                  <p:oleObj r:id="rId23" imgW="4572000" imgH="5791200" progId="">
                    <p:embed/>
                    <p:pic>
                      <p:nvPicPr>
                        <p:cNvPr id="0" name="图片 3154" descr="image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3" y="672"/>
                          <a:ext cx="22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0" name="对象 133165"/>
            <p:cNvGraphicFramePr>
              <a:graphicFrameLocks/>
            </p:cNvGraphicFramePr>
            <p:nvPr/>
          </p:nvGraphicFramePr>
          <p:xfrm>
            <a:off x="3423" y="2112"/>
            <a:ext cx="21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3657600" imgH="4267200" progId="">
                    <p:embed/>
                  </p:oleObj>
                </mc:Choice>
                <mc:Fallback>
                  <p:oleObj r:id="rId25" imgW="3657600" imgH="4267200" progId="">
                    <p:embed/>
                    <p:pic>
                      <p:nvPicPr>
                        <p:cNvPr id="0" name="图片 3155" descr="image8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112"/>
                          <a:ext cx="21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1" name="对象 133166"/>
            <p:cNvGraphicFramePr>
              <a:graphicFrameLocks/>
            </p:cNvGraphicFramePr>
            <p:nvPr/>
          </p:nvGraphicFramePr>
          <p:xfrm>
            <a:off x="3120" y="2400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3962400" imgH="3962400" progId="">
                    <p:embed/>
                  </p:oleObj>
                </mc:Choice>
                <mc:Fallback>
                  <p:oleObj r:id="rId27" imgW="3962400" imgH="3962400" progId="">
                    <p:embed/>
                    <p:pic>
                      <p:nvPicPr>
                        <p:cNvPr id="0" name="图片 3157" descr="image8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00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68" name="组合 133167"/>
          <p:cNvGrpSpPr/>
          <p:nvPr/>
        </p:nvGrpSpPr>
        <p:grpSpPr>
          <a:xfrm>
            <a:off x="9544050" y="1476375"/>
            <a:ext cx="1219200" cy="1143000"/>
            <a:chOff x="4512" y="1200"/>
            <a:chExt cx="720" cy="672"/>
          </a:xfrm>
        </p:grpSpPr>
        <p:sp>
          <p:nvSpPr>
            <p:cNvPr id="7213" name="直接连接符 133168"/>
            <p:cNvSpPr/>
            <p:nvPr/>
          </p:nvSpPr>
          <p:spPr>
            <a:xfrm>
              <a:off x="4512" y="1632"/>
              <a:ext cx="240" cy="240"/>
            </a:xfrm>
            <a:prstGeom prst="line">
              <a:avLst/>
            </a:prstGeom>
            <a:ln w="19050" cap="flat" cmpd="sng">
              <a:solidFill>
                <a:srgbClr val="33CC33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7214" name="直接连接符 133169"/>
            <p:cNvSpPr/>
            <p:nvPr/>
          </p:nvSpPr>
          <p:spPr>
            <a:xfrm flipH="1">
              <a:off x="4608" y="1344"/>
              <a:ext cx="528" cy="432"/>
            </a:xfrm>
            <a:prstGeom prst="line">
              <a:avLst/>
            </a:prstGeom>
            <a:ln w="19050" cap="flat" cmpd="sng">
              <a:solidFill>
                <a:srgbClr val="00CC66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sp>
          <p:nvSpPr>
            <p:cNvPr id="7215" name="直接连接符 133170"/>
            <p:cNvSpPr/>
            <p:nvPr/>
          </p:nvSpPr>
          <p:spPr>
            <a:xfrm>
              <a:off x="4992" y="1200"/>
              <a:ext cx="240" cy="240"/>
            </a:xfrm>
            <a:prstGeom prst="line">
              <a:avLst/>
            </a:prstGeom>
            <a:ln w="19050" cap="flat" cmpd="sng">
              <a:solidFill>
                <a:srgbClr val="33CC33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7216" name="对象 133171"/>
            <p:cNvGraphicFramePr>
              <a:graphicFrameLocks/>
            </p:cNvGraphicFramePr>
            <p:nvPr/>
          </p:nvGraphicFramePr>
          <p:xfrm>
            <a:off x="4800" y="1427"/>
            <a:ext cx="38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7315200" imgH="5486400" progId="">
                    <p:embed/>
                  </p:oleObj>
                </mc:Choice>
                <mc:Fallback>
                  <p:oleObj r:id="rId29" imgW="7315200" imgH="5486400" progId="">
                    <p:embed/>
                    <p:pic>
                      <p:nvPicPr>
                        <p:cNvPr id="0" name="图片 3140" descr="image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27"/>
                          <a:ext cx="38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73" name="对象 133172"/>
          <p:cNvGraphicFramePr>
            <a:graphicFrameLocks/>
          </p:cNvGraphicFramePr>
          <p:nvPr/>
        </p:nvGraphicFramePr>
        <p:xfrm>
          <a:off x="2169160" y="2763838"/>
          <a:ext cx="41148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1" imgW="62788800" imgH="9448800" progId="">
                  <p:embed/>
                </p:oleObj>
              </mc:Choice>
              <mc:Fallback>
                <p:oleObj r:id="rId31" imgW="62788800" imgH="9448800" progId="">
                  <p:embed/>
                  <p:pic>
                    <p:nvPicPr>
                      <p:cNvPr id="0" name="图片 3141" descr="image91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160" y="2763838"/>
                        <a:ext cx="41148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4" name="圆角矩形标注 133173"/>
          <p:cNvSpPr/>
          <p:nvPr/>
        </p:nvSpPr>
        <p:spPr>
          <a:xfrm>
            <a:off x="4488815" y="4507230"/>
            <a:ext cx="2816860" cy="533400"/>
          </a:xfrm>
          <a:prstGeom prst="wedgeRoundRectCallout">
            <a:avLst>
              <a:gd name="adj1" fmla="val -65329"/>
              <a:gd name="adj2" fmla="val -5356"/>
              <a:gd name="adj3" fmla="val 16667"/>
            </a:avLst>
          </a:prstGeom>
          <a:gradFill rotWithShape="0">
            <a:gsLst>
              <a:gs pos="0">
                <a:srgbClr val="FEECF5"/>
              </a:gs>
              <a:gs pos="50000">
                <a:srgbClr val="FFFFFF"/>
              </a:gs>
              <a:gs pos="100000">
                <a:srgbClr val="FEECF5"/>
              </a:gs>
            </a:gsLst>
            <a:lin ang="5400000" scaled="1"/>
            <a:tileRect/>
          </a:gradFill>
          <a:ln w="19050" cap="flat" cmpd="sng">
            <a:solidFill>
              <a:srgbClr val="CC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 algn="ctr">
              <a:buClr>
                <a:srgbClr val="000000"/>
              </a:buClr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位矢长度的变化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/>
          <p:nvPr/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t"/>
          <a:lstStyle>
            <a:lvl1pPr marL="0" algn="ctr" rtl="0" eaLnBrk="1" latinLnBrk="0" hangingPunct="1">
              <a:defRPr kumimoji="0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21</a:t>
            </a:fld>
            <a:endParaRPr lang="zh-CN" altLang="en-US" dirty="0">
              <a:solidFill>
                <a:srgbClr val="000066"/>
              </a:solidFill>
            </a:endParaRPr>
          </a:p>
        </p:txBody>
      </p:sp>
      <p:graphicFrame>
        <p:nvGraphicFramePr>
          <p:cNvPr id="3" name="Object 2"/>
          <p:cNvGraphicFramePr>
            <a:graphicFrameLocks/>
          </p:cNvGraphicFramePr>
          <p:nvPr/>
        </p:nvGraphicFramePr>
        <p:xfrm>
          <a:off x="2164715" y="5172075"/>
          <a:ext cx="7157720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3" imgW="62484000" imgH="6096000" progId="">
                  <p:embed/>
                </p:oleObj>
              </mc:Choice>
              <mc:Fallback>
                <p:oleObj r:id="rId33" imgW="62484000" imgH="6096000" progId="">
                  <p:embed/>
                  <p:pic>
                    <p:nvPicPr>
                      <p:cNvPr id="0" name="图片 3075" descr="image92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715" y="5172075"/>
                        <a:ext cx="7157720" cy="674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/>
          </p:cNvGraphicFramePr>
          <p:nvPr/>
        </p:nvGraphicFramePr>
        <p:xfrm>
          <a:off x="2158048" y="5827395"/>
          <a:ext cx="5652770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5" imgW="47244000" imgH="6096000" progId="">
                  <p:embed/>
                </p:oleObj>
              </mc:Choice>
              <mc:Fallback>
                <p:oleObj r:id="rId35" imgW="47244000" imgH="6096000" progId="">
                  <p:embed/>
                  <p:pic>
                    <p:nvPicPr>
                      <p:cNvPr id="0" name="图片 3388" descr="image93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048" y="5827395"/>
                        <a:ext cx="5652770" cy="675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133131" grpId="0"/>
      <p:bldP spid="133132" grpId="0"/>
      <p:bldP spid="7181" grpId="0"/>
      <p:bldP spid="7182" grpId="0"/>
      <p:bldP spid="7183" grpId="0" animBg="1"/>
      <p:bldP spid="7184" grpId="0"/>
      <p:bldP spid="133150" grpId="0" animBg="1"/>
      <p:bldP spid="1331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108549"/>
          <p:cNvSpPr txBox="1"/>
          <p:nvPr/>
        </p:nvSpPr>
        <p:spPr>
          <a:xfrm>
            <a:off x="3238500" y="607695"/>
            <a:ext cx="1859711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lvl="0" indent="0"/>
            <a:r>
              <a:rPr lang="zh-CN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位移与路程</a:t>
            </a:r>
          </a:p>
        </p:txBody>
      </p:sp>
      <p:sp>
        <p:nvSpPr>
          <p:cNvPr id="108579" name="文本框 108578"/>
          <p:cNvSpPr txBox="1"/>
          <p:nvPr/>
        </p:nvSpPr>
        <p:spPr>
          <a:xfrm>
            <a:off x="1724025" y="2797175"/>
            <a:ext cx="4724400" cy="91986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）一般情况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位移大小不等于路程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08580" name="对象 108579"/>
          <p:cNvGraphicFramePr>
            <a:graphicFrameLocks/>
          </p:cNvGraphicFramePr>
          <p:nvPr/>
        </p:nvGraphicFramePr>
        <p:xfrm>
          <a:off x="3419475" y="3722688"/>
          <a:ext cx="1828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716000" imgH="6096000" progId="">
                  <p:embed/>
                </p:oleObj>
              </mc:Choice>
              <mc:Fallback>
                <p:oleObj r:id="rId2" imgW="13716000" imgH="6096000" progId="">
                  <p:embed/>
                  <p:pic>
                    <p:nvPicPr>
                      <p:cNvPr id="0" name="图片 3142" descr="image9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22688"/>
                        <a:ext cx="1828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94" name="文本框 108593"/>
          <p:cNvSpPr txBox="1"/>
          <p:nvPr/>
        </p:nvSpPr>
        <p:spPr>
          <a:xfrm>
            <a:off x="1733550" y="5971540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）位移是矢量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路程是标量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03522" y="1239320"/>
            <a:ext cx="3657600" cy="3733800"/>
            <a:chOff x="6603522" y="1239320"/>
            <a:chExt cx="3657600" cy="3733800"/>
          </a:xfrm>
        </p:grpSpPr>
        <p:grpSp>
          <p:nvGrpSpPr>
            <p:cNvPr id="8197" name="组合 108631"/>
            <p:cNvGrpSpPr/>
            <p:nvPr/>
          </p:nvGrpSpPr>
          <p:grpSpPr>
            <a:xfrm>
              <a:off x="6603522" y="1239320"/>
              <a:ext cx="3657600" cy="3733800"/>
              <a:chOff x="3216" y="576"/>
              <a:chExt cx="2304" cy="2352"/>
            </a:xfrm>
          </p:grpSpPr>
          <p:sp>
            <p:nvSpPr>
              <p:cNvPr id="8198" name="矩形 108551"/>
              <p:cNvSpPr/>
              <p:nvPr/>
            </p:nvSpPr>
            <p:spPr>
              <a:xfrm>
                <a:off x="3216" y="576"/>
                <a:ext cx="2304" cy="23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8199" name="对象 108598"/>
              <p:cNvGraphicFramePr>
                <a:graphicFrameLocks/>
              </p:cNvGraphicFramePr>
              <p:nvPr/>
            </p:nvGraphicFramePr>
            <p:xfrm>
              <a:off x="4560" y="960"/>
              <a:ext cx="384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5486400" imgH="4572000" progId="">
                      <p:embed/>
                    </p:oleObj>
                  </mc:Choice>
                  <mc:Fallback>
                    <p:oleObj r:id="rId4" imgW="5486400" imgH="4572000" progId="">
                      <p:embed/>
                      <p:pic>
                        <p:nvPicPr>
                          <p:cNvPr id="0" name="图片 3203" descr="image8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960"/>
                            <a:ext cx="384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0" name="文本框 108599"/>
              <p:cNvSpPr txBox="1"/>
              <p:nvPr/>
            </p:nvSpPr>
            <p:spPr>
              <a:xfrm>
                <a:off x="5040" y="1296"/>
                <a:ext cx="3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endPara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1" name="文本框 108600"/>
              <p:cNvSpPr txBox="1"/>
              <p:nvPr/>
            </p:nvSpPr>
            <p:spPr>
              <a:xfrm>
                <a:off x="3504" y="2352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endParaRPr lang="zh-CN" altLang="en-US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2" name="任意多边形 108601"/>
              <p:cNvSpPr/>
              <p:nvPr/>
            </p:nvSpPr>
            <p:spPr>
              <a:xfrm>
                <a:off x="3264" y="1179"/>
                <a:ext cx="2235" cy="967"/>
              </a:xfrm>
              <a:custGeom>
                <a:avLst/>
                <a:gdLst/>
                <a:ahLst/>
                <a:cxnLst/>
                <a:rect l="0" t="0" r="0" b="0"/>
                <a:pathLst>
                  <a:path w="2235" h="967">
                    <a:moveTo>
                      <a:pt x="0" y="967"/>
                    </a:moveTo>
                    <a:cubicBezTo>
                      <a:pt x="46" y="894"/>
                      <a:pt x="129" y="615"/>
                      <a:pt x="274" y="528"/>
                    </a:cubicBezTo>
                    <a:cubicBezTo>
                      <a:pt x="419" y="441"/>
                      <a:pt x="714" y="521"/>
                      <a:pt x="872" y="447"/>
                    </a:cubicBezTo>
                    <a:cubicBezTo>
                      <a:pt x="1030" y="373"/>
                      <a:pt x="1099" y="150"/>
                      <a:pt x="1221" y="83"/>
                    </a:cubicBezTo>
                    <a:cubicBezTo>
                      <a:pt x="1343" y="16"/>
                      <a:pt x="1488" y="0"/>
                      <a:pt x="1605" y="42"/>
                    </a:cubicBezTo>
                    <a:cubicBezTo>
                      <a:pt x="1722" y="84"/>
                      <a:pt x="1815" y="260"/>
                      <a:pt x="1920" y="336"/>
                    </a:cubicBezTo>
                    <a:cubicBezTo>
                      <a:pt x="2025" y="412"/>
                      <a:pt x="2170" y="467"/>
                      <a:pt x="2235" y="501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3" name="文本框 108602"/>
              <p:cNvSpPr txBox="1"/>
              <p:nvPr/>
            </p:nvSpPr>
            <p:spPr>
              <a:xfrm>
                <a:off x="3888" y="1344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endParaRPr lang="zh-CN" altLang="en-US" sz="24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204" name="组合 108603"/>
              <p:cNvGrpSpPr/>
              <p:nvPr/>
            </p:nvGrpSpPr>
            <p:grpSpPr>
              <a:xfrm>
                <a:off x="3552" y="1200"/>
                <a:ext cx="701" cy="1344"/>
                <a:chOff x="3456" y="960"/>
                <a:chExt cx="701" cy="1344"/>
              </a:xfrm>
            </p:grpSpPr>
            <p:sp>
              <p:nvSpPr>
                <p:cNvPr id="8205" name="直接连接符 108604"/>
                <p:cNvSpPr/>
                <p:nvPr/>
              </p:nvSpPr>
              <p:spPr>
                <a:xfrm flipV="1">
                  <a:off x="3648" y="1344"/>
                  <a:ext cx="432" cy="960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8206" name="对象 108605"/>
                <p:cNvGraphicFramePr>
                  <a:graphicFrameLocks/>
                </p:cNvGraphicFramePr>
                <p:nvPr/>
              </p:nvGraphicFramePr>
              <p:xfrm>
                <a:off x="3456" y="1483"/>
                <a:ext cx="480" cy="3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6" imgW="7620000" imgH="5181600" progId="">
                        <p:embed/>
                      </p:oleObj>
                    </mc:Choice>
                    <mc:Fallback>
                      <p:oleObj r:id="rId6" imgW="7620000" imgH="5181600" progId="">
                        <p:embed/>
                        <p:pic>
                          <p:nvPicPr>
                            <p:cNvPr id="0" name="图片 3204" descr="image8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56" y="1483"/>
                              <a:ext cx="480" cy="3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07" name="对象 108606"/>
                <p:cNvGraphicFramePr>
                  <a:graphicFrameLocks/>
                </p:cNvGraphicFramePr>
                <p:nvPr/>
              </p:nvGraphicFramePr>
              <p:xfrm>
                <a:off x="3888" y="960"/>
                <a:ext cx="269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8" imgW="6096000" imgH="7620000" progId="">
                        <p:embed/>
                      </p:oleObj>
                    </mc:Choice>
                    <mc:Fallback>
                      <p:oleObj r:id="rId8" imgW="6096000" imgH="7620000" progId="">
                        <p:embed/>
                        <p:pic>
                          <p:nvPicPr>
                            <p:cNvPr id="0" name="图片 3205" descr="image9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8" y="960"/>
                              <a:ext cx="269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208" name="组合 108607"/>
              <p:cNvGrpSpPr/>
              <p:nvPr/>
            </p:nvGrpSpPr>
            <p:grpSpPr>
              <a:xfrm>
                <a:off x="3744" y="1152"/>
                <a:ext cx="1674" cy="1392"/>
                <a:chOff x="3648" y="912"/>
                <a:chExt cx="1674" cy="1392"/>
              </a:xfrm>
            </p:grpSpPr>
            <p:sp>
              <p:nvSpPr>
                <p:cNvPr id="8209" name="直接连接符 108608"/>
                <p:cNvSpPr/>
                <p:nvPr/>
              </p:nvSpPr>
              <p:spPr>
                <a:xfrm flipV="1">
                  <a:off x="3648" y="1200"/>
                  <a:ext cx="1392" cy="1104"/>
                </a:xfrm>
                <a:prstGeom prst="line">
                  <a:avLst/>
                </a:prstGeom>
                <a:ln w="38100" cap="flat" cmpd="sng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8210" name="对象 108609"/>
                <p:cNvGraphicFramePr>
                  <a:graphicFrameLocks/>
                </p:cNvGraphicFramePr>
                <p:nvPr/>
              </p:nvGraphicFramePr>
              <p:xfrm>
                <a:off x="4224" y="1754"/>
                <a:ext cx="528" cy="3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0" imgW="8229600" imgH="5181600" progId="">
                        <p:embed/>
                      </p:oleObj>
                    </mc:Choice>
                    <mc:Fallback>
                      <p:oleObj r:id="rId10" imgW="8229600" imgH="5181600" progId="">
                        <p:embed/>
                        <p:pic>
                          <p:nvPicPr>
                            <p:cNvPr id="0" name="图片 3206" descr="image8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1754"/>
                              <a:ext cx="528" cy="35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11" name="对象 108610"/>
                <p:cNvGraphicFramePr>
                  <a:graphicFrameLocks/>
                </p:cNvGraphicFramePr>
                <p:nvPr/>
              </p:nvGraphicFramePr>
              <p:xfrm>
                <a:off x="5040" y="912"/>
                <a:ext cx="282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2" imgW="6400800" imgH="7620000" progId="">
                        <p:embed/>
                      </p:oleObj>
                    </mc:Choice>
                    <mc:Fallback>
                      <p:oleObj r:id="rId12" imgW="6400800" imgH="7620000" progId="">
                        <p:embed/>
                        <p:pic>
                          <p:nvPicPr>
                            <p:cNvPr id="0" name="图片 3207" descr="image9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>
                                    <a:alpha val="0"/>
                                  </a:srgbClr>
                                </a:clrTo>
                              </a:clrChange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0" y="912"/>
                              <a:ext cx="282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212" name="组合 108612"/>
              <p:cNvGrpSpPr/>
              <p:nvPr/>
            </p:nvGrpSpPr>
            <p:grpSpPr>
              <a:xfrm>
                <a:off x="4176" y="1200"/>
                <a:ext cx="960" cy="432"/>
                <a:chOff x="4080" y="960"/>
                <a:chExt cx="960" cy="432"/>
              </a:xfrm>
            </p:grpSpPr>
            <p:sp>
              <p:nvSpPr>
                <p:cNvPr id="8213" name="直接连接符 108613"/>
                <p:cNvSpPr/>
                <p:nvPr/>
              </p:nvSpPr>
              <p:spPr>
                <a:xfrm flipV="1">
                  <a:off x="4080" y="1200"/>
                  <a:ext cx="960" cy="192"/>
                </a:xfrm>
                <a:prstGeom prst="line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8214" name="对象 108614"/>
                <p:cNvGraphicFramePr>
                  <a:graphicFrameLocks/>
                </p:cNvGraphicFramePr>
                <p:nvPr/>
              </p:nvGraphicFramePr>
              <p:xfrm>
                <a:off x="4368" y="960"/>
                <a:ext cx="432" cy="3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4" imgW="5181600" imgH="3962400" progId="">
                        <p:embed/>
                      </p:oleObj>
                    </mc:Choice>
                    <mc:Fallback>
                      <p:oleObj r:id="rId14" imgW="5181600" imgH="3962400" progId="">
                        <p:embed/>
                        <p:pic>
                          <p:nvPicPr>
                            <p:cNvPr id="0" name="图片 3208" descr="image5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960"/>
                              <a:ext cx="432" cy="3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215" name="组合 108615"/>
              <p:cNvGrpSpPr/>
              <p:nvPr/>
            </p:nvGrpSpPr>
            <p:grpSpPr>
              <a:xfrm>
                <a:off x="3216" y="864"/>
                <a:ext cx="2290" cy="2002"/>
                <a:chOff x="3120" y="638"/>
                <a:chExt cx="2290" cy="2002"/>
              </a:xfrm>
            </p:grpSpPr>
            <p:sp>
              <p:nvSpPr>
                <p:cNvPr id="8216" name="直接连接符 108616"/>
                <p:cNvSpPr/>
                <p:nvPr/>
              </p:nvSpPr>
              <p:spPr>
                <a:xfrm flipV="1">
                  <a:off x="3648" y="638"/>
                  <a:ext cx="0" cy="1666"/>
                </a:xfrm>
                <a:prstGeom prst="line">
                  <a:avLst/>
                </a:prstGeom>
                <a:ln w="12700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8217" name="直接连接符 108617"/>
                <p:cNvSpPr/>
                <p:nvPr/>
              </p:nvSpPr>
              <p:spPr>
                <a:xfrm flipV="1">
                  <a:off x="3648" y="2304"/>
                  <a:ext cx="1728" cy="0"/>
                </a:xfrm>
                <a:prstGeom prst="line">
                  <a:avLst/>
                </a:prstGeom>
                <a:ln w="12700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8218" name="直接连接符 108618"/>
                <p:cNvSpPr/>
                <p:nvPr/>
              </p:nvSpPr>
              <p:spPr>
                <a:xfrm flipH="1">
                  <a:off x="3216" y="2304"/>
                  <a:ext cx="432" cy="336"/>
                </a:xfrm>
                <a:prstGeom prst="line">
                  <a:avLst/>
                </a:prstGeom>
                <a:ln w="12700" cap="flat" cmpd="sng">
                  <a:solidFill>
                    <a:srgbClr val="333333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8219" name="对象 108619"/>
                <p:cNvGraphicFramePr>
                  <a:graphicFrameLocks/>
                </p:cNvGraphicFramePr>
                <p:nvPr/>
              </p:nvGraphicFramePr>
              <p:xfrm>
                <a:off x="5187" y="2352"/>
                <a:ext cx="223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6" imgW="177646" imgH="190335" progId="">
                        <p:embed/>
                      </p:oleObj>
                    </mc:Choice>
                    <mc:Fallback>
                      <p:oleObj r:id="rId16" imgW="177646" imgH="190335" progId="">
                        <p:embed/>
                        <p:pic>
                          <p:nvPicPr>
                            <p:cNvPr id="0" name="图片 3209" descr="image5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87" y="2352"/>
                              <a:ext cx="223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20" name="对象 108620"/>
                <p:cNvGraphicFramePr>
                  <a:graphicFrameLocks/>
                </p:cNvGraphicFramePr>
                <p:nvPr/>
              </p:nvGraphicFramePr>
              <p:xfrm>
                <a:off x="3383" y="672"/>
                <a:ext cx="229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8" imgW="4572000" imgH="5791200" progId="">
                        <p:embed/>
                      </p:oleObj>
                    </mc:Choice>
                    <mc:Fallback>
                      <p:oleObj r:id="rId18" imgW="4572000" imgH="5791200" progId="">
                        <p:embed/>
                        <p:pic>
                          <p:nvPicPr>
                            <p:cNvPr id="0" name="图片 3210" descr="image5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83" y="672"/>
                              <a:ext cx="229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21" name="对象 108621"/>
                <p:cNvGraphicFramePr>
                  <a:graphicFrameLocks/>
                </p:cNvGraphicFramePr>
                <p:nvPr/>
              </p:nvGraphicFramePr>
              <p:xfrm>
                <a:off x="3423" y="2112"/>
                <a:ext cx="216" cy="2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0" imgW="3657600" imgH="4267200" progId="">
                        <p:embed/>
                      </p:oleObj>
                    </mc:Choice>
                    <mc:Fallback>
                      <p:oleObj r:id="rId20" imgW="3657600" imgH="4267200" progId="">
                        <p:embed/>
                        <p:pic>
                          <p:nvPicPr>
                            <p:cNvPr id="0" name="图片 3211" descr="image8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23" y="2112"/>
                              <a:ext cx="216" cy="2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22" name="对象 108622"/>
                <p:cNvGraphicFramePr>
                  <a:graphicFrameLocks/>
                </p:cNvGraphicFramePr>
                <p:nvPr/>
              </p:nvGraphicFramePr>
              <p:xfrm>
                <a:off x="3120" y="2400"/>
                <a:ext cx="200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2" imgW="3962400" imgH="3962400" progId="">
                        <p:embed/>
                      </p:oleObj>
                    </mc:Choice>
                    <mc:Fallback>
                      <p:oleObj r:id="rId22" imgW="3962400" imgH="3962400" progId="">
                        <p:embed/>
                        <p:pic>
                          <p:nvPicPr>
                            <p:cNvPr id="0" name="图片 3212" descr="image8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0" y="2400"/>
                              <a:ext cx="200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08631" name="组合 108630"/>
            <p:cNvGrpSpPr/>
            <p:nvPr/>
          </p:nvGrpSpPr>
          <p:grpSpPr>
            <a:xfrm>
              <a:off x="8051322" y="1391720"/>
              <a:ext cx="1600200" cy="1524000"/>
              <a:chOff x="4128" y="672"/>
              <a:chExt cx="1008" cy="960"/>
            </a:xfrm>
          </p:grpSpPr>
          <p:graphicFrame>
            <p:nvGraphicFramePr>
              <p:cNvPr id="8224" name="对象 108555"/>
              <p:cNvGraphicFramePr>
                <a:graphicFrameLocks/>
              </p:cNvGraphicFramePr>
              <p:nvPr/>
            </p:nvGraphicFramePr>
            <p:xfrm>
              <a:off x="4128" y="672"/>
              <a:ext cx="432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4" imgW="8229600" imgH="7620000" progId="">
                      <p:embed/>
                    </p:oleObj>
                  </mc:Choice>
                  <mc:Fallback>
                    <p:oleObj r:id="rId24" imgW="8229600" imgH="7620000" progId="">
                      <p:embed/>
                      <p:pic>
                        <p:nvPicPr>
                          <p:cNvPr id="0" name="图片 3213" descr="image9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5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672"/>
                            <a:ext cx="432" cy="4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5" name="任意多边形 108629"/>
              <p:cNvSpPr/>
              <p:nvPr/>
            </p:nvSpPr>
            <p:spPr>
              <a:xfrm>
                <a:off x="4176" y="856"/>
                <a:ext cx="960" cy="776"/>
              </a:xfrm>
              <a:custGeom>
                <a:avLst/>
                <a:gdLst/>
                <a:ahLst/>
                <a:cxnLst/>
                <a:rect l="0" t="0" r="0" b="0"/>
                <a:pathLst>
                  <a:path w="1024" h="776">
                    <a:moveTo>
                      <a:pt x="0" y="776"/>
                    </a:moveTo>
                    <a:cubicBezTo>
                      <a:pt x="92" y="552"/>
                      <a:pt x="184" y="328"/>
                      <a:pt x="288" y="200"/>
                    </a:cubicBezTo>
                    <a:cubicBezTo>
                      <a:pt x="392" y="72"/>
                      <a:pt x="512" y="16"/>
                      <a:pt x="624" y="8"/>
                    </a:cubicBezTo>
                    <a:cubicBezTo>
                      <a:pt x="736" y="0"/>
                      <a:pt x="896" y="56"/>
                      <a:pt x="960" y="152"/>
                    </a:cubicBezTo>
                    <a:cubicBezTo>
                      <a:pt x="1024" y="248"/>
                      <a:pt x="1000" y="512"/>
                      <a:pt x="1008" y="584"/>
                    </a:cubicBezTo>
                  </a:path>
                </a:pathLst>
              </a:custGeom>
              <a:noFill/>
              <a:ln w="19050" cap="flat" cmpd="sng">
                <a:solidFill>
                  <a:srgbClr val="00CC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8640" name="组合 108639"/>
          <p:cNvGrpSpPr/>
          <p:nvPr/>
        </p:nvGrpSpPr>
        <p:grpSpPr>
          <a:xfrm>
            <a:off x="1771015" y="4554535"/>
            <a:ext cx="5257369" cy="571708"/>
            <a:chOff x="576" y="2844"/>
            <a:chExt cx="3053" cy="360"/>
          </a:xfrm>
        </p:grpSpPr>
        <p:sp>
          <p:nvSpPr>
            <p:cNvPr id="8227" name="文本框 108583"/>
            <p:cNvSpPr txBox="1"/>
            <p:nvPr/>
          </p:nvSpPr>
          <p:spPr>
            <a:xfrm>
              <a:off x="576" y="2880"/>
              <a:ext cx="30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zh-CN" altLang="en-US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r>
                <a:rPr lang="zh-CN" altLang="en-US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）什么情况          ？</a:t>
              </a:r>
            </a:p>
          </p:txBody>
        </p:sp>
        <p:graphicFrame>
          <p:nvGraphicFramePr>
            <p:cNvPr id="8228" name="对象 108637"/>
            <p:cNvGraphicFramePr>
              <a:graphicFrameLocks/>
            </p:cNvGraphicFramePr>
            <p:nvPr/>
          </p:nvGraphicFramePr>
          <p:xfrm>
            <a:off x="1791" y="2844"/>
            <a:ext cx="91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21640800" imgH="8534400" progId="">
                    <p:embed/>
                  </p:oleObj>
                </mc:Choice>
                <mc:Fallback>
                  <p:oleObj r:id="rId26" imgW="21640800" imgH="8534400" progId="">
                    <p:embed/>
                    <p:pic>
                      <p:nvPicPr>
                        <p:cNvPr id="0" name="图片 3215" descr="image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844"/>
                          <a:ext cx="91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649" name="组合 108648"/>
          <p:cNvGrpSpPr/>
          <p:nvPr/>
        </p:nvGrpSpPr>
        <p:grpSpPr>
          <a:xfrm>
            <a:off x="1979994" y="5300612"/>
            <a:ext cx="8994775" cy="512763"/>
            <a:chOff x="184" y="3377"/>
            <a:chExt cx="5666" cy="323"/>
          </a:xfrm>
        </p:grpSpPr>
        <p:sp>
          <p:nvSpPr>
            <p:cNvPr id="8230" name="文本框 108640"/>
            <p:cNvSpPr txBox="1"/>
            <p:nvPr/>
          </p:nvSpPr>
          <p:spPr>
            <a:xfrm>
              <a:off x="184" y="3377"/>
              <a:ext cx="56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不改变方向的直线运动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;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当        时       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8231" name="对象 108641"/>
            <p:cNvGraphicFramePr>
              <a:graphicFrameLocks/>
            </p:cNvGraphicFramePr>
            <p:nvPr/>
          </p:nvGraphicFramePr>
          <p:xfrm>
            <a:off x="2573" y="3425"/>
            <a:ext cx="69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8288000" imgH="5791200" progId="">
                    <p:embed/>
                  </p:oleObj>
                </mc:Choice>
                <mc:Fallback>
                  <p:oleObj r:id="rId28" imgW="18288000" imgH="5791200" progId="">
                    <p:embed/>
                    <p:pic>
                      <p:nvPicPr>
                        <p:cNvPr id="0" name="图片 3216" descr="image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3" y="3425"/>
                          <a:ext cx="696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对象 108642"/>
            <p:cNvGraphicFramePr>
              <a:graphicFrameLocks/>
            </p:cNvGraphicFramePr>
            <p:nvPr/>
          </p:nvGraphicFramePr>
          <p:xfrm>
            <a:off x="3504" y="3391"/>
            <a:ext cx="95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21640800" imgH="8534400" progId="">
                    <p:embed/>
                  </p:oleObj>
                </mc:Choice>
                <mc:Fallback>
                  <p:oleObj r:id="rId30" imgW="21640800" imgH="8534400" progId="">
                    <p:embed/>
                    <p:pic>
                      <p:nvPicPr>
                        <p:cNvPr id="0" name="图片 3214" descr="image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391"/>
                          <a:ext cx="952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33" name="组合 108651"/>
          <p:cNvGrpSpPr/>
          <p:nvPr/>
        </p:nvGrpSpPr>
        <p:grpSpPr>
          <a:xfrm>
            <a:off x="1905000" y="428625"/>
            <a:ext cx="1600200" cy="838200"/>
            <a:chOff x="240" y="384"/>
            <a:chExt cx="1008" cy="528"/>
          </a:xfrm>
        </p:grpSpPr>
        <p:sp>
          <p:nvSpPr>
            <p:cNvPr id="8234" name="横卷形 108646"/>
            <p:cNvSpPr/>
            <p:nvPr/>
          </p:nvSpPr>
          <p:spPr>
            <a:xfrm>
              <a:off x="240" y="384"/>
              <a:ext cx="816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009900"/>
              </a:outerShdw>
            </a:effectLst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5" name="文本框 108647"/>
            <p:cNvSpPr txBox="1"/>
            <p:nvPr/>
          </p:nvSpPr>
          <p:spPr>
            <a:xfrm>
              <a:off x="336" y="432"/>
              <a:ext cx="9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讨论</a:t>
              </a:r>
              <a:endParaRPr lang="zh-CN" altLang="en-US" sz="320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36" name="组合 108652"/>
          <p:cNvGrpSpPr/>
          <p:nvPr/>
        </p:nvGrpSpPr>
        <p:grpSpPr>
          <a:xfrm>
            <a:off x="1685925" y="1325880"/>
            <a:ext cx="4800600" cy="1408113"/>
            <a:chOff x="144" y="816"/>
            <a:chExt cx="3024" cy="887"/>
          </a:xfrm>
        </p:grpSpPr>
        <p:sp>
          <p:nvSpPr>
            <p:cNvPr id="8237" name="文本框 108591"/>
            <p:cNvSpPr txBox="1"/>
            <p:nvPr/>
          </p:nvSpPr>
          <p:spPr>
            <a:xfrm>
              <a:off x="144" y="816"/>
              <a:ext cx="2928" cy="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4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en-US" altLang="zh-CN" sz="2400" b="0" i="1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en-US" altLang="zh-CN" sz="2400" b="0" baseline="-250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en-US" altLang="zh-CN" sz="2400" b="0" i="1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en-US" altLang="zh-CN" sz="2400" b="0" baseline="-250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solidFill>
                    <a:srgbClr val="3333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两点间的路程是</a:t>
              </a:r>
              <a:r>
                <a:rPr lang="zh-CN" altLang="en-US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不唯一的</a:t>
              </a:r>
              <a:r>
                <a:rPr lang="en-US" altLang="zh-CN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可以是    或   而位移   是唯一的</a:t>
              </a:r>
              <a:r>
                <a:rPr lang="en-US" altLang="zh-CN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8238" name="矩形 108586"/>
            <p:cNvSpPr/>
            <p:nvPr/>
          </p:nvSpPr>
          <p:spPr>
            <a:xfrm>
              <a:off x="576" y="1104"/>
              <a:ext cx="2592" cy="384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39" name="对象 108588"/>
            <p:cNvGraphicFramePr>
              <a:graphicFrameLocks/>
            </p:cNvGraphicFramePr>
            <p:nvPr/>
          </p:nvGraphicFramePr>
          <p:xfrm>
            <a:off x="2724" y="1136"/>
            <a:ext cx="37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13106400" imgH="8839200" progId="">
                    <p:embed/>
                  </p:oleObj>
                </mc:Choice>
                <mc:Fallback>
                  <p:oleObj r:id="rId31" imgW="13106400" imgH="8839200" progId="">
                    <p:embed/>
                    <p:pic>
                      <p:nvPicPr>
                        <p:cNvPr id="0" name="图片 3227" descr="image1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1136"/>
                          <a:ext cx="37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对象 108590"/>
            <p:cNvGraphicFramePr>
              <a:graphicFrameLocks/>
            </p:cNvGraphicFramePr>
            <p:nvPr/>
          </p:nvGraphicFramePr>
          <p:xfrm>
            <a:off x="1256" y="1077"/>
            <a:ext cx="3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3" imgW="4876800" imgH="4267200" progId="">
                    <p:embed/>
                  </p:oleObj>
                </mc:Choice>
                <mc:Fallback>
                  <p:oleObj r:id="rId33" imgW="4876800" imgH="4267200" progId="">
                    <p:embed/>
                    <p:pic>
                      <p:nvPicPr>
                        <p:cNvPr id="0" name="图片 3228" descr="image1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1077"/>
                          <a:ext cx="3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对象 108649"/>
            <p:cNvGraphicFramePr>
              <a:graphicFrameLocks/>
            </p:cNvGraphicFramePr>
            <p:nvPr/>
          </p:nvGraphicFramePr>
          <p:xfrm>
            <a:off x="1794" y="1106"/>
            <a:ext cx="43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5" imgW="5791200" imgH="4267200" progId="">
                    <p:embed/>
                  </p:oleObj>
                </mc:Choice>
                <mc:Fallback>
                  <p:oleObj r:id="rId35" imgW="5791200" imgH="4267200" progId="">
                    <p:embed/>
                    <p:pic>
                      <p:nvPicPr>
                        <p:cNvPr id="0" name="图片 3229" descr="image1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4" y="1106"/>
                          <a:ext cx="43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4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429125" y="6521571"/>
            <a:ext cx="2844800" cy="301925"/>
          </a:xfrm>
        </p:spPr>
        <p:txBody>
          <a:bodyPr anchor="t"/>
          <a:lstStyle/>
          <a:p>
            <a:pPr indent="0" algn="ctr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 algn="ctr">
                <a:buClr>
                  <a:srgbClr val="000000"/>
                </a:buClr>
              </a:pPr>
              <a:t>22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9" grpId="0"/>
      <p:bldP spid="10859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框 109570"/>
          <p:cNvSpPr txBox="1"/>
          <p:nvPr/>
        </p:nvSpPr>
        <p:spPr>
          <a:xfrm>
            <a:off x="1803400" y="349885"/>
            <a:ext cx="2362200" cy="518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109578" name="矩形 109577"/>
          <p:cNvSpPr/>
          <p:nvPr/>
        </p:nvSpPr>
        <p:spPr>
          <a:xfrm>
            <a:off x="1903730" y="1076325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平均速度</a:t>
            </a:r>
          </a:p>
        </p:txBody>
      </p:sp>
      <p:graphicFrame>
        <p:nvGraphicFramePr>
          <p:cNvPr id="109589" name="对象 109588"/>
          <p:cNvGraphicFramePr>
            <a:graphicFrameLocks/>
          </p:cNvGraphicFramePr>
          <p:nvPr/>
        </p:nvGraphicFramePr>
        <p:xfrm>
          <a:off x="2360295" y="2524125"/>
          <a:ext cx="3810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726400" imgH="3657600" progId="">
                  <p:embed/>
                </p:oleObj>
              </mc:Choice>
              <mc:Fallback>
                <p:oleObj r:id="rId3" imgW="20726400" imgH="3657600" progId="">
                  <p:embed/>
                  <p:pic>
                    <p:nvPicPr>
                      <p:cNvPr id="0" name="图片 3230" descr="image10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295" y="2524125"/>
                        <a:ext cx="3810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623" name="组合 109622"/>
          <p:cNvGrpSpPr/>
          <p:nvPr/>
        </p:nvGrpSpPr>
        <p:grpSpPr>
          <a:xfrm>
            <a:off x="1905000" y="1657350"/>
            <a:ext cx="4724400" cy="841375"/>
            <a:chOff x="240" y="1083"/>
            <a:chExt cx="2976" cy="530"/>
          </a:xfrm>
        </p:grpSpPr>
        <p:sp>
          <p:nvSpPr>
            <p:cNvPr id="9221" name="文本框 109587"/>
            <p:cNvSpPr txBox="1"/>
            <p:nvPr/>
          </p:nvSpPr>
          <p:spPr>
            <a:xfrm>
              <a:off x="240" y="1095"/>
              <a:ext cx="2976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zh-CN" altLang="en-US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时间内</a:t>
              </a:r>
              <a:r>
                <a:rPr lang="en-US" altLang="zh-CN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质点从点</a:t>
              </a:r>
              <a:r>
                <a:rPr lang="en-US" altLang="zh-CN" sz="2400" i="1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运动到点</a:t>
              </a:r>
              <a:r>
                <a:rPr lang="en-US" altLang="zh-CN" sz="2400" i="1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lang="en-US" altLang="zh-CN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其位移为</a:t>
              </a:r>
              <a:r>
                <a:rPr lang="en-US" altLang="zh-CN" sz="2400" dirty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9222" name="对象 109591"/>
            <p:cNvGraphicFramePr>
              <a:graphicFrameLocks/>
            </p:cNvGraphicFramePr>
            <p:nvPr/>
          </p:nvGraphicFramePr>
          <p:xfrm>
            <a:off x="519" y="1083"/>
            <a:ext cx="35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4572000" imgH="4267200" progId="">
                    <p:embed/>
                  </p:oleObj>
                </mc:Choice>
                <mc:Fallback>
                  <p:oleObj r:id="rId5" imgW="4572000" imgH="4267200" progId="">
                    <p:embed/>
                    <p:pic>
                      <p:nvPicPr>
                        <p:cNvPr id="0" name="图片 3233" descr="image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" y="1083"/>
                          <a:ext cx="35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593" name="组合 109592"/>
          <p:cNvGrpSpPr/>
          <p:nvPr/>
        </p:nvGrpSpPr>
        <p:grpSpPr>
          <a:xfrm>
            <a:off x="2000250" y="3255963"/>
            <a:ext cx="3922713" cy="525463"/>
            <a:chOff x="390" y="1757"/>
            <a:chExt cx="2471" cy="331"/>
          </a:xfrm>
        </p:grpSpPr>
        <p:graphicFrame>
          <p:nvGraphicFramePr>
            <p:cNvPr id="9224" name="对象 109593"/>
            <p:cNvGraphicFramePr>
              <a:graphicFrameLocks/>
            </p:cNvGraphicFramePr>
            <p:nvPr/>
          </p:nvGraphicFramePr>
          <p:xfrm>
            <a:off x="390" y="1757"/>
            <a:ext cx="39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4572000" imgH="4267200" progId="">
                    <p:embed/>
                  </p:oleObj>
                </mc:Choice>
                <mc:Fallback>
                  <p:oleObj r:id="rId7" imgW="4572000" imgH="4267200" progId="">
                    <p:embed/>
                    <p:pic>
                      <p:nvPicPr>
                        <p:cNvPr id="0" name="图片 3234" descr="image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" y="1757"/>
                          <a:ext cx="39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文本框 109594"/>
            <p:cNvSpPr txBox="1"/>
            <p:nvPr/>
          </p:nvSpPr>
          <p:spPr>
            <a:xfrm>
              <a:off x="682" y="1790"/>
              <a:ext cx="21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4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时间内</a:t>
              </a:r>
              <a:r>
                <a:rPr lang="en-US" altLang="zh-CN" sz="24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4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质点的平均速度</a:t>
              </a:r>
            </a:p>
          </p:txBody>
        </p:sp>
      </p:grpSp>
      <p:grpSp>
        <p:nvGrpSpPr>
          <p:cNvPr id="109610" name="组合 109609"/>
          <p:cNvGrpSpPr/>
          <p:nvPr/>
        </p:nvGrpSpPr>
        <p:grpSpPr>
          <a:xfrm>
            <a:off x="5867400" y="4800600"/>
            <a:ext cx="4510088" cy="590550"/>
            <a:chOff x="384" y="3180"/>
            <a:chExt cx="2841" cy="372"/>
          </a:xfrm>
        </p:grpSpPr>
        <p:sp>
          <p:nvSpPr>
            <p:cNvPr id="9227" name="文本框 109598"/>
            <p:cNvSpPr txBox="1"/>
            <p:nvPr/>
          </p:nvSpPr>
          <p:spPr>
            <a:xfrm>
              <a:off x="384" y="3264"/>
              <a:ext cx="28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平均速度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        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同方向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9228" name="对象 109597"/>
            <p:cNvGraphicFramePr>
              <a:graphicFrameLocks/>
            </p:cNvGraphicFramePr>
            <p:nvPr/>
          </p:nvGraphicFramePr>
          <p:xfrm>
            <a:off x="1667" y="3269"/>
            <a:ext cx="28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7924800" imgH="5486400" progId="">
                    <p:embed/>
                  </p:oleObj>
                </mc:Choice>
                <mc:Fallback>
                  <p:oleObj r:id="rId8" imgW="7924800" imgH="5486400" progId="">
                    <p:embed/>
                    <p:pic>
                      <p:nvPicPr>
                        <p:cNvPr id="0" name="图片 3232" descr="image1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7" y="3269"/>
                          <a:ext cx="287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对象 109599"/>
            <p:cNvGraphicFramePr>
              <a:graphicFrameLocks/>
            </p:cNvGraphicFramePr>
            <p:nvPr/>
          </p:nvGraphicFramePr>
          <p:xfrm>
            <a:off x="1209" y="3180"/>
            <a:ext cx="26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352800" imgH="4876800" progId="">
                    <p:embed/>
                  </p:oleObj>
                </mc:Choice>
                <mc:Fallback>
                  <p:oleObj r:id="rId10" imgW="3352800" imgH="4876800" progId="">
                    <p:embed/>
                    <p:pic>
                      <p:nvPicPr>
                        <p:cNvPr id="0" name="图片 3236" descr="image1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3180"/>
                          <a:ext cx="26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608" name="对象 109607"/>
          <p:cNvGraphicFramePr>
            <a:graphicFrameLocks/>
          </p:cNvGraphicFramePr>
          <p:nvPr/>
        </p:nvGraphicFramePr>
        <p:xfrm>
          <a:off x="2438400" y="3796665"/>
          <a:ext cx="3484880" cy="8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1264800" imgH="17373600" progId="">
                  <p:embed/>
                </p:oleObj>
              </mc:Choice>
              <mc:Fallback>
                <p:oleObj r:id="rId12" imgW="61264800" imgH="17373600" progId="">
                  <p:embed/>
                  <p:pic>
                    <p:nvPicPr>
                      <p:cNvPr id="0" name="图片 3235" descr="image10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96665"/>
                        <a:ext cx="3484880" cy="869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625" name="组合 109624"/>
          <p:cNvGrpSpPr/>
          <p:nvPr/>
        </p:nvGrpSpPr>
        <p:grpSpPr>
          <a:xfrm>
            <a:off x="2162175" y="5573713"/>
            <a:ext cx="6000750" cy="792163"/>
            <a:chOff x="18" y="3553"/>
            <a:chExt cx="3780" cy="499"/>
          </a:xfrm>
        </p:grpSpPr>
        <p:sp>
          <p:nvSpPr>
            <p:cNvPr id="9232" name="矩形 109610"/>
            <p:cNvSpPr/>
            <p:nvPr/>
          </p:nvSpPr>
          <p:spPr>
            <a:xfrm>
              <a:off x="18" y="3696"/>
              <a:ext cx="12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>
                <a:buClr>
                  <a:srgbClr val="000000"/>
                </a:buClr>
              </a:pPr>
              <a:r>
                <a:rPr lang="zh-CN" altLang="en-US" sz="240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平均速度大小</a:t>
              </a:r>
            </a:p>
          </p:txBody>
        </p:sp>
        <p:graphicFrame>
          <p:nvGraphicFramePr>
            <p:cNvPr id="9233" name="对象 109611"/>
            <p:cNvGraphicFramePr>
              <a:graphicFrameLocks/>
            </p:cNvGraphicFramePr>
            <p:nvPr/>
          </p:nvGraphicFramePr>
          <p:xfrm>
            <a:off x="1760" y="3553"/>
            <a:ext cx="2038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50901600" imgH="15849600" progId="">
                    <p:embed/>
                  </p:oleObj>
                </mc:Choice>
                <mc:Fallback>
                  <p:oleObj r:id="rId14" imgW="50901600" imgH="15849600" progId="">
                    <p:embed/>
                    <p:pic>
                      <p:nvPicPr>
                        <p:cNvPr id="0" name="图片 3231" descr="image1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3553"/>
                          <a:ext cx="2038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617" name="组合 109616"/>
          <p:cNvGrpSpPr/>
          <p:nvPr/>
        </p:nvGrpSpPr>
        <p:grpSpPr>
          <a:xfrm>
            <a:off x="1981200" y="4879975"/>
            <a:ext cx="3332163" cy="635000"/>
            <a:chOff x="288" y="3156"/>
            <a:chExt cx="2099" cy="400"/>
          </a:xfrm>
        </p:grpSpPr>
        <p:graphicFrame>
          <p:nvGraphicFramePr>
            <p:cNvPr id="9235" name="对象 109614"/>
            <p:cNvGraphicFramePr>
              <a:graphicFrameLocks/>
            </p:cNvGraphicFramePr>
            <p:nvPr/>
          </p:nvGraphicFramePr>
          <p:xfrm>
            <a:off x="685" y="3156"/>
            <a:ext cx="170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4137600" imgH="8839200" progId="">
                    <p:embed/>
                  </p:oleObj>
                </mc:Choice>
                <mc:Fallback>
                  <p:oleObj r:id="rId16" imgW="34137600" imgH="8839200" progId="">
                    <p:embed/>
                    <p:pic>
                      <p:nvPicPr>
                        <p:cNvPr id="0" name="图片 3237" descr="image1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3156"/>
                          <a:ext cx="1702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6" name="文本框 109615"/>
            <p:cNvSpPr txBox="1"/>
            <p:nvPr/>
          </p:nvSpPr>
          <p:spPr>
            <a:xfrm>
              <a:off x="288" y="3168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</a:p>
          </p:txBody>
        </p:sp>
      </p:grpSp>
      <p:grpSp>
        <p:nvGrpSpPr>
          <p:cNvPr id="9237" name="组合 109623"/>
          <p:cNvGrpSpPr/>
          <p:nvPr/>
        </p:nvGrpSpPr>
        <p:grpSpPr>
          <a:xfrm>
            <a:off x="6638925" y="1297176"/>
            <a:ext cx="3429000" cy="3276600"/>
            <a:chOff x="3312" y="816"/>
            <a:chExt cx="2160" cy="2064"/>
          </a:xfrm>
        </p:grpSpPr>
        <p:grpSp>
          <p:nvGrpSpPr>
            <p:cNvPr id="9238" name="组合 109613"/>
            <p:cNvGrpSpPr/>
            <p:nvPr/>
          </p:nvGrpSpPr>
          <p:grpSpPr>
            <a:xfrm>
              <a:off x="3312" y="816"/>
              <a:ext cx="2160" cy="2064"/>
              <a:chOff x="3312" y="576"/>
              <a:chExt cx="2160" cy="2064"/>
            </a:xfrm>
          </p:grpSpPr>
          <p:sp>
            <p:nvSpPr>
              <p:cNvPr id="9239" name="矩形 109569"/>
              <p:cNvSpPr/>
              <p:nvPr/>
            </p:nvSpPr>
            <p:spPr>
              <a:xfrm>
                <a:off x="3312" y="576"/>
                <a:ext cx="2160" cy="206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0" name="任意多边形 109572"/>
              <p:cNvSpPr/>
              <p:nvPr/>
            </p:nvSpPr>
            <p:spPr>
              <a:xfrm>
                <a:off x="3710" y="933"/>
                <a:ext cx="1301" cy="1467"/>
              </a:xfrm>
              <a:custGeom>
                <a:avLst/>
                <a:gdLst/>
                <a:ahLst/>
                <a:cxnLst/>
                <a:rect l="0" t="0" r="0" b="0"/>
                <a:pathLst>
                  <a:path w="1301" h="1467">
                    <a:moveTo>
                      <a:pt x="0" y="164"/>
                    </a:moveTo>
                    <a:cubicBezTo>
                      <a:pt x="66" y="145"/>
                      <a:pt x="252" y="67"/>
                      <a:pt x="397" y="48"/>
                    </a:cubicBezTo>
                    <a:cubicBezTo>
                      <a:pt x="542" y="29"/>
                      <a:pt x="727" y="0"/>
                      <a:pt x="871" y="49"/>
                    </a:cubicBezTo>
                    <a:cubicBezTo>
                      <a:pt x="1015" y="98"/>
                      <a:pt x="1221" y="188"/>
                      <a:pt x="1261" y="342"/>
                    </a:cubicBezTo>
                    <a:cubicBezTo>
                      <a:pt x="1301" y="496"/>
                      <a:pt x="1171" y="786"/>
                      <a:pt x="1111" y="973"/>
                    </a:cubicBezTo>
                    <a:cubicBezTo>
                      <a:pt x="1051" y="1160"/>
                      <a:pt x="943" y="1364"/>
                      <a:pt x="898" y="1467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直接连接符 109574"/>
              <p:cNvSpPr/>
              <p:nvPr/>
            </p:nvSpPr>
            <p:spPr>
              <a:xfrm>
                <a:off x="4560" y="960"/>
                <a:ext cx="288" cy="816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round/>
                <a:headEnd type="triangle" w="sm" len="lg"/>
                <a:tailEnd type="none" w="sm" len="lg"/>
              </a:ln>
            </p:spPr>
          </p:sp>
          <p:graphicFrame>
            <p:nvGraphicFramePr>
              <p:cNvPr id="9242" name="对象 109575"/>
              <p:cNvGraphicFramePr>
                <a:graphicFrameLocks/>
              </p:cNvGraphicFramePr>
              <p:nvPr/>
            </p:nvGraphicFramePr>
            <p:xfrm>
              <a:off x="4608" y="1152"/>
              <a:ext cx="480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3962400" imgH="3048000" progId="">
                      <p:embed/>
                    </p:oleObj>
                  </mc:Choice>
                  <mc:Fallback>
                    <p:oleObj r:id="rId18" imgW="3962400" imgH="3048000" progId="">
                      <p:embed/>
                      <p:pic>
                        <p:nvPicPr>
                          <p:cNvPr id="0" name="图片 3158" descr="image10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152"/>
                            <a:ext cx="480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3" name="直接连接符 109579"/>
              <p:cNvSpPr/>
              <p:nvPr/>
            </p:nvSpPr>
            <p:spPr>
              <a:xfrm flipV="1">
                <a:off x="3600" y="1776"/>
                <a:ext cx="1248" cy="720"/>
              </a:xfrm>
              <a:prstGeom prst="line">
                <a:avLst/>
              </a:prstGeom>
              <a:ln w="38100" cap="flat" cmpd="sng">
                <a:solidFill>
                  <a:srgbClr val="D60093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9244" name="对象 109580"/>
              <p:cNvGraphicFramePr>
                <a:graphicFrameLocks/>
              </p:cNvGraphicFramePr>
              <p:nvPr/>
            </p:nvGraphicFramePr>
            <p:xfrm>
              <a:off x="3600" y="1104"/>
              <a:ext cx="816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9448800" imgH="3657600" progId="">
                      <p:embed/>
                    </p:oleObj>
                  </mc:Choice>
                  <mc:Fallback>
                    <p:oleObj r:id="rId20" imgW="9448800" imgH="3657600" progId="">
                      <p:embed/>
                      <p:pic>
                        <p:nvPicPr>
                          <p:cNvPr id="0" name="图片 3159" descr="image1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104"/>
                            <a:ext cx="816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5" name="文本框 109581"/>
              <p:cNvSpPr txBox="1"/>
              <p:nvPr/>
            </p:nvSpPr>
            <p:spPr>
              <a:xfrm>
                <a:off x="4560" y="672"/>
                <a:ext cx="288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9246" name="直接连接符 109583"/>
              <p:cNvSpPr/>
              <p:nvPr/>
            </p:nvSpPr>
            <p:spPr>
              <a:xfrm flipV="1">
                <a:off x="3600" y="960"/>
                <a:ext cx="960" cy="1536"/>
              </a:xfrm>
              <a:prstGeom prst="line">
                <a:avLst/>
              </a:prstGeom>
              <a:ln w="38100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9247" name="对象 109584"/>
              <p:cNvGraphicFramePr>
                <a:graphicFrameLocks/>
              </p:cNvGraphicFramePr>
              <p:nvPr/>
            </p:nvGraphicFramePr>
            <p:xfrm>
              <a:off x="4272" y="2016"/>
              <a:ext cx="432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4876800" imgH="3657600" progId="">
                      <p:embed/>
                    </p:oleObj>
                  </mc:Choice>
                  <mc:Fallback>
                    <p:oleObj r:id="rId22" imgW="4876800" imgH="3657600" progId="">
                      <p:embed/>
                      <p:pic>
                        <p:nvPicPr>
                          <p:cNvPr id="0" name="图片 3160" descr="image1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016"/>
                            <a:ext cx="432" cy="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8" name="文本框 109585"/>
              <p:cNvSpPr txBox="1"/>
              <p:nvPr/>
            </p:nvSpPr>
            <p:spPr>
              <a:xfrm>
                <a:off x="4896" y="1632"/>
                <a:ext cx="240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grpSp>
            <p:nvGrpSpPr>
              <p:cNvPr id="9249" name="组合 109600"/>
              <p:cNvGrpSpPr/>
              <p:nvPr/>
            </p:nvGrpSpPr>
            <p:grpSpPr>
              <a:xfrm>
                <a:off x="3360" y="864"/>
                <a:ext cx="2083" cy="1758"/>
                <a:chOff x="2943" y="1122"/>
                <a:chExt cx="2083" cy="1758"/>
              </a:xfrm>
            </p:grpSpPr>
            <p:sp>
              <p:nvSpPr>
                <p:cNvPr id="9250" name="直接连接符 109601"/>
                <p:cNvSpPr/>
                <p:nvPr/>
              </p:nvSpPr>
              <p:spPr>
                <a:xfrm flipH="1" flipV="1">
                  <a:off x="3183" y="1122"/>
                  <a:ext cx="0" cy="1632"/>
                </a:xfrm>
                <a:prstGeom prst="line">
                  <a:avLst/>
                </a:prstGeom>
                <a:ln w="12700" cap="flat" cmpd="sng">
                  <a:solidFill>
                    <a:srgbClr val="1C1C1C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9251" name="直接连接符 109602"/>
                <p:cNvSpPr/>
                <p:nvPr/>
              </p:nvSpPr>
              <p:spPr>
                <a:xfrm>
                  <a:off x="3183" y="2754"/>
                  <a:ext cx="1617" cy="1"/>
                </a:xfrm>
                <a:prstGeom prst="line">
                  <a:avLst/>
                </a:prstGeom>
                <a:ln w="12700" cap="flat" cmpd="sng">
                  <a:solidFill>
                    <a:srgbClr val="1C1C1C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9252" name="对象 109603"/>
                <p:cNvGraphicFramePr>
                  <a:graphicFrameLocks/>
                </p:cNvGraphicFramePr>
                <p:nvPr/>
              </p:nvGraphicFramePr>
              <p:xfrm>
                <a:off x="4848" y="2640"/>
                <a:ext cx="178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4" imgW="177646" imgH="190335" progId="">
                        <p:embed/>
                      </p:oleObj>
                    </mc:Choice>
                    <mc:Fallback>
                      <p:oleObj r:id="rId24" imgW="177646" imgH="190335" progId="">
                        <p:embed/>
                        <p:pic>
                          <p:nvPicPr>
                            <p:cNvPr id="0" name="图片 3161" descr="image5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8" y="2640"/>
                              <a:ext cx="178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53" name="对象 109604"/>
                <p:cNvGraphicFramePr>
                  <a:graphicFrameLocks/>
                </p:cNvGraphicFramePr>
                <p:nvPr/>
              </p:nvGraphicFramePr>
              <p:xfrm>
                <a:off x="2943" y="1122"/>
                <a:ext cx="239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6" imgW="4572000" imgH="5791200" progId="">
                        <p:embed/>
                      </p:oleObj>
                    </mc:Choice>
                    <mc:Fallback>
                      <p:oleObj r:id="rId26" imgW="4572000" imgH="5791200" progId="">
                        <p:embed/>
                        <p:pic>
                          <p:nvPicPr>
                            <p:cNvPr id="0" name="图片 3162" descr="image5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43" y="1122"/>
                              <a:ext cx="239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54" name="对象 109605"/>
                <p:cNvGraphicFramePr>
                  <a:graphicFrameLocks/>
                </p:cNvGraphicFramePr>
                <p:nvPr/>
              </p:nvGraphicFramePr>
              <p:xfrm>
                <a:off x="2987" y="2658"/>
                <a:ext cx="201" cy="2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28" imgW="3048000" imgH="3352800" progId="">
                        <p:embed/>
                      </p:oleObj>
                    </mc:Choice>
                    <mc:Fallback>
                      <p:oleObj r:id="rId28" imgW="3048000" imgH="3352800" progId="">
                        <p:embed/>
                        <p:pic>
                          <p:nvPicPr>
                            <p:cNvPr id="0" name="图片 3163" descr="image5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87" y="2658"/>
                              <a:ext cx="201" cy="2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9255" name="对象 109618"/>
            <p:cNvGraphicFramePr>
              <a:graphicFrameLocks/>
            </p:cNvGraphicFramePr>
            <p:nvPr/>
          </p:nvGraphicFramePr>
          <p:xfrm>
            <a:off x="4896" y="1152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7315200" imgH="5791200" progId="">
                    <p:embed/>
                  </p:oleObj>
                </mc:Choice>
                <mc:Fallback>
                  <p:oleObj r:id="rId30" imgW="7315200" imgH="5791200" progId="">
                    <p:embed/>
                    <p:pic>
                      <p:nvPicPr>
                        <p:cNvPr id="0" name="图片 3164" descr="image1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152"/>
                          <a:ext cx="33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56" name="对象 109621"/>
          <p:cNvGraphicFramePr>
            <a:graphicFrameLocks/>
          </p:cNvGraphicFramePr>
          <p:nvPr/>
        </p:nvGraphicFramePr>
        <p:xfrm>
          <a:off x="6067425" y="26225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3657600" imgH="7620000" progId="">
                  <p:embed/>
                </p:oleObj>
              </mc:Choice>
              <mc:Fallback>
                <p:oleObj r:id="rId32" imgW="3657600" imgH="7620000" progId="">
                  <p:embed/>
                  <p:pic>
                    <p:nvPicPr>
                      <p:cNvPr id="0" name="图片 3165" descr="image64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2622550"/>
                        <a:ext cx="152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7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394451"/>
            <a:ext cx="3860800" cy="365125"/>
          </a:xfrm>
        </p:spPr>
        <p:txBody>
          <a:bodyPr anchor="t"/>
          <a:lstStyle/>
          <a:p>
            <a:pPr indent="0" algn="ctr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 algn="ctr">
                <a:buClr>
                  <a:srgbClr val="000000"/>
                </a:buClr>
              </a:pPr>
              <a:t>23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139265"/>
          <p:cNvSpPr/>
          <p:nvPr/>
        </p:nvSpPr>
        <p:spPr>
          <a:xfrm>
            <a:off x="1838325" y="361950"/>
            <a:ext cx="2895600" cy="518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瞬时速度</a:t>
            </a:r>
          </a:p>
        </p:txBody>
      </p:sp>
      <p:sp>
        <p:nvSpPr>
          <p:cNvPr id="139267" name="文本框 139266"/>
          <p:cNvSpPr txBox="1"/>
          <p:nvPr/>
        </p:nvSpPr>
        <p:spPr>
          <a:xfrm>
            <a:off x="1878330" y="5619115"/>
            <a:ext cx="8610600" cy="8229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速度是位矢对时间的一阶导数，其方向沿轨道上质点所在处的切线，指向前进的一侧。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39268" name="组合 139267"/>
          <p:cNvGrpSpPr/>
          <p:nvPr/>
        </p:nvGrpSpPr>
        <p:grpSpPr>
          <a:xfrm>
            <a:off x="1702435" y="913130"/>
            <a:ext cx="8534400" cy="730250"/>
            <a:chOff x="48" y="576"/>
            <a:chExt cx="5376" cy="460"/>
          </a:xfrm>
        </p:grpSpPr>
        <p:sp>
          <p:nvSpPr>
            <p:cNvPr id="11268" name="文本框 139268"/>
            <p:cNvSpPr txBox="1"/>
            <p:nvPr/>
          </p:nvSpPr>
          <p:spPr>
            <a:xfrm>
              <a:off x="48" y="654"/>
              <a:ext cx="53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      时平均速度的极限值叫做瞬时速度，简称速度</a:t>
              </a:r>
            </a:p>
          </p:txBody>
        </p:sp>
        <p:graphicFrame>
          <p:nvGraphicFramePr>
            <p:cNvPr id="11269" name="对象 139269"/>
            <p:cNvGraphicFramePr>
              <a:graphicFrameLocks/>
            </p:cNvGraphicFramePr>
            <p:nvPr/>
          </p:nvGraphicFramePr>
          <p:xfrm>
            <a:off x="1271" y="576"/>
            <a:ext cx="241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743200" imgH="5181600" progId="">
                    <p:embed/>
                  </p:oleObj>
                </mc:Choice>
                <mc:Fallback>
                  <p:oleObj r:id="rId3" imgW="2743200" imgH="5181600" progId="">
                    <p:embed/>
                    <p:pic>
                      <p:nvPicPr>
                        <p:cNvPr id="0" name="图片 3169" descr="image1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576"/>
                          <a:ext cx="241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对象 139270"/>
            <p:cNvGraphicFramePr>
              <a:graphicFrameLocks/>
            </p:cNvGraphicFramePr>
            <p:nvPr/>
          </p:nvGraphicFramePr>
          <p:xfrm>
            <a:off x="271" y="642"/>
            <a:ext cx="82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1887200" imgH="4267200" progId="">
                    <p:embed/>
                  </p:oleObj>
                </mc:Choice>
                <mc:Fallback>
                  <p:oleObj r:id="rId5" imgW="11887200" imgH="4267200" progId="">
                    <p:embed/>
                    <p:pic>
                      <p:nvPicPr>
                        <p:cNvPr id="0" name="图片 3170" descr="image1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" y="642"/>
                          <a:ext cx="82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9272" name="对象 139271"/>
          <p:cNvGraphicFramePr>
            <a:graphicFrameLocks/>
          </p:cNvGraphicFramePr>
          <p:nvPr/>
        </p:nvGraphicFramePr>
        <p:xfrm>
          <a:off x="1933575" y="2790825"/>
          <a:ext cx="40386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0350400" imgH="14630400" progId="">
                  <p:embed/>
                </p:oleObj>
              </mc:Choice>
              <mc:Fallback>
                <p:oleObj r:id="rId7" imgW="60350400" imgH="14630400" progId="">
                  <p:embed/>
                  <p:pic>
                    <p:nvPicPr>
                      <p:cNvPr id="0" name="图片 3167" descr="image1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2790825"/>
                        <a:ext cx="40386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对象 139272"/>
          <p:cNvGraphicFramePr>
            <a:graphicFrameLocks/>
          </p:cNvGraphicFramePr>
          <p:nvPr/>
        </p:nvGraphicFramePr>
        <p:xfrm>
          <a:off x="2025229" y="1638300"/>
          <a:ext cx="3048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41757600" imgH="14630400" progId="">
                  <p:embed/>
                </p:oleObj>
              </mc:Choice>
              <mc:Fallback>
                <p:oleObj r:id="rId9" imgW="41757600" imgH="14630400" progId="">
                  <p:embed/>
                  <p:pic>
                    <p:nvPicPr>
                      <p:cNvPr id="0" name="图片 3168" descr="image11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229" y="1638300"/>
                        <a:ext cx="3048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75" name="组合 139274"/>
          <p:cNvGrpSpPr/>
          <p:nvPr/>
        </p:nvGrpSpPr>
        <p:grpSpPr>
          <a:xfrm>
            <a:off x="1828800" y="3884613"/>
            <a:ext cx="4191000" cy="1563687"/>
            <a:chOff x="240" y="2567"/>
            <a:chExt cx="2640" cy="985"/>
          </a:xfrm>
        </p:grpSpPr>
        <p:graphicFrame>
          <p:nvGraphicFramePr>
            <p:cNvPr id="11274" name="对象 139275"/>
            <p:cNvGraphicFramePr>
              <a:graphicFrameLocks/>
            </p:cNvGraphicFramePr>
            <p:nvPr/>
          </p:nvGraphicFramePr>
          <p:xfrm>
            <a:off x="1872" y="2567"/>
            <a:ext cx="100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20116800" imgH="8534400" progId="">
                    <p:embed/>
                  </p:oleObj>
                </mc:Choice>
                <mc:Fallback>
                  <p:oleObj r:id="rId11" imgW="20116800" imgH="8534400" progId="">
                    <p:embed/>
                    <p:pic>
                      <p:nvPicPr>
                        <p:cNvPr id="0" name="图片 3166" descr="image1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567"/>
                          <a:ext cx="1008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文本框 139276"/>
            <p:cNvSpPr txBox="1"/>
            <p:nvPr/>
          </p:nvSpPr>
          <p:spPr>
            <a:xfrm>
              <a:off x="240" y="2615"/>
              <a:ext cx="24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       时，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76" name="对象 139277"/>
            <p:cNvGraphicFramePr>
              <a:graphicFrameLocks/>
            </p:cNvGraphicFramePr>
            <p:nvPr/>
          </p:nvGraphicFramePr>
          <p:xfrm>
            <a:off x="450" y="2611"/>
            <a:ext cx="86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8288000" imgH="5791200" progId="">
                    <p:embed/>
                  </p:oleObj>
                </mc:Choice>
                <mc:Fallback>
                  <p:oleObj r:id="rId13" imgW="18288000" imgH="5791200" progId="">
                    <p:embed/>
                    <p:pic>
                      <p:nvPicPr>
                        <p:cNvPr id="0" name="图片 3171" descr="image1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2611"/>
                          <a:ext cx="86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对象 139278"/>
            <p:cNvGraphicFramePr>
              <a:graphicFrameLocks/>
            </p:cNvGraphicFramePr>
            <p:nvPr/>
          </p:nvGraphicFramePr>
          <p:xfrm>
            <a:off x="1063" y="2903"/>
            <a:ext cx="1041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21336000" imgH="14630400" progId="">
                    <p:embed/>
                  </p:oleObj>
                </mc:Choice>
                <mc:Fallback>
                  <p:oleObj r:id="rId15" imgW="21336000" imgH="14630400" progId="">
                    <p:embed/>
                    <p:pic>
                      <p:nvPicPr>
                        <p:cNvPr id="0" name="图片 3172" descr="image1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3" y="2903"/>
                          <a:ext cx="1041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9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24</a:t>
            </a:fld>
            <a:endParaRPr lang="zh-CN" altLang="en-US" dirty="0">
              <a:solidFill>
                <a:srgbClr val="000066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4321523" imgH="3742857"/>
        </mc:Choice>
        <mc:Fallback>
          <p:control r:id="rId1" imgW="4321523" imgH="3742857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67438" y="1773238"/>
                  <a:ext cx="4321175" cy="3743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114734"/>
          <p:cNvGrpSpPr/>
          <p:nvPr/>
        </p:nvGrpSpPr>
        <p:grpSpPr>
          <a:xfrm>
            <a:off x="7239000" y="1219200"/>
            <a:ext cx="2895600" cy="2590800"/>
            <a:chOff x="3600" y="624"/>
            <a:chExt cx="1824" cy="1632"/>
          </a:xfrm>
        </p:grpSpPr>
        <p:sp>
          <p:nvSpPr>
            <p:cNvPr id="12290" name="矩形 114700"/>
            <p:cNvSpPr/>
            <p:nvPr/>
          </p:nvSpPr>
          <p:spPr>
            <a:xfrm>
              <a:off x="3600" y="624"/>
              <a:ext cx="1824" cy="16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1" name="任意多边形 114701"/>
            <p:cNvSpPr/>
            <p:nvPr/>
          </p:nvSpPr>
          <p:spPr>
            <a:xfrm>
              <a:off x="3689" y="1521"/>
              <a:ext cx="1618" cy="447"/>
            </a:xfrm>
            <a:custGeom>
              <a:avLst/>
              <a:gdLst/>
              <a:ahLst/>
              <a:cxnLst/>
              <a:rect l="0" t="0" r="0" b="0"/>
              <a:pathLst>
                <a:path w="1618" h="447">
                  <a:moveTo>
                    <a:pt x="0" y="375"/>
                  </a:moveTo>
                  <a:cubicBezTo>
                    <a:pt x="39" y="359"/>
                    <a:pt x="143" y="328"/>
                    <a:pt x="233" y="276"/>
                  </a:cubicBezTo>
                  <a:cubicBezTo>
                    <a:pt x="323" y="224"/>
                    <a:pt x="436" y="104"/>
                    <a:pt x="542" y="63"/>
                  </a:cubicBezTo>
                  <a:cubicBezTo>
                    <a:pt x="648" y="22"/>
                    <a:pt x="763" y="0"/>
                    <a:pt x="871" y="29"/>
                  </a:cubicBezTo>
                  <a:cubicBezTo>
                    <a:pt x="979" y="58"/>
                    <a:pt x="1101" y="171"/>
                    <a:pt x="1193" y="238"/>
                  </a:cubicBezTo>
                  <a:cubicBezTo>
                    <a:pt x="1285" y="305"/>
                    <a:pt x="1349" y="413"/>
                    <a:pt x="1420" y="430"/>
                  </a:cubicBezTo>
                  <a:cubicBezTo>
                    <a:pt x="1491" y="447"/>
                    <a:pt x="1577" y="360"/>
                    <a:pt x="1618" y="341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" name="直接连接符 114702"/>
            <p:cNvSpPr/>
            <p:nvPr/>
          </p:nvSpPr>
          <p:spPr>
            <a:xfrm flipH="1">
              <a:off x="4128" y="1152"/>
              <a:ext cx="768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sm" len="lg"/>
              <a:tailEnd type="none" w="sm" len="lg"/>
            </a:ln>
          </p:spPr>
        </p:sp>
        <p:sp>
          <p:nvSpPr>
            <p:cNvPr id="12293" name="直接连接符 114711"/>
            <p:cNvSpPr/>
            <p:nvPr/>
          </p:nvSpPr>
          <p:spPr>
            <a:xfrm flipH="1" flipV="1">
              <a:off x="3851" y="816"/>
              <a:ext cx="0" cy="1290"/>
            </a:xfrm>
            <a:prstGeom prst="line">
              <a:avLst/>
            </a:prstGeom>
            <a:ln w="12700" cap="flat" cmpd="sng">
              <a:solidFill>
                <a:srgbClr val="1C1C1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2294" name="直接连接符 114712"/>
            <p:cNvSpPr/>
            <p:nvPr/>
          </p:nvSpPr>
          <p:spPr>
            <a:xfrm>
              <a:off x="3851" y="2106"/>
              <a:ext cx="1365" cy="1"/>
            </a:xfrm>
            <a:prstGeom prst="line">
              <a:avLst/>
            </a:prstGeom>
            <a:ln w="12700" cap="flat" cmpd="sng">
              <a:solidFill>
                <a:srgbClr val="1C1C1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2295" name="对象 114713"/>
            <p:cNvGraphicFramePr>
              <a:graphicFrameLocks/>
            </p:cNvGraphicFramePr>
            <p:nvPr/>
          </p:nvGraphicFramePr>
          <p:xfrm>
            <a:off x="5210" y="1968"/>
            <a:ext cx="19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7646" imgH="190335" progId="">
                    <p:embed/>
                  </p:oleObj>
                </mc:Choice>
                <mc:Fallback>
                  <p:oleObj r:id="rId2" imgW="177646" imgH="190335" progId="">
                    <p:embed/>
                    <p:pic>
                      <p:nvPicPr>
                        <p:cNvPr id="0" name="图片 3099" descr="image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0" y="1968"/>
                          <a:ext cx="19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对象 114714"/>
            <p:cNvGraphicFramePr>
              <a:graphicFrameLocks/>
            </p:cNvGraphicFramePr>
            <p:nvPr/>
          </p:nvGraphicFramePr>
          <p:xfrm>
            <a:off x="3600" y="771"/>
            <a:ext cx="25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572000" imgH="5791200" progId="">
                    <p:embed/>
                  </p:oleObj>
                </mc:Choice>
                <mc:Fallback>
                  <p:oleObj r:id="rId4" imgW="4572000" imgH="5791200" progId="">
                    <p:embed/>
                    <p:pic>
                      <p:nvPicPr>
                        <p:cNvPr id="0" name="图片 3100" descr="image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771"/>
                          <a:ext cx="25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对象 114715"/>
            <p:cNvGraphicFramePr>
              <a:graphicFrameLocks/>
            </p:cNvGraphicFramePr>
            <p:nvPr/>
          </p:nvGraphicFramePr>
          <p:xfrm>
            <a:off x="3637" y="2030"/>
            <a:ext cx="21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048000" imgH="3352800" progId="">
                    <p:embed/>
                  </p:oleObj>
                </mc:Choice>
                <mc:Fallback>
                  <p:oleObj r:id="rId6" imgW="3048000" imgH="3352800" progId="">
                    <p:embed/>
                    <p:pic>
                      <p:nvPicPr>
                        <p:cNvPr id="0" name="图片 3101" descr="image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2030"/>
                          <a:ext cx="21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对象 114719"/>
            <p:cNvGraphicFramePr>
              <a:graphicFrameLocks/>
            </p:cNvGraphicFramePr>
            <p:nvPr/>
          </p:nvGraphicFramePr>
          <p:xfrm>
            <a:off x="4900" y="864"/>
            <a:ext cx="20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4267200" imgH="5486400" progId="">
                    <p:embed/>
                  </p:oleObj>
                </mc:Choice>
                <mc:Fallback>
                  <p:oleObj r:id="rId8" imgW="4267200" imgH="5486400" progId="">
                    <p:embed/>
                    <p:pic>
                      <p:nvPicPr>
                        <p:cNvPr id="0" name="图片 3102" descr="image1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0" y="864"/>
                          <a:ext cx="20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692" name="对象 114691"/>
          <p:cNvGraphicFramePr>
            <a:graphicFrameLocks/>
          </p:cNvGraphicFramePr>
          <p:nvPr/>
        </p:nvGraphicFramePr>
        <p:xfrm>
          <a:off x="2360295" y="4959985"/>
          <a:ext cx="5020310" cy="107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6939200" imgH="10668000" progId="">
                  <p:embed/>
                </p:oleObj>
              </mc:Choice>
              <mc:Fallback>
                <p:oleObj r:id="rId10" imgW="46939200" imgH="10668000" progId="">
                  <p:embed/>
                  <p:pic>
                    <p:nvPicPr>
                      <p:cNvPr id="0" name="图片 3103" descr="image12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295" y="4959985"/>
                        <a:ext cx="5020310" cy="1071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26" name="组合 114725"/>
          <p:cNvGrpSpPr/>
          <p:nvPr/>
        </p:nvGrpSpPr>
        <p:grpSpPr>
          <a:xfrm>
            <a:off x="2152650" y="4244976"/>
            <a:ext cx="6553200" cy="468313"/>
            <a:chOff x="192" y="1721"/>
            <a:chExt cx="4128" cy="295"/>
          </a:xfrm>
        </p:grpSpPr>
        <p:sp>
          <p:nvSpPr>
            <p:cNvPr id="12301" name="文本框 114694"/>
            <p:cNvSpPr txBox="1"/>
            <p:nvPr/>
          </p:nvSpPr>
          <p:spPr>
            <a:xfrm>
              <a:off x="192" y="1728"/>
              <a:ext cx="41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瞬时速率：速度     的大小称为速率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02" name="对象 114695"/>
            <p:cNvGraphicFramePr>
              <a:graphicFrameLocks/>
            </p:cNvGraphicFramePr>
            <p:nvPr/>
          </p:nvGraphicFramePr>
          <p:xfrm>
            <a:off x="1574" y="1721"/>
            <a:ext cx="27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048000" imgH="4267200" progId="">
                    <p:embed/>
                  </p:oleObj>
                </mc:Choice>
                <mc:Fallback>
                  <p:oleObj r:id="rId12" imgW="3048000" imgH="4267200" progId="">
                    <p:embed/>
                    <p:pic>
                      <p:nvPicPr>
                        <p:cNvPr id="0" name="图片 3107" descr="image1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" y="1721"/>
                          <a:ext cx="279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734" name="组合 114733"/>
          <p:cNvGrpSpPr/>
          <p:nvPr/>
        </p:nvGrpSpPr>
        <p:grpSpPr>
          <a:xfrm>
            <a:off x="8018463" y="1447800"/>
            <a:ext cx="1735137" cy="1674813"/>
            <a:chOff x="4080" y="768"/>
            <a:chExt cx="1093" cy="1055"/>
          </a:xfrm>
        </p:grpSpPr>
        <p:sp>
          <p:nvSpPr>
            <p:cNvPr id="12304" name="直接连接符 114704"/>
            <p:cNvSpPr/>
            <p:nvPr/>
          </p:nvSpPr>
          <p:spPr>
            <a:xfrm>
              <a:off x="4128" y="1625"/>
              <a:ext cx="768" cy="7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2305" name="直接连接符 114707"/>
            <p:cNvSpPr/>
            <p:nvPr/>
          </p:nvSpPr>
          <p:spPr>
            <a:xfrm flipV="1">
              <a:off x="4128" y="1138"/>
              <a:ext cx="0" cy="494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2306" name="对象 114708"/>
            <p:cNvGraphicFramePr>
              <a:graphicFrameLocks/>
            </p:cNvGraphicFramePr>
            <p:nvPr/>
          </p:nvGraphicFramePr>
          <p:xfrm>
            <a:off x="4080" y="768"/>
            <a:ext cx="290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6705600" imgH="8839200" progId="">
                    <p:embed/>
                  </p:oleObj>
                </mc:Choice>
                <mc:Fallback>
                  <p:oleObj r:id="rId14" imgW="6705600" imgH="8839200" progId="">
                    <p:embed/>
                    <p:pic>
                      <p:nvPicPr>
                        <p:cNvPr id="0" name="图片 3108" descr="image1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68"/>
                          <a:ext cx="29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7" name="直接连接符 114716"/>
            <p:cNvSpPr/>
            <p:nvPr/>
          </p:nvSpPr>
          <p:spPr>
            <a:xfrm>
              <a:off x="4896" y="1152"/>
              <a:ext cx="0" cy="4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2308" name="直接连接符 114717"/>
            <p:cNvSpPr/>
            <p:nvPr/>
          </p:nvSpPr>
          <p:spPr>
            <a:xfrm flipH="1">
              <a:off x="4128" y="1152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2309" name="对象 114718"/>
            <p:cNvGraphicFramePr>
              <a:graphicFrameLocks/>
            </p:cNvGraphicFramePr>
            <p:nvPr/>
          </p:nvGraphicFramePr>
          <p:xfrm>
            <a:off x="4896" y="1440"/>
            <a:ext cx="277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6400800" imgH="7924800" progId="">
                    <p:embed/>
                  </p:oleObj>
                </mc:Choice>
                <mc:Fallback>
                  <p:oleObj r:id="rId16" imgW="6400800" imgH="7924800" progId="">
                    <p:embed/>
                    <p:pic>
                      <p:nvPicPr>
                        <p:cNvPr id="0" name="图片 3104" descr="image1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440"/>
                          <a:ext cx="277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23" name="对象 114722"/>
          <p:cNvGraphicFramePr>
            <a:graphicFrameLocks/>
          </p:cNvGraphicFramePr>
          <p:nvPr/>
        </p:nvGraphicFramePr>
        <p:xfrm>
          <a:off x="3086735" y="1950720"/>
          <a:ext cx="2665730" cy="56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9624000" imgH="10058400" progId="">
                  <p:embed/>
                </p:oleObj>
              </mc:Choice>
              <mc:Fallback>
                <p:oleObj r:id="rId18" imgW="39624000" imgH="10058400" progId="">
                  <p:embed/>
                  <p:pic>
                    <p:nvPicPr>
                      <p:cNvPr id="0" name="图片 3105" descr="image126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735" y="1950720"/>
                        <a:ext cx="2665730" cy="563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7" name="矩形 114726"/>
          <p:cNvSpPr/>
          <p:nvPr/>
        </p:nvSpPr>
        <p:spPr>
          <a:xfrm>
            <a:off x="1905000" y="2655888"/>
            <a:ext cx="533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buClr>
                <a:srgbClr val="000000"/>
              </a:buClr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若质点在</a:t>
            </a:r>
            <a:r>
              <a:rPr lang="zh-CN" altLang="en-US" sz="24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空间中运动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其速度为</a:t>
            </a:r>
          </a:p>
        </p:txBody>
      </p:sp>
      <p:graphicFrame>
        <p:nvGraphicFramePr>
          <p:cNvPr id="114729" name="对象 114728"/>
          <p:cNvGraphicFramePr>
            <a:graphicFrameLocks/>
          </p:cNvGraphicFramePr>
          <p:nvPr/>
        </p:nvGraphicFramePr>
        <p:xfrm>
          <a:off x="3086735" y="3179445"/>
          <a:ext cx="3636010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52425600" imgH="14630400" progId="">
                  <p:embed/>
                </p:oleObj>
              </mc:Choice>
              <mc:Fallback>
                <p:oleObj r:id="rId20" imgW="52425600" imgH="14630400" progId="">
                  <p:embed/>
                  <p:pic>
                    <p:nvPicPr>
                      <p:cNvPr id="0" name="图片 3110" descr="image127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735" y="3179445"/>
                        <a:ext cx="3636010" cy="864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33" name="组合 114732"/>
          <p:cNvGrpSpPr/>
          <p:nvPr/>
        </p:nvGrpSpPr>
        <p:grpSpPr>
          <a:xfrm>
            <a:off x="7981950" y="5114925"/>
            <a:ext cx="1905000" cy="1087438"/>
            <a:chOff x="4032" y="3321"/>
            <a:chExt cx="1200" cy="733"/>
          </a:xfrm>
        </p:grpSpPr>
        <p:graphicFrame>
          <p:nvGraphicFramePr>
            <p:cNvPr id="12315" name="对象 114689"/>
            <p:cNvGraphicFramePr>
              <a:graphicFrameLocks/>
            </p:cNvGraphicFramePr>
            <p:nvPr/>
          </p:nvGraphicFramePr>
          <p:xfrm>
            <a:off x="4320" y="3321"/>
            <a:ext cx="912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0668000" imgH="9448800" progId="">
                    <p:embed/>
                  </p:oleObj>
                </mc:Choice>
                <mc:Fallback>
                  <p:oleObj r:id="rId22" imgW="10668000" imgH="9448800" progId="">
                    <p:embed/>
                    <p:pic>
                      <p:nvPicPr>
                        <p:cNvPr id="0" name="图片 3111" descr="image1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321"/>
                          <a:ext cx="912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对象 114730"/>
            <p:cNvGraphicFramePr>
              <a:graphicFrameLocks/>
            </p:cNvGraphicFramePr>
            <p:nvPr/>
          </p:nvGraphicFramePr>
          <p:xfrm>
            <a:off x="4032" y="3555"/>
            <a:ext cx="28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4572000" imgH="4267200" progId="">
                    <p:embed/>
                  </p:oleObj>
                </mc:Choice>
                <mc:Fallback>
                  <p:oleObj r:id="rId24" imgW="4572000" imgH="4267200" progId="">
                    <p:embed/>
                    <p:pic>
                      <p:nvPicPr>
                        <p:cNvPr id="0" name="图片 3112" descr="image1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555"/>
                          <a:ext cx="28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36" name="对象 114735"/>
          <p:cNvGraphicFramePr>
            <a:graphicFrameLocks/>
          </p:cNvGraphicFramePr>
          <p:nvPr/>
        </p:nvGraphicFramePr>
        <p:xfrm>
          <a:off x="8001000" y="4048125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26212800" imgH="14630400" progId="">
                  <p:embed/>
                </p:oleObj>
              </mc:Choice>
              <mc:Fallback>
                <p:oleObj r:id="rId26" imgW="26212800" imgH="14630400" progId="">
                  <p:embed/>
                  <p:pic>
                    <p:nvPicPr>
                      <p:cNvPr id="0" name="图片 3113" descr="image130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048125"/>
                        <a:ext cx="2057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25</a:t>
            </a:fld>
            <a:endParaRPr lang="zh-CN" altLang="en-US" dirty="0">
              <a:solidFill>
                <a:srgbClr val="000066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2600" y="391478"/>
            <a:ext cx="5334000" cy="1434782"/>
            <a:chOff x="1752600" y="391478"/>
            <a:chExt cx="5334000" cy="1434782"/>
          </a:xfrm>
        </p:grpSpPr>
        <p:graphicFrame>
          <p:nvGraphicFramePr>
            <p:cNvPr id="12311" name="对象 114724"/>
            <p:cNvGraphicFramePr>
              <a:graphicFrameLocks/>
            </p:cNvGraphicFramePr>
            <p:nvPr/>
          </p:nvGraphicFramePr>
          <p:xfrm>
            <a:off x="3126740" y="916940"/>
            <a:ext cx="2585720" cy="909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36271200" imgH="14630400" progId="">
                    <p:embed/>
                  </p:oleObj>
                </mc:Choice>
                <mc:Fallback>
                  <p:oleObj r:id="rId28" imgW="36271200" imgH="14630400" progId="">
                    <p:embed/>
                    <p:pic>
                      <p:nvPicPr>
                        <p:cNvPr id="0" name="图片 3106" descr="image1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6740" y="916940"/>
                          <a:ext cx="2585720" cy="909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1752600" y="391478"/>
              <a:ext cx="53340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buClr>
                  <a:srgbClr val="000000"/>
                </a:buClr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若质点在</a:t>
              </a:r>
              <a:r>
                <a:rPr lang="zh-CN" altLang="en-US" sz="24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二</a:t>
              </a:r>
              <a:r>
                <a:rPr lang="zh-CN" altLang="en-US" sz="24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维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空间中运动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其速度为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组合 112717"/>
          <p:cNvGrpSpPr/>
          <p:nvPr/>
        </p:nvGrpSpPr>
        <p:grpSpPr>
          <a:xfrm>
            <a:off x="7134225" y="579755"/>
            <a:ext cx="3429000" cy="2743200"/>
            <a:chOff x="3312" y="480"/>
            <a:chExt cx="2160" cy="1728"/>
          </a:xfrm>
        </p:grpSpPr>
        <p:sp>
          <p:nvSpPr>
            <p:cNvPr id="13317" name="矩形 112676"/>
            <p:cNvSpPr/>
            <p:nvPr/>
          </p:nvSpPr>
          <p:spPr>
            <a:xfrm>
              <a:off x="3312" y="480"/>
              <a:ext cx="2160" cy="172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8" name="任意多边形 112677"/>
            <p:cNvSpPr/>
            <p:nvPr/>
          </p:nvSpPr>
          <p:spPr>
            <a:xfrm>
              <a:off x="3710" y="789"/>
              <a:ext cx="1301" cy="1220"/>
            </a:xfrm>
            <a:custGeom>
              <a:avLst/>
              <a:gdLst/>
              <a:ahLst/>
              <a:cxnLst/>
              <a:rect l="0" t="0" r="0" b="0"/>
              <a:pathLst>
                <a:path w="1301" h="1220">
                  <a:moveTo>
                    <a:pt x="0" y="164"/>
                  </a:moveTo>
                  <a:cubicBezTo>
                    <a:pt x="66" y="145"/>
                    <a:pt x="252" y="67"/>
                    <a:pt x="397" y="48"/>
                  </a:cubicBezTo>
                  <a:cubicBezTo>
                    <a:pt x="542" y="29"/>
                    <a:pt x="727" y="0"/>
                    <a:pt x="871" y="49"/>
                  </a:cubicBezTo>
                  <a:cubicBezTo>
                    <a:pt x="1015" y="98"/>
                    <a:pt x="1221" y="188"/>
                    <a:pt x="1261" y="342"/>
                  </a:cubicBezTo>
                  <a:cubicBezTo>
                    <a:pt x="1301" y="496"/>
                    <a:pt x="1119" y="827"/>
                    <a:pt x="1111" y="973"/>
                  </a:cubicBezTo>
                  <a:cubicBezTo>
                    <a:pt x="1103" y="1119"/>
                    <a:pt x="1192" y="1169"/>
                    <a:pt x="1213" y="122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9" name="直接连接符 112678"/>
            <p:cNvSpPr/>
            <p:nvPr/>
          </p:nvSpPr>
          <p:spPr>
            <a:xfrm>
              <a:off x="4560" y="816"/>
              <a:ext cx="336" cy="62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sm" len="lg"/>
              <a:tailEnd type="none" w="sm" len="lg"/>
            </a:ln>
          </p:spPr>
        </p:sp>
        <p:graphicFrame>
          <p:nvGraphicFramePr>
            <p:cNvPr id="13320" name="对象 112679"/>
            <p:cNvGraphicFramePr>
              <a:graphicFrameLocks/>
            </p:cNvGraphicFramePr>
            <p:nvPr/>
          </p:nvGraphicFramePr>
          <p:xfrm>
            <a:off x="4560" y="1008"/>
            <a:ext cx="48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962400" imgH="3048000" progId="">
                    <p:embed/>
                  </p:oleObj>
                </mc:Choice>
                <mc:Fallback>
                  <p:oleObj r:id="rId2" imgW="3962400" imgH="3048000" progId="">
                    <p:embed/>
                    <p:pic>
                      <p:nvPicPr>
                        <p:cNvPr id="0" name="图片 3114" descr="image1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008"/>
                          <a:ext cx="48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直接连接符 112680"/>
            <p:cNvSpPr/>
            <p:nvPr/>
          </p:nvSpPr>
          <p:spPr>
            <a:xfrm flipV="1">
              <a:off x="3600" y="1440"/>
              <a:ext cx="1296" cy="624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3322" name="对象 112681"/>
            <p:cNvGraphicFramePr>
              <a:graphicFrameLocks/>
            </p:cNvGraphicFramePr>
            <p:nvPr/>
          </p:nvGraphicFramePr>
          <p:xfrm>
            <a:off x="3600" y="960"/>
            <a:ext cx="81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448800" imgH="3657600" progId="">
                    <p:embed/>
                  </p:oleObj>
                </mc:Choice>
                <mc:Fallback>
                  <p:oleObj r:id="rId4" imgW="9448800" imgH="3657600" progId="">
                    <p:embed/>
                    <p:pic>
                      <p:nvPicPr>
                        <p:cNvPr id="0" name="图片 3115" descr="image1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960"/>
                          <a:ext cx="81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文本框 112682"/>
            <p:cNvSpPr txBox="1"/>
            <p:nvPr/>
          </p:nvSpPr>
          <p:spPr>
            <a:xfrm>
              <a:off x="4560" y="528"/>
              <a:ext cx="28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i="1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324" name="直接连接符 112683"/>
            <p:cNvSpPr/>
            <p:nvPr/>
          </p:nvSpPr>
          <p:spPr>
            <a:xfrm flipV="1">
              <a:off x="3600" y="816"/>
              <a:ext cx="960" cy="1248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3325" name="对象 112684"/>
            <p:cNvGraphicFramePr>
              <a:graphicFrameLocks/>
            </p:cNvGraphicFramePr>
            <p:nvPr/>
          </p:nvGraphicFramePr>
          <p:xfrm>
            <a:off x="4368" y="1628"/>
            <a:ext cx="432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4876800" imgH="3657600" progId="">
                    <p:embed/>
                  </p:oleObj>
                </mc:Choice>
                <mc:Fallback>
                  <p:oleObj r:id="rId6" imgW="4876800" imgH="3657600" progId="">
                    <p:embed/>
                    <p:pic>
                      <p:nvPicPr>
                        <p:cNvPr id="0" name="图片 3116" descr="image1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628"/>
                          <a:ext cx="432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文本框 112685"/>
            <p:cNvSpPr txBox="1"/>
            <p:nvPr/>
          </p:nvSpPr>
          <p:spPr>
            <a:xfrm>
              <a:off x="4896" y="1488"/>
              <a:ext cx="24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i="1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27" name="直接连接符 112687"/>
            <p:cNvSpPr/>
            <p:nvPr/>
          </p:nvSpPr>
          <p:spPr>
            <a:xfrm flipH="1" flipV="1">
              <a:off x="3600" y="720"/>
              <a:ext cx="0" cy="1344"/>
            </a:xfrm>
            <a:prstGeom prst="line">
              <a:avLst/>
            </a:prstGeom>
            <a:ln w="12700" cap="flat" cmpd="sng">
              <a:solidFill>
                <a:srgbClr val="1C1C1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3328" name="直接连接符 112688"/>
            <p:cNvSpPr/>
            <p:nvPr/>
          </p:nvSpPr>
          <p:spPr>
            <a:xfrm>
              <a:off x="3600" y="2064"/>
              <a:ext cx="1617" cy="1"/>
            </a:xfrm>
            <a:prstGeom prst="line">
              <a:avLst/>
            </a:prstGeom>
            <a:ln w="12700" cap="flat" cmpd="sng">
              <a:solidFill>
                <a:srgbClr val="1C1C1C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3329" name="对象 112689"/>
            <p:cNvGraphicFramePr>
              <a:graphicFrameLocks/>
            </p:cNvGraphicFramePr>
            <p:nvPr/>
          </p:nvGraphicFramePr>
          <p:xfrm>
            <a:off x="5232" y="1920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77646" imgH="190335" progId="">
                    <p:embed/>
                  </p:oleObj>
                </mc:Choice>
                <mc:Fallback>
                  <p:oleObj r:id="rId8" imgW="177646" imgH="190335" progId="">
                    <p:embed/>
                    <p:pic>
                      <p:nvPicPr>
                        <p:cNvPr id="0" name="图片 3117" descr="image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920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对象 112690"/>
            <p:cNvGraphicFramePr>
              <a:graphicFrameLocks/>
            </p:cNvGraphicFramePr>
            <p:nvPr/>
          </p:nvGraphicFramePr>
          <p:xfrm>
            <a:off x="3360" y="720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4572000" imgH="5791200" progId="">
                    <p:embed/>
                  </p:oleObj>
                </mc:Choice>
                <mc:Fallback>
                  <p:oleObj r:id="rId10" imgW="4572000" imgH="5791200" progId="">
                    <p:embed/>
                    <p:pic>
                      <p:nvPicPr>
                        <p:cNvPr id="0" name="图片 3118" descr="image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720"/>
                          <a:ext cx="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对象 112691"/>
            <p:cNvGraphicFramePr>
              <a:graphicFrameLocks/>
            </p:cNvGraphicFramePr>
            <p:nvPr/>
          </p:nvGraphicFramePr>
          <p:xfrm>
            <a:off x="3408" y="1968"/>
            <a:ext cx="2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048000" imgH="3352800" progId="">
                    <p:embed/>
                  </p:oleObj>
                </mc:Choice>
                <mc:Fallback>
                  <p:oleObj r:id="rId12" imgW="3048000" imgH="3352800" progId="">
                    <p:embed/>
                    <p:pic>
                      <p:nvPicPr>
                        <p:cNvPr id="0" name="图片 3119" descr="image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968"/>
                          <a:ext cx="20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对象 112694"/>
            <p:cNvGraphicFramePr>
              <a:graphicFrameLocks/>
            </p:cNvGraphicFramePr>
            <p:nvPr/>
          </p:nvGraphicFramePr>
          <p:xfrm>
            <a:off x="4848" y="720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7315200" imgH="5791200" progId="">
                    <p:embed/>
                  </p:oleObj>
                </mc:Choice>
                <mc:Fallback>
                  <p:oleObj r:id="rId14" imgW="7315200" imgH="5791200" progId="">
                    <p:embed/>
                    <p:pic>
                      <p:nvPicPr>
                        <p:cNvPr id="0" name="图片 3120" descr="image1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720"/>
                          <a:ext cx="33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23" name="组合 112722"/>
          <p:cNvGrpSpPr/>
          <p:nvPr/>
        </p:nvGrpSpPr>
        <p:grpSpPr>
          <a:xfrm>
            <a:off x="2057400" y="2931160"/>
            <a:ext cx="1600200" cy="838200"/>
            <a:chOff x="336" y="1680"/>
            <a:chExt cx="1008" cy="528"/>
          </a:xfrm>
        </p:grpSpPr>
        <p:sp>
          <p:nvSpPr>
            <p:cNvPr id="13337" name="横卷形 112702"/>
            <p:cNvSpPr/>
            <p:nvPr/>
          </p:nvSpPr>
          <p:spPr>
            <a:xfrm>
              <a:off x="336" y="1680"/>
              <a:ext cx="816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009900"/>
              </a:outerShdw>
            </a:effectLst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8" name="文本框 112703"/>
            <p:cNvSpPr txBox="1"/>
            <p:nvPr/>
          </p:nvSpPr>
          <p:spPr>
            <a:xfrm>
              <a:off x="432" y="1728"/>
              <a:ext cx="9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讨论</a:t>
              </a:r>
            </a:p>
          </p:txBody>
        </p:sp>
      </p:grpSp>
      <p:grpSp>
        <p:nvGrpSpPr>
          <p:cNvPr id="112722" name="组合 112721"/>
          <p:cNvGrpSpPr/>
          <p:nvPr/>
        </p:nvGrpSpPr>
        <p:grpSpPr>
          <a:xfrm>
            <a:off x="1905000" y="3781425"/>
            <a:ext cx="8813800" cy="2657475"/>
            <a:chOff x="240" y="2382"/>
            <a:chExt cx="5552" cy="1674"/>
          </a:xfrm>
        </p:grpSpPr>
        <p:sp>
          <p:nvSpPr>
            <p:cNvPr id="13340" name="文本框 112704"/>
            <p:cNvSpPr txBox="1"/>
            <p:nvPr/>
          </p:nvSpPr>
          <p:spPr>
            <a:xfrm>
              <a:off x="240" y="2382"/>
              <a:ext cx="55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一运动质点在某瞬时位于矢径               的端点处，其速度大小为</a:t>
              </a:r>
            </a:p>
          </p:txBody>
        </p:sp>
        <p:graphicFrame>
          <p:nvGraphicFramePr>
            <p:cNvPr id="13341" name="对象 112705"/>
            <p:cNvGraphicFramePr>
              <a:graphicFrameLocks/>
            </p:cNvGraphicFramePr>
            <p:nvPr/>
          </p:nvGraphicFramePr>
          <p:xfrm>
            <a:off x="2843" y="2382"/>
            <a:ext cx="6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7068800" imgH="7315200" progId="">
                    <p:embed/>
                  </p:oleObj>
                </mc:Choice>
                <mc:Fallback>
                  <p:oleObj r:id="rId16" imgW="17068800" imgH="7315200" progId="">
                    <p:embed/>
                    <p:pic>
                      <p:nvPicPr>
                        <p:cNvPr id="0" name="图片 3123" descr="image1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2382"/>
                          <a:ext cx="67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42" name="组合 112718"/>
            <p:cNvGrpSpPr/>
            <p:nvPr/>
          </p:nvGrpSpPr>
          <p:grpSpPr>
            <a:xfrm>
              <a:off x="768" y="2784"/>
              <a:ext cx="3024" cy="576"/>
              <a:chOff x="2112" y="2832"/>
              <a:chExt cx="3024" cy="576"/>
            </a:xfrm>
          </p:grpSpPr>
          <p:graphicFrame>
            <p:nvGraphicFramePr>
              <p:cNvPr id="13343" name="对象 112706"/>
              <p:cNvGraphicFramePr>
                <a:graphicFrameLocks/>
              </p:cNvGraphicFramePr>
              <p:nvPr/>
            </p:nvGraphicFramePr>
            <p:xfrm>
              <a:off x="2736" y="2832"/>
              <a:ext cx="310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7315200" imgH="14630400" progId="">
                      <p:embed/>
                    </p:oleObj>
                  </mc:Choice>
                  <mc:Fallback>
                    <p:oleObj r:id="rId18" imgW="7315200" imgH="14630400" progId="">
                      <p:embed/>
                      <p:pic>
                        <p:nvPicPr>
                          <p:cNvPr id="0" name="图片 3122" descr="image13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832"/>
                            <a:ext cx="310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4" name="对象 112707"/>
              <p:cNvGraphicFramePr>
                <a:graphicFrameLocks/>
              </p:cNvGraphicFramePr>
              <p:nvPr/>
            </p:nvGraphicFramePr>
            <p:xfrm>
              <a:off x="4813" y="2832"/>
              <a:ext cx="323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7620000" imgH="14630400" progId="">
                      <p:embed/>
                    </p:oleObj>
                  </mc:Choice>
                  <mc:Fallback>
                    <p:oleObj r:id="rId20" imgW="7620000" imgH="14630400" progId="">
                      <p:embed/>
                      <p:pic>
                        <p:nvPicPr>
                          <p:cNvPr id="0" name="图片 3124" descr="image13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3" y="2832"/>
                            <a:ext cx="323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5" name="文本框 112710"/>
              <p:cNvSpPr txBox="1"/>
              <p:nvPr/>
            </p:nvSpPr>
            <p:spPr>
              <a:xfrm>
                <a:off x="2112" y="3024"/>
                <a:ext cx="86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240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3346" name="矩形 112711"/>
              <p:cNvSpPr/>
              <p:nvPr/>
            </p:nvSpPr>
            <p:spPr>
              <a:xfrm>
                <a:off x="4141" y="3024"/>
                <a:ext cx="62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240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3347" name="矩形 112712"/>
              <p:cNvSpPr/>
              <p:nvPr/>
            </p:nvSpPr>
            <p:spPr>
              <a:xfrm>
                <a:off x="4141" y="3024"/>
                <a:ext cx="62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240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3348" name="矩形 112713"/>
              <p:cNvSpPr/>
              <p:nvPr/>
            </p:nvSpPr>
            <p:spPr>
              <a:xfrm>
                <a:off x="4147" y="3024"/>
                <a:ext cx="62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240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</p:grpSp>
        <p:grpSp>
          <p:nvGrpSpPr>
            <p:cNvPr id="13349" name="组合 112719"/>
            <p:cNvGrpSpPr/>
            <p:nvPr/>
          </p:nvGrpSpPr>
          <p:grpSpPr>
            <a:xfrm>
              <a:off x="768" y="3456"/>
              <a:ext cx="4290" cy="600"/>
              <a:chOff x="768" y="3456"/>
              <a:chExt cx="4290" cy="600"/>
            </a:xfrm>
          </p:grpSpPr>
          <p:graphicFrame>
            <p:nvGraphicFramePr>
              <p:cNvPr id="13350" name="对象 112708"/>
              <p:cNvGraphicFramePr>
                <a:graphicFrameLocks/>
              </p:cNvGraphicFramePr>
              <p:nvPr/>
            </p:nvGraphicFramePr>
            <p:xfrm>
              <a:off x="1344" y="3456"/>
              <a:ext cx="480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9448800" imgH="15240000" progId="">
                      <p:embed/>
                    </p:oleObj>
                  </mc:Choice>
                  <mc:Fallback>
                    <p:oleObj r:id="rId22" imgW="9448800" imgH="15240000" progId="">
                      <p:embed/>
                      <p:pic>
                        <p:nvPicPr>
                          <p:cNvPr id="0" name="图片 3248" descr="image1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3456"/>
                            <a:ext cx="480" cy="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51" name="对象 112709"/>
              <p:cNvGraphicFramePr>
                <a:graphicFrameLocks/>
              </p:cNvGraphicFramePr>
              <p:nvPr/>
            </p:nvGraphicFramePr>
            <p:xfrm>
              <a:off x="3534" y="3456"/>
              <a:ext cx="1524" cy="5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4" imgW="38404800" imgH="15849600" progId="">
                      <p:embed/>
                    </p:oleObj>
                  </mc:Choice>
                  <mc:Fallback>
                    <p:oleObj r:id="rId24" imgW="38404800" imgH="15849600" progId="">
                      <p:embed/>
                      <p:pic>
                        <p:nvPicPr>
                          <p:cNvPr id="0" name="图片 3249" descr="image1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4" y="3456"/>
                            <a:ext cx="1524" cy="5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2" name="矩形 112714"/>
              <p:cNvSpPr/>
              <p:nvPr/>
            </p:nvSpPr>
            <p:spPr>
              <a:xfrm>
                <a:off x="768" y="3648"/>
                <a:ext cx="62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240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  <p:sp>
            <p:nvSpPr>
              <p:cNvPr id="13353" name="矩形 112715"/>
              <p:cNvSpPr/>
              <p:nvPr/>
            </p:nvSpPr>
            <p:spPr>
              <a:xfrm>
                <a:off x="2880" y="3648"/>
                <a:ext cx="63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 indent="0">
                  <a:spcBef>
                    <a:spcPct val="50000"/>
                  </a:spcBef>
                </a:pP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240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</p:grpSp>
      </p:grpSp>
      <p:sp>
        <p:nvSpPr>
          <p:cNvPr id="112717" name="五角星 112716"/>
          <p:cNvSpPr/>
          <p:nvPr/>
        </p:nvSpPr>
        <p:spPr>
          <a:xfrm>
            <a:off x="5603875" y="5652770"/>
            <a:ext cx="655320" cy="619125"/>
          </a:xfrm>
          <a:custGeom>
            <a:avLst/>
            <a:gdLst/>
            <a:ahLst/>
            <a:cxnLst>
              <a:cxn ang="16200000">
                <a:pos x="381000" y="0"/>
              </a:cxn>
              <a:cxn ang="10800000">
                <a:pos x="0" y="261951"/>
              </a:cxn>
              <a:cxn ang="5400000">
                <a:pos x="145529" y="685798"/>
              </a:cxn>
              <a:cxn ang="5400000">
                <a:pos x="616470" y="685798"/>
              </a:cxn>
              <a:cxn ang="0">
                <a:pos x="761999" y="261951"/>
              </a:cxn>
            </a:cxnLst>
            <a:rect l="0" t="0" r="0" b="0"/>
            <a:pathLst>
              <a:path w="762000" h="685800">
                <a:moveTo>
                  <a:pt x="0" y="261951"/>
                </a:moveTo>
                <a:lnTo>
                  <a:pt x="291059" y="261953"/>
                </a:lnTo>
                <a:lnTo>
                  <a:pt x="381000" y="0"/>
                </a:lnTo>
                <a:lnTo>
                  <a:pt x="470940" y="261953"/>
                </a:lnTo>
                <a:lnTo>
                  <a:pt x="761999" y="261951"/>
                </a:lnTo>
                <a:lnTo>
                  <a:pt x="526526" y="423845"/>
                </a:lnTo>
                <a:lnTo>
                  <a:pt x="616470" y="685798"/>
                </a:lnTo>
                <a:lnTo>
                  <a:pt x="381000" y="523900"/>
                </a:lnTo>
                <a:lnTo>
                  <a:pt x="145529" y="685798"/>
                </a:lnTo>
                <a:lnTo>
                  <a:pt x="235473" y="423845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55" name="页脚占位符 1"/>
          <p:cNvSpPr>
            <a:spLocks noGrp="1"/>
          </p:cNvSpPr>
          <p:nvPr>
            <p:ph type="ftr" sz="quarter" idx="10"/>
          </p:nvPr>
        </p:nvSpPr>
        <p:spPr/>
        <p:txBody>
          <a:bodyPr anchor="t"/>
          <a:lstStyle/>
          <a:p>
            <a:pPr indent="0">
              <a:buClr>
                <a:srgbClr val="000000"/>
              </a:buClr>
            </a:pPr>
            <a:fld id="{9A0DB2DC-4C9A-4742-B13C-FB6460FD3503}" type="slidenum">
              <a:rPr lang="zh-CN" altLang="en-US" dirty="0">
                <a:solidFill>
                  <a:srgbClr val="000066"/>
                </a:solidFill>
              </a:rPr>
              <a:pPr indent="0">
                <a:buClr>
                  <a:srgbClr val="000000"/>
                </a:buClr>
              </a:pPr>
              <a:t>26</a:t>
            </a:fld>
            <a:endParaRPr lang="zh-CN" altLang="en-US" dirty="0">
              <a:solidFill>
                <a:srgbClr val="000066"/>
              </a:solidFill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1740218" y="539750"/>
            <a:ext cx="4727575" cy="1882775"/>
            <a:chOff x="283" y="628"/>
            <a:chExt cx="2978" cy="1186"/>
          </a:xfrm>
        </p:grpSpPr>
        <p:grpSp>
          <p:nvGrpSpPr>
            <p:cNvPr id="14355" name="Group 3"/>
            <p:cNvGrpSpPr/>
            <p:nvPr/>
          </p:nvGrpSpPr>
          <p:grpSpPr>
            <a:xfrm>
              <a:off x="283" y="628"/>
              <a:ext cx="2320" cy="615"/>
              <a:chOff x="283" y="528"/>
              <a:chExt cx="2320" cy="615"/>
            </a:xfrm>
          </p:grpSpPr>
          <p:sp>
            <p:nvSpPr>
              <p:cNvPr id="14358" name="Rectangle 4"/>
              <p:cNvSpPr/>
              <p:nvPr/>
            </p:nvSpPr>
            <p:spPr>
              <a:xfrm>
                <a:off x="283" y="656"/>
                <a:ext cx="1016" cy="3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平均速率</a:t>
                </a:r>
                <a:endParaRPr lang="zh-CN" altLang="en-US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4342" name="Object 5"/>
              <p:cNvGraphicFramePr>
                <a:graphicFrameLocks/>
              </p:cNvGraphicFramePr>
              <p:nvPr/>
            </p:nvGraphicFramePr>
            <p:xfrm>
              <a:off x="1556" y="528"/>
              <a:ext cx="1047" cy="6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6" imgW="10972800" imgH="9448800" progId="">
                      <p:embed/>
                    </p:oleObj>
                  </mc:Choice>
                  <mc:Fallback>
                    <p:oleObj r:id="rId26" imgW="10972800" imgH="9448800" progId="">
                      <p:embed/>
                      <p:pic>
                        <p:nvPicPr>
                          <p:cNvPr id="0" name="图片 3337" descr="image1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6" y="528"/>
                            <a:ext cx="1047" cy="6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56" name="Group 6"/>
            <p:cNvGrpSpPr/>
            <p:nvPr/>
          </p:nvGrpSpPr>
          <p:grpSpPr>
            <a:xfrm>
              <a:off x="331" y="1209"/>
              <a:ext cx="2930" cy="605"/>
              <a:chOff x="331" y="1300"/>
              <a:chExt cx="2930" cy="605"/>
            </a:xfrm>
          </p:grpSpPr>
          <p:sp>
            <p:nvSpPr>
              <p:cNvPr id="14357" name="Rectangle 7"/>
              <p:cNvSpPr/>
              <p:nvPr/>
            </p:nvSpPr>
            <p:spPr>
              <a:xfrm>
                <a:off x="331" y="1456"/>
                <a:ext cx="1015" cy="3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anchor="ctr">
                <a:spAutoFit/>
              </a:bodyPr>
              <a:lstStyle/>
              <a:p>
                <a:pPr lvl="0" eaLnBrk="1" hangingPunct="1">
                  <a:lnSpc>
                    <a:spcPct val="100000"/>
                  </a:lnSpc>
                </a:pPr>
                <a:r>
                  <a:rPr lang="zh-CN" altLang="zh-CN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瞬时速率</a:t>
                </a:r>
                <a:endParaRPr lang="zh-CN" altLang="en-US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4341" name="Object 8"/>
              <p:cNvGraphicFramePr>
                <a:graphicFrameLocks/>
              </p:cNvGraphicFramePr>
              <p:nvPr/>
            </p:nvGraphicFramePr>
            <p:xfrm>
              <a:off x="1562" y="1300"/>
              <a:ext cx="1699" cy="6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8" imgW="23774400" imgH="9448800" progId="">
                      <p:embed/>
                    </p:oleObj>
                  </mc:Choice>
                  <mc:Fallback>
                    <p:oleObj r:id="rId28" imgW="23774400" imgH="9448800" progId="">
                      <p:embed/>
                      <p:pic>
                        <p:nvPicPr>
                          <p:cNvPr id="0" name="图片 3340" descr="image13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2" y="1300"/>
                            <a:ext cx="1699" cy="6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885" name="Object 5"/>
          <p:cNvGraphicFramePr>
            <a:graphicFrameLocks/>
          </p:cNvGraphicFramePr>
          <p:nvPr/>
        </p:nvGraphicFramePr>
        <p:xfrm>
          <a:off x="5305425" y="1314450"/>
          <a:ext cx="48291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832800" imgH="7315200" progId="">
                  <p:embed/>
                </p:oleObj>
              </mc:Choice>
              <mc:Fallback>
                <p:oleObj r:id="rId2" imgW="33832800" imgH="7315200" progId="">
                  <p:embed/>
                  <p:pic>
                    <p:nvPicPr>
                      <p:cNvPr id="0" name="图片 3407" descr="image13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1314450"/>
                        <a:ext cx="48291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Text Box 6"/>
          <p:cNvSpPr txBox="1"/>
          <p:nvPr/>
        </p:nvSpPr>
        <p:spPr>
          <a:xfrm>
            <a:off x="2590800" y="2362200"/>
            <a:ext cx="7753350" cy="6883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一般情况下，平均速度的大小不等于平均速率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2257425" y="3105152"/>
            <a:ext cx="3298826" cy="989013"/>
            <a:chOff x="288" y="1892"/>
            <a:chExt cx="2078" cy="623"/>
          </a:xfrm>
        </p:grpSpPr>
        <p:graphicFrame>
          <p:nvGraphicFramePr>
            <p:cNvPr id="15366" name="Object 8"/>
            <p:cNvGraphicFramePr>
              <a:graphicFrameLocks/>
            </p:cNvGraphicFramePr>
            <p:nvPr/>
          </p:nvGraphicFramePr>
          <p:xfrm>
            <a:off x="1085" y="1892"/>
            <a:ext cx="1281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716000" imgH="6705600" progId="">
                    <p:embed/>
                  </p:oleObj>
                </mc:Choice>
                <mc:Fallback>
                  <p:oleObj name="公式" r:id="rId4" imgW="13716000" imgH="6705600" progId="">
                    <p:embed/>
                    <p:pic>
                      <p:nvPicPr>
                        <p:cNvPr id="0" name="图片 3410" descr="image1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1892"/>
                          <a:ext cx="1281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Text Box 9"/>
            <p:cNvSpPr txBox="1"/>
            <p:nvPr/>
          </p:nvSpPr>
          <p:spPr>
            <a:xfrm>
              <a:off x="288" y="1968"/>
              <a:ext cx="81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</p:grpSp>
      <p:graphicFrame>
        <p:nvGraphicFramePr>
          <p:cNvPr id="250890" name="Object 10"/>
          <p:cNvGraphicFramePr>
            <a:graphicFrameLocks/>
          </p:cNvGraphicFramePr>
          <p:nvPr/>
        </p:nvGraphicFramePr>
        <p:xfrm>
          <a:off x="2570163" y="4187825"/>
          <a:ext cx="5214937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6576000" imgH="16459200" progId="">
                  <p:embed/>
                </p:oleObj>
              </mc:Choice>
              <mc:Fallback>
                <p:oleObj name="公式" r:id="rId6" imgW="36576000" imgH="16459200" progId="">
                  <p:embed/>
                  <p:pic>
                    <p:nvPicPr>
                      <p:cNvPr id="0" name="图片 3411" descr="image14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187825"/>
                        <a:ext cx="5214937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1" name="Text Box 11"/>
          <p:cNvSpPr txBox="1"/>
          <p:nvPr/>
        </p:nvSpPr>
        <p:spPr>
          <a:xfrm>
            <a:off x="2886075" y="5981700"/>
            <a:ext cx="41275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/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速度的大小等于速率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3078163" y="1143000"/>
            <a:ext cx="1941513" cy="1219200"/>
            <a:chOff x="829" y="720"/>
            <a:chExt cx="1223" cy="768"/>
          </a:xfrm>
        </p:grpSpPr>
        <p:graphicFrame>
          <p:nvGraphicFramePr>
            <p:cNvPr id="15365" name="Object 13"/>
            <p:cNvGraphicFramePr>
              <a:graphicFrameLocks/>
            </p:cNvGraphicFramePr>
            <p:nvPr/>
          </p:nvGraphicFramePr>
          <p:xfrm>
            <a:off x="829" y="826"/>
            <a:ext cx="1223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4630400" imgH="10363200" progId="">
                    <p:embed/>
                  </p:oleObj>
                </mc:Choice>
                <mc:Fallback>
                  <p:oleObj r:id="rId8" imgW="14630400" imgH="10363200" progId="">
                    <p:embed/>
                    <p:pic>
                      <p:nvPicPr>
                        <p:cNvPr id="0" name="图片 3413" descr="image1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" y="826"/>
                          <a:ext cx="1223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Line 14"/>
            <p:cNvSpPr/>
            <p:nvPr/>
          </p:nvSpPr>
          <p:spPr>
            <a:xfrm>
              <a:off x="1152" y="720"/>
              <a:ext cx="0" cy="144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74" name="Line 15"/>
            <p:cNvSpPr/>
            <p:nvPr/>
          </p:nvSpPr>
          <p:spPr>
            <a:xfrm>
              <a:off x="1734" y="720"/>
              <a:ext cx="0" cy="144"/>
            </a:xfrm>
            <a:prstGeom prst="line">
              <a:avLst/>
            </a:prstGeom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250896" name="Object 16"/>
          <p:cNvGraphicFramePr>
            <a:graphicFrameLocks/>
          </p:cNvGraphicFramePr>
          <p:nvPr/>
        </p:nvGraphicFramePr>
        <p:xfrm>
          <a:off x="5651500" y="3013075"/>
          <a:ext cx="4173538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9260800" imgH="10972800" progId="">
                  <p:embed/>
                </p:oleObj>
              </mc:Choice>
              <mc:Fallback>
                <p:oleObj name="公式" r:id="rId10" imgW="29260800" imgH="10972800" progId="">
                  <p:embed/>
                  <p:pic>
                    <p:nvPicPr>
                      <p:cNvPr id="0" name="图片 3408" descr="image14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013075"/>
                        <a:ext cx="4173538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34695" y="209550"/>
            <a:ext cx="4757738" cy="998545"/>
            <a:chOff x="734695" y="209550"/>
            <a:chExt cx="4757738" cy="998545"/>
          </a:xfrm>
        </p:grpSpPr>
        <p:grpSp>
          <p:nvGrpSpPr>
            <p:cNvPr id="15368" name="Group 2"/>
            <p:cNvGrpSpPr/>
            <p:nvPr/>
          </p:nvGrpSpPr>
          <p:grpSpPr>
            <a:xfrm>
              <a:off x="2172970" y="209557"/>
              <a:ext cx="3319463" cy="998538"/>
              <a:chOff x="240" y="132"/>
              <a:chExt cx="2091" cy="629"/>
            </a:xfrm>
          </p:grpSpPr>
          <p:graphicFrame>
            <p:nvGraphicFramePr>
              <p:cNvPr id="15367" name="Object 3"/>
              <p:cNvGraphicFramePr>
                <a:graphicFrameLocks/>
              </p:cNvGraphicFramePr>
              <p:nvPr/>
            </p:nvGraphicFramePr>
            <p:xfrm>
              <a:off x="960" y="132"/>
              <a:ext cx="1371" cy="6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634725" imgH="291973" progId="">
                      <p:embed/>
                    </p:oleObj>
                  </mc:Choice>
                  <mc:Fallback>
                    <p:oleObj name="公式" r:id="rId12" imgW="634725" imgH="291973" progId="">
                      <p:embed/>
                      <p:pic>
                        <p:nvPicPr>
                          <p:cNvPr id="0" name="图片 3406" descr="image14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32"/>
                            <a:ext cx="1371" cy="629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76" name="Text Box 4"/>
              <p:cNvSpPr txBox="1"/>
              <p:nvPr/>
            </p:nvSpPr>
            <p:spPr>
              <a:xfrm>
                <a:off x="240" y="216"/>
                <a:ext cx="720" cy="32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l" eaLnBrk="1" hangingPunct="1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</a:p>
            </p:txBody>
          </p:sp>
        </p:grpSp>
        <p:grpSp>
          <p:nvGrpSpPr>
            <p:cNvPr id="112723" name="组合 112722"/>
            <p:cNvGrpSpPr/>
            <p:nvPr/>
          </p:nvGrpSpPr>
          <p:grpSpPr>
            <a:xfrm>
              <a:off x="734695" y="209550"/>
              <a:ext cx="1600200" cy="838200"/>
              <a:chOff x="336" y="1680"/>
              <a:chExt cx="1008" cy="528"/>
            </a:xfrm>
          </p:grpSpPr>
          <p:sp>
            <p:nvSpPr>
              <p:cNvPr id="13337" name="横卷形 112702"/>
              <p:cNvSpPr/>
              <p:nvPr/>
            </p:nvSpPr>
            <p:spPr>
              <a:xfrm>
                <a:off x="336" y="1680"/>
                <a:ext cx="816" cy="528"/>
              </a:xfrm>
              <a:prstGeom prst="horizontalScroll">
                <a:avLst>
                  <a:gd name="adj" fmla="val 12500"/>
                </a:avLst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07763" dir="13499999" algn="ctr" rotWithShape="0">
                  <a:srgbClr val="009900"/>
                </a:outerShdw>
              </a:effectLst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8" name="文本框 112703"/>
              <p:cNvSpPr txBox="1"/>
              <p:nvPr/>
            </p:nvSpPr>
            <p:spPr>
              <a:xfrm>
                <a:off x="432" y="1728"/>
                <a:ext cx="91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lvl="0" indent="0"/>
                <a:r>
                  <a:rPr lang="zh-CN" altLang="en-US" sz="3200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讨论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5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/>
      <p:bldP spid="2508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5" name="Group 28"/>
          <p:cNvGrpSpPr/>
          <p:nvPr/>
        </p:nvGrpSpPr>
        <p:grpSpPr>
          <a:xfrm>
            <a:off x="2063750" y="260350"/>
            <a:ext cx="2946400" cy="1146175"/>
            <a:chOff x="340" y="164"/>
            <a:chExt cx="1856" cy="722"/>
          </a:xfrm>
        </p:grpSpPr>
        <p:graphicFrame>
          <p:nvGraphicFramePr>
            <p:cNvPr id="16394" name="Object 3"/>
            <p:cNvGraphicFramePr>
              <a:graphicFrameLocks/>
            </p:cNvGraphicFramePr>
            <p:nvPr/>
          </p:nvGraphicFramePr>
          <p:xfrm>
            <a:off x="1012" y="164"/>
            <a:ext cx="1184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825142" imgH="444307" progId="">
                    <p:embed/>
                  </p:oleObj>
                </mc:Choice>
                <mc:Fallback>
                  <p:oleObj name="公式" r:id="rId2" imgW="825142" imgH="444307" progId="">
                    <p:embed/>
                    <p:pic>
                      <p:nvPicPr>
                        <p:cNvPr id="0" name="图片 3412" descr="image1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164"/>
                          <a:ext cx="1184" cy="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2" name="Text Box 4"/>
            <p:cNvSpPr txBox="1"/>
            <p:nvPr/>
          </p:nvSpPr>
          <p:spPr>
            <a:xfrm>
              <a:off x="340" y="255"/>
              <a:ext cx="85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1905000" y="4240213"/>
            <a:ext cx="8458200" cy="2209800"/>
            <a:chOff x="240" y="2592"/>
            <a:chExt cx="5328" cy="1392"/>
          </a:xfrm>
        </p:grpSpPr>
        <p:graphicFrame>
          <p:nvGraphicFramePr>
            <p:cNvPr id="16393" name="Object 21"/>
            <p:cNvGraphicFramePr>
              <a:graphicFrameLocks/>
            </p:cNvGraphicFramePr>
            <p:nvPr/>
          </p:nvGraphicFramePr>
          <p:xfrm>
            <a:off x="768" y="2592"/>
            <a:ext cx="3408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384300" imgH="444500" progId="">
                    <p:embed/>
                  </p:oleObj>
                </mc:Choice>
                <mc:Fallback>
                  <p:oleObj r:id="rId4" imgW="1384300" imgH="444500" progId="">
                    <p:embed/>
                    <p:pic>
                      <p:nvPicPr>
                        <p:cNvPr id="0" name="图片 3409" descr="image1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592"/>
                          <a:ext cx="3408" cy="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7" name="Group 22"/>
            <p:cNvGrpSpPr/>
            <p:nvPr/>
          </p:nvGrpSpPr>
          <p:grpSpPr>
            <a:xfrm>
              <a:off x="240" y="3408"/>
              <a:ext cx="5328" cy="576"/>
              <a:chOff x="240" y="3408"/>
              <a:chExt cx="5328" cy="576"/>
            </a:xfrm>
          </p:grpSpPr>
          <p:sp>
            <p:nvSpPr>
              <p:cNvPr id="16408" name="Text Box 23"/>
              <p:cNvSpPr txBox="1"/>
              <p:nvPr/>
            </p:nvSpPr>
            <p:spPr>
              <a:xfrm>
                <a:off x="3408" y="3696"/>
                <a:ext cx="2160" cy="288"/>
              </a:xfrm>
              <a:prstGeom prst="rect">
                <a:avLst/>
              </a:prstGeom>
              <a:noFill/>
              <a:ln w="38100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lvl="0" algn="l" eaLnBrk="1" hangingPunct="1"/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位矢大小的时间变化率</a:t>
                </a:r>
              </a:p>
            </p:txBody>
          </p:sp>
          <p:sp>
            <p:nvSpPr>
              <p:cNvPr id="16409" name="Line 24"/>
              <p:cNvSpPr/>
              <p:nvPr/>
            </p:nvSpPr>
            <p:spPr>
              <a:xfrm>
                <a:off x="3888" y="3408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410" name="Text Box 25"/>
              <p:cNvSpPr txBox="1"/>
              <p:nvPr/>
            </p:nvSpPr>
            <p:spPr>
              <a:xfrm>
                <a:off x="240" y="3696"/>
                <a:ext cx="2880" cy="288"/>
              </a:xfrm>
              <a:prstGeom prst="rect">
                <a:avLst/>
              </a:prstGeom>
              <a:noFill/>
              <a:ln w="38100" cap="flat" cmpd="sng">
                <a:solidFill>
                  <a:srgbClr val="008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lvl="0" algn="l" eaLnBrk="1" hangingPunct="1"/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位矢时间变化率（速度）的大小</a:t>
                </a:r>
              </a:p>
            </p:txBody>
          </p:sp>
          <p:sp>
            <p:nvSpPr>
              <p:cNvPr id="16411" name="Line 26"/>
              <p:cNvSpPr/>
              <p:nvPr/>
            </p:nvSpPr>
            <p:spPr>
              <a:xfrm>
                <a:off x="2160" y="3408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aphicFrame>
        <p:nvGraphicFramePr>
          <p:cNvPr id="251931" name="Object 27"/>
          <p:cNvGraphicFramePr>
            <a:graphicFrameLocks/>
          </p:cNvGraphicFramePr>
          <p:nvPr/>
        </p:nvGraphicFramePr>
        <p:xfrm>
          <a:off x="5519738" y="200025"/>
          <a:ext cx="380365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7185600" imgH="14020800" progId="">
                  <p:embed/>
                </p:oleObj>
              </mc:Choice>
              <mc:Fallback>
                <p:oleObj name="公式" r:id="rId6" imgW="37185600" imgH="14020800" progId="">
                  <p:embed/>
                  <p:pic>
                    <p:nvPicPr>
                      <p:cNvPr id="0" name="图片 3414" descr="image14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200025"/>
                        <a:ext cx="380365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3"/>
          <p:cNvGrpSpPr/>
          <p:nvPr/>
        </p:nvGrpSpPr>
        <p:grpSpPr>
          <a:xfrm>
            <a:off x="2366963" y="1700213"/>
            <a:ext cx="6969125" cy="2438400"/>
            <a:chOff x="531" y="1071"/>
            <a:chExt cx="4390" cy="1536"/>
          </a:xfrm>
        </p:grpSpPr>
        <p:graphicFrame>
          <p:nvGraphicFramePr>
            <p:cNvPr id="16388" name="Object 19"/>
            <p:cNvGraphicFramePr>
              <a:graphicFrameLocks/>
            </p:cNvGraphicFramePr>
            <p:nvPr/>
          </p:nvGraphicFramePr>
          <p:xfrm>
            <a:off x="3185" y="1679"/>
            <a:ext cx="1736" cy="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9507200" imgH="12192000" progId="">
                    <p:embed/>
                  </p:oleObj>
                </mc:Choice>
                <mc:Fallback>
                  <p:oleObj name="公式" r:id="rId8" imgW="19507200" imgH="12192000" progId="">
                    <p:embed/>
                    <p:pic>
                      <p:nvPicPr>
                        <p:cNvPr id="0" name="图片 3415" descr="image1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5" y="1679"/>
                          <a:ext cx="1736" cy="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8" name="Group 30"/>
            <p:cNvGrpSpPr/>
            <p:nvPr/>
          </p:nvGrpSpPr>
          <p:grpSpPr>
            <a:xfrm>
              <a:off x="531" y="1071"/>
              <a:ext cx="2304" cy="1536"/>
              <a:chOff x="521" y="987"/>
              <a:chExt cx="2304" cy="1536"/>
            </a:xfrm>
          </p:grpSpPr>
          <p:sp>
            <p:nvSpPr>
              <p:cNvPr id="16399" name="Rectangle 7"/>
              <p:cNvSpPr/>
              <p:nvPr/>
            </p:nvSpPr>
            <p:spPr>
              <a:xfrm>
                <a:off x="521" y="987"/>
                <a:ext cx="2304" cy="153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0" name="Line 8"/>
              <p:cNvSpPr/>
              <p:nvPr/>
            </p:nvSpPr>
            <p:spPr>
              <a:xfrm flipV="1">
                <a:off x="927" y="1568"/>
                <a:ext cx="1669" cy="58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401" name="Line 9"/>
              <p:cNvSpPr/>
              <p:nvPr/>
            </p:nvSpPr>
            <p:spPr>
              <a:xfrm>
                <a:off x="1385" y="1340"/>
                <a:ext cx="1205" cy="240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16402" name="Group 10"/>
              <p:cNvGrpSpPr/>
              <p:nvPr/>
            </p:nvGrpSpPr>
            <p:grpSpPr>
              <a:xfrm>
                <a:off x="1385" y="1323"/>
                <a:ext cx="1184" cy="518"/>
                <a:chOff x="1680" y="1296"/>
                <a:chExt cx="1184" cy="518"/>
              </a:xfrm>
            </p:grpSpPr>
            <p:sp>
              <p:nvSpPr>
                <p:cNvPr id="16405" name="Line 11"/>
                <p:cNvSpPr/>
                <p:nvPr/>
              </p:nvSpPr>
              <p:spPr>
                <a:xfrm flipV="1">
                  <a:off x="2191" y="1561"/>
                  <a:ext cx="673" cy="253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06" name="Freeform 12"/>
                <p:cNvSpPr/>
                <p:nvPr/>
              </p:nvSpPr>
              <p:spPr>
                <a:xfrm>
                  <a:off x="1680" y="1296"/>
                  <a:ext cx="488" cy="517"/>
                </a:xfrm>
                <a:custGeom>
                  <a:avLst/>
                  <a:gdLst>
                    <a:gd name="txL" fmla="*/ 0 w 522"/>
                    <a:gd name="txT" fmla="*/ 0 h 422"/>
                    <a:gd name="txR" fmla="*/ 522 w 522"/>
                    <a:gd name="txB" fmla="*/ 422 h 422"/>
                  </a:gdLst>
                  <a:ahLst/>
                  <a:cxnLst>
                    <a:cxn ang="0">
                      <a:pos x="0" y="0"/>
                    </a:cxn>
                    <a:cxn ang="0">
                      <a:pos x="237" y="352"/>
                    </a:cxn>
                    <a:cxn ang="0">
                      <a:pos x="398" y="951"/>
                    </a:cxn>
                  </a:cxnLst>
                  <a:rect l="txL" t="txT" r="txR" b="txB"/>
                  <a:pathLst>
                    <a:path w="522" h="422">
                      <a:moveTo>
                        <a:pt x="0" y="0"/>
                      </a:moveTo>
                      <a:cubicBezTo>
                        <a:pt x="112" y="43"/>
                        <a:pt x="224" y="86"/>
                        <a:pt x="311" y="156"/>
                      </a:cubicBezTo>
                      <a:cubicBezTo>
                        <a:pt x="398" y="226"/>
                        <a:pt x="490" y="383"/>
                        <a:pt x="522" y="422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hlink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403" name="Line 13"/>
              <p:cNvSpPr/>
              <p:nvPr/>
            </p:nvSpPr>
            <p:spPr>
              <a:xfrm flipV="1">
                <a:off x="922" y="1340"/>
                <a:ext cx="464" cy="8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6389" name="Object 15"/>
              <p:cNvGraphicFramePr>
                <a:graphicFrameLocks/>
              </p:cNvGraphicFramePr>
              <p:nvPr/>
            </p:nvGraphicFramePr>
            <p:xfrm>
              <a:off x="1662" y="1851"/>
              <a:ext cx="286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3962400" imgH="5181600" progId="">
                      <p:embed/>
                    </p:oleObj>
                  </mc:Choice>
                  <mc:Fallback>
                    <p:oleObj r:id="rId10" imgW="3962400" imgH="5181600" progId="">
                      <p:embed/>
                      <p:pic>
                        <p:nvPicPr>
                          <p:cNvPr id="0" name="图片 3416" descr="image14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2" y="1851"/>
                            <a:ext cx="286" cy="4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4" name="Text Box 16"/>
              <p:cNvSpPr txBox="1"/>
              <p:nvPr/>
            </p:nvSpPr>
            <p:spPr>
              <a:xfrm>
                <a:off x="665" y="1951"/>
                <a:ext cx="451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l"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6390" name="Object 17"/>
              <p:cNvGraphicFramePr>
                <a:graphicFrameLocks/>
              </p:cNvGraphicFramePr>
              <p:nvPr/>
            </p:nvGraphicFramePr>
            <p:xfrm>
              <a:off x="1912" y="1153"/>
              <a:ext cx="370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317160" imgH="241560" progId="">
                      <p:embed/>
                    </p:oleObj>
                  </mc:Choice>
                  <mc:Fallback>
                    <p:oleObj r:id="rId12" imgW="317160" imgH="241560" progId="">
                      <p:embed/>
                      <p:pic>
                        <p:nvPicPr>
                          <p:cNvPr id="0" name="图片 3417" descr="image15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2" y="1153"/>
                            <a:ext cx="370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1" name="Object 18"/>
              <p:cNvGraphicFramePr>
                <a:graphicFrameLocks/>
              </p:cNvGraphicFramePr>
              <p:nvPr/>
            </p:nvGraphicFramePr>
            <p:xfrm>
              <a:off x="2135" y="1734"/>
              <a:ext cx="334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317160" imgH="241560" progId="">
                      <p:embed/>
                    </p:oleObj>
                  </mc:Choice>
                  <mc:Fallback>
                    <p:oleObj r:id="rId14" imgW="317160" imgH="241560" progId="">
                      <p:embed/>
                      <p:pic>
                        <p:nvPicPr>
                          <p:cNvPr id="0" name="图片 3418" descr="image15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5" y="1734"/>
                            <a:ext cx="334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2" name="Object 29"/>
              <p:cNvGraphicFramePr>
                <a:graphicFrameLocks/>
              </p:cNvGraphicFramePr>
              <p:nvPr/>
            </p:nvGraphicFramePr>
            <p:xfrm>
              <a:off x="884" y="1370"/>
              <a:ext cx="292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3962400" imgH="5181600" progId="">
                      <p:embed/>
                    </p:oleObj>
                  </mc:Choice>
                  <mc:Fallback>
                    <p:oleObj r:id="rId16" imgW="3962400" imgH="5181600" progId="">
                      <p:embed/>
                      <p:pic>
                        <p:nvPicPr>
                          <p:cNvPr id="0" name="图片 3419" descr="image15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1370"/>
                            <a:ext cx="292" cy="3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51936" name="Object 32"/>
          <p:cNvGraphicFramePr>
            <a:graphicFrameLocks/>
          </p:cNvGraphicFramePr>
          <p:nvPr/>
        </p:nvGraphicFramePr>
        <p:xfrm>
          <a:off x="6110288" y="1520825"/>
          <a:ext cx="41830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37185600" imgH="10363200" progId="">
                  <p:embed/>
                </p:oleObj>
              </mc:Choice>
              <mc:Fallback>
                <p:oleObj name="公式" r:id="rId18" imgW="37185600" imgH="10363200" progId="">
                  <p:embed/>
                  <p:pic>
                    <p:nvPicPr>
                      <p:cNvPr id="0" name="图片 3420" descr="image153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1520825"/>
                        <a:ext cx="418306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Group 2"/>
          <p:cNvGrpSpPr/>
          <p:nvPr/>
        </p:nvGrpSpPr>
        <p:grpSpPr>
          <a:xfrm>
            <a:off x="2195513" y="717550"/>
            <a:ext cx="6061075" cy="1125538"/>
            <a:chOff x="192" y="192"/>
            <a:chExt cx="3818" cy="709"/>
          </a:xfrm>
        </p:grpSpPr>
        <p:sp>
          <p:nvSpPr>
            <p:cNvPr id="17415" name="Text Box 3"/>
            <p:cNvSpPr txBox="1"/>
            <p:nvPr/>
          </p:nvSpPr>
          <p:spPr>
            <a:xfrm>
              <a:off x="192" y="192"/>
              <a:ext cx="1333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l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已知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17411" name="Object 4"/>
            <p:cNvGraphicFramePr>
              <a:graphicFrameLocks/>
            </p:cNvGraphicFramePr>
            <p:nvPr/>
          </p:nvGraphicFramePr>
          <p:xfrm>
            <a:off x="1526" y="202"/>
            <a:ext cx="248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8404800" imgH="5791200" progId="">
                    <p:embed/>
                  </p:oleObj>
                </mc:Choice>
                <mc:Fallback>
                  <p:oleObj r:id="rId2" imgW="38404800" imgH="5791200" progId="">
                    <p:embed/>
                    <p:pic>
                      <p:nvPicPr>
                        <p:cNvPr id="0" name="图片 3421" descr="image1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202"/>
                          <a:ext cx="2484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Text Box 5"/>
            <p:cNvSpPr txBox="1"/>
            <p:nvPr/>
          </p:nvSpPr>
          <p:spPr>
            <a:xfrm>
              <a:off x="974" y="575"/>
              <a:ext cx="2255" cy="32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: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秒末速度的大小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2286000" y="2133600"/>
            <a:ext cx="7243763" cy="3894138"/>
            <a:chOff x="480" y="1344"/>
            <a:chExt cx="4563" cy="2453"/>
          </a:xfrm>
        </p:grpSpPr>
        <p:graphicFrame>
          <p:nvGraphicFramePr>
            <p:cNvPr id="17410" name="Object 7"/>
            <p:cNvGraphicFramePr>
              <a:graphicFrameLocks/>
            </p:cNvGraphicFramePr>
            <p:nvPr/>
          </p:nvGraphicFramePr>
          <p:xfrm>
            <a:off x="1352" y="1344"/>
            <a:ext cx="3691" cy="2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6634400" imgH="35356800" progId="">
                    <p:embed/>
                  </p:oleObj>
                </mc:Choice>
                <mc:Fallback>
                  <p:oleObj r:id="rId4" imgW="46634400" imgH="35356800" progId="">
                    <p:embed/>
                    <p:pic>
                      <p:nvPicPr>
                        <p:cNvPr id="0" name="图片 3422" descr="image15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344"/>
                          <a:ext cx="3691" cy="2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4" name="Text Box 8"/>
            <p:cNvSpPr txBox="1"/>
            <p:nvPr/>
          </p:nvSpPr>
          <p:spPr>
            <a:xfrm>
              <a:off x="480" y="1379"/>
              <a:ext cx="679" cy="32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lstStyle/>
            <a:p>
              <a:pPr lvl="0" algn="l" eaLnBrk="1" hangingPunct="1">
                <a:lnSpc>
                  <a:spcPct val="10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解一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879" y="639278"/>
            <a:ext cx="10107295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经典力学：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运动学、动力学和静力学</a:t>
            </a:r>
            <a:endParaRPr lang="zh-CN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3527-0641-4987-ACBA-D3F57564474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82345" y="1889185"/>
            <a:ext cx="9787255" cy="423729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运动学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研究物体在空间的位置随时间的变化规律以及运动的轨道问题，而并</a:t>
            </a:r>
            <a:r>
              <a:rPr lang="zh-CN" altLang="en-US" dirty="0">
                <a:solidFill>
                  <a:srgbClr val="FF0000"/>
                </a:solidFill>
              </a:rPr>
              <a:t>不涉及物体发生机械运动的变化原因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动力学</a:t>
            </a:r>
          </a:p>
          <a:p>
            <a:pPr lvl="1"/>
            <a:r>
              <a:rPr lang="zh-CN" altLang="zh-CN" dirty="0"/>
              <a:t>以牛顿运动定律为基础，研究物体</a:t>
            </a:r>
            <a:r>
              <a:rPr lang="zh-CN" altLang="en-US" dirty="0"/>
              <a:t>在力的作用下</a:t>
            </a:r>
            <a:r>
              <a:rPr lang="zh-CN" altLang="zh-CN" dirty="0"/>
              <a:t>运动的</a:t>
            </a:r>
            <a:r>
              <a:rPr lang="zh-CN" altLang="en-US" dirty="0"/>
              <a:t>规律</a:t>
            </a:r>
            <a:r>
              <a:rPr lang="zh-CN" altLang="zh-CN" dirty="0"/>
              <a:t>。</a:t>
            </a:r>
            <a:endParaRPr lang="zh-CN" altLang="en-US" dirty="0"/>
          </a:p>
          <a:p>
            <a:r>
              <a:rPr lang="zh-CN" altLang="en-US" dirty="0"/>
              <a:t>静力学</a:t>
            </a:r>
          </a:p>
          <a:p>
            <a:pPr lvl="1"/>
            <a:r>
              <a:rPr lang="zh-CN" altLang="en-US" dirty="0"/>
              <a:t>是理论力学的一个分支，研究质点系受力作用时的平衡规律，平衡是物体机械运动的特殊形式。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/>
          </p:cNvGraphicFramePr>
          <p:nvPr/>
        </p:nvGraphicFramePr>
        <p:xfrm>
          <a:off x="3587750" y="692150"/>
          <a:ext cx="4945063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00" imgH="35661600" progId="">
                  <p:embed/>
                </p:oleObj>
              </mc:Choice>
              <mc:Fallback>
                <p:oleObj r:id="rId2" imgW="45720000" imgH="35661600" progId="">
                  <p:embed/>
                  <p:pic>
                    <p:nvPicPr>
                      <p:cNvPr id="0" name="图片 3423" descr="image15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692150"/>
                        <a:ext cx="4945063" cy="396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/>
          <p:cNvSpPr txBox="1"/>
          <p:nvPr/>
        </p:nvSpPr>
        <p:spPr>
          <a:xfrm>
            <a:off x="2324100" y="678339"/>
            <a:ext cx="107759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ctr">
            <a:spAutoFit/>
          </a:bodyPr>
          <a:lstStyle/>
          <a:p>
            <a:pPr lvl="0" algn="l" eaLnBrk="1" hangingPunct="1">
              <a:lnSpc>
                <a:spcPct val="10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253956" name="Text Box 4"/>
          <p:cNvSpPr txBox="1"/>
          <p:nvPr/>
        </p:nvSpPr>
        <p:spPr>
          <a:xfrm>
            <a:off x="9120188" y="691039"/>
            <a:ext cx="522287" cy="4480560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lstStyle/>
          <a:p>
            <a:pPr lvl="0" algn="l" eaLnBrk="1" hangingPunct="1">
              <a:lnSpc>
                <a:spcPct val="10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判断正误并说明理由</a:t>
            </a:r>
          </a:p>
        </p:txBody>
      </p:sp>
      <p:sp>
        <p:nvSpPr>
          <p:cNvPr id="253957" name="Text Box 5"/>
          <p:cNvSpPr txBox="1"/>
          <p:nvPr/>
        </p:nvSpPr>
        <p:spPr>
          <a:xfrm>
            <a:off x="4800600" y="5084763"/>
            <a:ext cx="2133600" cy="94488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解一错误，解二正确！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6" grpId="0"/>
      <p:bldP spid="25395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054" y="215245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967" y="1415643"/>
            <a:ext cx="8816830" cy="4525963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参考系、坐标系、物理模量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质点运动的描述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加速度的切向和法向分量，圆周运动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相对运动</a:t>
            </a:r>
            <a:endParaRPr lang="en-US" altLang="zh-C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文本框 142339"/>
          <p:cNvSpPr txBox="1"/>
          <p:nvPr/>
        </p:nvSpPr>
        <p:spPr>
          <a:xfrm>
            <a:off x="508000" y="1066801"/>
            <a:ext cx="866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一、运动的绝对性和相对性</a:t>
            </a:r>
          </a:p>
        </p:txBody>
      </p:sp>
      <p:sp>
        <p:nvSpPr>
          <p:cNvPr id="142341" name="文本框 142340"/>
          <p:cNvSpPr txBox="1"/>
          <p:nvPr/>
        </p:nvSpPr>
        <p:spPr>
          <a:xfrm>
            <a:off x="814917" y="1773239"/>
            <a:ext cx="3070071" cy="56630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lnSpc>
                <a:spcPct val="110000"/>
              </a:lnSpc>
              <a:spcBef>
                <a:spcPts val="28875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例如，观察表明：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2342" name="文本框 142341"/>
          <p:cNvSpPr txBox="1"/>
          <p:nvPr/>
        </p:nvSpPr>
        <p:spPr>
          <a:xfrm>
            <a:off x="719667" y="2579689"/>
            <a:ext cx="11040533" cy="56630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ts val="28875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地日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30 kms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日银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250 kms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银银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600 kms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  </a:t>
            </a:r>
          </a:p>
        </p:txBody>
      </p:sp>
      <p:sp>
        <p:nvSpPr>
          <p:cNvPr id="142343" name="文本框 142342"/>
          <p:cNvSpPr txBox="1"/>
          <p:nvPr/>
        </p:nvSpPr>
        <p:spPr>
          <a:xfrm>
            <a:off x="711200" y="3526960"/>
            <a:ext cx="11084984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ts val="28875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这说明，一切运动都是绝对的，因此只有讨论相对意义上的运动才有意义。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5</a:t>
            </a:fld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1442907" y="5234838"/>
            <a:ext cx="8858774" cy="855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恩格斯：单个物体的运动是不存在的，只有在相对的意义下才可以谈运动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3574" y="201336"/>
            <a:ext cx="888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参考系、坐标系、物理模量</a:t>
            </a:r>
            <a:endParaRPr lang="en-US" altLang="zh-CN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矩形 141313"/>
          <p:cNvSpPr/>
          <p:nvPr/>
        </p:nvSpPr>
        <p:spPr>
          <a:xfrm>
            <a:off x="711200" y="822326"/>
            <a:ext cx="599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二、参考系</a:t>
            </a:r>
          </a:p>
        </p:txBody>
      </p:sp>
      <p:sp>
        <p:nvSpPr>
          <p:cNvPr id="141317" name="文本框 141316"/>
          <p:cNvSpPr txBox="1"/>
          <p:nvPr/>
        </p:nvSpPr>
        <p:spPr>
          <a:xfrm>
            <a:off x="711200" y="1541463"/>
            <a:ext cx="11480800" cy="519112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/>
            </a:prstShdw>
          </a:effectLst>
        </p:spPr>
        <p:txBody>
          <a:bodyPr>
            <a:spAutoFit/>
          </a:bodyPr>
          <a:lstStyle/>
          <a:p>
            <a:pPr lvl="0"/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为描述物体的运动而选择的标准物叫做参考系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41322" name="矩形 141321"/>
          <p:cNvSpPr/>
          <p:nvPr/>
        </p:nvSpPr>
        <p:spPr>
          <a:xfrm>
            <a:off x="711200" y="2276475"/>
            <a:ext cx="108712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选取的参考系不同，对物体运动情况的描述不同，这就是运动描述的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rgbClr val="000000"/>
              </a:buClr>
            </a:pPr>
            <a:fld id="{9A0DB2DC-4C9A-4742-B13C-FB6460FD3503}" type="slidenum">
              <a:rPr lang="en-US" altLang="zh-CN" dirty="0"/>
              <a:pPr lvl="0">
                <a:buClr>
                  <a:srgbClr val="000000"/>
                </a:buClr>
              </a:pPr>
              <a:t>6</a:t>
            </a:fld>
            <a:endParaRPr 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501627" y="3640822"/>
            <a:ext cx="975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参考系的选取原则：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最简单、最方便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r:id="rId1" imgW="9890948" imgH="5977790"/>
        </mc:Choice>
        <mc:Fallback>
          <p:control r:id="rId1" imgW="9890948" imgH="5977790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1113" y="404813"/>
                  <a:ext cx="9890125" cy="59769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r:id="rId1" imgW="8550119" imgH="5758858"/>
        </mc:Choice>
        <mc:Fallback>
          <p:control r:id="rId1" imgW="8550119" imgH="5758858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54200" y="477838"/>
                  <a:ext cx="8550275" cy="5759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矩形 37892"/>
          <p:cNvSpPr/>
          <p:nvPr/>
        </p:nvSpPr>
        <p:spPr>
          <a:xfrm>
            <a:off x="4533900" y="337701"/>
            <a:ext cx="2345812" cy="525401"/>
          </a:xfrm>
          <a:prstGeom prst="rect">
            <a:avLst/>
          </a:prstGeom>
          <a:noFill/>
          <a:ln w="19050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lvl="0">
              <a:buClr>
                <a:srgbClr val="000000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参照物的选择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9314286" imgH="5251787"/>
        </mc:Choice>
        <mc:Fallback>
          <p:control r:id="rId1" imgW="9314286" imgH="5251787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09750" y="985838"/>
                  <a:ext cx="9313863" cy="5251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9258</TotalTime>
  <Words>1288</Words>
  <Application>Microsoft Office PowerPoint</Application>
  <PresentationFormat>宽屏</PresentationFormat>
  <Paragraphs>190</Paragraphs>
  <Slides>30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Monotype Sorts</vt:lpstr>
      <vt:lpstr>黑体</vt:lpstr>
      <vt:lpstr>华文新魏</vt:lpstr>
      <vt:lpstr>楷体_GB2312</vt:lpstr>
      <vt:lpstr>隶书</vt:lpstr>
      <vt:lpstr>宋体</vt:lpstr>
      <vt:lpstr>Arial</vt:lpstr>
      <vt:lpstr>Calibri</vt:lpstr>
      <vt:lpstr>Cambria</vt:lpstr>
      <vt:lpstr>Maiandra GD</vt:lpstr>
      <vt:lpstr>Symbol</vt:lpstr>
      <vt:lpstr>Times New Roman</vt:lpstr>
      <vt:lpstr>Wingdings</vt:lpstr>
      <vt:lpstr>Wingdings 2</vt:lpstr>
      <vt:lpstr>龙腾四海</vt:lpstr>
      <vt:lpstr>公式</vt:lpstr>
      <vt:lpstr>第一章  质点运动学</vt:lpstr>
      <vt:lpstr>PowerPoint 演示文稿</vt:lpstr>
      <vt:lpstr>经典力学：运动学、动力学和静力学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质点运动学</dc:title>
  <dc:creator>XUQINGCHI</dc:creator>
  <cp:lastModifiedBy>碧娥 林</cp:lastModifiedBy>
  <cp:revision>105</cp:revision>
  <dcterms:created xsi:type="dcterms:W3CDTF">2015-05-05T08:02:00Z</dcterms:created>
  <dcterms:modified xsi:type="dcterms:W3CDTF">2024-02-28T02:34:44Z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