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ctiveX/activeX1.xml" ContentType="application/vnd.ms-office.activeX+xml"/>
  <Override PartName="/ppt/activeX/activeX1.bin" ContentType="application/vnd.ms-office.activeX"/>
  <Override PartName="/ppt/activeX/activeX2.xml" ContentType="application/vnd.ms-office.activeX+xml"/>
  <Override PartName="/ppt/activeX/activeX2.bin" ContentType="application/vnd.ms-office.activeX"/>
  <Override PartName="/ppt/activeX/activeX3.xml" ContentType="application/vnd.ms-office.activeX+xml"/>
  <Override PartName="/ppt/activeX/activeX3.bin" ContentType="application/vnd.ms-office.activeX"/>
  <Override PartName="/ppt/activeX/activeX4.xml" ContentType="application/vnd.ms-office.activeX+xml"/>
  <Override PartName="/ppt/activeX/activeX4.bin" ContentType="application/vnd.ms-office.activeX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94" r:id="rId2"/>
    <p:sldId id="296" r:id="rId3"/>
    <p:sldId id="297" r:id="rId4"/>
    <p:sldId id="298" r:id="rId5"/>
    <p:sldId id="299" r:id="rId6"/>
    <p:sldId id="366" r:id="rId7"/>
    <p:sldId id="367" r:id="rId8"/>
    <p:sldId id="368" r:id="rId9"/>
    <p:sldId id="369" r:id="rId10"/>
    <p:sldId id="381" r:id="rId11"/>
    <p:sldId id="382" r:id="rId12"/>
    <p:sldId id="300" r:id="rId13"/>
    <p:sldId id="370" r:id="rId14"/>
    <p:sldId id="301" r:id="rId15"/>
    <p:sldId id="302" r:id="rId16"/>
    <p:sldId id="316" r:id="rId17"/>
    <p:sldId id="317" r:id="rId18"/>
    <p:sldId id="318" r:id="rId19"/>
    <p:sldId id="380" r:id="rId20"/>
    <p:sldId id="324" r:id="rId21"/>
    <p:sldId id="319" r:id="rId22"/>
    <p:sldId id="306" r:id="rId23"/>
    <p:sldId id="320" r:id="rId24"/>
    <p:sldId id="322" r:id="rId25"/>
    <p:sldId id="323" r:id="rId26"/>
    <p:sldId id="310" r:id="rId27"/>
    <p:sldId id="325" r:id="rId28"/>
    <p:sldId id="311" r:id="rId29"/>
    <p:sldId id="312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582" autoAdjust="0"/>
  </p:normalViewPr>
  <p:slideViewPr>
    <p:cSldViewPr snapToGrid="0">
      <p:cViewPr varScale="1">
        <p:scale>
          <a:sx n="67" d="100"/>
          <a:sy n="67" d="100"/>
        </p:scale>
        <p:origin x="558" y="36"/>
      </p:cViewPr>
      <p:guideLst>
        <p:guide orient="horz" pos="21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2024/2/28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921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412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985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55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173158"/>
            <a:ext cx="103632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6955" y="2643182"/>
            <a:ext cx="8893821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2024/2/28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2024/2/28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25024" y="274640"/>
            <a:ext cx="2057376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820173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2024/2/28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2024/2/28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924181"/>
            <a:ext cx="103632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28748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2024/2/28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2024/2/28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2024/2/28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2024/2/28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2024/2/28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843" y="1071546"/>
            <a:ext cx="6815667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572111" y="1071547"/>
            <a:ext cx="4011084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2024/2/28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8" y="285728"/>
            <a:ext cx="10974657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32" y="642918"/>
            <a:ext cx="1047757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90563" y="541340"/>
            <a:ext cx="8553459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429774" y="1000108"/>
            <a:ext cx="1219157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2024/2/28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 cstate="print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8890413" y="4915144"/>
            <a:ext cx="3301588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1219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6096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 cstate="print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6"/>
            <a:ext cx="12192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2024/2/28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 panose="05020102010507070707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 panose="05020102010507070707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 panose="05020102010507070707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 panose="05020102010507070707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 panose="05020102010507070707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10.bin"/><Relationship Id="rId3" Type="http://schemas.openxmlformats.org/officeDocument/2006/relationships/image" Target="../media/image5.wmf"/><Relationship Id="rId21" Type="http://schemas.openxmlformats.org/officeDocument/2006/relationships/oleObject" Target="../embeddings/oleObject12.bin"/><Relationship Id="rId7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9.bin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image" Target="../media/image1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1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7.bin"/><Relationship Id="rId22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image" Target="../media/image67.emf"/><Relationship Id="rId3" Type="http://schemas.openxmlformats.org/officeDocument/2006/relationships/image" Target="../media/image62.emf"/><Relationship Id="rId7" Type="http://schemas.openxmlformats.org/officeDocument/2006/relationships/image" Target="../media/image64.emf"/><Relationship Id="rId12" Type="http://schemas.openxmlformats.org/officeDocument/2006/relationships/oleObject" Target="../embeddings/oleObject65.bin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66.emf"/><Relationship Id="rId5" Type="http://schemas.openxmlformats.org/officeDocument/2006/relationships/image" Target="../media/image63.wmf"/><Relationship Id="rId15" Type="http://schemas.openxmlformats.org/officeDocument/2006/relationships/image" Target="../media/image68.emf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61.bin"/><Relationship Id="rId9" Type="http://schemas.openxmlformats.org/officeDocument/2006/relationships/image" Target="../media/image65.emf"/><Relationship Id="rId14" Type="http://schemas.openxmlformats.org/officeDocument/2006/relationships/oleObject" Target="../embeddings/oleObject6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74.emf"/><Relationship Id="rId3" Type="http://schemas.openxmlformats.org/officeDocument/2006/relationships/image" Target="../media/image69.emf"/><Relationship Id="rId7" Type="http://schemas.openxmlformats.org/officeDocument/2006/relationships/image" Target="../media/image71.emf"/><Relationship Id="rId12" Type="http://schemas.openxmlformats.org/officeDocument/2006/relationships/oleObject" Target="../embeddings/oleObject72.bin"/><Relationship Id="rId17" Type="http://schemas.openxmlformats.org/officeDocument/2006/relationships/image" Target="../media/image76.emf"/><Relationship Id="rId2" Type="http://schemas.openxmlformats.org/officeDocument/2006/relationships/oleObject" Target="../embeddings/oleObject67.bin"/><Relationship Id="rId16" Type="http://schemas.openxmlformats.org/officeDocument/2006/relationships/oleObject" Target="../embeddings/oleObject7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73.emf"/><Relationship Id="rId5" Type="http://schemas.openxmlformats.org/officeDocument/2006/relationships/image" Target="../media/image70.emf"/><Relationship Id="rId15" Type="http://schemas.openxmlformats.org/officeDocument/2006/relationships/image" Target="../media/image75.emf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72.emf"/><Relationship Id="rId14" Type="http://schemas.openxmlformats.org/officeDocument/2006/relationships/oleObject" Target="../embeddings/oleObject7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image" Target="../media/image77.wmf"/><Relationship Id="rId7" Type="http://schemas.openxmlformats.org/officeDocument/2006/relationships/image" Target="../media/image79.wmf"/><Relationship Id="rId2" Type="http://schemas.openxmlformats.org/officeDocument/2006/relationships/oleObject" Target="../embeddings/oleObject7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7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76.bin"/><Relationship Id="rId9" Type="http://schemas.openxmlformats.org/officeDocument/2006/relationships/image" Target="../media/image80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jpeg"/><Relationship Id="rId13" Type="http://schemas.openxmlformats.org/officeDocument/2006/relationships/oleObject" Target="../embeddings/oleObject83.bin"/><Relationship Id="rId3" Type="http://schemas.openxmlformats.org/officeDocument/2006/relationships/oleObject" Target="../embeddings/oleObject79.bin"/><Relationship Id="rId7" Type="http://schemas.openxmlformats.org/officeDocument/2006/relationships/image" Target="../media/image83.wmf"/><Relationship Id="rId12" Type="http://schemas.openxmlformats.org/officeDocument/2006/relationships/image" Target="../media/image86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0.bin"/><Relationship Id="rId11" Type="http://schemas.openxmlformats.org/officeDocument/2006/relationships/oleObject" Target="../embeddings/oleObject82.bin"/><Relationship Id="rId5" Type="http://schemas.openxmlformats.org/officeDocument/2006/relationships/image" Target="../media/image82.jpeg"/><Relationship Id="rId10" Type="http://schemas.openxmlformats.org/officeDocument/2006/relationships/image" Target="../media/image85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8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image" Target="../media/image95.wmf"/><Relationship Id="rId18" Type="http://schemas.openxmlformats.org/officeDocument/2006/relationships/image" Target="../media/image100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94.wmf"/><Relationship Id="rId17" Type="http://schemas.openxmlformats.org/officeDocument/2006/relationships/image" Target="../media/image99.wmf"/><Relationship Id="rId2" Type="http://schemas.openxmlformats.org/officeDocument/2006/relationships/audio" Target="../media/audio1.wav"/><Relationship Id="rId16" Type="http://schemas.openxmlformats.org/officeDocument/2006/relationships/image" Target="../media/image98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wmf"/><Relationship Id="rId11" Type="http://schemas.openxmlformats.org/officeDocument/2006/relationships/image" Target="../media/image93.wmf"/><Relationship Id="rId5" Type="http://schemas.openxmlformats.org/officeDocument/2006/relationships/oleObject" Target="../embeddings/oleObject85.bin"/><Relationship Id="rId15" Type="http://schemas.openxmlformats.org/officeDocument/2006/relationships/image" Target="../media/image97.wmf"/><Relationship Id="rId10" Type="http://schemas.openxmlformats.org/officeDocument/2006/relationships/image" Target="../media/image92.wmf"/><Relationship Id="rId4" Type="http://schemas.openxmlformats.org/officeDocument/2006/relationships/image" Target="../media/image88.wmf"/><Relationship Id="rId9" Type="http://schemas.openxmlformats.org/officeDocument/2006/relationships/image" Target="../media/image91.wmf"/><Relationship Id="rId14" Type="http://schemas.openxmlformats.org/officeDocument/2006/relationships/image" Target="../media/image9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image" Target="../media/image105.wmf"/><Relationship Id="rId18" Type="http://schemas.openxmlformats.org/officeDocument/2006/relationships/image" Target="../media/image108.wmf"/><Relationship Id="rId3" Type="http://schemas.openxmlformats.org/officeDocument/2006/relationships/image" Target="../media/image85.wmf"/><Relationship Id="rId21" Type="http://schemas.openxmlformats.org/officeDocument/2006/relationships/oleObject" Target="../embeddings/oleObject95.bin"/><Relationship Id="rId7" Type="http://schemas.openxmlformats.org/officeDocument/2006/relationships/oleObject" Target="../embeddings/oleObject89.bin"/><Relationship Id="rId12" Type="http://schemas.openxmlformats.org/officeDocument/2006/relationships/oleObject" Target="../embeddings/oleObject91.bin"/><Relationship Id="rId17" Type="http://schemas.openxmlformats.org/officeDocument/2006/relationships/oleObject" Target="../embeddings/oleObject93.bin"/><Relationship Id="rId2" Type="http://schemas.openxmlformats.org/officeDocument/2006/relationships/oleObject" Target="../embeddings/oleObject87.bin"/><Relationship Id="rId16" Type="http://schemas.openxmlformats.org/officeDocument/2006/relationships/image" Target="../media/image107.wmf"/><Relationship Id="rId20" Type="http://schemas.openxmlformats.org/officeDocument/2006/relationships/image" Target="../media/image109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wmf"/><Relationship Id="rId11" Type="http://schemas.openxmlformats.org/officeDocument/2006/relationships/image" Target="../media/image104.wmf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2.bin"/><Relationship Id="rId10" Type="http://schemas.openxmlformats.org/officeDocument/2006/relationships/oleObject" Target="../embeddings/oleObject90.bin"/><Relationship Id="rId19" Type="http://schemas.openxmlformats.org/officeDocument/2006/relationships/oleObject" Target="../embeddings/oleObject94.bin"/><Relationship Id="rId4" Type="http://schemas.openxmlformats.org/officeDocument/2006/relationships/image" Target="../media/image84.jpeg"/><Relationship Id="rId9" Type="http://schemas.openxmlformats.org/officeDocument/2006/relationships/image" Target="../media/image103.jpeg"/><Relationship Id="rId14" Type="http://schemas.openxmlformats.org/officeDocument/2006/relationships/image" Target="../media/image106.jpeg"/><Relationship Id="rId22" Type="http://schemas.openxmlformats.org/officeDocument/2006/relationships/image" Target="../media/image11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13" Type="http://schemas.openxmlformats.org/officeDocument/2006/relationships/oleObject" Target="../embeddings/oleObject100.bin"/><Relationship Id="rId3" Type="http://schemas.openxmlformats.org/officeDocument/2006/relationships/image" Target="../media/image111.wmf"/><Relationship Id="rId7" Type="http://schemas.openxmlformats.org/officeDocument/2006/relationships/image" Target="../media/image106.jpeg"/><Relationship Id="rId12" Type="http://schemas.openxmlformats.org/officeDocument/2006/relationships/image" Target="../media/image114.wmf"/><Relationship Id="rId2" Type="http://schemas.openxmlformats.org/officeDocument/2006/relationships/oleObject" Target="../embeddings/oleObject96.bin"/><Relationship Id="rId16" Type="http://schemas.openxmlformats.org/officeDocument/2006/relationships/image" Target="../media/image11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1.bin"/><Relationship Id="rId10" Type="http://schemas.openxmlformats.org/officeDocument/2006/relationships/image" Target="../media/image84.jpeg"/><Relationship Id="rId4" Type="http://schemas.openxmlformats.org/officeDocument/2006/relationships/image" Target="../media/image103.jpeg"/><Relationship Id="rId9" Type="http://schemas.openxmlformats.org/officeDocument/2006/relationships/image" Target="../media/image113.wmf"/><Relationship Id="rId14" Type="http://schemas.openxmlformats.org/officeDocument/2006/relationships/image" Target="../media/image11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image" Target="../media/image117.wmf"/><Relationship Id="rId7" Type="http://schemas.openxmlformats.org/officeDocument/2006/relationships/oleObject" Target="../embeddings/oleObject104.bin"/><Relationship Id="rId2" Type="http://schemas.openxmlformats.org/officeDocument/2006/relationships/oleObject" Target="../embeddings/oleObject102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106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image" Target="../media/image120.wmf"/><Relationship Id="rId7" Type="http://schemas.openxmlformats.org/officeDocument/2006/relationships/oleObject" Target="../embeddings/oleObject108.bin"/><Relationship Id="rId2" Type="http://schemas.openxmlformats.org/officeDocument/2006/relationships/oleObject" Target="../embeddings/oleObject10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7.bin"/><Relationship Id="rId11" Type="http://schemas.openxmlformats.org/officeDocument/2006/relationships/oleObject" Target="../embeddings/oleObject111.bin"/><Relationship Id="rId5" Type="http://schemas.openxmlformats.org/officeDocument/2006/relationships/image" Target="../media/image121.wmf"/><Relationship Id="rId10" Type="http://schemas.openxmlformats.org/officeDocument/2006/relationships/oleObject" Target="../embeddings/oleObject110.bin"/><Relationship Id="rId4" Type="http://schemas.openxmlformats.org/officeDocument/2006/relationships/oleObject" Target="../embeddings/oleObject106.bin"/><Relationship Id="rId9" Type="http://schemas.openxmlformats.org/officeDocument/2006/relationships/oleObject" Target="../embeddings/oleObject10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8.bin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7.wmf"/><Relationship Id="rId14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oleObject" Target="../embeddings/oleObject112.bin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control" Target="../activeX/activeX3.xml"/><Relationship Id="rId7" Type="http://schemas.openxmlformats.org/officeDocument/2006/relationships/image" Target="../media/image125.png"/><Relationship Id="rId2" Type="http://schemas.openxmlformats.org/officeDocument/2006/relationships/control" Target="../activeX/activeX2.xml"/><Relationship Id="rId1" Type="http://schemas.openxmlformats.org/officeDocument/2006/relationships/control" Target="../activeX/activeX1.xml"/><Relationship Id="rId6" Type="http://schemas.openxmlformats.org/officeDocument/2006/relationships/image" Target="../media/image124.png"/><Relationship Id="rId5" Type="http://schemas.openxmlformats.org/officeDocument/2006/relationships/slideLayout" Target="../slideLayouts/slideLayout7.xml"/><Relationship Id="rId4" Type="http://schemas.openxmlformats.org/officeDocument/2006/relationships/control" Target="../activeX/activeX4.xml"/><Relationship Id="rId9" Type="http://schemas.openxmlformats.org/officeDocument/2006/relationships/image" Target="../media/image12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13" Type="http://schemas.openxmlformats.org/officeDocument/2006/relationships/image" Target="../media/image132.wmf"/><Relationship Id="rId18" Type="http://schemas.openxmlformats.org/officeDocument/2006/relationships/image" Target="../media/image134.wmf"/><Relationship Id="rId3" Type="http://schemas.openxmlformats.org/officeDocument/2006/relationships/image" Target="../media/image128.wmf"/><Relationship Id="rId21" Type="http://schemas.openxmlformats.org/officeDocument/2006/relationships/oleObject" Target="../embeddings/oleObject123.bin"/><Relationship Id="rId7" Type="http://schemas.openxmlformats.org/officeDocument/2006/relationships/image" Target="../media/image130.wmf"/><Relationship Id="rId12" Type="http://schemas.openxmlformats.org/officeDocument/2006/relationships/oleObject" Target="../embeddings/oleObject118.bin"/><Relationship Id="rId17" Type="http://schemas.openxmlformats.org/officeDocument/2006/relationships/oleObject" Target="../embeddings/oleObject121.bin"/><Relationship Id="rId2" Type="http://schemas.openxmlformats.org/officeDocument/2006/relationships/oleObject" Target="../embeddings/oleObject113.bin"/><Relationship Id="rId16" Type="http://schemas.openxmlformats.org/officeDocument/2006/relationships/oleObject" Target="../embeddings/oleObject120.bin"/><Relationship Id="rId20" Type="http://schemas.openxmlformats.org/officeDocument/2006/relationships/image" Target="../media/image135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5.bin"/><Relationship Id="rId11" Type="http://schemas.openxmlformats.org/officeDocument/2006/relationships/image" Target="../media/image131.wmf"/><Relationship Id="rId24" Type="http://schemas.openxmlformats.org/officeDocument/2006/relationships/image" Target="../media/image137.wmf"/><Relationship Id="rId5" Type="http://schemas.openxmlformats.org/officeDocument/2006/relationships/image" Target="../media/image129.wmf"/><Relationship Id="rId15" Type="http://schemas.openxmlformats.org/officeDocument/2006/relationships/image" Target="../media/image133.wmf"/><Relationship Id="rId23" Type="http://schemas.openxmlformats.org/officeDocument/2006/relationships/oleObject" Target="../embeddings/oleObject124.bin"/><Relationship Id="rId10" Type="http://schemas.openxmlformats.org/officeDocument/2006/relationships/oleObject" Target="../embeddings/oleObject117.bin"/><Relationship Id="rId19" Type="http://schemas.openxmlformats.org/officeDocument/2006/relationships/oleObject" Target="../embeddings/oleObject122.bin"/><Relationship Id="rId4" Type="http://schemas.openxmlformats.org/officeDocument/2006/relationships/oleObject" Target="../embeddings/oleObject114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119.bin"/><Relationship Id="rId22" Type="http://schemas.openxmlformats.org/officeDocument/2006/relationships/image" Target="../media/image13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3" Type="http://schemas.openxmlformats.org/officeDocument/2006/relationships/image" Target="../media/image138.wmf"/><Relationship Id="rId7" Type="http://schemas.openxmlformats.org/officeDocument/2006/relationships/image" Target="../media/image140.wmf"/><Relationship Id="rId12" Type="http://schemas.openxmlformats.org/officeDocument/2006/relationships/image" Target="../media/image142.wmf"/><Relationship Id="rId2" Type="http://schemas.openxmlformats.org/officeDocument/2006/relationships/oleObject" Target="../embeddings/oleObject12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7.bin"/><Relationship Id="rId11" Type="http://schemas.openxmlformats.org/officeDocument/2006/relationships/oleObject" Target="../embeddings/oleObject130.bin"/><Relationship Id="rId5" Type="http://schemas.openxmlformats.org/officeDocument/2006/relationships/image" Target="../media/image139.wmf"/><Relationship Id="rId10" Type="http://schemas.openxmlformats.org/officeDocument/2006/relationships/oleObject" Target="../embeddings/oleObject129.bin"/><Relationship Id="rId4" Type="http://schemas.openxmlformats.org/officeDocument/2006/relationships/oleObject" Target="../embeddings/oleObject126.bin"/><Relationship Id="rId9" Type="http://schemas.openxmlformats.org/officeDocument/2006/relationships/image" Target="../media/image14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4.bin"/><Relationship Id="rId13" Type="http://schemas.openxmlformats.org/officeDocument/2006/relationships/image" Target="../media/image147.wmf"/><Relationship Id="rId18" Type="http://schemas.openxmlformats.org/officeDocument/2006/relationships/oleObject" Target="../embeddings/oleObject139.bin"/><Relationship Id="rId26" Type="http://schemas.openxmlformats.org/officeDocument/2006/relationships/image" Target="../media/image154.emf"/><Relationship Id="rId3" Type="http://schemas.openxmlformats.org/officeDocument/2006/relationships/image" Target="../media/image143.wmf"/><Relationship Id="rId21" Type="http://schemas.openxmlformats.org/officeDocument/2006/relationships/image" Target="../media/image151.wmf"/><Relationship Id="rId7" Type="http://schemas.openxmlformats.org/officeDocument/2006/relationships/image" Target="../media/image145.wmf"/><Relationship Id="rId12" Type="http://schemas.openxmlformats.org/officeDocument/2006/relationships/oleObject" Target="../embeddings/oleObject136.bin"/><Relationship Id="rId17" Type="http://schemas.openxmlformats.org/officeDocument/2006/relationships/image" Target="../media/image149.wmf"/><Relationship Id="rId25" Type="http://schemas.openxmlformats.org/officeDocument/2006/relationships/oleObject" Target="../embeddings/oleObject142.bin"/><Relationship Id="rId2" Type="http://schemas.openxmlformats.org/officeDocument/2006/relationships/oleObject" Target="../embeddings/oleObject131.bin"/><Relationship Id="rId16" Type="http://schemas.openxmlformats.org/officeDocument/2006/relationships/oleObject" Target="../embeddings/oleObject138.bin"/><Relationship Id="rId20" Type="http://schemas.openxmlformats.org/officeDocument/2006/relationships/oleObject" Target="../embeddings/oleObject14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3.bin"/><Relationship Id="rId11" Type="http://schemas.openxmlformats.org/officeDocument/2006/relationships/image" Target="../media/image146.wmf"/><Relationship Id="rId24" Type="http://schemas.openxmlformats.org/officeDocument/2006/relationships/image" Target="../media/image153.jpeg"/><Relationship Id="rId5" Type="http://schemas.openxmlformats.org/officeDocument/2006/relationships/image" Target="../media/image144.wmf"/><Relationship Id="rId15" Type="http://schemas.openxmlformats.org/officeDocument/2006/relationships/image" Target="../media/image148.wmf"/><Relationship Id="rId23" Type="http://schemas.openxmlformats.org/officeDocument/2006/relationships/image" Target="../media/image152.wmf"/><Relationship Id="rId10" Type="http://schemas.openxmlformats.org/officeDocument/2006/relationships/oleObject" Target="../embeddings/oleObject135.bin"/><Relationship Id="rId19" Type="http://schemas.openxmlformats.org/officeDocument/2006/relationships/image" Target="../media/image150.wmf"/><Relationship Id="rId4" Type="http://schemas.openxmlformats.org/officeDocument/2006/relationships/oleObject" Target="../embeddings/oleObject132.bin"/><Relationship Id="rId9" Type="http://schemas.openxmlformats.org/officeDocument/2006/relationships/image" Target="../media/image139.wmf"/><Relationship Id="rId14" Type="http://schemas.openxmlformats.org/officeDocument/2006/relationships/oleObject" Target="../embeddings/oleObject137.bin"/><Relationship Id="rId22" Type="http://schemas.openxmlformats.org/officeDocument/2006/relationships/oleObject" Target="../embeddings/oleObject14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6.bin"/><Relationship Id="rId13" Type="http://schemas.openxmlformats.org/officeDocument/2006/relationships/image" Target="../media/image158.wmf"/><Relationship Id="rId3" Type="http://schemas.openxmlformats.org/officeDocument/2006/relationships/image" Target="../media/image139.wmf"/><Relationship Id="rId7" Type="http://schemas.openxmlformats.org/officeDocument/2006/relationships/image" Target="../media/image155.wmf"/><Relationship Id="rId12" Type="http://schemas.openxmlformats.org/officeDocument/2006/relationships/oleObject" Target="../embeddings/oleObject148.bin"/><Relationship Id="rId2" Type="http://schemas.openxmlformats.org/officeDocument/2006/relationships/oleObject" Target="../embeddings/oleObject14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5.bin"/><Relationship Id="rId11" Type="http://schemas.openxmlformats.org/officeDocument/2006/relationships/image" Target="../media/image157.wmf"/><Relationship Id="rId5" Type="http://schemas.openxmlformats.org/officeDocument/2006/relationships/image" Target="../media/image138.wmf"/><Relationship Id="rId15" Type="http://schemas.openxmlformats.org/officeDocument/2006/relationships/image" Target="../media/image159.wmf"/><Relationship Id="rId10" Type="http://schemas.openxmlformats.org/officeDocument/2006/relationships/oleObject" Target="../embeddings/oleObject147.bin"/><Relationship Id="rId4" Type="http://schemas.openxmlformats.org/officeDocument/2006/relationships/oleObject" Target="../embeddings/oleObject144.bin"/><Relationship Id="rId9" Type="http://schemas.openxmlformats.org/officeDocument/2006/relationships/image" Target="../media/image156.wmf"/><Relationship Id="rId14" Type="http://schemas.openxmlformats.org/officeDocument/2006/relationships/oleObject" Target="../embeddings/oleObject14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3.bin"/><Relationship Id="rId3" Type="http://schemas.openxmlformats.org/officeDocument/2006/relationships/image" Target="../media/image160.wmf"/><Relationship Id="rId7" Type="http://schemas.openxmlformats.org/officeDocument/2006/relationships/image" Target="../media/image162.wmf"/><Relationship Id="rId2" Type="http://schemas.openxmlformats.org/officeDocument/2006/relationships/oleObject" Target="../embeddings/oleObject15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2.bin"/><Relationship Id="rId11" Type="http://schemas.openxmlformats.org/officeDocument/2006/relationships/image" Target="../media/image164.wmf"/><Relationship Id="rId5" Type="http://schemas.openxmlformats.org/officeDocument/2006/relationships/image" Target="../media/image161.wmf"/><Relationship Id="rId10" Type="http://schemas.openxmlformats.org/officeDocument/2006/relationships/oleObject" Target="../embeddings/oleObject154.bin"/><Relationship Id="rId4" Type="http://schemas.openxmlformats.org/officeDocument/2006/relationships/oleObject" Target="../embeddings/oleObject151.bin"/><Relationship Id="rId9" Type="http://schemas.openxmlformats.org/officeDocument/2006/relationships/image" Target="../media/image163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8.bin"/><Relationship Id="rId3" Type="http://schemas.openxmlformats.org/officeDocument/2006/relationships/image" Target="../media/image165.wmf"/><Relationship Id="rId7" Type="http://schemas.openxmlformats.org/officeDocument/2006/relationships/image" Target="../media/image167.wmf"/><Relationship Id="rId2" Type="http://schemas.openxmlformats.org/officeDocument/2006/relationships/oleObject" Target="../embeddings/oleObject15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7.bin"/><Relationship Id="rId5" Type="http://schemas.openxmlformats.org/officeDocument/2006/relationships/image" Target="../media/image166.wmf"/><Relationship Id="rId4" Type="http://schemas.openxmlformats.org/officeDocument/2006/relationships/oleObject" Target="../embeddings/oleObject156.bin"/><Relationship Id="rId9" Type="http://schemas.openxmlformats.org/officeDocument/2006/relationships/image" Target="../media/image168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0.bin"/><Relationship Id="rId2" Type="http://schemas.openxmlformats.org/officeDocument/2006/relationships/oleObject" Target="../embeddings/oleObject159.bin"/><Relationship Id="rId1" Type="http://schemas.openxmlformats.org/officeDocument/2006/relationships/slideLayout" Target="../slideLayouts/slideLayout7.xml"/><Relationship Id="rId4" Type="http://schemas.openxmlformats.org/officeDocument/2006/relationships/oleObject" Target="../embeddings/oleObject161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173.wmf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wmf"/><Relationship Id="rId11" Type="http://schemas.openxmlformats.org/officeDocument/2006/relationships/oleObject" Target="../embeddings/oleObject166.bin"/><Relationship Id="rId5" Type="http://schemas.openxmlformats.org/officeDocument/2006/relationships/oleObject" Target="../embeddings/oleObject163.bin"/><Relationship Id="rId10" Type="http://schemas.openxmlformats.org/officeDocument/2006/relationships/image" Target="../media/image172.wmf"/><Relationship Id="rId4" Type="http://schemas.openxmlformats.org/officeDocument/2006/relationships/image" Target="../media/image169.wmf"/><Relationship Id="rId9" Type="http://schemas.openxmlformats.org/officeDocument/2006/relationships/oleObject" Target="../embeddings/oleObject16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28.wmf"/><Relationship Id="rId2" Type="http://schemas.openxmlformats.org/officeDocument/2006/relationships/oleObject" Target="../embeddings/oleObject19.bin"/><Relationship Id="rId16" Type="http://schemas.openxmlformats.org/officeDocument/2006/relationships/oleObject" Target="../embeddings/oleObject2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4.png"/><Relationship Id="rId14" Type="http://schemas.openxmlformats.org/officeDocument/2006/relationships/oleObject" Target="../embeddings/oleObject2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32.bin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5" Type="http://schemas.openxmlformats.org/officeDocument/2006/relationships/image" Target="../media/image35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3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39.bin"/><Relationship Id="rId17" Type="http://schemas.openxmlformats.org/officeDocument/2006/relationships/image" Target="../media/image43.wmf"/><Relationship Id="rId2" Type="http://schemas.openxmlformats.org/officeDocument/2006/relationships/oleObject" Target="../embeddings/oleObject34.bin"/><Relationship Id="rId16" Type="http://schemas.openxmlformats.org/officeDocument/2006/relationships/oleObject" Target="../embeddings/oleObject4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5" Type="http://schemas.openxmlformats.org/officeDocument/2006/relationships/image" Target="../media/image42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4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4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57.wmf"/><Relationship Id="rId26" Type="http://schemas.openxmlformats.org/officeDocument/2006/relationships/image" Target="../media/image61.wmf"/><Relationship Id="rId3" Type="http://schemas.openxmlformats.org/officeDocument/2006/relationships/oleObject" Target="../embeddings/oleObject48.bin"/><Relationship Id="rId21" Type="http://schemas.openxmlformats.org/officeDocument/2006/relationships/oleObject" Target="../embeddings/oleObject57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55.bin"/><Relationship Id="rId25" Type="http://schemas.openxmlformats.org/officeDocument/2006/relationships/oleObject" Target="../embeddings/oleObject59.bin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6.wmf"/><Relationship Id="rId20" Type="http://schemas.openxmlformats.org/officeDocument/2006/relationships/image" Target="../media/image58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2.bin"/><Relationship Id="rId24" Type="http://schemas.openxmlformats.org/officeDocument/2006/relationships/image" Target="../media/image60.wmf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23" Type="http://schemas.openxmlformats.org/officeDocument/2006/relationships/oleObject" Target="../embeddings/oleObject58.bin"/><Relationship Id="rId10" Type="http://schemas.openxmlformats.org/officeDocument/2006/relationships/image" Target="../media/image53.wmf"/><Relationship Id="rId19" Type="http://schemas.openxmlformats.org/officeDocument/2006/relationships/oleObject" Target="../embeddings/oleObject56.bin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5.wmf"/><Relationship Id="rId22" Type="http://schemas.openxmlformats.org/officeDocument/2006/relationships/image" Target="../media/image5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矩形 119809"/>
          <p:cNvSpPr/>
          <p:nvPr/>
        </p:nvSpPr>
        <p:spPr>
          <a:xfrm>
            <a:off x="6807200" y="1831690"/>
            <a:ext cx="4673600" cy="2514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8" name="矩形 119810"/>
          <p:cNvSpPr/>
          <p:nvPr/>
        </p:nvSpPr>
        <p:spPr>
          <a:xfrm>
            <a:off x="6502400" y="1374490"/>
            <a:ext cx="4978400" cy="4572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813" name="矩形 119812"/>
          <p:cNvSpPr/>
          <p:nvPr/>
        </p:nvSpPr>
        <p:spPr>
          <a:xfrm>
            <a:off x="1580551" y="1286775"/>
            <a:ext cx="3556000" cy="4616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 平均加速度</a:t>
            </a:r>
          </a:p>
        </p:txBody>
      </p:sp>
      <p:grpSp>
        <p:nvGrpSpPr>
          <p:cNvPr id="119862" name="组合 119861"/>
          <p:cNvGrpSpPr/>
          <p:nvPr/>
        </p:nvGrpSpPr>
        <p:grpSpPr>
          <a:xfrm>
            <a:off x="9704918" y="2047590"/>
            <a:ext cx="1748367" cy="922338"/>
            <a:chOff x="4585" y="1480"/>
            <a:chExt cx="826" cy="581"/>
          </a:xfrm>
        </p:grpSpPr>
        <p:sp>
          <p:nvSpPr>
            <p:cNvPr id="14341" name="直接连接符 119818"/>
            <p:cNvSpPr/>
            <p:nvPr/>
          </p:nvSpPr>
          <p:spPr>
            <a:xfrm>
              <a:off x="4683" y="1744"/>
              <a:ext cx="630" cy="317"/>
            </a:xfrm>
            <a:prstGeom prst="line">
              <a:avLst/>
            </a:prstGeom>
            <a:ln w="31750" cap="flat" cmpd="sng">
              <a:solidFill>
                <a:srgbClr val="D60093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graphicFrame>
          <p:nvGraphicFramePr>
            <p:cNvPr id="14342" name="对象 119819"/>
            <p:cNvGraphicFramePr>
              <a:graphicFrameLocks/>
            </p:cNvGraphicFramePr>
            <p:nvPr/>
          </p:nvGraphicFramePr>
          <p:xfrm>
            <a:off x="5012" y="1480"/>
            <a:ext cx="399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4572000" imgH="5181600" progId="">
                    <p:embed/>
                  </p:oleObj>
                </mc:Choice>
                <mc:Fallback>
                  <p:oleObj r:id="rId2" imgW="4572000" imgH="5181600" progId="">
                    <p:embed/>
                    <p:pic>
                      <p:nvPicPr>
                        <p:cNvPr id="0" name="图片 22616" descr="image15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2" y="1480"/>
                          <a:ext cx="399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3" name="文本框 119820"/>
            <p:cNvSpPr txBox="1"/>
            <p:nvPr/>
          </p:nvSpPr>
          <p:spPr>
            <a:xfrm>
              <a:off x="4585" y="1706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 b="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9864" name="组合 119863"/>
          <p:cNvGrpSpPr/>
          <p:nvPr/>
        </p:nvGrpSpPr>
        <p:grpSpPr>
          <a:xfrm>
            <a:off x="8688918" y="4351054"/>
            <a:ext cx="1111249" cy="1368425"/>
            <a:chOff x="4105" y="2931"/>
            <a:chExt cx="525" cy="862"/>
          </a:xfrm>
        </p:grpSpPr>
        <p:sp>
          <p:nvSpPr>
            <p:cNvPr id="14345" name="直接连接符 119832"/>
            <p:cNvSpPr/>
            <p:nvPr/>
          </p:nvSpPr>
          <p:spPr>
            <a:xfrm flipH="1">
              <a:off x="4105" y="2931"/>
              <a:ext cx="90" cy="862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graphicFrame>
          <p:nvGraphicFramePr>
            <p:cNvPr id="14346" name="对象 119833"/>
            <p:cNvGraphicFramePr>
              <a:graphicFrameLocks/>
            </p:cNvGraphicFramePr>
            <p:nvPr/>
          </p:nvGraphicFramePr>
          <p:xfrm>
            <a:off x="4150" y="3022"/>
            <a:ext cx="48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5181600" imgH="4267200" progId="">
                    <p:embed/>
                  </p:oleObj>
                </mc:Choice>
                <mc:Fallback>
                  <p:oleObj r:id="rId4" imgW="5181600" imgH="4267200" progId="">
                    <p:embed/>
                    <p:pic>
                      <p:nvPicPr>
                        <p:cNvPr id="0" name="图片 22617" descr="image15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3022"/>
                          <a:ext cx="48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51" name="文本框 119841"/>
          <p:cNvSpPr txBox="1"/>
          <p:nvPr/>
        </p:nvSpPr>
        <p:spPr>
          <a:xfrm>
            <a:off x="1463615" y="827589"/>
            <a:ext cx="7721600" cy="4616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反映速度（大小、方向）变化快慢的物理量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4352" name="组合 119859"/>
          <p:cNvGrpSpPr/>
          <p:nvPr/>
        </p:nvGrpSpPr>
        <p:grpSpPr>
          <a:xfrm>
            <a:off x="7010400" y="1679290"/>
            <a:ext cx="4165600" cy="2514600"/>
            <a:chOff x="3312" y="1248"/>
            <a:chExt cx="1968" cy="1584"/>
          </a:xfrm>
        </p:grpSpPr>
        <p:sp>
          <p:nvSpPr>
            <p:cNvPr id="14353" name="直接连接符 119813"/>
            <p:cNvSpPr/>
            <p:nvPr/>
          </p:nvSpPr>
          <p:spPr>
            <a:xfrm flipV="1">
              <a:off x="3600" y="1296"/>
              <a:ext cx="0" cy="1296"/>
            </a:xfrm>
            <a:prstGeom prst="line">
              <a:avLst/>
            </a:prstGeom>
            <a:ln w="19050" cap="flat" cmpd="sng">
              <a:solidFill>
                <a:srgbClr val="1C1C1C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14354" name="直接连接符 119814"/>
            <p:cNvSpPr/>
            <p:nvPr/>
          </p:nvSpPr>
          <p:spPr>
            <a:xfrm>
              <a:off x="3600" y="2544"/>
              <a:ext cx="1632" cy="0"/>
            </a:xfrm>
            <a:prstGeom prst="line">
              <a:avLst/>
            </a:prstGeom>
            <a:ln w="19050" cap="flat" cmpd="sng">
              <a:solidFill>
                <a:srgbClr val="1C1C1C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14355" name="任意多边形 119816"/>
            <p:cNvSpPr/>
            <p:nvPr/>
          </p:nvSpPr>
          <p:spPr>
            <a:xfrm>
              <a:off x="3360" y="1706"/>
              <a:ext cx="1920" cy="808"/>
            </a:xfrm>
            <a:custGeom>
              <a:avLst/>
              <a:gdLst/>
              <a:ahLst/>
              <a:cxnLst/>
              <a:rect l="0" t="0" r="0" b="0"/>
              <a:pathLst>
                <a:path w="1920" h="808">
                  <a:moveTo>
                    <a:pt x="0" y="808"/>
                  </a:moveTo>
                  <a:cubicBezTo>
                    <a:pt x="48" y="730"/>
                    <a:pt x="174" y="458"/>
                    <a:pt x="288" y="337"/>
                  </a:cubicBezTo>
                  <a:cubicBezTo>
                    <a:pt x="402" y="216"/>
                    <a:pt x="574" y="136"/>
                    <a:pt x="686" y="84"/>
                  </a:cubicBezTo>
                  <a:cubicBezTo>
                    <a:pt x="798" y="32"/>
                    <a:pt x="845" y="24"/>
                    <a:pt x="960" y="22"/>
                  </a:cubicBezTo>
                  <a:cubicBezTo>
                    <a:pt x="1075" y="20"/>
                    <a:pt x="1218" y="0"/>
                    <a:pt x="1378" y="70"/>
                  </a:cubicBezTo>
                  <a:cubicBezTo>
                    <a:pt x="1538" y="140"/>
                    <a:pt x="1807" y="363"/>
                    <a:pt x="1920" y="440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56" name="对象 119838"/>
            <p:cNvGraphicFramePr>
              <a:graphicFrameLocks/>
            </p:cNvGraphicFramePr>
            <p:nvPr/>
          </p:nvGraphicFramePr>
          <p:xfrm>
            <a:off x="5040" y="2592"/>
            <a:ext cx="22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77646" imgH="190335" progId="">
                    <p:embed/>
                  </p:oleObj>
                </mc:Choice>
                <mc:Fallback>
                  <p:oleObj r:id="rId6" imgW="177646" imgH="190335" progId="">
                    <p:embed/>
                    <p:pic>
                      <p:nvPicPr>
                        <p:cNvPr id="0" name="图片 22618" descr="image5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2592"/>
                          <a:ext cx="22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7" name="对象 119839"/>
            <p:cNvGraphicFramePr>
              <a:graphicFrameLocks/>
            </p:cNvGraphicFramePr>
            <p:nvPr/>
          </p:nvGraphicFramePr>
          <p:xfrm>
            <a:off x="3312" y="1248"/>
            <a:ext cx="214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4572000" imgH="5791200" progId="">
                    <p:embed/>
                  </p:oleObj>
                </mc:Choice>
                <mc:Fallback>
                  <p:oleObj r:id="rId8" imgW="4572000" imgH="5791200" progId="">
                    <p:embed/>
                    <p:pic>
                      <p:nvPicPr>
                        <p:cNvPr id="0" name="图片 22619" descr="image5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248"/>
                          <a:ext cx="214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8" name="对象 119842"/>
            <p:cNvGraphicFramePr>
              <a:graphicFrameLocks/>
            </p:cNvGraphicFramePr>
            <p:nvPr/>
          </p:nvGraphicFramePr>
          <p:xfrm>
            <a:off x="3408" y="2448"/>
            <a:ext cx="20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3657600" imgH="4267200" progId="">
                    <p:embed/>
                  </p:oleObj>
                </mc:Choice>
                <mc:Fallback>
                  <p:oleObj r:id="rId10" imgW="3657600" imgH="4267200" progId="">
                    <p:embed/>
                    <p:pic>
                      <p:nvPicPr>
                        <p:cNvPr id="0" name="图片 22620" descr="image8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448"/>
                          <a:ext cx="202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9858" name="组合 119857"/>
          <p:cNvGrpSpPr/>
          <p:nvPr/>
        </p:nvGrpSpPr>
        <p:grpSpPr>
          <a:xfrm>
            <a:off x="711200" y="1708036"/>
            <a:ext cx="6096000" cy="1530350"/>
            <a:chOff x="336" y="1152"/>
            <a:chExt cx="2880" cy="964"/>
          </a:xfrm>
        </p:grpSpPr>
        <p:graphicFrame>
          <p:nvGraphicFramePr>
            <p:cNvPr id="14360" name="对象 119811"/>
            <p:cNvGraphicFramePr>
              <a:graphicFrameLocks/>
            </p:cNvGraphicFramePr>
            <p:nvPr/>
          </p:nvGraphicFramePr>
          <p:xfrm>
            <a:off x="1083" y="1492"/>
            <a:ext cx="957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11582400" imgH="9448800" progId="">
                    <p:embed/>
                  </p:oleObj>
                </mc:Choice>
                <mc:Fallback>
                  <p:oleObj r:id="rId12" imgW="11582400" imgH="9448800" progId="">
                    <p:embed/>
                    <p:pic>
                      <p:nvPicPr>
                        <p:cNvPr id="0" name="图片 22621" descr="image15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3" y="1492"/>
                          <a:ext cx="957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1" name="文本框 119845"/>
            <p:cNvSpPr txBox="1"/>
            <p:nvPr/>
          </p:nvSpPr>
          <p:spPr>
            <a:xfrm>
              <a:off x="336" y="1152"/>
              <a:ext cx="2880" cy="33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单位时间内的速度增量即平均加速度</a:t>
              </a:r>
            </a:p>
          </p:txBody>
        </p:sp>
      </p:grpSp>
      <p:sp>
        <p:nvSpPr>
          <p:cNvPr id="14363" name="矩形 119846"/>
          <p:cNvSpPr/>
          <p:nvPr/>
        </p:nvSpPr>
        <p:spPr>
          <a:xfrm>
            <a:off x="1590307" y="4147528"/>
            <a:ext cx="2742122" cy="46197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）（瞬时）加速度</a:t>
            </a:r>
          </a:p>
        </p:txBody>
      </p:sp>
      <p:sp>
        <p:nvSpPr>
          <p:cNvPr id="14365" name="矩形 119848"/>
          <p:cNvSpPr/>
          <p:nvPr/>
        </p:nvSpPr>
        <p:spPr>
          <a:xfrm>
            <a:off x="1066800" y="270374"/>
            <a:ext cx="3251200" cy="5232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buClr>
                <a:srgbClr val="000000"/>
              </a:buClr>
            </a:pP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加速度</a:t>
            </a:r>
          </a:p>
        </p:txBody>
      </p:sp>
      <p:grpSp>
        <p:nvGrpSpPr>
          <p:cNvPr id="119855" name="组合 119854"/>
          <p:cNvGrpSpPr/>
          <p:nvPr/>
        </p:nvGrpSpPr>
        <p:grpSpPr>
          <a:xfrm>
            <a:off x="7721600" y="1630079"/>
            <a:ext cx="1422400" cy="1409700"/>
            <a:chOff x="3648" y="1073"/>
            <a:chExt cx="672" cy="888"/>
          </a:xfrm>
        </p:grpSpPr>
        <p:grpSp>
          <p:nvGrpSpPr>
            <p:cNvPr id="14367" name="组合 119851"/>
            <p:cNvGrpSpPr/>
            <p:nvPr/>
          </p:nvGrpSpPr>
          <p:grpSpPr>
            <a:xfrm>
              <a:off x="3792" y="1073"/>
              <a:ext cx="528" cy="703"/>
              <a:chOff x="3792" y="1056"/>
              <a:chExt cx="528" cy="703"/>
            </a:xfrm>
          </p:grpSpPr>
          <p:sp>
            <p:nvSpPr>
              <p:cNvPr id="14368" name="直接连接符 119828"/>
              <p:cNvSpPr/>
              <p:nvPr/>
            </p:nvSpPr>
            <p:spPr>
              <a:xfrm flipV="1">
                <a:off x="3792" y="1392"/>
                <a:ext cx="528" cy="367"/>
              </a:xfrm>
              <a:prstGeom prst="line">
                <a:avLst/>
              </a:prstGeom>
              <a:ln w="3175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graphicFrame>
            <p:nvGraphicFramePr>
              <p:cNvPr id="14369" name="对象 119830"/>
              <p:cNvGraphicFramePr>
                <a:graphicFrameLocks/>
              </p:cNvGraphicFramePr>
              <p:nvPr/>
            </p:nvGraphicFramePr>
            <p:xfrm>
              <a:off x="3888" y="1056"/>
              <a:ext cx="386" cy="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4" imgW="4572000" imgH="5181600" progId="">
                      <p:embed/>
                    </p:oleObj>
                  </mc:Choice>
                  <mc:Fallback>
                    <p:oleObj r:id="rId14" imgW="4572000" imgH="5181600" progId="">
                      <p:embed/>
                      <p:pic>
                        <p:nvPicPr>
                          <p:cNvPr id="0" name="图片 22622" descr="image16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8" y="1056"/>
                            <a:ext cx="386" cy="4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370" name="文本框 119852"/>
            <p:cNvSpPr txBox="1"/>
            <p:nvPr/>
          </p:nvSpPr>
          <p:spPr>
            <a:xfrm>
              <a:off x="3648" y="1728"/>
              <a:ext cx="288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  <a:buClr>
                  <a:srgbClr val="000000"/>
                </a:buClr>
              </a:pP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</p:grpSp>
      <p:grpSp>
        <p:nvGrpSpPr>
          <p:cNvPr id="119863" name="组合 119862"/>
          <p:cNvGrpSpPr/>
          <p:nvPr/>
        </p:nvGrpSpPr>
        <p:grpSpPr>
          <a:xfrm>
            <a:off x="7406218" y="4135154"/>
            <a:ext cx="1739900" cy="1550987"/>
            <a:chOff x="3499" y="3072"/>
            <a:chExt cx="822" cy="977"/>
          </a:xfrm>
        </p:grpSpPr>
        <p:sp>
          <p:nvSpPr>
            <p:cNvPr id="14372" name="直接连接符 119823"/>
            <p:cNvSpPr/>
            <p:nvPr/>
          </p:nvSpPr>
          <p:spPr>
            <a:xfrm flipV="1">
              <a:off x="3504" y="3169"/>
              <a:ext cx="704" cy="554"/>
            </a:xfrm>
            <a:prstGeom prst="line">
              <a:avLst/>
            </a:prstGeom>
            <a:ln w="31750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graphicFrame>
          <p:nvGraphicFramePr>
            <p:cNvPr id="14373" name="对象 119824"/>
            <p:cNvGraphicFramePr>
              <a:graphicFrameLocks/>
            </p:cNvGraphicFramePr>
            <p:nvPr/>
          </p:nvGraphicFramePr>
          <p:xfrm>
            <a:off x="3565" y="3072"/>
            <a:ext cx="291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4572000" imgH="5181600" progId="">
                    <p:embed/>
                  </p:oleObj>
                </mc:Choice>
                <mc:Fallback>
                  <p:oleObj r:id="rId16" imgW="4572000" imgH="5181600" progId="">
                    <p:embed/>
                    <p:pic>
                      <p:nvPicPr>
                        <p:cNvPr id="0" name="图片 22623" descr="image16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5" y="3072"/>
                          <a:ext cx="291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4" name="对象 119826"/>
            <p:cNvGraphicFramePr>
              <a:graphicFrameLocks/>
            </p:cNvGraphicFramePr>
            <p:nvPr/>
          </p:nvGraphicFramePr>
          <p:xfrm>
            <a:off x="3961" y="3612"/>
            <a:ext cx="36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7" imgW="4572000" imgH="5181600" progId="">
                    <p:embed/>
                  </p:oleObj>
                </mc:Choice>
                <mc:Fallback>
                  <p:oleObj r:id="rId17" imgW="4572000" imgH="5181600" progId="">
                    <p:embed/>
                    <p:pic>
                      <p:nvPicPr>
                        <p:cNvPr id="0" name="图片 22624" descr="image15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1" y="3612"/>
                          <a:ext cx="360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5" name="直接连接符 119860"/>
            <p:cNvSpPr/>
            <p:nvPr/>
          </p:nvSpPr>
          <p:spPr>
            <a:xfrm>
              <a:off x="3499" y="3732"/>
              <a:ext cx="630" cy="317"/>
            </a:xfrm>
            <a:prstGeom prst="line">
              <a:avLst/>
            </a:prstGeom>
            <a:ln w="31750" cap="flat" cmpd="sng">
              <a:solidFill>
                <a:srgbClr val="D60093"/>
              </a:solidFill>
              <a:prstDash val="solid"/>
              <a:round/>
              <a:headEnd type="none" w="med" len="med"/>
              <a:tailEnd type="triangle" w="sm" len="lg"/>
            </a:ln>
          </p:spPr>
        </p:sp>
      </p:grpSp>
      <p:sp>
        <p:nvSpPr>
          <p:cNvPr id="14376" name="页脚占位符 1"/>
          <p:cNvSpPr>
            <a:spLocks noGrp="1"/>
          </p:cNvSpPr>
          <p:nvPr>
            <p:ph type="ftr" sz="quarter" idx="10"/>
          </p:nvPr>
        </p:nvSpPr>
        <p:spPr/>
        <p:txBody>
          <a:bodyPr anchor="t"/>
          <a:lstStyle/>
          <a:p>
            <a:pPr indent="0">
              <a:buClr>
                <a:srgbClr val="000000"/>
              </a:buClr>
            </a:pPr>
            <a:fld id="{9A0DB2DC-4C9A-4742-B13C-FB6460FD3503}" type="slidenum">
              <a:rPr lang="zh-CN" altLang="en-US" dirty="0">
                <a:solidFill>
                  <a:srgbClr val="000066"/>
                </a:solidFill>
              </a:rPr>
              <a:pPr indent="0">
                <a:buClr>
                  <a:srgbClr val="000000"/>
                </a:buClr>
              </a:pPr>
              <a:t>1</a:t>
            </a:fld>
            <a:endParaRPr lang="zh-CN" altLang="en-US" dirty="0">
              <a:solidFill>
                <a:srgbClr val="00006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63615" y="4618082"/>
            <a:ext cx="4842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△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i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趋于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时，求得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平均加速度的极限，表示质点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点的瞬时加速度，简称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加速度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dirty="0"/>
          </a:p>
        </p:txBody>
      </p:sp>
      <p:grpSp>
        <p:nvGrpSpPr>
          <p:cNvPr id="3" name="组合 2"/>
          <p:cNvGrpSpPr/>
          <p:nvPr/>
        </p:nvGrpSpPr>
        <p:grpSpPr>
          <a:xfrm>
            <a:off x="1580550" y="3256304"/>
            <a:ext cx="4828875" cy="860425"/>
            <a:chOff x="1580550" y="3308060"/>
            <a:chExt cx="4828875" cy="860425"/>
          </a:xfrm>
        </p:grpSpPr>
        <p:grpSp>
          <p:nvGrpSpPr>
            <p:cNvPr id="119850" name="组合 119849"/>
            <p:cNvGrpSpPr/>
            <p:nvPr/>
          </p:nvGrpSpPr>
          <p:grpSpPr>
            <a:xfrm>
              <a:off x="1580550" y="3308060"/>
              <a:ext cx="4828875" cy="860425"/>
              <a:chOff x="710" y="2274"/>
              <a:chExt cx="2025" cy="542"/>
            </a:xfrm>
          </p:grpSpPr>
          <p:sp>
            <p:nvSpPr>
              <p:cNvPr id="14348" name="文本框 119835"/>
              <p:cNvSpPr txBox="1"/>
              <p:nvPr/>
            </p:nvSpPr>
            <p:spPr>
              <a:xfrm>
                <a:off x="710" y="2293"/>
                <a:ext cx="2025" cy="5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lvl="0" indent="0">
                  <a:spcBef>
                    <a:spcPct val="50000"/>
                  </a:spcBef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与      同方向，  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只能粗略地描述质点速度改变的快慢和方向。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4349" name="对象 119836"/>
              <p:cNvGraphicFramePr>
                <a:graphicFrameLocks/>
              </p:cNvGraphicFramePr>
              <p:nvPr/>
            </p:nvGraphicFramePr>
            <p:xfrm>
              <a:off x="943" y="2306"/>
              <a:ext cx="251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8" imgW="5181600" imgH="4267200" progId="">
                      <p:embed/>
                    </p:oleObj>
                  </mc:Choice>
                  <mc:Fallback>
                    <p:oleObj r:id="rId18" imgW="5181600" imgH="4267200" progId="">
                      <p:embed/>
                      <p:pic>
                        <p:nvPicPr>
                          <p:cNvPr id="0" name="图片 22625" descr="image15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43" y="2306"/>
                            <a:ext cx="251" cy="2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50" name="对象 119837"/>
              <p:cNvGraphicFramePr>
                <a:graphicFrameLocks/>
              </p:cNvGraphicFramePr>
              <p:nvPr/>
            </p:nvGraphicFramePr>
            <p:xfrm>
              <a:off x="724" y="2274"/>
              <a:ext cx="158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9" imgW="3352800" imgH="4876800" progId="">
                      <p:embed/>
                    </p:oleObj>
                  </mc:Choice>
                  <mc:Fallback>
                    <p:oleObj r:id="rId19" imgW="3352800" imgH="4876800" progId="">
                      <p:embed/>
                      <p:pic>
                        <p:nvPicPr>
                          <p:cNvPr id="0" name="图片 22626" descr="image16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4" y="2274"/>
                            <a:ext cx="158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4" name="对象 119837"/>
            <p:cNvGraphicFramePr>
              <a:graphicFrameLocks/>
            </p:cNvGraphicFramePr>
            <p:nvPr/>
          </p:nvGraphicFramePr>
          <p:xfrm>
            <a:off x="3739506" y="3319411"/>
            <a:ext cx="376771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1" imgW="3352800" imgH="4876800" progId="">
                    <p:embed/>
                  </p:oleObj>
                </mc:Choice>
                <mc:Fallback>
                  <p:oleObj r:id="rId21" imgW="3352800" imgH="4876800" progId="">
                    <p:embed/>
                    <p:pic>
                      <p:nvPicPr>
                        <p:cNvPr id="0" name="图片 22627" descr="image16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9506" y="3319411"/>
                          <a:ext cx="376771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2568" name="Picture 40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729" y="5806613"/>
            <a:ext cx="2319546" cy="877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19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1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9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9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/>
      <p:bldP spid="14363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54"/>
          <p:cNvSpPr txBox="1">
            <a:spLocks noChangeArrowheads="1"/>
          </p:cNvSpPr>
          <p:nvPr/>
        </p:nvSpPr>
        <p:spPr bwMode="auto">
          <a:xfrm>
            <a:off x="1068249" y="2971801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求：船的速率</a:t>
            </a:r>
          </a:p>
        </p:txBody>
      </p:sp>
      <p:sp>
        <p:nvSpPr>
          <p:cNvPr id="36867" name="Text Box 55"/>
          <p:cNvSpPr txBox="1">
            <a:spLocks noChangeArrowheads="1"/>
          </p:cNvSpPr>
          <p:nvPr/>
        </p:nvSpPr>
        <p:spPr bwMode="auto">
          <a:xfrm>
            <a:off x="865675" y="3581401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</a:p>
        </p:txBody>
      </p:sp>
      <p:sp>
        <p:nvSpPr>
          <p:cNvPr id="36868" name="Line 58"/>
          <p:cNvSpPr>
            <a:spLocks noChangeShapeType="1"/>
          </p:cNvSpPr>
          <p:nvPr/>
        </p:nvSpPr>
        <p:spPr bwMode="auto">
          <a:xfrm>
            <a:off x="2448984" y="1090613"/>
            <a:ext cx="205528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just">
              <a:buFont typeface="Arial" panose="020B0604020202020204" pitchFamily="34" charset="0"/>
              <a:buNone/>
            </a:pPr>
            <a:endParaRPr lang="zh-CN" altLang="en-US" sz="2400" b="1">
              <a:solidFill>
                <a:srgbClr val="FF9900"/>
              </a:solidFill>
              <a:ea typeface="楷体_GB2312" pitchFamily="49" charset="-122"/>
            </a:endParaRPr>
          </a:p>
        </p:txBody>
      </p:sp>
      <p:sp>
        <p:nvSpPr>
          <p:cNvPr id="36869" name="Line 59"/>
          <p:cNvSpPr>
            <a:spLocks noChangeShapeType="1"/>
          </p:cNvSpPr>
          <p:nvPr/>
        </p:nvSpPr>
        <p:spPr bwMode="auto">
          <a:xfrm>
            <a:off x="4504267" y="1090613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just">
              <a:buFont typeface="Arial" panose="020B0604020202020204" pitchFamily="34" charset="0"/>
              <a:buNone/>
            </a:pPr>
            <a:endParaRPr lang="zh-CN" altLang="en-US" sz="2400" b="1">
              <a:solidFill>
                <a:srgbClr val="FF9900"/>
              </a:solidFill>
              <a:ea typeface="楷体_GB2312" pitchFamily="49" charset="-122"/>
            </a:endParaRPr>
          </a:p>
        </p:txBody>
      </p:sp>
      <p:sp>
        <p:nvSpPr>
          <p:cNvPr id="36870" name="Oval 60"/>
          <p:cNvSpPr>
            <a:spLocks noChangeArrowheads="1"/>
          </p:cNvSpPr>
          <p:nvPr/>
        </p:nvSpPr>
        <p:spPr bwMode="auto">
          <a:xfrm>
            <a:off x="4504267" y="1014413"/>
            <a:ext cx="82551" cy="76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36871" name="Line 61"/>
          <p:cNvSpPr>
            <a:spLocks noChangeShapeType="1"/>
          </p:cNvSpPr>
          <p:nvPr/>
        </p:nvSpPr>
        <p:spPr bwMode="auto">
          <a:xfrm>
            <a:off x="2531534" y="1014413"/>
            <a:ext cx="2055284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just">
              <a:buFont typeface="Arial" panose="020B0604020202020204" pitchFamily="34" charset="0"/>
              <a:buNone/>
            </a:pPr>
            <a:endParaRPr lang="zh-CN" altLang="en-US" sz="2400" b="1">
              <a:solidFill>
                <a:srgbClr val="FF9900"/>
              </a:solidFill>
              <a:ea typeface="楷体_GB2312" pitchFamily="49" charset="-122"/>
            </a:endParaRPr>
          </a:p>
        </p:txBody>
      </p:sp>
      <p:sp>
        <p:nvSpPr>
          <p:cNvPr id="36872" name="Line 62"/>
          <p:cNvSpPr>
            <a:spLocks noChangeShapeType="1"/>
          </p:cNvSpPr>
          <p:nvPr/>
        </p:nvSpPr>
        <p:spPr bwMode="auto">
          <a:xfrm>
            <a:off x="4504267" y="2995613"/>
            <a:ext cx="509693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just">
              <a:buFont typeface="Arial" panose="020B0604020202020204" pitchFamily="34" charset="0"/>
              <a:buNone/>
            </a:pPr>
            <a:endParaRPr lang="zh-CN" altLang="en-US" sz="2400" b="1">
              <a:solidFill>
                <a:srgbClr val="FF9900"/>
              </a:solidFill>
              <a:ea typeface="楷体_GB2312" pitchFamily="49" charset="-122"/>
            </a:endParaRPr>
          </a:p>
        </p:txBody>
      </p:sp>
      <p:sp>
        <p:nvSpPr>
          <p:cNvPr id="36873" name="Oval 63"/>
          <p:cNvSpPr>
            <a:spLocks noChangeArrowheads="1"/>
          </p:cNvSpPr>
          <p:nvPr/>
        </p:nvSpPr>
        <p:spPr bwMode="auto">
          <a:xfrm>
            <a:off x="7711017" y="2767013"/>
            <a:ext cx="821267" cy="228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36874" name="Line 64"/>
          <p:cNvSpPr>
            <a:spLocks noChangeShapeType="1"/>
          </p:cNvSpPr>
          <p:nvPr/>
        </p:nvSpPr>
        <p:spPr bwMode="auto">
          <a:xfrm>
            <a:off x="4586818" y="1014413"/>
            <a:ext cx="3206749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just">
              <a:buFont typeface="Arial" panose="020B0604020202020204" pitchFamily="34" charset="0"/>
              <a:buNone/>
            </a:pPr>
            <a:endParaRPr lang="zh-CN" altLang="en-US" sz="2400" b="1">
              <a:solidFill>
                <a:srgbClr val="FF9900"/>
              </a:solidFill>
              <a:ea typeface="楷体_GB2312" pitchFamily="49" charset="-122"/>
            </a:endParaRPr>
          </a:p>
        </p:txBody>
      </p:sp>
      <p:sp>
        <p:nvSpPr>
          <p:cNvPr id="36875" name="Line 65"/>
          <p:cNvSpPr>
            <a:spLocks noChangeShapeType="1"/>
          </p:cNvSpPr>
          <p:nvPr/>
        </p:nvSpPr>
        <p:spPr bwMode="auto">
          <a:xfrm flipH="1">
            <a:off x="2120900" y="2995613"/>
            <a:ext cx="2383367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just">
              <a:buFont typeface="Arial" panose="020B0604020202020204" pitchFamily="34" charset="0"/>
              <a:buNone/>
            </a:pPr>
            <a:endParaRPr lang="zh-CN" altLang="en-US" sz="2400" b="1">
              <a:solidFill>
                <a:srgbClr val="FF9900"/>
              </a:solidFill>
              <a:ea typeface="楷体_GB2312" pitchFamily="49" charset="-122"/>
            </a:endParaRPr>
          </a:p>
        </p:txBody>
      </p:sp>
      <p:sp>
        <p:nvSpPr>
          <p:cNvPr id="36876" name="Line 66"/>
          <p:cNvSpPr>
            <a:spLocks noChangeShapeType="1"/>
          </p:cNvSpPr>
          <p:nvPr/>
        </p:nvSpPr>
        <p:spPr bwMode="auto">
          <a:xfrm>
            <a:off x="4011084" y="1090613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just">
              <a:buFont typeface="Arial" panose="020B0604020202020204" pitchFamily="34" charset="0"/>
              <a:buNone/>
            </a:pPr>
            <a:endParaRPr lang="zh-CN" altLang="en-US" sz="2400" b="1">
              <a:solidFill>
                <a:srgbClr val="FF9900"/>
              </a:solidFill>
              <a:ea typeface="楷体_GB2312" pitchFamily="49" charset="-122"/>
            </a:endParaRPr>
          </a:p>
        </p:txBody>
      </p:sp>
      <p:sp>
        <p:nvSpPr>
          <p:cNvPr id="36877" name="Text Box 67"/>
          <p:cNvSpPr txBox="1">
            <a:spLocks noChangeArrowheads="1"/>
          </p:cNvSpPr>
          <p:nvPr/>
        </p:nvSpPr>
        <p:spPr bwMode="auto">
          <a:xfrm>
            <a:off x="3641431" y="1817688"/>
            <a:ext cx="356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78" name="Line 68"/>
          <p:cNvSpPr>
            <a:spLocks noChangeShapeType="1"/>
          </p:cNvSpPr>
          <p:nvPr/>
        </p:nvSpPr>
        <p:spPr bwMode="auto">
          <a:xfrm>
            <a:off x="4504267" y="2995613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just">
              <a:buFont typeface="Arial" panose="020B0604020202020204" pitchFamily="34" charset="0"/>
              <a:buNone/>
            </a:pPr>
            <a:endParaRPr lang="zh-CN" altLang="en-US" sz="2400" b="1">
              <a:solidFill>
                <a:srgbClr val="FF9900"/>
              </a:solidFill>
              <a:ea typeface="楷体_GB2312" pitchFamily="49" charset="-122"/>
            </a:endParaRPr>
          </a:p>
        </p:txBody>
      </p:sp>
      <p:sp>
        <p:nvSpPr>
          <p:cNvPr id="36879" name="Line 69"/>
          <p:cNvSpPr>
            <a:spLocks noChangeShapeType="1"/>
          </p:cNvSpPr>
          <p:nvPr/>
        </p:nvSpPr>
        <p:spPr bwMode="auto">
          <a:xfrm>
            <a:off x="7793567" y="299561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just">
              <a:buFont typeface="Arial" panose="020B0604020202020204" pitchFamily="34" charset="0"/>
              <a:buNone/>
            </a:pPr>
            <a:endParaRPr lang="zh-CN" altLang="en-US" sz="2400" b="1">
              <a:solidFill>
                <a:srgbClr val="FF9900"/>
              </a:solidFill>
              <a:ea typeface="楷体_GB2312" pitchFamily="49" charset="-122"/>
            </a:endParaRPr>
          </a:p>
        </p:txBody>
      </p:sp>
      <p:sp>
        <p:nvSpPr>
          <p:cNvPr id="36880" name="Line 70"/>
          <p:cNvSpPr>
            <a:spLocks noChangeShapeType="1"/>
          </p:cNvSpPr>
          <p:nvPr/>
        </p:nvSpPr>
        <p:spPr bwMode="auto">
          <a:xfrm>
            <a:off x="4504267" y="3148013"/>
            <a:ext cx="3289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just">
              <a:buFont typeface="Arial" panose="020B0604020202020204" pitchFamily="34" charset="0"/>
              <a:buNone/>
            </a:pPr>
            <a:endParaRPr lang="zh-CN" altLang="en-US" sz="2400" b="1">
              <a:solidFill>
                <a:srgbClr val="FF9900"/>
              </a:solidFill>
              <a:ea typeface="楷体_GB2312" pitchFamily="49" charset="-122"/>
            </a:endParaRPr>
          </a:p>
        </p:txBody>
      </p:sp>
      <p:sp>
        <p:nvSpPr>
          <p:cNvPr id="36881" name="Text Box 71"/>
          <p:cNvSpPr txBox="1">
            <a:spLocks noChangeArrowheads="1"/>
          </p:cNvSpPr>
          <p:nvPr/>
        </p:nvSpPr>
        <p:spPr bwMode="auto">
          <a:xfrm>
            <a:off x="5361379" y="3062288"/>
            <a:ext cx="3241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6882" name="Object 72"/>
          <p:cNvGraphicFramePr>
            <a:graphicFrameLocks noChangeAspect="1"/>
          </p:cNvGraphicFramePr>
          <p:nvPr/>
        </p:nvGraphicFramePr>
        <p:xfrm>
          <a:off x="2559051" y="446088"/>
          <a:ext cx="4445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23520" imgH="292100" progId="Equation.3">
                  <p:embed/>
                </p:oleObj>
              </mc:Choice>
              <mc:Fallback>
                <p:oleObj r:id="rId2" imgW="22352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1" y="446088"/>
                        <a:ext cx="4445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3" name="Text Box 73"/>
          <p:cNvSpPr txBox="1">
            <a:spLocks noChangeArrowheads="1"/>
          </p:cNvSpPr>
          <p:nvPr/>
        </p:nvSpPr>
        <p:spPr bwMode="auto">
          <a:xfrm>
            <a:off x="770467" y="571501"/>
            <a:ext cx="139911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1.3</a:t>
            </a:r>
          </a:p>
        </p:txBody>
      </p:sp>
      <p:sp>
        <p:nvSpPr>
          <p:cNvPr id="36884" name="Text Box 74"/>
          <p:cNvSpPr txBox="1">
            <a:spLocks noChangeArrowheads="1"/>
          </p:cNvSpPr>
          <p:nvPr/>
        </p:nvSpPr>
        <p:spPr bwMode="auto">
          <a:xfrm>
            <a:off x="5828896" y="1249363"/>
            <a:ext cx="2696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</a:p>
        </p:txBody>
      </p:sp>
      <p:graphicFrame>
        <p:nvGraphicFramePr>
          <p:cNvPr id="36885" name="Object 75"/>
          <p:cNvGraphicFramePr>
            <a:graphicFrameLocks noChangeAspect="1"/>
          </p:cNvGraphicFramePr>
          <p:nvPr/>
        </p:nvGraphicFramePr>
        <p:xfrm>
          <a:off x="6788152" y="2398713"/>
          <a:ext cx="46143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28270" imgH="179705" progId="Equation.3">
                  <p:embed/>
                </p:oleObj>
              </mc:Choice>
              <mc:Fallback>
                <p:oleObj r:id="rId4" imgW="128270" imgH="17970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8152" y="2398713"/>
                        <a:ext cx="461433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6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192630"/>
              </p:ext>
            </p:extLst>
          </p:nvPr>
        </p:nvGraphicFramePr>
        <p:xfrm>
          <a:off x="8992393" y="864385"/>
          <a:ext cx="1700212" cy="981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12775" imgH="535305" progId="Equation.3">
                  <p:embed/>
                </p:oleObj>
              </mc:Choice>
              <mc:Fallback>
                <p:oleObj r:id="rId6" imgW="612775" imgH="53530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2393" y="864385"/>
                        <a:ext cx="1700212" cy="9811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7" name="Object 23"/>
          <p:cNvGraphicFramePr>
            <a:graphicFrameLocks noChangeAspect="1"/>
          </p:cNvGraphicFramePr>
          <p:nvPr/>
        </p:nvGraphicFramePr>
        <p:xfrm>
          <a:off x="2169584" y="3960813"/>
          <a:ext cx="324908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972820" imgH="252730" progId="Equation.DSMT4">
                  <p:embed/>
                </p:oleObj>
              </mc:Choice>
              <mc:Fallback>
                <p:oleObj r:id="rId8" imgW="972820" imgH="25273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9584" y="3960813"/>
                        <a:ext cx="324908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504446"/>
              </p:ext>
            </p:extLst>
          </p:nvPr>
        </p:nvGraphicFramePr>
        <p:xfrm>
          <a:off x="6828367" y="793841"/>
          <a:ext cx="1622689" cy="1122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583565" imgH="535305" progId="Equation.DSMT4">
                  <p:embed/>
                </p:oleObj>
              </mc:Choice>
              <mc:Fallback>
                <p:oleObj r:id="rId10" imgW="583565" imgH="53530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8367" y="793841"/>
                        <a:ext cx="1622689" cy="11222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9" name="Object 25"/>
          <p:cNvGraphicFramePr>
            <a:graphicFrameLocks noChangeAspect="1"/>
          </p:cNvGraphicFramePr>
          <p:nvPr/>
        </p:nvGraphicFramePr>
        <p:xfrm>
          <a:off x="6337301" y="3675063"/>
          <a:ext cx="330623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118870" imgH="535305" progId="Equation.DSMT4">
                  <p:embed/>
                </p:oleObj>
              </mc:Choice>
              <mc:Fallback>
                <p:oleObj r:id="rId12" imgW="1118870" imgH="53530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1" y="3675063"/>
                        <a:ext cx="3306233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0" name="Object 26"/>
          <p:cNvGraphicFramePr>
            <a:graphicFrameLocks noChangeAspect="1"/>
          </p:cNvGraphicFramePr>
          <p:nvPr/>
        </p:nvGraphicFramePr>
        <p:xfrm>
          <a:off x="6360585" y="5030788"/>
          <a:ext cx="4059767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381125" imgH="535305" progId="Equation.DSMT4">
                  <p:embed/>
                </p:oleObj>
              </mc:Choice>
              <mc:Fallback>
                <p:oleObj r:id="rId14" imgW="1381125" imgH="53530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0585" y="5030788"/>
                        <a:ext cx="4059767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508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1"/>
          <p:cNvSpPr>
            <a:spLocks noChangeArrowheads="1"/>
          </p:cNvSpPr>
          <p:nvPr/>
        </p:nvSpPr>
        <p:spPr bwMode="auto">
          <a:xfrm>
            <a:off x="914400" y="304800"/>
            <a:ext cx="10566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1.4.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一质点由静止开始作直线运动，初始加速度为</a:t>
            </a:r>
            <a:r>
              <a:rPr lang="en-US" altLang="zh-CN" sz="2800" b="1" i="1" dirty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lang="en-US" altLang="zh-CN" sz="2800" b="1" baseline="-25000" dirty="0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，以后加速度均匀增加，每经过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τ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秒增加</a:t>
            </a:r>
            <a:r>
              <a:rPr lang="en-US" altLang="zh-CN" sz="2800" b="1" i="1" dirty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lang="en-US" altLang="zh-CN" sz="2800" b="1" i="1" baseline="-25000" dirty="0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，求经过</a:t>
            </a:r>
            <a:r>
              <a:rPr lang="en-US" altLang="zh-CN" sz="2800" b="1" i="1" dirty="0">
                <a:solidFill>
                  <a:srgbClr val="000000"/>
                </a:solidFill>
                <a:ea typeface="楷体_GB2312" pitchFamily="49" charset="-122"/>
              </a:rPr>
              <a:t>t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秒后质点的速度和运动的距离。</a:t>
            </a: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1043517" y="2322514"/>
          <a:ext cx="4174067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42390" imgH="535305" progId="Equation.DSMT4">
                  <p:embed/>
                </p:oleObj>
              </mc:Choice>
              <mc:Fallback>
                <p:oleObj r:id="rId2" imgW="1342390" imgH="53530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517" y="2322514"/>
                        <a:ext cx="4174067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Text Box 23"/>
          <p:cNvSpPr txBox="1">
            <a:spLocks noChangeArrowheads="1"/>
          </p:cNvSpPr>
          <p:nvPr/>
        </p:nvSpPr>
        <p:spPr bwMode="auto">
          <a:xfrm>
            <a:off x="2256367" y="3197226"/>
            <a:ext cx="782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800" i="1" noProof="1">
                <a:solidFill>
                  <a:srgbClr val="FF0000"/>
                </a:solidFill>
              </a:rPr>
              <a:t>(直线运动中可用标量代替矢量）</a:t>
            </a:r>
            <a:endParaRPr lang="zh-CN" altLang="en-US" sz="2800" i="1">
              <a:solidFill>
                <a:srgbClr val="FF0000"/>
              </a:solidFill>
            </a:endParaRPr>
          </a:p>
        </p:txBody>
      </p:sp>
      <p:sp>
        <p:nvSpPr>
          <p:cNvPr id="37893" name="Text Box 24"/>
          <p:cNvSpPr txBox="1">
            <a:spLocks noChangeArrowheads="1"/>
          </p:cNvSpPr>
          <p:nvPr/>
        </p:nvSpPr>
        <p:spPr bwMode="auto">
          <a:xfrm>
            <a:off x="914400" y="1866900"/>
            <a:ext cx="85344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rgbClr val="000000"/>
                </a:solidFill>
              </a:rPr>
              <a:t>解：据题意知，加速度和时间的关系为：</a:t>
            </a:r>
          </a:p>
        </p:txBody>
      </p:sp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914401" y="3573463"/>
          <a:ext cx="472863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848485" imgH="506095" progId="Equation.3">
                  <p:embed/>
                </p:oleObj>
              </mc:Choice>
              <mc:Fallback>
                <p:oleObj r:id="rId4" imgW="1848485" imgH="5060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1" y="3573463"/>
                        <a:ext cx="4728633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6671733" y="3573463"/>
          <a:ext cx="310726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206500" imgH="506095" progId="Equation.3">
                  <p:embed/>
                </p:oleObj>
              </mc:Choice>
              <mc:Fallback>
                <p:oleObj r:id="rId6" imgW="1206500" imgH="5060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1733" y="3573463"/>
                        <a:ext cx="3107267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1612901" y="4437064"/>
          <a:ext cx="5058833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790065" imgH="535305" progId="Equation.DSMT4">
                  <p:embed/>
                </p:oleObj>
              </mc:Choice>
              <mc:Fallback>
                <p:oleObj r:id="rId8" imgW="1790065" imgH="53530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1" y="4437064"/>
                        <a:ext cx="5058833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10"/>
          <p:cNvGraphicFramePr>
            <a:graphicFrameLocks noChangeAspect="1"/>
          </p:cNvGraphicFramePr>
          <p:nvPr/>
        </p:nvGraphicFramePr>
        <p:xfrm>
          <a:off x="1200151" y="5300663"/>
          <a:ext cx="5664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052320" imgH="506095" progId="Equation.DSMT4">
                  <p:embed/>
                </p:oleObj>
              </mc:Choice>
              <mc:Fallback>
                <p:oleObj r:id="rId10" imgW="2052320" imgH="5060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1" y="5300663"/>
                        <a:ext cx="5664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Object 11"/>
          <p:cNvGraphicFramePr>
            <a:graphicFrameLocks noChangeAspect="1"/>
          </p:cNvGraphicFramePr>
          <p:nvPr/>
        </p:nvGraphicFramePr>
        <p:xfrm>
          <a:off x="7653867" y="5300663"/>
          <a:ext cx="358986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391285" imgH="506095" progId="Equation.3">
                  <p:embed/>
                </p:oleObj>
              </mc:Choice>
              <mc:Fallback>
                <p:oleObj r:id="rId12" imgW="1391285" imgH="5060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3867" y="5300663"/>
                        <a:ext cx="3589867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0" name="Object 12"/>
          <p:cNvGraphicFramePr>
            <a:graphicFrameLocks noChangeAspect="1"/>
          </p:cNvGraphicFramePr>
          <p:nvPr/>
        </p:nvGraphicFramePr>
        <p:xfrm>
          <a:off x="4464051" y="2203450"/>
          <a:ext cx="2906183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923925" imgH="535305" progId="Equation.DSMT4">
                  <p:embed/>
                </p:oleObj>
              </mc:Choice>
              <mc:Fallback>
                <p:oleObj r:id="rId14" imgW="923925" imgH="53530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1" y="2203450"/>
                        <a:ext cx="2906183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1" name="Object 13"/>
          <p:cNvGraphicFramePr>
            <a:graphicFrameLocks noChangeAspect="1"/>
          </p:cNvGraphicFramePr>
          <p:nvPr/>
        </p:nvGraphicFramePr>
        <p:xfrm>
          <a:off x="7727951" y="2486025"/>
          <a:ext cx="3170767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011555" imgH="223520" progId="Equation.DSMT4">
                  <p:embed/>
                </p:oleObj>
              </mc:Choice>
              <mc:Fallback>
                <p:oleObj r:id="rId16" imgW="1011555" imgH="223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7951" y="2486025"/>
                        <a:ext cx="3170767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121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utoUpdateAnimBg="0"/>
      <p:bldP spid="37892" grpId="0" autoUpdateAnimBg="0"/>
      <p:bldP spid="3789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Text Box 2"/>
          <p:cNvSpPr txBox="1"/>
          <p:nvPr/>
        </p:nvSpPr>
        <p:spPr>
          <a:xfrm>
            <a:off x="4078817" y="576263"/>
            <a:ext cx="6604000" cy="519112"/>
          </a:xfrm>
          <a:prstGeom prst="rect">
            <a:avLst/>
          </a:prstGeom>
          <a:noFill/>
          <a:ln w="28575">
            <a:noFill/>
          </a:ln>
        </p:spPr>
        <p:txBody>
          <a:bodyPr anchor="ctr">
            <a:spAutoFit/>
          </a:bodyPr>
          <a:lstStyle/>
          <a:p>
            <a:pPr lvl="0" algn="l" eaLnBrk="1" hangingPunct="1">
              <a:lnSpc>
                <a:spcPct val="100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描述质点运动的基本物理量</a:t>
            </a:r>
          </a:p>
        </p:txBody>
      </p:sp>
      <p:grpSp>
        <p:nvGrpSpPr>
          <p:cNvPr id="24583" name="Group 3"/>
          <p:cNvGrpSpPr/>
          <p:nvPr/>
        </p:nvGrpSpPr>
        <p:grpSpPr>
          <a:xfrm>
            <a:off x="711201" y="342900"/>
            <a:ext cx="3105151" cy="1023938"/>
            <a:chOff x="1088" y="3377"/>
            <a:chExt cx="1467" cy="645"/>
          </a:xfrm>
        </p:grpSpPr>
        <p:sp>
          <p:nvSpPr>
            <p:cNvPr id="24595" name="AutoShape 4"/>
            <p:cNvSpPr/>
            <p:nvPr/>
          </p:nvSpPr>
          <p:spPr>
            <a:xfrm>
              <a:off x="1088" y="3377"/>
              <a:ext cx="1467" cy="645"/>
            </a:xfrm>
            <a:prstGeom prst="irregularSeal2">
              <a:avLst/>
            </a:prstGeom>
            <a:solidFill>
              <a:srgbClr val="FFCC00"/>
            </a:solidFill>
            <a:ln w="28575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96" name="Text Box 5"/>
            <p:cNvSpPr txBox="1"/>
            <p:nvPr/>
          </p:nvSpPr>
          <p:spPr>
            <a:xfrm>
              <a:off x="1500" y="3504"/>
              <a:ext cx="991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l" eaLnBrk="1" hangingPunct="1"/>
              <a:r>
                <a:rPr lang="zh-CN" altLang="en-US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隶书" panose="02010509060101010101" charset="-122"/>
                </a:rPr>
                <a:t>小 结</a:t>
              </a:r>
              <a:endPara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charset="-122"/>
              </a:endParaRPr>
            </a:p>
          </p:txBody>
        </p:sp>
      </p:grpSp>
      <p:sp>
        <p:nvSpPr>
          <p:cNvPr id="24584" name="Text Box 9"/>
          <p:cNvSpPr txBox="1"/>
          <p:nvPr/>
        </p:nvSpPr>
        <p:spPr>
          <a:xfrm>
            <a:off x="3177118" y="1751014"/>
            <a:ext cx="2044700" cy="579437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0000CC"/>
                </a:solidFill>
                <a:latin typeface="隶书" panose="02010509060101010101" charset="-122"/>
                <a:ea typeface="隶书" panose="02010509060101010101" charset="-122"/>
              </a:rPr>
              <a:t>位置：</a:t>
            </a:r>
            <a:endParaRPr lang="zh-CN" altLang="en-US" sz="3200" b="1" dirty="0">
              <a:solidFill>
                <a:srgbClr val="0000CC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graphicFrame>
        <p:nvGraphicFramePr>
          <p:cNvPr id="24578" name="Object 11"/>
          <p:cNvGraphicFramePr>
            <a:graphicFrameLocks/>
          </p:cNvGraphicFramePr>
          <p:nvPr/>
        </p:nvGraphicFramePr>
        <p:xfrm>
          <a:off x="6754814" y="1803400"/>
          <a:ext cx="246962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373600" imgH="4876800" progId="">
                  <p:embed/>
                </p:oleObj>
              </mc:Choice>
              <mc:Fallback>
                <p:oleObj name="公式" r:id="rId2" imgW="17373600" imgH="4876800" progId="">
                  <p:embed/>
                  <p:pic>
                    <p:nvPicPr>
                      <p:cNvPr id="0" name="图片 27669" descr="image209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4814" y="1803400"/>
                        <a:ext cx="246962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Text Box 12"/>
          <p:cNvSpPr txBox="1"/>
          <p:nvPr/>
        </p:nvSpPr>
        <p:spPr>
          <a:xfrm>
            <a:off x="5096934" y="1795463"/>
            <a:ext cx="1320800" cy="519112"/>
          </a:xfrm>
          <a:prstGeom prst="rect">
            <a:avLst/>
          </a:prstGeom>
          <a:noFill/>
          <a:ln w="28575">
            <a:noFill/>
          </a:ln>
        </p:spPr>
        <p:txBody>
          <a:bodyPr anchor="ctr">
            <a:spAutoFit/>
          </a:bodyPr>
          <a:lstStyle/>
          <a:p>
            <a:pPr lvl="0" algn="l" eaLnBrk="1" hangingPunct="1">
              <a:lnSpc>
                <a:spcPct val="10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位矢</a:t>
            </a:r>
            <a:endParaRPr lang="zh-CN" altLang="en-US" sz="2800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586" name="Text Box 15"/>
          <p:cNvSpPr txBox="1"/>
          <p:nvPr/>
        </p:nvSpPr>
        <p:spPr>
          <a:xfrm>
            <a:off x="5096934" y="2805113"/>
            <a:ext cx="1513417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位移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4579" name="Object 16"/>
          <p:cNvGraphicFramePr>
            <a:graphicFrameLocks/>
          </p:cNvGraphicFramePr>
          <p:nvPr/>
        </p:nvGraphicFramePr>
        <p:xfrm>
          <a:off x="6719977" y="2763838"/>
          <a:ext cx="3012456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1640800" imgH="5486400" progId="">
                  <p:embed/>
                </p:oleObj>
              </mc:Choice>
              <mc:Fallback>
                <p:oleObj name="公式" r:id="rId4" imgW="21640800" imgH="5486400" progId="">
                  <p:embed/>
                  <p:pic>
                    <p:nvPicPr>
                      <p:cNvPr id="0" name="图片 27670" descr="image21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9977" y="2763838"/>
                        <a:ext cx="3012456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Text Box 17"/>
          <p:cNvSpPr txBox="1"/>
          <p:nvPr/>
        </p:nvSpPr>
        <p:spPr>
          <a:xfrm>
            <a:off x="2340829" y="2761170"/>
            <a:ext cx="2236510" cy="584775"/>
          </a:xfrm>
          <a:prstGeom prst="rect">
            <a:avLst/>
          </a:prstGeom>
          <a:noFill/>
          <a:ln w="28575">
            <a:noFill/>
          </a:ln>
        </p:spPr>
        <p:txBody>
          <a:bodyPr wrap="none" anchor="ctr">
            <a:spAutoFit/>
          </a:bodyPr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0000CC"/>
                </a:solidFill>
                <a:latin typeface="隶书" panose="02010509060101010101" charset="-122"/>
                <a:ea typeface="隶书" panose="02010509060101010101" charset="-122"/>
              </a:rPr>
              <a:t>位置变化：</a:t>
            </a:r>
          </a:p>
        </p:txBody>
      </p:sp>
      <p:sp>
        <p:nvSpPr>
          <p:cNvPr id="24588" name="Text Box 19"/>
          <p:cNvSpPr txBox="1"/>
          <p:nvPr/>
        </p:nvSpPr>
        <p:spPr>
          <a:xfrm>
            <a:off x="1919727" y="3874007"/>
            <a:ext cx="2646878" cy="584775"/>
          </a:xfrm>
          <a:prstGeom prst="rect">
            <a:avLst/>
          </a:prstGeom>
          <a:noFill/>
          <a:ln w="28575">
            <a:noFill/>
          </a:ln>
        </p:spPr>
        <p:txBody>
          <a:bodyPr wrap="none" anchor="ctr">
            <a:spAutoFit/>
          </a:bodyPr>
          <a:lstStyle/>
          <a:p>
            <a:pPr lvl="0" algn="l" eaLnBrk="1" hangingPunct="1">
              <a:lnSpc>
                <a:spcPct val="100000"/>
              </a:lnSpc>
            </a:pPr>
            <a:r>
              <a:rPr lang="zh-CN" altLang="en-US" sz="3200" dirty="0">
                <a:solidFill>
                  <a:srgbClr val="0000CC"/>
                </a:solidFill>
                <a:latin typeface="隶书" panose="02010509060101010101" charset="-122"/>
                <a:ea typeface="隶书" panose="02010509060101010101" charset="-122"/>
              </a:rPr>
              <a:t>位置变化率：</a:t>
            </a:r>
          </a:p>
        </p:txBody>
      </p:sp>
      <p:sp>
        <p:nvSpPr>
          <p:cNvPr id="24589" name="Rectangle 21"/>
          <p:cNvSpPr/>
          <p:nvPr/>
        </p:nvSpPr>
        <p:spPr>
          <a:xfrm>
            <a:off x="5096933" y="3898901"/>
            <a:ext cx="1441451" cy="519113"/>
          </a:xfrm>
          <a:prstGeom prst="rect">
            <a:avLst/>
          </a:prstGeom>
          <a:noFill/>
          <a:ln w="28575">
            <a:noFill/>
          </a:ln>
        </p:spPr>
        <p:txBody>
          <a:bodyPr anchor="ctr">
            <a:spAutoFit/>
          </a:bodyPr>
          <a:lstStyle/>
          <a:p>
            <a:pPr lvl="0" eaLnBrk="1" hangingPunct="1">
              <a:lnSpc>
                <a:spcPct val="10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速度</a:t>
            </a:r>
          </a:p>
        </p:txBody>
      </p:sp>
      <p:graphicFrame>
        <p:nvGraphicFramePr>
          <p:cNvPr id="24580" name="Object 22"/>
          <p:cNvGraphicFramePr>
            <a:graphicFrameLocks/>
          </p:cNvGraphicFramePr>
          <p:nvPr/>
        </p:nvGraphicFramePr>
        <p:xfrm>
          <a:off x="6715125" y="3673475"/>
          <a:ext cx="2161456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3411200" imgH="9753600" progId="">
                  <p:embed/>
                </p:oleObj>
              </mc:Choice>
              <mc:Fallback>
                <p:oleObj name="公式" r:id="rId6" imgW="13411200" imgH="9753600" progId="">
                  <p:embed/>
                  <p:pic>
                    <p:nvPicPr>
                      <p:cNvPr id="0" name="图片 27671" descr="image211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25" y="3673475"/>
                        <a:ext cx="2161456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0" name="Rectangle 24"/>
          <p:cNvSpPr/>
          <p:nvPr/>
        </p:nvSpPr>
        <p:spPr>
          <a:xfrm>
            <a:off x="1974942" y="5072064"/>
            <a:ext cx="4275667" cy="579437"/>
          </a:xfrm>
          <a:prstGeom prst="rect">
            <a:avLst/>
          </a:prstGeom>
          <a:noFill/>
          <a:ln w="28575">
            <a:noFill/>
          </a:ln>
        </p:spPr>
        <p:txBody>
          <a:bodyPr anchor="ctr">
            <a:spAutoFit/>
          </a:bodyPr>
          <a:lstStyle/>
          <a:p>
            <a:pPr lvl="0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0000CC"/>
                </a:solidFill>
                <a:latin typeface="隶书" panose="02010509060101010101" charset="-122"/>
                <a:ea typeface="隶书" panose="02010509060101010101" charset="-122"/>
              </a:rPr>
              <a:t>速度变化率：</a:t>
            </a:r>
            <a:endParaRPr lang="zh-CN" altLang="en-US" sz="3200" b="1" dirty="0">
              <a:solidFill>
                <a:srgbClr val="0000CC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24591" name="Rectangle 26"/>
          <p:cNvSpPr/>
          <p:nvPr/>
        </p:nvSpPr>
        <p:spPr>
          <a:xfrm>
            <a:off x="5096933" y="5159376"/>
            <a:ext cx="1862667" cy="519113"/>
          </a:xfrm>
          <a:prstGeom prst="rect">
            <a:avLst/>
          </a:prstGeom>
          <a:noFill/>
          <a:ln w="28575">
            <a:noFill/>
          </a:ln>
        </p:spPr>
        <p:txBody>
          <a:bodyPr anchor="ctr">
            <a:spAutoFit/>
          </a:bodyPr>
          <a:lstStyle/>
          <a:p>
            <a:pPr lvl="0" eaLnBrk="1" hangingPunct="1">
              <a:lnSpc>
                <a:spcPct val="10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加速度</a:t>
            </a:r>
          </a:p>
        </p:txBody>
      </p:sp>
      <p:graphicFrame>
        <p:nvGraphicFramePr>
          <p:cNvPr id="24581" name="Object 27"/>
          <p:cNvGraphicFramePr>
            <a:graphicFrameLocks/>
          </p:cNvGraphicFramePr>
          <p:nvPr/>
        </p:nvGraphicFramePr>
        <p:xfrm>
          <a:off x="6670737" y="4876007"/>
          <a:ext cx="318925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5298400" imgH="10058400" progId="">
                  <p:embed/>
                </p:oleObj>
              </mc:Choice>
              <mc:Fallback>
                <p:oleObj name="公式" r:id="rId8" imgW="25298400" imgH="10058400" progId="">
                  <p:embed/>
                  <p:pic>
                    <p:nvPicPr>
                      <p:cNvPr id="0" name="图片 27672" descr="image212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0737" y="4876007"/>
                        <a:ext cx="318925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8"/>
          <p:cNvGrpSpPr/>
          <p:nvPr/>
        </p:nvGrpSpPr>
        <p:grpSpPr>
          <a:xfrm>
            <a:off x="8208432" y="1795463"/>
            <a:ext cx="2474383" cy="609600"/>
            <a:chOff x="4080" y="816"/>
            <a:chExt cx="1169" cy="384"/>
          </a:xfrm>
        </p:grpSpPr>
        <p:sp>
          <p:nvSpPr>
            <p:cNvPr id="24593" name="Text Box 29"/>
            <p:cNvSpPr txBox="1"/>
            <p:nvPr/>
          </p:nvSpPr>
          <p:spPr>
            <a:xfrm>
              <a:off x="4800" y="816"/>
              <a:ext cx="449" cy="33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>
              <a:spAutoFit/>
            </a:bodyPr>
            <a:lstStyle/>
            <a:p>
              <a:pPr lvl="0" eaLnBrk="1" hangingPunct="1">
                <a:lnSpc>
                  <a:spcPct val="10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中心</a:t>
              </a:r>
            </a:p>
          </p:txBody>
        </p:sp>
        <p:sp>
          <p:nvSpPr>
            <p:cNvPr id="24594" name="Line 30"/>
            <p:cNvSpPr/>
            <p:nvPr/>
          </p:nvSpPr>
          <p:spPr>
            <a:xfrm>
              <a:off x="4080" y="1200"/>
              <a:ext cx="48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93835" y="463824"/>
            <a:ext cx="10972800" cy="1143000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质点运动学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7D7F-074D-4671-8A68-A36C4457AD33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5035916" y="2389268"/>
            <a:ext cx="1853615" cy="92333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5400" dirty="0">
                <a:latin typeface="Arial" panose="020B0604020202020204" pitchFamily="34" charset="0"/>
              </a:rPr>
              <a:t>作业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96785" y="4100873"/>
            <a:ext cx="6731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1.4</a:t>
            </a:r>
            <a:r>
              <a:rPr lang="zh-CN" altLang="en-US" sz="3600" dirty="0"/>
              <a:t>、</a:t>
            </a:r>
            <a:r>
              <a:rPr lang="en-US" altLang="zh-CN" sz="3600" dirty="0"/>
              <a:t>1.8</a:t>
            </a:r>
            <a:r>
              <a:rPr lang="zh-CN" altLang="en-US" sz="3600" dirty="0"/>
              <a:t>、</a:t>
            </a:r>
            <a:r>
              <a:rPr lang="en-US" altLang="zh-CN" sz="3600" dirty="0"/>
              <a:t>1.9</a:t>
            </a:r>
          </a:p>
          <a:p>
            <a:pPr algn="ctr"/>
            <a:r>
              <a:rPr lang="zh-CN" altLang="en-US" sz="3600" dirty="0"/>
              <a:t>质点运动学</a:t>
            </a:r>
            <a:r>
              <a:rPr lang="en-US" altLang="zh-CN" sz="3600" dirty="0"/>
              <a:t>-1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145449"/>
          <p:cNvSpPr/>
          <p:nvPr/>
        </p:nvSpPr>
        <p:spPr>
          <a:xfrm>
            <a:off x="1206169" y="1065625"/>
            <a:ext cx="7518400" cy="46544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lnSpc>
                <a:spcPct val="110000"/>
              </a:lnSpc>
              <a:spcBef>
                <a:spcPts val="28875"/>
              </a:spcBef>
            </a:pP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平面曲线运动</a:t>
            </a:r>
          </a:p>
        </p:txBody>
      </p:sp>
      <p:sp>
        <p:nvSpPr>
          <p:cNvPr id="145451" name="文本框 145450"/>
          <p:cNvSpPr txBox="1"/>
          <p:nvPr/>
        </p:nvSpPr>
        <p:spPr>
          <a:xfrm>
            <a:off x="558993" y="1646571"/>
            <a:ext cx="11095567" cy="49859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lnSpc>
                <a:spcPct val="110000"/>
              </a:lnSpc>
              <a:spcBef>
                <a:spcPts val="28875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质点作曲线运动，将质点运动的轨迹曲线作为一维坐标的轴线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8435" name="文本框 145454"/>
          <p:cNvSpPr txBox="1"/>
          <p:nvPr/>
        </p:nvSpPr>
        <p:spPr>
          <a:xfrm>
            <a:off x="939527" y="331895"/>
            <a:ext cx="4986867" cy="5232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/>
            <a:r>
              <a:rPr lang="zh-CN" altLang="en-US" sz="28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二、曲线运动的描述</a:t>
            </a:r>
          </a:p>
        </p:txBody>
      </p:sp>
      <p:sp>
        <p:nvSpPr>
          <p:cNvPr id="18436" name="页脚占位符 1"/>
          <p:cNvSpPr>
            <a:spLocks noGrp="1"/>
          </p:cNvSpPr>
          <p:nvPr>
            <p:ph type="ftr" sz="quarter" idx="10"/>
          </p:nvPr>
        </p:nvSpPr>
        <p:spPr>
          <a:xfrm>
            <a:off x="134376" y="6492875"/>
            <a:ext cx="2844800" cy="365125"/>
          </a:xfrm>
        </p:spPr>
        <p:txBody>
          <a:bodyPr anchor="t"/>
          <a:lstStyle/>
          <a:p>
            <a:pPr indent="0">
              <a:buClr>
                <a:srgbClr val="000000"/>
              </a:buClr>
            </a:pPr>
            <a:fld id="{9A0DB2DC-4C9A-4742-B13C-FB6460FD3503}" type="slidenum">
              <a:rPr lang="zh-CN" altLang="en-US" dirty="0">
                <a:solidFill>
                  <a:srgbClr val="000066"/>
                </a:solidFill>
              </a:rPr>
              <a:pPr indent="0">
                <a:buClr>
                  <a:srgbClr val="000000"/>
                </a:buClr>
              </a:pPr>
              <a:t>14</a:t>
            </a:fld>
            <a:endParaRPr lang="zh-CN" altLang="en-US" dirty="0">
              <a:solidFill>
                <a:srgbClr val="000066"/>
              </a:solidFill>
            </a:endParaRPr>
          </a:p>
        </p:txBody>
      </p:sp>
      <p:sp>
        <p:nvSpPr>
          <p:cNvPr id="6" name="文本框 53251"/>
          <p:cNvSpPr txBox="1"/>
          <p:nvPr/>
        </p:nvSpPr>
        <p:spPr>
          <a:xfrm>
            <a:off x="1157211" y="3384366"/>
            <a:ext cx="56896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2400" b="1" dirty="0">
                <a:solidFill>
                  <a:srgbClr val="CC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自然坐标：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7" name="文本框 53258"/>
          <p:cNvSpPr txBox="1"/>
          <p:nvPr/>
        </p:nvSpPr>
        <p:spPr>
          <a:xfrm>
            <a:off x="1178379" y="2194719"/>
            <a:ext cx="5475817" cy="120032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just"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自然坐标系：</a:t>
            </a:r>
            <a:r>
              <a:rPr lang="zh-CN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坐标原点固接于质点,坐标轴沿质点运动轨道的切向和法向的坐标系</a:t>
            </a:r>
            <a:endParaRPr lang="zh-CN" altLang="en-US" sz="24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53259"/>
          <p:cNvSpPr txBox="1"/>
          <p:nvPr/>
        </p:nvSpPr>
        <p:spPr>
          <a:xfrm>
            <a:off x="1157211" y="3946170"/>
            <a:ext cx="56896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切向与法向：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6078462" y="2338397"/>
            <a:ext cx="4993216" cy="1944687"/>
            <a:chOff x="2789" y="1071"/>
            <a:chExt cx="2359" cy="1225"/>
          </a:xfrm>
        </p:grpSpPr>
        <p:sp>
          <p:nvSpPr>
            <p:cNvPr id="10" name="直接连接符 9"/>
            <p:cNvSpPr/>
            <p:nvPr/>
          </p:nvSpPr>
          <p:spPr>
            <a:xfrm>
              <a:off x="3484" y="1373"/>
              <a:ext cx="689" cy="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1" name="直接连接符 10"/>
            <p:cNvSpPr/>
            <p:nvPr/>
          </p:nvSpPr>
          <p:spPr>
            <a:xfrm>
              <a:off x="3484" y="1385"/>
              <a:ext cx="0" cy="62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2" name="任意多边形 11"/>
            <p:cNvSpPr/>
            <p:nvPr/>
          </p:nvSpPr>
          <p:spPr>
            <a:xfrm>
              <a:off x="2911" y="1364"/>
              <a:ext cx="2237" cy="582"/>
            </a:xfrm>
            <a:custGeom>
              <a:avLst/>
              <a:gdLst/>
              <a:ahLst/>
              <a:cxnLst/>
              <a:rect l="0" t="0" r="0" b="0"/>
              <a:pathLst>
                <a:path w="1872" h="496">
                  <a:moveTo>
                    <a:pt x="0" y="496"/>
                  </a:moveTo>
                  <a:cubicBezTo>
                    <a:pt x="148" y="264"/>
                    <a:pt x="296" y="32"/>
                    <a:pt x="480" y="16"/>
                  </a:cubicBezTo>
                  <a:cubicBezTo>
                    <a:pt x="664" y="0"/>
                    <a:pt x="872" y="336"/>
                    <a:pt x="1104" y="400"/>
                  </a:cubicBezTo>
                  <a:cubicBezTo>
                    <a:pt x="1336" y="464"/>
                    <a:pt x="1604" y="432"/>
                    <a:pt x="1872" y="400"/>
                  </a:cubicBezTo>
                </a:path>
              </a:pathLst>
            </a:custGeom>
            <a:noFill/>
            <a:ln w="28575" cap="flat" cmpd="sng">
              <a:solidFill>
                <a:srgbClr val="008080"/>
              </a:solidFill>
              <a:prstDash val="solid"/>
              <a:headEnd type="oval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文本框 53264"/>
            <p:cNvSpPr txBox="1"/>
            <p:nvPr/>
          </p:nvSpPr>
          <p:spPr>
            <a:xfrm>
              <a:off x="2956" y="1418"/>
              <a:ext cx="28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89" y="1917"/>
              <a:ext cx="22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/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3379" y="1100"/>
              <a:ext cx="168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16" name="直接连接符 15"/>
            <p:cNvSpPr/>
            <p:nvPr/>
          </p:nvSpPr>
          <p:spPr>
            <a:xfrm>
              <a:off x="4173" y="1815"/>
              <a:ext cx="671" cy="361"/>
            </a:xfrm>
            <a:prstGeom prst="line">
              <a:avLst/>
            </a:prstGeom>
            <a:ln w="19050" cap="flat" cmpd="sng">
              <a:solidFill>
                <a:srgbClr val="0066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7" name="直接连接符 16"/>
            <p:cNvSpPr/>
            <p:nvPr/>
          </p:nvSpPr>
          <p:spPr>
            <a:xfrm flipV="1">
              <a:off x="4173" y="1213"/>
              <a:ext cx="210" cy="602"/>
            </a:xfrm>
            <a:prstGeom prst="line">
              <a:avLst/>
            </a:prstGeom>
            <a:ln w="19050" cap="flat" cmpd="sng">
              <a:solidFill>
                <a:srgbClr val="0066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8" name="文本框 53270"/>
            <p:cNvSpPr txBox="1"/>
            <p:nvPr/>
          </p:nvSpPr>
          <p:spPr>
            <a:xfrm>
              <a:off x="3827" y="1344"/>
              <a:ext cx="45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s</a:t>
              </a:r>
            </a:p>
          </p:txBody>
        </p:sp>
        <p:sp>
          <p:nvSpPr>
            <p:cNvPr id="19" name="文本框 53271"/>
            <p:cNvSpPr txBox="1"/>
            <p:nvPr/>
          </p:nvSpPr>
          <p:spPr>
            <a:xfrm>
              <a:off x="4014" y="1071"/>
              <a:ext cx="28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</a:t>
              </a:r>
            </a:p>
          </p:txBody>
        </p:sp>
        <p:sp>
          <p:nvSpPr>
            <p:cNvPr id="20" name="文本框 53272"/>
            <p:cNvSpPr txBox="1"/>
            <p:nvPr/>
          </p:nvSpPr>
          <p:spPr>
            <a:xfrm>
              <a:off x="3364" y="1917"/>
              <a:ext cx="28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</a:t>
              </a:r>
            </a:p>
          </p:txBody>
        </p:sp>
        <p:graphicFrame>
          <p:nvGraphicFramePr>
            <p:cNvPr id="21" name="对象 2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60988780"/>
                </p:ext>
              </p:extLst>
            </p:nvPr>
          </p:nvGraphicFramePr>
          <p:xfrm>
            <a:off x="4382" y="1116"/>
            <a:ext cx="237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3962400" imgH="4267200" progId="">
                    <p:embed/>
                  </p:oleObj>
                </mc:Choice>
                <mc:Fallback>
                  <p:oleObj r:id="rId3" imgW="3962400" imgH="4267200" progId="">
                    <p:embed/>
                    <p:pic>
                      <p:nvPicPr>
                        <p:cNvPr id="0" name="图片 29727" descr="image2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2" y="1116"/>
                          <a:ext cx="237" cy="256"/>
                        </a:xfrm>
                        <a:prstGeom prst="rect">
                          <a:avLst/>
                        </a:prstGeom>
                        <a:blipFill dpi="0" rotWithShape="0">
                          <a:blip r:embed="rId5"/>
                          <a:srcRect/>
                          <a:tile tx="0" ty="0" sx="100000" sy="100000" flip="none" algn="tl"/>
                        </a:blip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/>
            <p:cNvGraphicFramePr>
              <a:graphicFrameLocks/>
            </p:cNvGraphicFramePr>
            <p:nvPr/>
          </p:nvGraphicFramePr>
          <p:xfrm>
            <a:off x="4785" y="2040"/>
            <a:ext cx="237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3962400" imgH="4267200" progId="">
                    <p:embed/>
                  </p:oleObj>
                </mc:Choice>
                <mc:Fallback>
                  <p:oleObj r:id="rId6" imgW="3962400" imgH="4267200" progId="">
                    <p:embed/>
                    <p:pic>
                      <p:nvPicPr>
                        <p:cNvPr id="0" name="图片 29728" descr="image2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2040"/>
                          <a:ext cx="237" cy="256"/>
                        </a:xfrm>
                        <a:prstGeom prst="rect">
                          <a:avLst/>
                        </a:prstGeom>
                        <a:blipFill dpi="0" rotWithShape="0">
                          <a:blip r:embed="rId8"/>
                          <a:srcRect/>
                          <a:tile tx="0" ty="0" sx="100000" sy="100000" flip="none" algn="tl"/>
                        </a:blip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/>
            <p:cNvGraphicFramePr>
              <a:graphicFrameLocks/>
            </p:cNvGraphicFramePr>
            <p:nvPr/>
          </p:nvGraphicFramePr>
          <p:xfrm>
            <a:off x="4059" y="1860"/>
            <a:ext cx="210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3962400" imgH="3962400" progId="">
                    <p:embed/>
                  </p:oleObj>
                </mc:Choice>
                <mc:Fallback>
                  <p:oleObj r:id="rId9" imgW="3962400" imgH="3962400" progId="">
                    <p:embed/>
                    <p:pic>
                      <p:nvPicPr>
                        <p:cNvPr id="0" name="图片 29729" descr="image2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1860"/>
                          <a:ext cx="210" cy="210"/>
                        </a:xfrm>
                        <a:prstGeom prst="rect">
                          <a:avLst/>
                        </a:prstGeom>
                        <a:blipFill dpi="0" rotWithShape="0">
                          <a:blip r:embed="rId5"/>
                          <a:srcRect/>
                          <a:tile tx="0" ty="0" sx="100000" sy="100000" flip="none" algn="tl"/>
                        </a:blip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Text Box 116"/>
          <p:cNvSpPr txBox="1"/>
          <p:nvPr/>
        </p:nvSpPr>
        <p:spPr>
          <a:xfrm>
            <a:off x="2144176" y="4923038"/>
            <a:ext cx="6681787" cy="461963"/>
          </a:xfrm>
          <a:prstGeom prst="rect">
            <a:avLst/>
          </a:prstGeom>
          <a:noFill/>
          <a:ln w="28575">
            <a:noFill/>
          </a:ln>
        </p:spPr>
        <p:txBody>
          <a:bodyPr wrap="non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lnSpc>
                <a:spcPct val="10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描述速度大小改变的快慢，不影响速度的方向。</a:t>
            </a:r>
          </a:p>
        </p:txBody>
      </p:sp>
      <p:sp>
        <p:nvSpPr>
          <p:cNvPr id="31" name="Text Box 120"/>
          <p:cNvSpPr txBox="1"/>
          <p:nvPr/>
        </p:nvSpPr>
        <p:spPr>
          <a:xfrm>
            <a:off x="2144176" y="5808205"/>
            <a:ext cx="6681787" cy="461962"/>
          </a:xfrm>
          <a:prstGeom prst="rect">
            <a:avLst/>
          </a:prstGeom>
          <a:noFill/>
          <a:ln w="28575">
            <a:noFill/>
          </a:ln>
        </p:spPr>
        <p:txBody>
          <a:bodyPr wrap="non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lnSpc>
                <a:spcPct val="10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描述速度方向改变的快慢，不影响速度的大小。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1184684" y="4408225"/>
            <a:ext cx="7263279" cy="584775"/>
            <a:chOff x="1184684" y="4408225"/>
            <a:chExt cx="7263279" cy="584775"/>
          </a:xfrm>
        </p:grpSpPr>
        <p:grpSp>
          <p:nvGrpSpPr>
            <p:cNvPr id="24" name="组合 23"/>
            <p:cNvGrpSpPr/>
            <p:nvPr/>
          </p:nvGrpSpPr>
          <p:grpSpPr>
            <a:xfrm>
              <a:off x="1184684" y="4448092"/>
              <a:ext cx="7056988" cy="498476"/>
              <a:chOff x="480" y="2809"/>
              <a:chExt cx="3778" cy="314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480" y="2832"/>
                <a:ext cx="3734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lvl="0"/>
                <a:r>
                  <a:rPr lang="zh-CN" altLang="en-US" sz="2400" b="1" dirty="0">
                    <a:solidFill>
                      <a:srgbClr val="00808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切向：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沿轨道切向并指向速度方向，单位矢量为</a:t>
                </a:r>
              </a:p>
            </p:txBody>
          </p:sp>
          <p:graphicFrame>
            <p:nvGraphicFramePr>
              <p:cNvPr id="26" name="对象 25"/>
              <p:cNvGraphicFramePr>
                <a:graphicFrameLocks/>
              </p:cNvGraphicFramePr>
              <p:nvPr/>
            </p:nvGraphicFramePr>
            <p:xfrm>
              <a:off x="4065" y="2809"/>
              <a:ext cx="193" cy="3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1" imgW="3048000" imgH="3962400" progId="">
                      <p:embed/>
                    </p:oleObj>
                  </mc:Choice>
                  <mc:Fallback>
                    <p:oleObj r:id="rId11" imgW="3048000" imgH="3962400" progId="">
                      <p:embed/>
                      <p:pic>
                        <p:nvPicPr>
                          <p:cNvPr id="0" name="图片 29730" descr="image21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65" y="2809"/>
                            <a:ext cx="193" cy="3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2" name="圆角矩形 31"/>
            <p:cNvSpPr/>
            <p:nvPr/>
          </p:nvSpPr>
          <p:spPr>
            <a:xfrm>
              <a:off x="7806519" y="4449170"/>
              <a:ext cx="545911" cy="43672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792871" y="4408225"/>
              <a:ext cx="6550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l-GR" sz="3200" dirty="0">
                  <a:latin typeface="Times New Roman" pitchFamily="18" charset="0"/>
                  <a:cs typeface="Times New Roman" pitchFamily="18" charset="0"/>
                </a:rPr>
                <a:t>𝜏</a:t>
              </a:r>
              <a:endParaRPr lang="zh-CN" altLang="en-US" sz="3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>
            <a:xfrm flipV="1">
              <a:off x="7861110" y="4572000"/>
              <a:ext cx="218364" cy="136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1177916" y="5268033"/>
            <a:ext cx="8553449" cy="584775"/>
            <a:chOff x="1177916" y="5268033"/>
            <a:chExt cx="8553449" cy="584775"/>
          </a:xfrm>
        </p:grpSpPr>
        <p:grpSp>
          <p:nvGrpSpPr>
            <p:cNvPr id="27" name="组合 26"/>
            <p:cNvGrpSpPr/>
            <p:nvPr/>
          </p:nvGrpSpPr>
          <p:grpSpPr>
            <a:xfrm>
              <a:off x="1177916" y="5357714"/>
              <a:ext cx="8553449" cy="461963"/>
              <a:chOff x="460" y="3168"/>
              <a:chExt cx="4608" cy="291"/>
            </a:xfrm>
          </p:grpSpPr>
          <p:sp>
            <p:nvSpPr>
              <p:cNvPr id="28" name="文本框 53256"/>
              <p:cNvSpPr txBox="1"/>
              <p:nvPr/>
            </p:nvSpPr>
            <p:spPr>
              <a:xfrm>
                <a:off x="460" y="3168"/>
                <a:ext cx="4608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rgbClr val="00808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法向：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沿轨道法向并指向凹侧，单位矢量为</a:t>
                </a:r>
              </a:p>
            </p:txBody>
          </p:sp>
          <p:graphicFrame>
            <p:nvGraphicFramePr>
              <p:cNvPr id="29" name="对象 28"/>
              <p:cNvGraphicFramePr>
                <a:graphicFrameLocks/>
              </p:cNvGraphicFramePr>
              <p:nvPr/>
            </p:nvGraphicFramePr>
            <p:xfrm>
              <a:off x="3708" y="3168"/>
              <a:ext cx="211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3" imgW="3048000" imgH="3962400" progId="">
                      <p:embed/>
                    </p:oleObj>
                  </mc:Choice>
                  <mc:Fallback>
                    <p:oleObj r:id="rId13" imgW="3048000" imgH="3962400" progId="">
                      <p:embed/>
                      <p:pic>
                        <p:nvPicPr>
                          <p:cNvPr id="0" name="图片 29731" descr="image21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4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08" y="3168"/>
                            <a:ext cx="211" cy="2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8" name="圆角矩形 37"/>
            <p:cNvSpPr/>
            <p:nvPr/>
          </p:nvSpPr>
          <p:spPr>
            <a:xfrm>
              <a:off x="7178722" y="5336275"/>
              <a:ext cx="477672" cy="4367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165074" y="5268033"/>
              <a:ext cx="464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i="1" dirty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sz="3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7246942" y="5459102"/>
              <a:ext cx="2729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54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51" grpId="0"/>
      <p:bldP spid="6" grpId="0"/>
      <p:bldP spid="7" grpId="0"/>
      <p:bldP spid="8" grpId="0"/>
      <p:bldP spid="30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文本框 146433"/>
          <p:cNvSpPr txBox="1"/>
          <p:nvPr/>
        </p:nvSpPr>
        <p:spPr>
          <a:xfrm>
            <a:off x="1801362" y="635001"/>
            <a:ext cx="3724096" cy="49859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>
              <a:lnSpc>
                <a:spcPct val="110000"/>
              </a:lnSpc>
              <a:spcBef>
                <a:spcPts val="28875"/>
              </a:spcBef>
            </a:pPr>
            <a:r>
              <a:rPr lang="zh-CN" altLang="en-US" sz="24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切向加速度和法向加速度 </a:t>
            </a:r>
          </a:p>
        </p:txBody>
      </p:sp>
      <p:graphicFrame>
        <p:nvGraphicFramePr>
          <p:cNvPr id="146435" name="对象 146434"/>
          <p:cNvGraphicFramePr>
            <a:graphicFrameLocks/>
          </p:cNvGraphicFramePr>
          <p:nvPr/>
        </p:nvGraphicFramePr>
        <p:xfrm>
          <a:off x="2018581" y="4090988"/>
          <a:ext cx="3882687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2308800" imgH="10363200" progId="">
                  <p:embed/>
                </p:oleObj>
              </mc:Choice>
              <mc:Fallback>
                <p:oleObj r:id="rId3" imgW="32308800" imgH="10363200" progId="">
                  <p:embed/>
                  <p:pic>
                    <p:nvPicPr>
                      <p:cNvPr id="0" name="图片 30746" descr="image21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8581" y="4090988"/>
                        <a:ext cx="3882687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6" name="对象 146435"/>
          <p:cNvGraphicFramePr>
            <a:graphicFrameLocks/>
          </p:cNvGraphicFramePr>
          <p:nvPr/>
        </p:nvGraphicFramePr>
        <p:xfrm>
          <a:off x="2080686" y="5373689"/>
          <a:ext cx="385936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1089600" imgH="9448800" progId="">
                  <p:embed/>
                </p:oleObj>
              </mc:Choice>
              <mc:Fallback>
                <p:oleObj r:id="rId5" imgW="31089600" imgH="9448800" progId="">
                  <p:embed/>
                  <p:pic>
                    <p:nvPicPr>
                      <p:cNvPr id="0" name="图片 30747" descr="image219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0686" y="5373689"/>
                        <a:ext cx="3859360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3" name="对象 146442"/>
          <p:cNvGraphicFramePr>
            <a:graphicFrameLocks/>
          </p:cNvGraphicFramePr>
          <p:nvPr/>
        </p:nvGraphicFramePr>
        <p:xfrm>
          <a:off x="5974361" y="4158562"/>
          <a:ext cx="3089551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4688800" imgH="9448800" progId="">
                  <p:embed/>
                </p:oleObj>
              </mc:Choice>
              <mc:Fallback>
                <p:oleObj r:id="rId7" imgW="24688800" imgH="9448800" progId="">
                  <p:embed/>
                  <p:pic>
                    <p:nvPicPr>
                      <p:cNvPr id="0" name="图片 30748" descr="image220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4361" y="4158562"/>
                        <a:ext cx="3089551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09" name="页脚占位符 1"/>
          <p:cNvSpPr>
            <a:spLocks noGrp="1"/>
          </p:cNvSpPr>
          <p:nvPr>
            <p:ph type="ftr" sz="quarter" idx="10"/>
          </p:nvPr>
        </p:nvSpPr>
        <p:spPr/>
        <p:txBody>
          <a:bodyPr anchor="t"/>
          <a:lstStyle/>
          <a:p>
            <a:pPr indent="0">
              <a:buClr>
                <a:srgbClr val="000000"/>
              </a:buClr>
            </a:pPr>
            <a:fld id="{9A0DB2DC-4C9A-4742-B13C-FB6460FD3503}" type="slidenum">
              <a:rPr lang="zh-CN" altLang="en-US" dirty="0">
                <a:solidFill>
                  <a:srgbClr val="000066"/>
                </a:solidFill>
              </a:rPr>
              <a:pPr indent="0">
                <a:buClr>
                  <a:srgbClr val="000000"/>
                </a:buClr>
              </a:pPr>
              <a:t>15</a:t>
            </a:fld>
            <a:endParaRPr lang="zh-CN" altLang="en-US" dirty="0">
              <a:solidFill>
                <a:srgbClr val="000066"/>
              </a:solidFill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7781262" y="2141064"/>
            <a:ext cx="904875" cy="1482725"/>
            <a:chOff x="4499" y="1124"/>
            <a:chExt cx="718" cy="1176"/>
          </a:xfrm>
        </p:grpSpPr>
        <p:grpSp>
          <p:nvGrpSpPr>
            <p:cNvPr id="99" name="组合 98"/>
            <p:cNvGrpSpPr/>
            <p:nvPr/>
          </p:nvGrpSpPr>
          <p:grpSpPr>
            <a:xfrm>
              <a:off x="4709" y="1124"/>
              <a:ext cx="508" cy="1132"/>
              <a:chOff x="4709" y="1124"/>
              <a:chExt cx="508" cy="1132"/>
            </a:xfrm>
          </p:grpSpPr>
          <p:sp>
            <p:nvSpPr>
              <p:cNvPr id="102" name="直接连接符 101"/>
              <p:cNvSpPr/>
              <p:nvPr/>
            </p:nvSpPr>
            <p:spPr>
              <a:xfrm flipH="1">
                <a:off x="4718" y="1124"/>
                <a:ext cx="304" cy="745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  <p:sp>
            <p:nvSpPr>
              <p:cNvPr id="103" name="直接连接符 102"/>
              <p:cNvSpPr/>
              <p:nvPr/>
            </p:nvSpPr>
            <p:spPr>
              <a:xfrm>
                <a:off x="4709" y="1872"/>
                <a:ext cx="508" cy="384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</p:grpSp>
        <p:pic>
          <p:nvPicPr>
            <p:cNvPr id="100" name="图片 9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77" y="1981"/>
              <a:ext cx="373" cy="319"/>
            </a:xfrm>
            <a:prstGeom prst="rect">
              <a:avLst/>
            </a:prstGeom>
            <a:noFill/>
            <a:ln w="38100">
              <a:noFill/>
              <a:miter/>
            </a:ln>
          </p:spPr>
        </p:pic>
        <p:pic>
          <p:nvPicPr>
            <p:cNvPr id="101" name="图片 10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99" y="1247"/>
              <a:ext cx="373" cy="320"/>
            </a:xfrm>
            <a:prstGeom prst="rect">
              <a:avLst/>
            </a:prstGeom>
            <a:noFill/>
            <a:ln w="38100">
              <a:noFill/>
              <a:miter/>
            </a:ln>
          </p:spPr>
        </p:pic>
      </p:grpSp>
      <p:grpSp>
        <p:nvGrpSpPr>
          <p:cNvPr id="57" name="组合 56"/>
          <p:cNvGrpSpPr/>
          <p:nvPr/>
        </p:nvGrpSpPr>
        <p:grpSpPr>
          <a:xfrm>
            <a:off x="2291052" y="1324454"/>
            <a:ext cx="6781800" cy="2726055"/>
            <a:chOff x="672" y="875"/>
            <a:chExt cx="4272" cy="1717"/>
          </a:xfrm>
        </p:grpSpPr>
        <p:grpSp>
          <p:nvGrpSpPr>
            <p:cNvPr id="64" name="组合 63"/>
            <p:cNvGrpSpPr/>
            <p:nvPr/>
          </p:nvGrpSpPr>
          <p:grpSpPr>
            <a:xfrm>
              <a:off x="672" y="875"/>
              <a:ext cx="4272" cy="1717"/>
              <a:chOff x="144" y="528"/>
              <a:chExt cx="5376" cy="2160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144" y="528"/>
                <a:ext cx="5376" cy="2160"/>
                <a:chOff x="144" y="528"/>
                <a:chExt cx="5376" cy="2160"/>
              </a:xfrm>
            </p:grpSpPr>
            <p:sp>
              <p:nvSpPr>
                <p:cNvPr id="89" name="矩形 88"/>
                <p:cNvSpPr/>
                <p:nvPr/>
              </p:nvSpPr>
              <p:spPr>
                <a:xfrm>
                  <a:off x="144" y="528"/>
                  <a:ext cx="5376" cy="216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lstStyle>
                  <a:lvl1pPr marL="0" lvl="0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800" b="1" i="0" u="none" kern="1200" baseline="0">
                      <a:solidFill>
                        <a:srgbClr val="1C1C1C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800" b="1" i="0" u="none" kern="1200" baseline="0">
                      <a:solidFill>
                        <a:srgbClr val="1C1C1C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800" b="1" i="0" u="none" kern="1200" baseline="0">
                      <a:solidFill>
                        <a:srgbClr val="1C1C1C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800" b="1" i="0" u="none" kern="1200" baseline="0">
                      <a:solidFill>
                        <a:srgbClr val="1C1C1C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800" b="1" i="0" u="none" kern="1200" baseline="0">
                      <a:solidFill>
                        <a:srgbClr val="1C1C1C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800" b="1" i="0" u="none" kern="1200" baseline="0">
                      <a:solidFill>
                        <a:srgbClr val="1C1C1C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800" b="1" i="0" u="none" kern="1200" baseline="0">
                      <a:solidFill>
                        <a:srgbClr val="1C1C1C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800" b="1" i="0" u="none" kern="1200" baseline="0">
                      <a:solidFill>
                        <a:srgbClr val="1C1C1C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indent="0"/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90" name="组合 89"/>
                <p:cNvGrpSpPr/>
                <p:nvPr/>
              </p:nvGrpSpPr>
              <p:grpSpPr>
                <a:xfrm>
                  <a:off x="236" y="583"/>
                  <a:ext cx="3230" cy="1633"/>
                  <a:chOff x="236" y="583"/>
                  <a:chExt cx="3230" cy="1633"/>
                </a:xfrm>
              </p:grpSpPr>
              <p:sp>
                <p:nvSpPr>
                  <p:cNvPr id="91" name="任意多边形 90"/>
                  <p:cNvSpPr/>
                  <p:nvPr/>
                </p:nvSpPr>
                <p:spPr>
                  <a:xfrm>
                    <a:off x="236" y="894"/>
                    <a:ext cx="2654" cy="124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654" h="1249">
                        <a:moveTo>
                          <a:pt x="0" y="760"/>
                        </a:moveTo>
                        <a:cubicBezTo>
                          <a:pt x="68" y="740"/>
                          <a:pt x="273" y="729"/>
                          <a:pt x="406" y="642"/>
                        </a:cubicBezTo>
                        <a:cubicBezTo>
                          <a:pt x="539" y="555"/>
                          <a:pt x="638" y="340"/>
                          <a:pt x="800" y="238"/>
                        </a:cubicBezTo>
                        <a:cubicBezTo>
                          <a:pt x="962" y="136"/>
                          <a:pt x="1146" y="0"/>
                          <a:pt x="1379" y="32"/>
                        </a:cubicBezTo>
                        <a:cubicBezTo>
                          <a:pt x="1612" y="64"/>
                          <a:pt x="1987" y="230"/>
                          <a:pt x="2199" y="433"/>
                        </a:cubicBezTo>
                        <a:cubicBezTo>
                          <a:pt x="2411" y="636"/>
                          <a:pt x="2559" y="1079"/>
                          <a:pt x="2654" y="1249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rgbClr val="008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0" lvl="0" indent="0" algn="l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2400" b="0" i="0" u="non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lvl="1" indent="0" algn="l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2800" b="1" i="0" u="none" kern="1200" baseline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lvl="2" indent="0" algn="l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2800" b="1" i="0" u="none" kern="1200" baseline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lvl="3" indent="0" algn="l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2800" b="1" i="0" u="none" kern="1200" baseline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lvl="4" indent="0" algn="l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2800" b="1" i="0" u="none" kern="1200" baseline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lvl="5" indent="0" algn="l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2800" b="1" i="0" u="none" kern="1200" baseline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lvl="6" indent="0" algn="l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2800" b="1" i="0" u="none" kern="1200" baseline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lvl="7" indent="0" algn="l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2800" b="1" i="0" u="none" kern="1200" baseline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lvl="8" indent="0" algn="l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2800" b="1" i="0" u="none" kern="1200" baseline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92" name="直接连接符 91"/>
                  <p:cNvSpPr/>
                  <p:nvPr/>
                </p:nvSpPr>
                <p:spPr>
                  <a:xfrm flipV="1">
                    <a:off x="1475" y="816"/>
                    <a:ext cx="1187" cy="118"/>
                  </a:xfrm>
                  <a:prstGeom prst="line">
                    <a:avLst/>
                  </a:prstGeom>
                  <a:ln w="38100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triangle" w="sm" len="med"/>
                  </a:ln>
                </p:spPr>
              </p:sp>
              <p:sp>
                <p:nvSpPr>
                  <p:cNvPr id="93" name="直接连接符 92"/>
                  <p:cNvSpPr/>
                  <p:nvPr/>
                </p:nvSpPr>
                <p:spPr>
                  <a:xfrm flipH="1" flipV="1">
                    <a:off x="1798" y="864"/>
                    <a:ext cx="500" cy="353"/>
                  </a:xfrm>
                  <a:prstGeom prst="line">
                    <a:avLst/>
                  </a:prstGeom>
                  <a:ln w="38100" cap="flat" cmpd="sng">
                    <a:solidFill>
                      <a:srgbClr val="0066FF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94" name="直接连接符 93"/>
                  <p:cNvSpPr/>
                  <p:nvPr/>
                </p:nvSpPr>
                <p:spPr>
                  <a:xfrm>
                    <a:off x="2112" y="1083"/>
                    <a:ext cx="1354" cy="933"/>
                  </a:xfrm>
                  <a:prstGeom prst="line">
                    <a:avLst/>
                  </a:prstGeom>
                  <a:ln w="38100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triangle" w="sm" len="med"/>
                  </a:ln>
                </p:spPr>
              </p:sp>
              <p:sp>
                <p:nvSpPr>
                  <p:cNvPr id="95" name="文本框 146455"/>
                  <p:cNvSpPr txBox="1"/>
                  <p:nvPr/>
                </p:nvSpPr>
                <p:spPr>
                  <a:xfrm>
                    <a:off x="1244" y="583"/>
                    <a:ext cx="399" cy="41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>
                    <a:spAutoFit/>
                  </a:bodyPr>
                  <a:lstStyle>
                    <a:lvl1pPr marL="0" lvl="0" indent="0" algn="l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2400" b="0" i="0" u="non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lvl="1" indent="0" algn="l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2800" b="1" i="0" u="none" kern="1200" baseline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lvl="2" indent="0" algn="l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2800" b="1" i="0" u="none" kern="1200" baseline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lvl="3" indent="0" algn="l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2800" b="1" i="0" u="none" kern="1200" baseline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lvl="4" indent="0" algn="l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2800" b="1" i="0" u="none" kern="1200" baseline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lvl="5" indent="0" algn="l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2800" b="1" i="0" u="none" kern="1200" baseline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lvl="6" indent="0" algn="l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2800" b="1" i="0" u="none" kern="1200" baseline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lvl="7" indent="0" algn="l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2800" b="1" i="0" u="none" kern="1200" baseline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lvl="8" indent="0" algn="l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2800" b="1" i="0" u="none" kern="1200" baseline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indent="0"/>
                    <a:r>
                      <a:rPr lang="en-US" altLang="zh-CN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P</a:t>
                    </a:r>
                    <a:r>
                      <a:rPr lang="en-US" altLang="zh-CN" b="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1</a:t>
                    </a:r>
                    <a:endParaRPr lang="en-US" altLang="zh-CN" b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6" name="文本框 146456"/>
                  <p:cNvSpPr txBox="1"/>
                  <p:nvPr/>
                </p:nvSpPr>
                <p:spPr>
                  <a:xfrm>
                    <a:off x="2061" y="1255"/>
                    <a:ext cx="399" cy="41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>
                    <a:spAutoFit/>
                  </a:bodyPr>
                  <a:lstStyle>
                    <a:lvl1pPr marL="0" lvl="0" indent="0" algn="l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2400" b="0" i="0" u="non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lvl="1" indent="0" algn="l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2800" b="1" i="0" u="none" kern="1200" baseline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lvl="2" indent="0" algn="l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2800" b="1" i="0" u="none" kern="1200" baseline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lvl="3" indent="0" algn="l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2800" b="1" i="0" u="none" kern="1200" baseline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lvl="4" indent="0" algn="l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2800" b="1" i="0" u="none" kern="1200" baseline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lvl="5" indent="0" algn="l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2800" b="1" i="0" u="none" kern="1200" baseline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lvl="6" indent="0" algn="l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2800" b="1" i="0" u="none" kern="1200" baseline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lvl="7" indent="0" algn="l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2800" b="1" i="0" u="none" kern="1200" baseline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lvl="8" indent="0" algn="l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2800" b="1" i="0" u="none" kern="1200" baseline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indent="0"/>
                    <a:r>
                      <a:rPr lang="en-US" altLang="zh-CN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P</a:t>
                    </a:r>
                    <a:r>
                      <a:rPr lang="en-US" altLang="zh-CN" b="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2</a:t>
                    </a:r>
                    <a:endParaRPr lang="en-US" altLang="zh-CN" b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pic>
                <p:nvPicPr>
                  <p:cNvPr id="97" name="图片 96"/>
                  <p:cNvPicPr/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2492" y="624"/>
                    <a:ext cx="177" cy="248"/>
                  </a:xfrm>
                  <a:prstGeom prst="rect">
                    <a:avLst/>
                  </a:prstGeom>
                  <a:noFill/>
                  <a:ln w="38100">
                    <a:noFill/>
                    <a:miter/>
                  </a:ln>
                </p:spPr>
              </p:pic>
              <p:pic>
                <p:nvPicPr>
                  <p:cNvPr id="98" name="图片 97"/>
                  <p:cNvPicPr/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>
                    <a:off x="2837" y="1968"/>
                    <a:ext cx="603" cy="248"/>
                  </a:xfrm>
                  <a:prstGeom prst="rect">
                    <a:avLst/>
                  </a:prstGeom>
                  <a:noFill/>
                  <a:ln w="38100">
                    <a:noFill/>
                    <a:miter/>
                  </a:ln>
                </p:spPr>
              </p:pic>
            </p:grpSp>
          </p:grpSp>
          <p:grpSp>
            <p:nvGrpSpPr>
              <p:cNvPr id="78" name="组合 77"/>
              <p:cNvGrpSpPr/>
              <p:nvPr/>
            </p:nvGrpSpPr>
            <p:grpSpPr>
              <a:xfrm>
                <a:off x="3596" y="960"/>
                <a:ext cx="1918" cy="1714"/>
                <a:chOff x="3596" y="960"/>
                <a:chExt cx="1918" cy="1714"/>
              </a:xfrm>
            </p:grpSpPr>
            <p:sp>
              <p:nvSpPr>
                <p:cNvPr id="79" name="直接连接符 78"/>
                <p:cNvSpPr/>
                <p:nvPr/>
              </p:nvSpPr>
              <p:spPr>
                <a:xfrm>
                  <a:off x="3836" y="1308"/>
                  <a:ext cx="1305" cy="971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sm" len="med"/>
                </a:ln>
              </p:spPr>
            </p:sp>
            <p:sp>
              <p:nvSpPr>
                <p:cNvPr id="80" name="直接连接符 79"/>
                <p:cNvSpPr/>
                <p:nvPr/>
              </p:nvSpPr>
              <p:spPr>
                <a:xfrm flipV="1">
                  <a:off x="3846" y="1200"/>
                  <a:ext cx="1187" cy="118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sm" len="med"/>
                </a:ln>
              </p:spPr>
            </p:sp>
            <p:sp>
              <p:nvSpPr>
                <p:cNvPr id="81" name="直接连接符 80"/>
                <p:cNvSpPr/>
                <p:nvPr/>
              </p:nvSpPr>
              <p:spPr>
                <a:xfrm>
                  <a:off x="4997" y="1200"/>
                  <a:ext cx="176" cy="1104"/>
                </a:xfrm>
                <a:prstGeom prst="line">
                  <a:avLst/>
                </a:prstGeom>
                <a:ln w="381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 w="sm" len="med"/>
                </a:ln>
              </p:spPr>
            </p:sp>
            <p:sp>
              <p:nvSpPr>
                <p:cNvPr id="82" name="任意多边形 81"/>
                <p:cNvSpPr/>
                <p:nvPr/>
              </p:nvSpPr>
              <p:spPr>
                <a:xfrm>
                  <a:off x="4022" y="1278"/>
                  <a:ext cx="148" cy="2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0" h="264">
                      <a:moveTo>
                        <a:pt x="180" y="0"/>
                      </a:moveTo>
                      <a:cubicBezTo>
                        <a:pt x="172" y="28"/>
                        <a:pt x="163" y="124"/>
                        <a:pt x="133" y="168"/>
                      </a:cubicBezTo>
                      <a:cubicBezTo>
                        <a:pt x="103" y="212"/>
                        <a:pt x="28" y="244"/>
                        <a:pt x="0" y="264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8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0" lvl="0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800" b="1" i="0" u="none" kern="1200" baseline="0">
                      <a:solidFill>
                        <a:srgbClr val="1C1C1C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800" b="1" i="0" u="none" kern="1200" baseline="0">
                      <a:solidFill>
                        <a:srgbClr val="1C1C1C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800" b="1" i="0" u="none" kern="1200" baseline="0">
                      <a:solidFill>
                        <a:srgbClr val="1C1C1C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800" b="1" i="0" u="none" kern="1200" baseline="0">
                      <a:solidFill>
                        <a:srgbClr val="1C1C1C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800" b="1" i="0" u="none" kern="1200" baseline="0">
                      <a:solidFill>
                        <a:srgbClr val="1C1C1C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800" b="1" i="0" u="none" kern="1200" baseline="0">
                      <a:solidFill>
                        <a:srgbClr val="1C1C1C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800" b="1" i="0" u="none" kern="1200" baseline="0">
                      <a:solidFill>
                        <a:srgbClr val="1C1C1C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800" b="1" i="0" u="none" kern="1200" baseline="0">
                      <a:solidFill>
                        <a:srgbClr val="1C1C1C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3" name="文本框 146464"/>
                <p:cNvSpPr txBox="1"/>
                <p:nvPr/>
              </p:nvSpPr>
              <p:spPr>
                <a:xfrm>
                  <a:off x="3596" y="1160"/>
                  <a:ext cx="350" cy="41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lstStyle>
                  <a:lvl1pPr marL="0" lvl="0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800" b="1" i="0" u="none" kern="1200" baseline="0">
                      <a:solidFill>
                        <a:srgbClr val="1C1C1C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800" b="1" i="0" u="none" kern="1200" baseline="0">
                      <a:solidFill>
                        <a:srgbClr val="1C1C1C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800" b="1" i="0" u="none" kern="1200" baseline="0">
                      <a:solidFill>
                        <a:srgbClr val="1C1C1C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800" b="1" i="0" u="none" kern="1200" baseline="0">
                      <a:solidFill>
                        <a:srgbClr val="1C1C1C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800" b="1" i="0" u="none" kern="1200" baseline="0">
                      <a:solidFill>
                        <a:srgbClr val="1C1C1C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800" b="1" i="0" u="none" kern="1200" baseline="0">
                      <a:solidFill>
                        <a:srgbClr val="1C1C1C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800" b="1" i="0" u="none" kern="1200" baseline="0">
                      <a:solidFill>
                        <a:srgbClr val="1C1C1C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800" b="1" i="0" u="none" kern="1200" baseline="0">
                      <a:solidFill>
                        <a:srgbClr val="1C1C1C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indent="0"/>
                  <a:r>
                    <a:rPr lang="en-US" altLang="zh-CN" b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</a:p>
              </p:txBody>
            </p:sp>
            <p:sp>
              <p:nvSpPr>
                <p:cNvPr id="84" name="文本框 146465"/>
                <p:cNvSpPr txBox="1"/>
                <p:nvPr/>
              </p:nvSpPr>
              <p:spPr>
                <a:xfrm>
                  <a:off x="5037" y="966"/>
                  <a:ext cx="333" cy="41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lstStyle>
                  <a:lvl1pPr marL="0" lvl="0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800" b="1" i="0" u="none" kern="1200" baseline="0">
                      <a:solidFill>
                        <a:srgbClr val="1C1C1C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800" b="1" i="0" u="none" kern="1200" baseline="0">
                      <a:solidFill>
                        <a:srgbClr val="1C1C1C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800" b="1" i="0" u="none" kern="1200" baseline="0">
                      <a:solidFill>
                        <a:srgbClr val="1C1C1C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800" b="1" i="0" u="none" kern="1200" baseline="0">
                      <a:solidFill>
                        <a:srgbClr val="1C1C1C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800" b="1" i="0" u="none" kern="1200" baseline="0">
                      <a:solidFill>
                        <a:srgbClr val="1C1C1C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800" b="1" i="0" u="none" kern="1200" baseline="0">
                      <a:solidFill>
                        <a:srgbClr val="1C1C1C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800" b="1" i="0" u="none" kern="1200" baseline="0">
                      <a:solidFill>
                        <a:srgbClr val="1C1C1C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800" b="1" i="0" u="none" kern="1200" baseline="0">
                      <a:solidFill>
                        <a:srgbClr val="1C1C1C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indent="0"/>
                  <a:r>
                    <a:rPr lang="en-US" altLang="zh-CN" b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B</a:t>
                  </a:r>
                </a:p>
              </p:txBody>
            </p:sp>
            <p:sp>
              <p:nvSpPr>
                <p:cNvPr id="85" name="文本框 146466"/>
                <p:cNvSpPr txBox="1"/>
                <p:nvPr/>
              </p:nvSpPr>
              <p:spPr>
                <a:xfrm>
                  <a:off x="5180" y="2263"/>
                  <a:ext cx="334" cy="41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lstStyle>
                  <a:lvl1pPr marL="0" lvl="0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800" b="1" i="0" u="none" kern="1200" baseline="0">
                      <a:solidFill>
                        <a:srgbClr val="1C1C1C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800" b="1" i="0" u="none" kern="1200" baseline="0">
                      <a:solidFill>
                        <a:srgbClr val="1C1C1C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800" b="1" i="0" u="none" kern="1200" baseline="0">
                      <a:solidFill>
                        <a:srgbClr val="1C1C1C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800" b="1" i="0" u="none" kern="1200" baseline="0">
                      <a:solidFill>
                        <a:srgbClr val="1C1C1C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800" b="1" i="0" u="none" kern="1200" baseline="0">
                      <a:solidFill>
                        <a:srgbClr val="1C1C1C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800" b="1" i="0" u="none" kern="1200" baseline="0">
                      <a:solidFill>
                        <a:srgbClr val="1C1C1C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800" b="1" i="0" u="none" kern="1200" baseline="0">
                      <a:solidFill>
                        <a:srgbClr val="1C1C1C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800" b="1" i="0" u="none" kern="1200" baseline="0">
                      <a:solidFill>
                        <a:srgbClr val="1C1C1C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indent="0"/>
                  <a:r>
                    <a:rPr lang="en-US" altLang="zh-CN" b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</a:t>
                  </a:r>
                </a:p>
              </p:txBody>
            </p:sp>
            <p:pic>
              <p:nvPicPr>
                <p:cNvPr id="86" name="图片 85"/>
                <p:cNvPicPr/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3753" y="1672"/>
                  <a:ext cx="602" cy="247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</p:pic>
            <p:pic>
              <p:nvPicPr>
                <p:cNvPr id="87" name="图片 86"/>
                <p:cNvPicPr/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4441" y="960"/>
                  <a:ext cx="177" cy="248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</p:pic>
            <p:pic>
              <p:nvPicPr>
                <p:cNvPr id="88" name="图片 87"/>
                <p:cNvPicPr/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5110" y="1632"/>
                  <a:ext cx="301" cy="249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</p:pic>
          </p:grpSp>
        </p:grpSp>
        <p:grpSp>
          <p:nvGrpSpPr>
            <p:cNvPr id="65" name="组合 64"/>
            <p:cNvGrpSpPr/>
            <p:nvPr/>
          </p:nvGrpSpPr>
          <p:grpSpPr>
            <a:xfrm>
              <a:off x="1183" y="1106"/>
              <a:ext cx="1497" cy="1356"/>
              <a:chOff x="672" y="817"/>
              <a:chExt cx="1683" cy="1522"/>
            </a:xfrm>
          </p:grpSpPr>
          <p:grpSp>
            <p:nvGrpSpPr>
              <p:cNvPr id="66" name="组合 65"/>
              <p:cNvGrpSpPr/>
              <p:nvPr/>
            </p:nvGrpSpPr>
            <p:grpSpPr>
              <a:xfrm>
                <a:off x="1150" y="817"/>
                <a:ext cx="1205" cy="865"/>
                <a:chOff x="1296" y="864"/>
                <a:chExt cx="1399" cy="905"/>
              </a:xfrm>
            </p:grpSpPr>
            <p:sp>
              <p:nvSpPr>
                <p:cNvPr id="68" name="直接连接符 67"/>
                <p:cNvSpPr/>
                <p:nvPr/>
              </p:nvSpPr>
              <p:spPr>
                <a:xfrm>
                  <a:off x="1505" y="945"/>
                  <a:ext cx="79" cy="824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9" name="直接连接符 68"/>
                <p:cNvSpPr/>
                <p:nvPr/>
              </p:nvSpPr>
              <p:spPr>
                <a:xfrm flipV="1">
                  <a:off x="1594" y="1160"/>
                  <a:ext cx="667" cy="589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0" name="文本框 146474"/>
                <p:cNvSpPr txBox="1"/>
                <p:nvPr/>
              </p:nvSpPr>
              <p:spPr>
                <a:xfrm>
                  <a:off x="2229" y="912"/>
                  <a:ext cx="466" cy="29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lstStyle>
                  <a:lvl1pPr marL="0" lvl="0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800" b="1" i="0" u="none" kern="1200" baseline="0">
                      <a:solidFill>
                        <a:srgbClr val="1C1C1C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800" b="1" i="0" u="none" kern="1200" baseline="0">
                      <a:solidFill>
                        <a:srgbClr val="1C1C1C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800" b="1" i="0" u="none" kern="1200" baseline="0">
                      <a:solidFill>
                        <a:srgbClr val="1C1C1C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800" b="1" i="0" u="none" kern="1200" baseline="0">
                      <a:solidFill>
                        <a:srgbClr val="1C1C1C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800" b="1" i="0" u="none" kern="1200" baseline="0">
                      <a:solidFill>
                        <a:srgbClr val="1C1C1C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800" b="1" i="0" u="none" kern="1200" baseline="0">
                      <a:solidFill>
                        <a:srgbClr val="1C1C1C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800" b="1" i="0" u="none" kern="1200" baseline="0">
                      <a:solidFill>
                        <a:srgbClr val="1C1C1C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800" b="1" i="0" u="none" kern="1200" baseline="0">
                      <a:solidFill>
                        <a:srgbClr val="1C1C1C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indent="0"/>
                  <a:r>
                    <a:rPr lang="en-US" altLang="zh-CN" sz="2000" b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△</a:t>
                  </a:r>
                  <a:r>
                    <a:rPr lang="en-US" altLang="zh-CN" sz="2000" b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sym typeface="Symbol" panose="05050102010706020507" pitchFamily="18" charset="2"/>
                    </a:rPr>
                    <a:t></a:t>
                  </a:r>
                  <a:endParaRPr lang="en-US" altLang="zh-CN" sz="2000" b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1" name="文本框 146475"/>
                <p:cNvSpPr txBox="1"/>
                <p:nvPr/>
              </p:nvSpPr>
              <p:spPr>
                <a:xfrm>
                  <a:off x="1557" y="1200"/>
                  <a:ext cx="466" cy="29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lstStyle>
                  <a:lvl1pPr marL="0" lvl="0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800" b="1" i="0" u="none" kern="1200" baseline="0">
                      <a:solidFill>
                        <a:srgbClr val="1C1C1C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800" b="1" i="0" u="none" kern="1200" baseline="0">
                      <a:solidFill>
                        <a:srgbClr val="1C1C1C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800" b="1" i="0" u="none" kern="1200" baseline="0">
                      <a:solidFill>
                        <a:srgbClr val="1C1C1C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800" b="1" i="0" u="none" kern="1200" baseline="0">
                      <a:solidFill>
                        <a:srgbClr val="1C1C1C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800" b="1" i="0" u="none" kern="1200" baseline="0">
                      <a:solidFill>
                        <a:srgbClr val="1C1C1C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800" b="1" i="0" u="none" kern="1200" baseline="0">
                      <a:solidFill>
                        <a:srgbClr val="1C1C1C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800" b="1" i="0" u="none" kern="1200" baseline="0">
                      <a:solidFill>
                        <a:srgbClr val="1C1C1C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l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800" b="1" i="0" u="none" kern="1200" baseline="0">
                      <a:solidFill>
                        <a:srgbClr val="1C1C1C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indent="0"/>
                  <a:r>
                    <a:rPr lang="en-US" altLang="zh-CN" sz="2000" b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△</a:t>
                  </a:r>
                  <a:r>
                    <a:rPr lang="en-US" altLang="zh-CN" sz="2000" b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sym typeface="Symbol" panose="05050102010706020507" pitchFamily="18" charset="2"/>
                    </a:rPr>
                    <a:t></a:t>
                  </a:r>
                  <a:endParaRPr lang="en-US" altLang="zh-CN" sz="2000" b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72" name="组合 71"/>
                <p:cNvGrpSpPr/>
                <p:nvPr/>
              </p:nvGrpSpPr>
              <p:grpSpPr>
                <a:xfrm>
                  <a:off x="1440" y="864"/>
                  <a:ext cx="776" cy="720"/>
                  <a:chOff x="1532" y="768"/>
                  <a:chExt cx="776" cy="720"/>
                </a:xfrm>
              </p:grpSpPr>
              <p:sp>
                <p:nvSpPr>
                  <p:cNvPr id="74" name="任意多边形 73"/>
                  <p:cNvSpPr/>
                  <p:nvPr/>
                </p:nvSpPr>
                <p:spPr>
                  <a:xfrm>
                    <a:off x="2156" y="768"/>
                    <a:ext cx="152" cy="24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2" h="240">
                        <a:moveTo>
                          <a:pt x="48" y="0"/>
                        </a:moveTo>
                        <a:cubicBezTo>
                          <a:pt x="100" y="52"/>
                          <a:pt x="152" y="104"/>
                          <a:pt x="144" y="144"/>
                        </a:cubicBezTo>
                        <a:cubicBezTo>
                          <a:pt x="136" y="184"/>
                          <a:pt x="68" y="212"/>
                          <a:pt x="0" y="240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rgbClr val="FF0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0" lvl="0" indent="0" algn="l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2400" b="0" i="0" u="non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lvl="1" indent="0" algn="l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2800" b="1" i="0" u="none" kern="1200" baseline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lvl="2" indent="0" algn="l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2800" b="1" i="0" u="none" kern="1200" baseline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lvl="3" indent="0" algn="l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2800" b="1" i="0" u="none" kern="1200" baseline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lvl="4" indent="0" algn="l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2800" b="1" i="0" u="none" kern="1200" baseline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lvl="5" indent="0" algn="l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2800" b="1" i="0" u="none" kern="1200" baseline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lvl="6" indent="0" algn="l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2800" b="1" i="0" u="none" kern="1200" baseline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lvl="7" indent="0" algn="l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2800" b="1" i="0" u="none" kern="1200" baseline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lvl="8" indent="0" algn="l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2800" b="1" i="0" u="none" kern="1200" baseline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75" name="任意多边形 74"/>
                  <p:cNvSpPr/>
                  <p:nvPr/>
                </p:nvSpPr>
                <p:spPr>
                  <a:xfrm>
                    <a:off x="1628" y="1384"/>
                    <a:ext cx="240" cy="10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40" h="104">
                        <a:moveTo>
                          <a:pt x="0" y="56"/>
                        </a:moveTo>
                        <a:cubicBezTo>
                          <a:pt x="28" y="28"/>
                          <a:pt x="56" y="0"/>
                          <a:pt x="96" y="8"/>
                        </a:cubicBezTo>
                        <a:cubicBezTo>
                          <a:pt x="136" y="16"/>
                          <a:pt x="188" y="60"/>
                          <a:pt x="240" y="104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rgbClr val="FF0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0" lvl="0" indent="0" algn="l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2400" b="0" i="0" u="non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lvl="1" indent="0" algn="l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2800" b="1" i="0" u="none" kern="1200" baseline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lvl="2" indent="0" algn="l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2800" b="1" i="0" u="none" kern="1200" baseline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lvl="3" indent="0" algn="l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2800" b="1" i="0" u="none" kern="1200" baseline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lvl="4" indent="0" algn="l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2800" b="1" i="0" u="none" kern="1200" baseline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lvl="5" indent="0" algn="l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2800" b="1" i="0" u="none" kern="1200" baseline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lvl="6" indent="0" algn="l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2800" b="1" i="0" u="none" kern="1200" baseline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lvl="7" indent="0" algn="l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2800" b="1" i="0" u="none" kern="1200" baseline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lvl="8" indent="0" algn="l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2800" b="1" i="0" u="none" kern="1200" baseline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76" name="椭圆 75"/>
                  <p:cNvSpPr/>
                  <p:nvPr/>
                </p:nvSpPr>
                <p:spPr>
                  <a:xfrm>
                    <a:off x="1532" y="816"/>
                    <a:ext cx="48" cy="4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lstStyle>
                    <a:lvl1pPr marL="0" lvl="0" indent="0" algn="l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2400" b="0" i="0" u="non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lvl="1" indent="0" algn="l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2800" b="1" i="0" u="none" kern="1200" baseline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lvl="2" indent="0" algn="l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2800" b="1" i="0" u="none" kern="1200" baseline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lvl="3" indent="0" algn="l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2800" b="1" i="0" u="none" kern="1200" baseline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lvl="4" indent="0" algn="l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2800" b="1" i="0" u="none" kern="1200" baseline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lvl="5" indent="0" algn="l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2800" b="1" i="0" u="none" kern="1200" baseline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lvl="6" indent="0" algn="l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2800" b="1" i="0" u="none" kern="1200" baseline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lvl="7" indent="0" algn="l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2800" b="1" i="0" u="none" kern="1200" baseline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lvl="8" indent="0" algn="l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 sz="2800" b="1" i="0" u="none" kern="1200" baseline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indent="0"/>
                    <a:endParaRPr lang="zh-CN" altLang="en-US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pic>
              <p:nvPicPr>
                <p:cNvPr id="73" name="图片 72"/>
                <p:cNvPicPr/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1296" y="1152"/>
                  <a:ext cx="225" cy="244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</p:pic>
          </p:grpSp>
          <p:sp>
            <p:nvSpPr>
              <p:cNvPr id="67" name="椭圆 66"/>
              <p:cNvSpPr/>
              <p:nvPr/>
            </p:nvSpPr>
            <p:spPr>
              <a:xfrm>
                <a:off x="672" y="912"/>
                <a:ext cx="1480" cy="1427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anchor="t"/>
              <a:lstStyle>
                <a:lvl1pPr marL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800" b="1" i="0" u="none" kern="1200" baseline="0">
                    <a:solidFill>
                      <a:srgbClr val="1C1C1C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800" b="1" i="0" u="none" kern="1200" baseline="0">
                    <a:solidFill>
                      <a:srgbClr val="1C1C1C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800" b="1" i="0" u="none" kern="1200" baseline="0">
                    <a:solidFill>
                      <a:srgbClr val="1C1C1C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800" b="1" i="0" u="none" kern="1200" baseline="0">
                    <a:solidFill>
                      <a:srgbClr val="1C1C1C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800" b="1" i="0" u="none" kern="1200" baseline="0">
                    <a:solidFill>
                      <a:srgbClr val="1C1C1C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800" b="1" i="0" u="none" kern="1200" baseline="0">
                    <a:solidFill>
                      <a:srgbClr val="1C1C1C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800" b="1" i="0" u="none" kern="1200" baseline="0">
                    <a:solidFill>
                      <a:srgbClr val="1C1C1C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800" b="1" i="0" u="none" kern="1200" baseline="0">
                    <a:solidFill>
                      <a:srgbClr val="1C1C1C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indent="0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58" name="组合 57"/>
          <p:cNvGrpSpPr/>
          <p:nvPr/>
        </p:nvGrpSpPr>
        <p:grpSpPr>
          <a:xfrm>
            <a:off x="7781262" y="2148684"/>
            <a:ext cx="870585" cy="1482725"/>
            <a:chOff x="4526" y="1124"/>
            <a:chExt cx="691" cy="1176"/>
          </a:xfrm>
        </p:grpSpPr>
        <p:grpSp>
          <p:nvGrpSpPr>
            <p:cNvPr id="59" name="组合 58"/>
            <p:cNvGrpSpPr/>
            <p:nvPr/>
          </p:nvGrpSpPr>
          <p:grpSpPr>
            <a:xfrm>
              <a:off x="4709" y="1124"/>
              <a:ext cx="508" cy="1132"/>
              <a:chOff x="4709" y="1124"/>
              <a:chExt cx="508" cy="1132"/>
            </a:xfrm>
          </p:grpSpPr>
          <p:sp>
            <p:nvSpPr>
              <p:cNvPr id="62" name="直接连接符 61"/>
              <p:cNvSpPr/>
              <p:nvPr/>
            </p:nvSpPr>
            <p:spPr>
              <a:xfrm flipH="1">
                <a:off x="4718" y="1124"/>
                <a:ext cx="304" cy="745"/>
              </a:xfrm>
              <a:prstGeom prst="line">
                <a:avLst/>
              </a:prstGeom>
              <a:ln w="38100" cap="flat" cmpd="sng">
                <a:solidFill>
                  <a:srgbClr val="33CCCC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  <p:sp>
            <p:nvSpPr>
              <p:cNvPr id="63" name="直接连接符 62"/>
              <p:cNvSpPr/>
              <p:nvPr/>
            </p:nvSpPr>
            <p:spPr>
              <a:xfrm>
                <a:off x="4709" y="1872"/>
                <a:ext cx="508" cy="384"/>
              </a:xfrm>
              <a:prstGeom prst="line">
                <a:avLst/>
              </a:prstGeom>
              <a:ln w="38100" cap="flat" cmpd="sng">
                <a:solidFill>
                  <a:srgbClr val="33CCCC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</p:grpSp>
        <p:pic>
          <p:nvPicPr>
            <p:cNvPr id="60" name="图片 5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607" y="1981"/>
              <a:ext cx="373" cy="319"/>
            </a:xfrm>
            <a:prstGeom prst="rect">
              <a:avLst/>
            </a:prstGeom>
            <a:noFill/>
            <a:ln w="38100">
              <a:noFill/>
              <a:miter/>
            </a:ln>
          </p:spPr>
        </p:pic>
        <p:pic>
          <p:nvPicPr>
            <p:cNvPr id="61" name="图片 6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526" y="1241"/>
              <a:ext cx="373" cy="320"/>
            </a:xfrm>
            <a:prstGeom prst="rect">
              <a:avLst/>
            </a:prstGeom>
            <a:noFill/>
            <a:ln w="38100">
              <a:noFill/>
              <a:miter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464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文本框 54275"/>
          <p:cNvSpPr txBox="1"/>
          <p:nvPr/>
        </p:nvSpPr>
        <p:spPr>
          <a:xfrm>
            <a:off x="946151" y="137518"/>
            <a:ext cx="9855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3.2 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加速度的切向与法向坐标分量 </a:t>
            </a:r>
          </a:p>
        </p:txBody>
      </p:sp>
      <p:grpSp>
        <p:nvGrpSpPr>
          <p:cNvPr id="54326" name="组合 54325"/>
          <p:cNvGrpSpPr/>
          <p:nvPr/>
        </p:nvGrpSpPr>
        <p:grpSpPr>
          <a:xfrm>
            <a:off x="6576484" y="1027113"/>
            <a:ext cx="4953000" cy="2787650"/>
            <a:chOff x="3107" y="647"/>
            <a:chExt cx="2340" cy="1756"/>
          </a:xfrm>
        </p:grpSpPr>
        <p:sp>
          <p:nvSpPr>
            <p:cNvPr id="54277" name="任意多边形 54276"/>
            <p:cNvSpPr/>
            <p:nvPr/>
          </p:nvSpPr>
          <p:spPr>
            <a:xfrm>
              <a:off x="3107" y="1467"/>
              <a:ext cx="1603" cy="527"/>
            </a:xfrm>
            <a:custGeom>
              <a:avLst/>
              <a:gdLst/>
              <a:ahLst/>
              <a:cxnLst/>
              <a:rect l="0" t="0" r="0" b="0"/>
              <a:pathLst>
                <a:path w="1536" h="480">
                  <a:moveTo>
                    <a:pt x="0" y="192"/>
                  </a:moveTo>
                  <a:cubicBezTo>
                    <a:pt x="88" y="264"/>
                    <a:pt x="176" y="336"/>
                    <a:pt x="288" y="384"/>
                  </a:cubicBezTo>
                  <a:cubicBezTo>
                    <a:pt x="400" y="432"/>
                    <a:pt x="536" y="480"/>
                    <a:pt x="672" y="480"/>
                  </a:cubicBezTo>
                  <a:cubicBezTo>
                    <a:pt x="808" y="480"/>
                    <a:pt x="960" y="464"/>
                    <a:pt x="1104" y="384"/>
                  </a:cubicBezTo>
                  <a:cubicBezTo>
                    <a:pt x="1248" y="304"/>
                    <a:pt x="1392" y="152"/>
                    <a:pt x="1536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8" name="直接连接符 54277"/>
            <p:cNvSpPr/>
            <p:nvPr/>
          </p:nvSpPr>
          <p:spPr>
            <a:xfrm flipV="1">
              <a:off x="3358" y="647"/>
              <a:ext cx="454" cy="1225"/>
            </a:xfrm>
            <a:prstGeom prst="line">
              <a:avLst/>
            </a:prstGeom>
            <a:ln w="19050" cap="flat" cmpd="sng">
              <a:solidFill>
                <a:srgbClr val="99336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279" name="直接连接符 54278"/>
            <p:cNvSpPr/>
            <p:nvPr/>
          </p:nvSpPr>
          <p:spPr>
            <a:xfrm flipH="1" flipV="1">
              <a:off x="3812" y="647"/>
              <a:ext cx="226" cy="1316"/>
            </a:xfrm>
            <a:prstGeom prst="line">
              <a:avLst/>
            </a:prstGeom>
            <a:ln w="19050" cap="flat" cmpd="sng">
              <a:solidFill>
                <a:srgbClr val="99336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280" name="矩形 54279"/>
            <p:cNvSpPr/>
            <p:nvPr/>
          </p:nvSpPr>
          <p:spPr>
            <a:xfrm>
              <a:off x="3560" y="1040"/>
              <a:ext cx="35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/>
              <a:r>
                <a:rPr lang="en-US" altLang="en-US" sz="2400" i="1">
                  <a:solidFill>
                    <a:srgbClr val="99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</a:t>
              </a:r>
            </a:p>
          </p:txBody>
        </p:sp>
        <p:sp>
          <p:nvSpPr>
            <p:cNvPr id="54281" name="矩形 54280"/>
            <p:cNvSpPr/>
            <p:nvPr/>
          </p:nvSpPr>
          <p:spPr>
            <a:xfrm>
              <a:off x="3593" y="1691"/>
              <a:ext cx="233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/>
              <a:r>
                <a: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s</a:t>
              </a:r>
            </a:p>
          </p:txBody>
        </p:sp>
        <p:sp>
          <p:nvSpPr>
            <p:cNvPr id="54282" name="任意多边形 54281"/>
            <p:cNvSpPr/>
            <p:nvPr/>
          </p:nvSpPr>
          <p:spPr>
            <a:xfrm>
              <a:off x="3707" y="935"/>
              <a:ext cx="150" cy="53"/>
            </a:xfrm>
            <a:custGeom>
              <a:avLst/>
              <a:gdLst/>
              <a:ahLst/>
              <a:cxnLst/>
              <a:rect l="0" t="0" r="0" b="0"/>
              <a:pathLst>
                <a:path w="144" h="48">
                  <a:moveTo>
                    <a:pt x="0" y="0"/>
                  </a:moveTo>
                  <a:cubicBezTo>
                    <a:pt x="12" y="24"/>
                    <a:pt x="24" y="48"/>
                    <a:pt x="48" y="48"/>
                  </a:cubicBezTo>
                  <a:cubicBezTo>
                    <a:pt x="72" y="48"/>
                    <a:pt x="108" y="24"/>
                    <a:pt x="144" y="0"/>
                  </a:cubicBezTo>
                </a:path>
              </a:pathLst>
            </a:custGeom>
            <a:noFill/>
            <a:ln w="19050" cap="flat" cmpd="sng">
              <a:solidFill>
                <a:srgbClr val="99336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3" name="直接连接符 54282"/>
            <p:cNvSpPr/>
            <p:nvPr/>
          </p:nvSpPr>
          <p:spPr>
            <a:xfrm flipV="1">
              <a:off x="4038" y="1736"/>
              <a:ext cx="1407" cy="247"/>
            </a:xfrm>
            <a:prstGeom prst="line">
              <a:avLst/>
            </a:prstGeom>
            <a:ln w="19050" cap="flat" cmpd="sng">
              <a:solidFill>
                <a:srgbClr val="0066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54284" name="直接连接符 54283"/>
            <p:cNvSpPr/>
            <p:nvPr/>
          </p:nvSpPr>
          <p:spPr>
            <a:xfrm>
              <a:off x="3358" y="1872"/>
              <a:ext cx="793" cy="335"/>
            </a:xfrm>
            <a:prstGeom prst="line">
              <a:avLst/>
            </a:prstGeom>
            <a:ln w="19050" cap="flat" cmpd="sng">
              <a:solidFill>
                <a:srgbClr val="0066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54285" name="文本框 54284"/>
            <p:cNvSpPr txBox="1"/>
            <p:nvPr/>
          </p:nvSpPr>
          <p:spPr>
            <a:xfrm>
              <a:off x="4059" y="2115"/>
              <a:ext cx="59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  <a:buClr>
                  <a:srgbClr val="000000"/>
                </a:buClr>
              </a:pPr>
              <a:r>
                <a:rPr lang="en-US" altLang="zh-CN" sz="2400" b="1" i="1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</a:p>
          </p:txBody>
        </p:sp>
        <p:sp>
          <p:nvSpPr>
            <p:cNvPr id="54307" name="矩形 54306"/>
            <p:cNvSpPr/>
            <p:nvPr/>
          </p:nvSpPr>
          <p:spPr>
            <a:xfrm>
              <a:off x="3198" y="1812"/>
              <a:ext cx="38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/>
              <a:r>
                <a:rPr lang="en-US" altLang="zh-CN" sz="2400">
                  <a:solidFill>
                    <a:srgbClr val="9933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</a:p>
          </p:txBody>
        </p:sp>
        <p:graphicFrame>
          <p:nvGraphicFramePr>
            <p:cNvPr id="54308" name="对象 54307"/>
            <p:cNvGraphicFramePr>
              <a:graphicFrameLocks/>
            </p:cNvGraphicFramePr>
            <p:nvPr/>
          </p:nvGraphicFramePr>
          <p:xfrm>
            <a:off x="4069" y="1977"/>
            <a:ext cx="210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3962400" imgH="3962400" progId="">
                    <p:embed/>
                  </p:oleObj>
                </mc:Choice>
                <mc:Fallback>
                  <p:oleObj r:id="rId2" imgW="3962400" imgH="3962400" progId="">
                    <p:embed/>
                    <p:pic>
                      <p:nvPicPr>
                        <p:cNvPr id="0" name="图片 44069" descr="image2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9" y="1977"/>
                          <a:ext cx="210" cy="210"/>
                        </a:xfrm>
                        <a:prstGeom prst="rect">
                          <a:avLst/>
                        </a:prstGeom>
                        <a:blipFill dpi="0" rotWithShape="0">
                          <a:blip r:embed="rId4"/>
                          <a:srcRect/>
                          <a:tile tx="0" ty="0" sx="100000" sy="100000" flip="none" algn="tl"/>
                        </a:blip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09" name="对象 54308"/>
            <p:cNvGraphicFramePr>
              <a:graphicFrameLocks/>
            </p:cNvGraphicFramePr>
            <p:nvPr/>
          </p:nvGraphicFramePr>
          <p:xfrm>
            <a:off x="5239" y="1525"/>
            <a:ext cx="208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152136" imgH="177492" progId="">
                    <p:embed/>
                  </p:oleObj>
                </mc:Choice>
                <mc:Fallback>
                  <p:oleObj r:id="rId5" imgW="152136" imgH="177492" progId="">
                    <p:embed/>
                    <p:pic>
                      <p:nvPicPr>
                        <p:cNvPr id="0" name="图片 44070" descr="image2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9" y="1525"/>
                          <a:ext cx="208" cy="243"/>
                        </a:xfrm>
                        <a:prstGeom prst="rect">
                          <a:avLst/>
                        </a:prstGeom>
                        <a:blipFill dpi="0" rotWithShape="0">
                          <a:blip r:embed="rId4"/>
                          <a:srcRect/>
                          <a:tile tx="0" ty="0" sx="100000" sy="100000" flip="none" algn="tl"/>
                        </a:blip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311" name="对象 54310"/>
          <p:cNvGraphicFramePr>
            <a:graphicFrameLocks/>
          </p:cNvGraphicFramePr>
          <p:nvPr/>
        </p:nvGraphicFramePr>
        <p:xfrm>
          <a:off x="1583268" y="736646"/>
          <a:ext cx="3520017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927100" imgH="228600" progId="">
                  <p:embed/>
                </p:oleObj>
              </mc:Choice>
              <mc:Fallback>
                <p:oleObj r:id="rId7" imgW="927100" imgH="228600" progId="">
                  <p:embed/>
                  <p:pic>
                    <p:nvPicPr>
                      <p:cNvPr id="0" name="图片 44071" descr="image23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3268" y="736646"/>
                        <a:ext cx="3520017" cy="650875"/>
                      </a:xfrm>
                      <a:prstGeom prst="rect">
                        <a:avLst/>
                      </a:prstGeom>
                      <a:blipFill dpi="0" rotWithShape="0">
                        <a:blip r:embed="rId9"/>
                        <a:srcRect/>
                        <a:tile tx="0" ty="0" sx="100000" sy="100000" flip="none" algn="tl"/>
                      </a:blipFill>
                      <a:ln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12" name="对象 54311"/>
          <p:cNvGraphicFramePr>
            <a:graphicFrameLocks/>
          </p:cNvGraphicFramePr>
          <p:nvPr/>
        </p:nvGraphicFramePr>
        <p:xfrm>
          <a:off x="1514711" y="1596788"/>
          <a:ext cx="4176405" cy="2151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524000" imgH="1079500" progId="">
                  <p:embed/>
                </p:oleObj>
              </mc:Choice>
              <mc:Fallback>
                <p:oleObj r:id="rId10" imgW="1524000" imgH="1079500" progId="">
                  <p:embed/>
                  <p:pic>
                    <p:nvPicPr>
                      <p:cNvPr id="0" name="图片 44072" descr="image233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711" y="1596788"/>
                        <a:ext cx="4176405" cy="2151792"/>
                      </a:xfrm>
                      <a:prstGeom prst="rect">
                        <a:avLst/>
                      </a:prstGeom>
                      <a:blipFill dpi="0" rotWithShape="0">
                        <a:blip r:embed="rId9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328" name="组合 54327"/>
          <p:cNvGrpSpPr/>
          <p:nvPr/>
        </p:nvGrpSpPr>
        <p:grpSpPr>
          <a:xfrm>
            <a:off x="6864351" y="5229226"/>
            <a:ext cx="3649133" cy="1177925"/>
            <a:chOff x="3243" y="3294"/>
            <a:chExt cx="1724" cy="742"/>
          </a:xfrm>
        </p:grpSpPr>
        <p:sp>
          <p:nvSpPr>
            <p:cNvPr id="54296" name="直接连接符 54295"/>
            <p:cNvSpPr/>
            <p:nvPr/>
          </p:nvSpPr>
          <p:spPr>
            <a:xfrm flipV="1">
              <a:off x="3922" y="3563"/>
              <a:ext cx="55" cy="415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54297" name="直接连接符 54296"/>
            <p:cNvSpPr/>
            <p:nvPr/>
          </p:nvSpPr>
          <p:spPr>
            <a:xfrm>
              <a:off x="3243" y="3622"/>
              <a:ext cx="672" cy="388"/>
            </a:xfrm>
            <a:prstGeom prst="line">
              <a:avLst/>
            </a:prstGeom>
            <a:ln w="19050" cap="flat" cmpd="sng">
              <a:solidFill>
                <a:srgbClr val="0066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54298" name="直接连接符 54297"/>
            <p:cNvSpPr/>
            <p:nvPr/>
          </p:nvSpPr>
          <p:spPr>
            <a:xfrm flipV="1">
              <a:off x="4013" y="3464"/>
              <a:ext cx="918" cy="99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54299" name="直接连接符 54298"/>
            <p:cNvSpPr/>
            <p:nvPr/>
          </p:nvSpPr>
          <p:spPr>
            <a:xfrm flipV="1">
              <a:off x="3915" y="3446"/>
              <a:ext cx="1052" cy="56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54300" name="文本框 54299"/>
            <p:cNvSpPr txBox="1"/>
            <p:nvPr/>
          </p:nvSpPr>
          <p:spPr>
            <a:xfrm>
              <a:off x="3424" y="3748"/>
              <a:ext cx="59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  <a:buClr>
                  <a:srgbClr val="000000"/>
                </a:buClr>
              </a:pPr>
              <a:r>
                <a:rPr lang="en-US" altLang="zh-CN" sz="2400" b="1" i="1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</a:p>
          </p:txBody>
        </p:sp>
        <p:sp>
          <p:nvSpPr>
            <p:cNvPr id="54301" name="矩形 54300"/>
            <p:cNvSpPr/>
            <p:nvPr/>
          </p:nvSpPr>
          <p:spPr>
            <a:xfrm>
              <a:off x="4332" y="3657"/>
              <a:ext cx="4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/>
              <a:r>
                <a:rPr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</a:t>
              </a:r>
              <a:r>
                <a:rPr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</a:p>
          </p:txBody>
        </p:sp>
        <p:sp>
          <p:nvSpPr>
            <p:cNvPr id="54302" name="矩形 54301"/>
            <p:cNvSpPr/>
            <p:nvPr/>
          </p:nvSpPr>
          <p:spPr>
            <a:xfrm>
              <a:off x="3604" y="3550"/>
              <a:ext cx="4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/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</a:t>
              </a:r>
              <a:r>
                <a:rPr lang="en-US" altLang="zh-CN" sz="2400" b="1" i="1" err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b="1" i="1" baseline="-25000" err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</a:t>
              </a:r>
            </a:p>
          </p:txBody>
        </p:sp>
        <p:sp>
          <p:nvSpPr>
            <p:cNvPr id="54303" name="矩形 54302"/>
            <p:cNvSpPr/>
            <p:nvPr/>
          </p:nvSpPr>
          <p:spPr>
            <a:xfrm>
              <a:off x="4059" y="3475"/>
              <a:ext cx="4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/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</a:t>
              </a:r>
              <a:r>
                <a:rPr lang="en-US" altLang="zh-CN" sz="2400" b="1" i="1" err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b="1" i="1" baseline="-25000" err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54304" name="直接连接符 54303"/>
            <p:cNvSpPr/>
            <p:nvPr/>
          </p:nvSpPr>
          <p:spPr>
            <a:xfrm flipV="1">
              <a:off x="3243" y="3449"/>
              <a:ext cx="1666" cy="178"/>
            </a:xfrm>
            <a:prstGeom prst="line">
              <a:avLst/>
            </a:prstGeom>
            <a:ln w="19050" cap="flat" cmpd="sng">
              <a:solidFill>
                <a:srgbClr val="0066FF"/>
              </a:solidFill>
              <a:prstDash val="solid"/>
              <a:headEnd type="none" w="med" len="med"/>
              <a:tailEnd type="triangle" w="sm" len="lg"/>
            </a:ln>
          </p:spPr>
          <p:txBody>
            <a:bodyPr/>
            <a:lstStyle/>
            <a:p>
              <a:endParaRPr lang="zh-CN" altLang="en-US" dirty="0"/>
            </a:p>
          </p:txBody>
        </p:sp>
        <p:graphicFrame>
          <p:nvGraphicFramePr>
            <p:cNvPr id="54305" name="对象 54304"/>
            <p:cNvGraphicFramePr>
              <a:graphicFrameLocks/>
            </p:cNvGraphicFramePr>
            <p:nvPr/>
          </p:nvGraphicFramePr>
          <p:xfrm>
            <a:off x="4059" y="3294"/>
            <a:ext cx="208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152136" imgH="177492" progId="">
                    <p:embed/>
                  </p:oleObj>
                </mc:Choice>
                <mc:Fallback>
                  <p:oleObj r:id="rId12" imgW="152136" imgH="177492" progId="">
                    <p:embed/>
                    <p:pic>
                      <p:nvPicPr>
                        <p:cNvPr id="0" name="图片 44073" descr="image2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3294"/>
                          <a:ext cx="208" cy="243"/>
                        </a:xfrm>
                        <a:prstGeom prst="rect">
                          <a:avLst/>
                        </a:prstGeom>
                        <a:blipFill dpi="0" rotWithShape="0">
                          <a:blip r:embed="rId14"/>
                          <a:srcRect/>
                          <a:tile tx="0" ty="0" sx="100000" sy="100000" flip="none" algn="tl"/>
                        </a:blip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314" name="矩形 54313"/>
            <p:cNvSpPr/>
            <p:nvPr/>
          </p:nvSpPr>
          <p:spPr>
            <a:xfrm>
              <a:off x="3382" y="3552"/>
              <a:ext cx="35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/>
              <a:r>
                <a:rPr lang="en-US" altLang="en-US" sz="2000" i="1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</a:t>
              </a:r>
            </a:p>
          </p:txBody>
        </p:sp>
        <p:sp>
          <p:nvSpPr>
            <p:cNvPr id="54315" name="任意多边形 54314"/>
            <p:cNvSpPr/>
            <p:nvPr/>
          </p:nvSpPr>
          <p:spPr>
            <a:xfrm rot="10800000" flipH="1">
              <a:off x="3379" y="3612"/>
              <a:ext cx="45" cy="91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0" y="0"/>
                </a:cxn>
                <a:cxn ang="90">
                  <a:pos x="21600" y="21600"/>
                </a:cxn>
                <a:cxn ang="90">
                  <a:pos x="0" y="21600"/>
                </a:cxn>
              </a:cxnLst>
              <a:rect l="txL" t="txT" r="txR" b="txB"/>
              <a:pathLst>
                <a:path w="21600" h="21600" fill="none">
                  <a:moveTo>
                    <a:pt x="0" y="0"/>
                  </a:moveTo>
                  <a:arcTo wR="21600" hR="21600" stAng="-5400000" swAng="5400000"/>
                </a:path>
                <a:path w="21600" h="21600" stroke="0">
                  <a:moveTo>
                    <a:pt x="0" y="0"/>
                  </a:moveTo>
                  <a:arcTo wR="21600" hR="21600" stAng="-5400000" swAng="5400000"/>
                  <a:lnTo>
                    <a:pt x="0" y="21600"/>
                  </a:lnTo>
                  <a:close/>
                </a:path>
              </a:pathLst>
            </a:custGeom>
            <a:noFill/>
            <a:ln w="19050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327" name="组合 54326"/>
          <p:cNvGrpSpPr/>
          <p:nvPr/>
        </p:nvGrpSpPr>
        <p:grpSpPr>
          <a:xfrm>
            <a:off x="6864351" y="3835401"/>
            <a:ext cx="3649133" cy="1177925"/>
            <a:chOff x="3243" y="2416"/>
            <a:chExt cx="1724" cy="742"/>
          </a:xfrm>
        </p:grpSpPr>
        <p:sp>
          <p:nvSpPr>
            <p:cNvPr id="54290" name="直接连接符 54289"/>
            <p:cNvSpPr/>
            <p:nvPr/>
          </p:nvSpPr>
          <p:spPr>
            <a:xfrm>
              <a:off x="3243" y="2744"/>
              <a:ext cx="672" cy="388"/>
            </a:xfrm>
            <a:prstGeom prst="line">
              <a:avLst/>
            </a:prstGeom>
            <a:ln w="19050" cap="flat" cmpd="sng">
              <a:solidFill>
                <a:srgbClr val="0066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54291" name="直接连接符 54290"/>
            <p:cNvSpPr/>
            <p:nvPr/>
          </p:nvSpPr>
          <p:spPr>
            <a:xfrm flipV="1">
              <a:off x="3243" y="2568"/>
              <a:ext cx="1724" cy="176"/>
            </a:xfrm>
            <a:prstGeom prst="line">
              <a:avLst/>
            </a:prstGeom>
            <a:ln w="19050" cap="flat" cmpd="sng">
              <a:solidFill>
                <a:srgbClr val="0066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54292" name="直接连接符 54291"/>
            <p:cNvSpPr/>
            <p:nvPr/>
          </p:nvSpPr>
          <p:spPr>
            <a:xfrm flipV="1">
              <a:off x="3915" y="2568"/>
              <a:ext cx="1052" cy="56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54294" name="文本框 54293"/>
            <p:cNvSpPr txBox="1"/>
            <p:nvPr/>
          </p:nvSpPr>
          <p:spPr>
            <a:xfrm>
              <a:off x="3469" y="2870"/>
              <a:ext cx="59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  <a:buClr>
                  <a:srgbClr val="000000"/>
                </a:buClr>
              </a:pPr>
              <a:r>
                <a:rPr lang="en-US" altLang="zh-CN" sz="2400" b="1" i="1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</a:p>
          </p:txBody>
        </p:sp>
        <p:sp>
          <p:nvSpPr>
            <p:cNvPr id="54295" name="矩形 54294"/>
            <p:cNvSpPr/>
            <p:nvPr/>
          </p:nvSpPr>
          <p:spPr>
            <a:xfrm>
              <a:off x="4332" y="2779"/>
              <a:ext cx="4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/>
              <a:r>
                <a:rPr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</a:t>
              </a:r>
              <a:r>
                <a:rPr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</a:p>
          </p:txBody>
        </p:sp>
        <p:graphicFrame>
          <p:nvGraphicFramePr>
            <p:cNvPr id="54310" name="对象 54309"/>
            <p:cNvGraphicFramePr>
              <a:graphicFrameLocks/>
            </p:cNvGraphicFramePr>
            <p:nvPr/>
          </p:nvGraphicFramePr>
          <p:xfrm>
            <a:off x="4033" y="2416"/>
            <a:ext cx="208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5" imgW="152136" imgH="177492" progId="">
                    <p:embed/>
                  </p:oleObj>
                </mc:Choice>
                <mc:Fallback>
                  <p:oleObj r:id="rId15" imgW="152136" imgH="177492" progId="">
                    <p:embed/>
                    <p:pic>
                      <p:nvPicPr>
                        <p:cNvPr id="0" name="图片 44074" descr="image2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3" y="2416"/>
                          <a:ext cx="208" cy="243"/>
                        </a:xfrm>
                        <a:prstGeom prst="rect">
                          <a:avLst/>
                        </a:prstGeom>
                        <a:blipFill dpi="0" rotWithShape="0">
                          <a:blip r:embed="rId14"/>
                          <a:srcRect/>
                          <a:tile tx="0" ty="0" sx="100000" sy="100000" flip="none" algn="tl"/>
                        </a:blip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316" name="矩形 54315"/>
            <p:cNvSpPr/>
            <p:nvPr/>
          </p:nvSpPr>
          <p:spPr>
            <a:xfrm>
              <a:off x="3382" y="2659"/>
              <a:ext cx="35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/>
              <a:r>
                <a:rPr lang="en-US" altLang="en-US" sz="2000" i="1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</a:t>
              </a:r>
            </a:p>
          </p:txBody>
        </p:sp>
        <p:sp>
          <p:nvSpPr>
            <p:cNvPr id="54317" name="任意多边形 54316"/>
            <p:cNvSpPr/>
            <p:nvPr/>
          </p:nvSpPr>
          <p:spPr>
            <a:xfrm rot="10800000" flipH="1">
              <a:off x="3379" y="2719"/>
              <a:ext cx="45" cy="91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0" y="0"/>
                </a:cxn>
                <a:cxn ang="90">
                  <a:pos x="21600" y="21600"/>
                </a:cxn>
                <a:cxn ang="90">
                  <a:pos x="0" y="21600"/>
                </a:cxn>
              </a:cxnLst>
              <a:rect l="txL" t="txT" r="txR" b="txB"/>
              <a:pathLst>
                <a:path w="21600" h="21600" fill="none">
                  <a:moveTo>
                    <a:pt x="0" y="0"/>
                  </a:moveTo>
                  <a:arcTo wR="21600" hR="21600" stAng="-5400000" swAng="5400000"/>
                </a:path>
                <a:path w="21600" h="21600" stroke="0">
                  <a:moveTo>
                    <a:pt x="0" y="0"/>
                  </a:moveTo>
                  <a:arcTo wR="21600" hR="21600" stAng="-5400000" swAng="5400000"/>
                  <a:lnTo>
                    <a:pt x="0" y="21600"/>
                  </a:lnTo>
                  <a:close/>
                </a:path>
              </a:pathLst>
            </a:custGeom>
            <a:noFill/>
            <a:ln w="19050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4319" name="对象 54318"/>
          <p:cNvGraphicFramePr>
            <a:graphicFrameLocks/>
          </p:cNvGraphicFramePr>
          <p:nvPr/>
        </p:nvGraphicFramePr>
        <p:xfrm>
          <a:off x="1333501" y="3983633"/>
          <a:ext cx="3282951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25908000" imgH="9753600" progId="">
                  <p:embed/>
                </p:oleObj>
              </mc:Choice>
              <mc:Fallback>
                <p:oleObj r:id="rId17" imgW="25908000" imgH="9753600" progId="">
                  <p:embed/>
                  <p:pic>
                    <p:nvPicPr>
                      <p:cNvPr id="0" name="图片 44075" descr="image235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1" y="3983633"/>
                        <a:ext cx="3282951" cy="923925"/>
                      </a:xfrm>
                      <a:prstGeom prst="rect">
                        <a:avLst/>
                      </a:prstGeom>
                      <a:blipFill dpi="0" rotWithShape="0">
                        <a:blip r:embed="rId9"/>
                        <a:srcRect/>
                        <a:tile tx="0" ty="0" sx="100000" sy="100000" flip="none" algn="tl"/>
                      </a:blip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320" name="组合 54319"/>
          <p:cNvGrpSpPr/>
          <p:nvPr/>
        </p:nvGrpSpPr>
        <p:grpSpPr>
          <a:xfrm>
            <a:off x="1200152" y="5009180"/>
            <a:ext cx="4514849" cy="519112"/>
            <a:chOff x="336" y="1872"/>
            <a:chExt cx="1776" cy="302"/>
          </a:xfrm>
        </p:grpSpPr>
        <p:sp>
          <p:nvSpPr>
            <p:cNvPr id="54321" name="文本框 54320"/>
            <p:cNvSpPr txBox="1"/>
            <p:nvPr/>
          </p:nvSpPr>
          <p:spPr>
            <a:xfrm>
              <a:off x="336" y="1872"/>
              <a:ext cx="1776" cy="30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808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方向：</a:t>
              </a:r>
              <a:r>
                <a:rPr lang="zh-CN" altLang="en-US" sz="28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沿</a:t>
              </a:r>
            </a:p>
          </p:txBody>
        </p:sp>
        <p:graphicFrame>
          <p:nvGraphicFramePr>
            <p:cNvPr id="54322" name="对象 54321"/>
            <p:cNvGraphicFramePr>
              <a:graphicFrameLocks/>
            </p:cNvGraphicFramePr>
            <p:nvPr/>
          </p:nvGraphicFramePr>
          <p:xfrm>
            <a:off x="1160" y="1920"/>
            <a:ext cx="1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9" imgW="3048000" imgH="3962400" progId="">
                    <p:embed/>
                  </p:oleObj>
                </mc:Choice>
                <mc:Fallback>
                  <p:oleObj r:id="rId19" imgW="3048000" imgH="3962400" progId="">
                    <p:embed/>
                    <p:pic>
                      <p:nvPicPr>
                        <p:cNvPr id="0" name="图片 44076" descr="image23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0" y="1920"/>
                          <a:ext cx="184" cy="240"/>
                        </a:xfrm>
                        <a:prstGeom prst="rect">
                          <a:avLst/>
                        </a:prstGeom>
                        <a:blipFill dpi="0" rotWithShape="0">
                          <a:blip r:embed="rId9"/>
                          <a:srcRect/>
                          <a:tile tx="0" ty="0" sx="100000" sy="100000" flip="none" algn="tl"/>
                        </a:blip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323" name="组合 54322"/>
          <p:cNvGrpSpPr/>
          <p:nvPr/>
        </p:nvGrpSpPr>
        <p:grpSpPr>
          <a:xfrm>
            <a:off x="1200151" y="5633046"/>
            <a:ext cx="5245100" cy="942975"/>
            <a:chOff x="336" y="2222"/>
            <a:chExt cx="2478" cy="594"/>
          </a:xfrm>
        </p:grpSpPr>
        <p:sp>
          <p:nvSpPr>
            <p:cNvPr id="54324" name="文本框 54323"/>
            <p:cNvSpPr txBox="1"/>
            <p:nvPr/>
          </p:nvSpPr>
          <p:spPr>
            <a:xfrm>
              <a:off x="336" y="2352"/>
              <a:ext cx="17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808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大小：</a:t>
              </a:r>
            </a:p>
          </p:txBody>
        </p:sp>
        <p:graphicFrame>
          <p:nvGraphicFramePr>
            <p:cNvPr id="54325" name="对象 54324"/>
            <p:cNvGraphicFramePr>
              <a:graphicFrameLocks/>
            </p:cNvGraphicFramePr>
            <p:nvPr/>
          </p:nvGraphicFramePr>
          <p:xfrm>
            <a:off x="1041" y="2222"/>
            <a:ext cx="1773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1" imgW="30784800" imgH="10363200" progId="">
                    <p:embed/>
                  </p:oleObj>
                </mc:Choice>
                <mc:Fallback>
                  <p:oleObj r:id="rId21" imgW="30784800" imgH="10363200" progId="">
                    <p:embed/>
                    <p:pic>
                      <p:nvPicPr>
                        <p:cNvPr id="0" name="图片 44077" descr="image23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1" y="2222"/>
                          <a:ext cx="1773" cy="594"/>
                        </a:xfrm>
                        <a:prstGeom prst="rect">
                          <a:avLst/>
                        </a:prstGeom>
                        <a:blipFill dpi="0" rotWithShape="0">
                          <a:blip r:embed="rId9"/>
                          <a:srcRect/>
                          <a:tile tx="0" ty="0" sx="100000" sy="100000" flip="none" algn="tl"/>
                        </a:blip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54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4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4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4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4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54" name="组合 56353"/>
          <p:cNvGrpSpPr/>
          <p:nvPr/>
        </p:nvGrpSpPr>
        <p:grpSpPr>
          <a:xfrm>
            <a:off x="7535334" y="1030290"/>
            <a:ext cx="3649133" cy="1246189"/>
            <a:chOff x="3605" y="711"/>
            <a:chExt cx="1724" cy="785"/>
          </a:xfrm>
        </p:grpSpPr>
        <p:sp>
          <p:nvSpPr>
            <p:cNvPr id="56324" name="直接连接符 56323"/>
            <p:cNvSpPr/>
            <p:nvPr/>
          </p:nvSpPr>
          <p:spPr>
            <a:xfrm flipV="1">
              <a:off x="4284" y="1012"/>
              <a:ext cx="95" cy="42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56325" name="直接连接符 56324"/>
            <p:cNvSpPr/>
            <p:nvPr/>
          </p:nvSpPr>
          <p:spPr>
            <a:xfrm>
              <a:off x="3605" y="1082"/>
              <a:ext cx="672" cy="388"/>
            </a:xfrm>
            <a:prstGeom prst="line">
              <a:avLst/>
            </a:prstGeom>
            <a:ln w="19050" cap="flat" cmpd="sng">
              <a:solidFill>
                <a:srgbClr val="0066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56326" name="直接连接符 56325"/>
            <p:cNvSpPr/>
            <p:nvPr/>
          </p:nvSpPr>
          <p:spPr>
            <a:xfrm flipV="1">
              <a:off x="4375" y="924"/>
              <a:ext cx="918" cy="99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56327" name="直接连接符 56326"/>
            <p:cNvSpPr/>
            <p:nvPr/>
          </p:nvSpPr>
          <p:spPr>
            <a:xfrm flipV="1">
              <a:off x="4277" y="906"/>
              <a:ext cx="1052" cy="56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56328" name="文本框 56327"/>
            <p:cNvSpPr txBox="1"/>
            <p:nvPr/>
          </p:nvSpPr>
          <p:spPr>
            <a:xfrm>
              <a:off x="3786" y="1208"/>
              <a:ext cx="59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  <a:buClr>
                  <a:srgbClr val="000000"/>
                </a:buClr>
              </a:pPr>
              <a:r>
                <a:rPr lang="en-US" altLang="zh-CN" sz="2400" b="1" i="1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</a:p>
          </p:txBody>
        </p:sp>
        <p:sp>
          <p:nvSpPr>
            <p:cNvPr id="56329" name="矩形 56328"/>
            <p:cNvSpPr/>
            <p:nvPr/>
          </p:nvSpPr>
          <p:spPr>
            <a:xfrm>
              <a:off x="4694" y="1117"/>
              <a:ext cx="4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/>
              <a:r>
                <a:rPr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</a:t>
              </a:r>
              <a:r>
                <a:rPr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</a:p>
          </p:txBody>
        </p:sp>
        <p:sp>
          <p:nvSpPr>
            <p:cNvPr id="56330" name="矩形 56329"/>
            <p:cNvSpPr/>
            <p:nvPr/>
          </p:nvSpPr>
          <p:spPr>
            <a:xfrm>
              <a:off x="3966" y="1010"/>
              <a:ext cx="4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/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</a:t>
              </a:r>
              <a:r>
                <a:rPr lang="en-US" altLang="zh-CN" sz="2400" b="1" i="1" err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b="1" i="1" baseline="-25000" err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</a:t>
              </a:r>
            </a:p>
          </p:txBody>
        </p:sp>
        <p:sp>
          <p:nvSpPr>
            <p:cNvPr id="56331" name="矩形 56330"/>
            <p:cNvSpPr/>
            <p:nvPr/>
          </p:nvSpPr>
          <p:spPr>
            <a:xfrm>
              <a:off x="4421" y="935"/>
              <a:ext cx="4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/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</a:t>
              </a:r>
              <a:r>
                <a:rPr lang="en-US" altLang="zh-CN" sz="2400" b="1" i="1" err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b="1" i="1" baseline="-25000" err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56332" name="直接连接符 56331"/>
            <p:cNvSpPr/>
            <p:nvPr/>
          </p:nvSpPr>
          <p:spPr>
            <a:xfrm flipV="1">
              <a:off x="3605" y="921"/>
              <a:ext cx="1666" cy="178"/>
            </a:xfrm>
            <a:prstGeom prst="line">
              <a:avLst/>
            </a:prstGeom>
            <a:ln w="19050" cap="flat" cmpd="sng">
              <a:solidFill>
                <a:srgbClr val="0066FF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56333" name="对象 56332"/>
            <p:cNvGraphicFramePr>
              <a:graphicFrameLocks/>
            </p:cNvGraphicFramePr>
            <p:nvPr/>
          </p:nvGraphicFramePr>
          <p:xfrm>
            <a:off x="4421" y="711"/>
            <a:ext cx="208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52136" imgH="177492" progId="">
                    <p:embed/>
                  </p:oleObj>
                </mc:Choice>
                <mc:Fallback>
                  <p:oleObj r:id="rId2" imgW="152136" imgH="177492" progId="">
                    <p:embed/>
                    <p:pic>
                      <p:nvPicPr>
                        <p:cNvPr id="0" name="图片 45081" descr="image2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1" y="711"/>
                          <a:ext cx="208" cy="243"/>
                        </a:xfrm>
                        <a:prstGeom prst="rect">
                          <a:avLst/>
                        </a:prstGeom>
                        <a:blipFill dpi="0" rotWithShape="0">
                          <a:blip r:embed="rId4"/>
                          <a:srcRect/>
                          <a:tile tx="0" ty="0" sx="100000" sy="100000" flip="none" algn="tl"/>
                        </a:blip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34" name="矩形 56333"/>
            <p:cNvSpPr/>
            <p:nvPr/>
          </p:nvSpPr>
          <p:spPr>
            <a:xfrm>
              <a:off x="3744" y="1012"/>
              <a:ext cx="35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/>
              <a:r>
                <a:rPr lang="en-US" altLang="en-US" sz="2000" b="1" i="1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</a:t>
              </a:r>
            </a:p>
          </p:txBody>
        </p:sp>
      </p:grpSp>
      <p:graphicFrame>
        <p:nvGraphicFramePr>
          <p:cNvPr id="56343" name="对象 56342"/>
          <p:cNvGraphicFramePr>
            <a:graphicFrameLocks/>
          </p:cNvGraphicFramePr>
          <p:nvPr/>
        </p:nvGraphicFramePr>
        <p:xfrm>
          <a:off x="1085851" y="836614"/>
          <a:ext cx="33782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6822400" imgH="9753600" progId="">
                  <p:embed/>
                </p:oleObj>
              </mc:Choice>
              <mc:Fallback>
                <p:oleObj r:id="rId5" imgW="26822400" imgH="9753600" progId="">
                  <p:embed/>
                  <p:pic>
                    <p:nvPicPr>
                      <p:cNvPr id="0" name="图片 45082" descr="image23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1" y="836614"/>
                        <a:ext cx="3378200" cy="917575"/>
                      </a:xfrm>
                      <a:prstGeom prst="rect">
                        <a:avLst/>
                      </a:prstGeom>
                      <a:blipFill dpi="0" rotWithShape="0">
                        <a:blip r:embed="rId7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44" name="组合 56343"/>
          <p:cNvGrpSpPr/>
          <p:nvPr/>
        </p:nvGrpSpPr>
        <p:grpSpPr>
          <a:xfrm>
            <a:off x="838201" y="1966913"/>
            <a:ext cx="4135967" cy="533400"/>
            <a:chOff x="336" y="1094"/>
            <a:chExt cx="1776" cy="336"/>
          </a:xfrm>
        </p:grpSpPr>
        <p:sp>
          <p:nvSpPr>
            <p:cNvPr id="56345" name="文本框 56344"/>
            <p:cNvSpPr txBox="1"/>
            <p:nvPr/>
          </p:nvSpPr>
          <p:spPr>
            <a:xfrm>
              <a:off x="336" y="1094"/>
              <a:ext cx="17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808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方向：</a:t>
              </a:r>
              <a:r>
                <a:rPr lang="zh-CN" altLang="en-US" sz="28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沿</a:t>
              </a:r>
            </a:p>
          </p:txBody>
        </p:sp>
        <p:graphicFrame>
          <p:nvGraphicFramePr>
            <p:cNvPr id="56346" name="对象 56345"/>
            <p:cNvGraphicFramePr>
              <a:graphicFrameLocks/>
            </p:cNvGraphicFramePr>
            <p:nvPr/>
          </p:nvGraphicFramePr>
          <p:xfrm>
            <a:off x="1267" y="1142"/>
            <a:ext cx="22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3048000" imgH="3962400" progId="">
                    <p:embed/>
                  </p:oleObj>
                </mc:Choice>
                <mc:Fallback>
                  <p:oleObj r:id="rId8" imgW="3048000" imgH="3962400" progId="">
                    <p:embed/>
                    <p:pic>
                      <p:nvPicPr>
                        <p:cNvPr id="0" name="图片 45083" descr="image23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7" y="1142"/>
                          <a:ext cx="221" cy="288"/>
                        </a:xfrm>
                        <a:prstGeom prst="rect">
                          <a:avLst/>
                        </a:prstGeom>
                        <a:blipFill dpi="0" rotWithShape="0">
                          <a:blip r:embed="rId10"/>
                          <a:srcRect/>
                          <a:tile tx="0" ty="0" sx="100000" sy="100000" flip="none" algn="tl"/>
                        </a:blip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347" name="组合 56346"/>
          <p:cNvGrpSpPr/>
          <p:nvPr/>
        </p:nvGrpSpPr>
        <p:grpSpPr>
          <a:xfrm>
            <a:off x="817033" y="2581275"/>
            <a:ext cx="6623051" cy="2032000"/>
            <a:chOff x="336" y="1481"/>
            <a:chExt cx="3129" cy="1280"/>
          </a:xfrm>
        </p:grpSpPr>
        <p:graphicFrame>
          <p:nvGraphicFramePr>
            <p:cNvPr id="56348" name="对象 56347"/>
            <p:cNvGraphicFramePr>
              <a:graphicFrameLocks/>
            </p:cNvGraphicFramePr>
            <p:nvPr/>
          </p:nvGraphicFramePr>
          <p:xfrm>
            <a:off x="951" y="1481"/>
            <a:ext cx="2514" cy="1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1" imgW="42976800" imgH="21945600" progId="">
                    <p:embed/>
                  </p:oleObj>
                </mc:Choice>
                <mc:Fallback>
                  <p:oleObj r:id="rId11" imgW="42976800" imgH="21945600" progId="">
                    <p:embed/>
                    <p:pic>
                      <p:nvPicPr>
                        <p:cNvPr id="0" name="图片 45084" descr="image24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1" y="1481"/>
                          <a:ext cx="2514" cy="1280"/>
                        </a:xfrm>
                        <a:prstGeom prst="rect">
                          <a:avLst/>
                        </a:prstGeom>
                        <a:blipFill dpi="0" rotWithShape="0">
                          <a:blip r:embed="rId7"/>
                          <a:srcRect/>
                          <a:tile tx="0" ty="0" sx="100000" sy="100000" flip="none" algn="tl"/>
                        </a:blip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49" name="文本框 56348"/>
            <p:cNvSpPr txBox="1"/>
            <p:nvPr/>
          </p:nvSpPr>
          <p:spPr>
            <a:xfrm>
              <a:off x="336" y="1574"/>
              <a:ext cx="17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808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大小：</a:t>
              </a:r>
            </a:p>
          </p:txBody>
        </p:sp>
      </p:grpSp>
      <p:grpSp>
        <p:nvGrpSpPr>
          <p:cNvPr id="56350" name="组合 56349"/>
          <p:cNvGrpSpPr/>
          <p:nvPr/>
        </p:nvGrpSpPr>
        <p:grpSpPr>
          <a:xfrm>
            <a:off x="912284" y="4751388"/>
            <a:ext cx="8128000" cy="931862"/>
            <a:chOff x="432" y="3109"/>
            <a:chExt cx="3840" cy="587"/>
          </a:xfrm>
        </p:grpSpPr>
        <p:sp>
          <p:nvSpPr>
            <p:cNvPr id="56351" name="文本框 56350"/>
            <p:cNvSpPr txBox="1"/>
            <p:nvPr/>
          </p:nvSpPr>
          <p:spPr>
            <a:xfrm>
              <a:off x="432" y="3253"/>
              <a:ext cx="8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其中：</a:t>
              </a:r>
            </a:p>
          </p:txBody>
        </p:sp>
        <p:graphicFrame>
          <p:nvGraphicFramePr>
            <p:cNvPr id="56352" name="对象 56351"/>
            <p:cNvGraphicFramePr>
              <a:graphicFrameLocks/>
            </p:cNvGraphicFramePr>
            <p:nvPr/>
          </p:nvGraphicFramePr>
          <p:xfrm>
            <a:off x="1104" y="3109"/>
            <a:ext cx="1536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3" imgW="26212800" imgH="9753600" progId="">
                    <p:embed/>
                  </p:oleObj>
                </mc:Choice>
                <mc:Fallback>
                  <p:oleObj r:id="rId13" imgW="26212800" imgH="9753600" progId="">
                    <p:embed/>
                    <p:pic>
                      <p:nvPicPr>
                        <p:cNvPr id="0" name="图片 45085" descr="image24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3109"/>
                          <a:ext cx="1536" cy="570"/>
                        </a:xfrm>
                        <a:prstGeom prst="rect">
                          <a:avLst/>
                        </a:prstGeom>
                        <a:blipFill dpi="0" rotWithShape="0">
                          <a:blip r:embed="rId7"/>
                          <a:srcRect/>
                          <a:tile tx="0" ty="0" sx="100000" sy="100000" flip="none" algn="tl"/>
                        </a:blip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53" name="对象 56352"/>
            <p:cNvGraphicFramePr>
              <a:graphicFrameLocks/>
            </p:cNvGraphicFramePr>
            <p:nvPr/>
          </p:nvGraphicFramePr>
          <p:xfrm>
            <a:off x="3024" y="3109"/>
            <a:ext cx="1248" cy="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5" imgW="21945600" imgH="10363200" progId="">
                    <p:embed/>
                  </p:oleObj>
                </mc:Choice>
                <mc:Fallback>
                  <p:oleObj r:id="rId15" imgW="21945600" imgH="10363200" progId="">
                    <p:embed/>
                    <p:pic>
                      <p:nvPicPr>
                        <p:cNvPr id="0" name="图片 45086" descr="image24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3109"/>
                          <a:ext cx="1248" cy="587"/>
                        </a:xfrm>
                        <a:prstGeom prst="rect">
                          <a:avLst/>
                        </a:prstGeom>
                        <a:blipFill dpi="0" rotWithShape="0">
                          <a:blip r:embed="rId7"/>
                          <a:srcRect/>
                          <a:tile tx="0" ty="0" sx="100000" sy="100000" flip="none" algn="tl"/>
                        </a:blip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文本框 57347"/>
          <p:cNvSpPr txBox="1"/>
          <p:nvPr/>
        </p:nvSpPr>
        <p:spPr>
          <a:xfrm>
            <a:off x="1007534" y="617539"/>
            <a:ext cx="2188633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结论：</a:t>
            </a:r>
          </a:p>
        </p:txBody>
      </p:sp>
      <p:graphicFrame>
        <p:nvGraphicFramePr>
          <p:cNvPr id="57350" name="对象 57349"/>
          <p:cNvGraphicFramePr>
            <a:graphicFrameLocks/>
          </p:cNvGraphicFramePr>
          <p:nvPr/>
        </p:nvGraphicFramePr>
        <p:xfrm>
          <a:off x="2256366" y="4511675"/>
          <a:ext cx="2878667" cy="182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1640800" imgH="18288000" progId="">
                  <p:embed/>
                </p:oleObj>
              </mc:Choice>
              <mc:Fallback>
                <p:oleObj r:id="rId2" imgW="21640800" imgH="18288000" progId="">
                  <p:embed/>
                  <p:pic>
                    <p:nvPicPr>
                      <p:cNvPr id="0" name="图片 46096" descr="image24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6366" y="4511675"/>
                        <a:ext cx="2878667" cy="1824038"/>
                      </a:xfrm>
                      <a:prstGeom prst="rect">
                        <a:avLst/>
                      </a:prstGeom>
                      <a:blipFill dpi="0" rotWithShape="0">
                        <a:blip r:embed="rId4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对象 57350"/>
          <p:cNvGraphicFramePr>
            <a:graphicFrameLocks/>
          </p:cNvGraphicFramePr>
          <p:nvPr/>
        </p:nvGraphicFramePr>
        <p:xfrm>
          <a:off x="2247422" y="2460626"/>
          <a:ext cx="4188884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5052000" imgH="21336000" progId="">
                  <p:embed/>
                </p:oleObj>
              </mc:Choice>
              <mc:Fallback>
                <p:oleObj r:id="rId5" imgW="35052000" imgH="21336000" progId="">
                  <p:embed/>
                  <p:pic>
                    <p:nvPicPr>
                      <p:cNvPr id="0" name="图片 46097" descr="image24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422" y="2460626"/>
                        <a:ext cx="4188884" cy="1911350"/>
                      </a:xfrm>
                      <a:prstGeom prst="rect">
                        <a:avLst/>
                      </a:prstGeom>
                      <a:blipFill dpi="0" rotWithShape="0">
                        <a:blip r:embed="rId4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对象 57351"/>
          <p:cNvGraphicFramePr>
            <a:graphicFrameLocks/>
          </p:cNvGraphicFramePr>
          <p:nvPr/>
        </p:nvGraphicFramePr>
        <p:xfrm>
          <a:off x="2274229" y="1161993"/>
          <a:ext cx="59563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9624000" imgH="10668000" progId="">
                  <p:embed/>
                </p:oleObj>
              </mc:Choice>
              <mc:Fallback>
                <p:oleObj r:id="rId7" imgW="39624000" imgH="10668000" progId="">
                  <p:embed/>
                  <p:pic>
                    <p:nvPicPr>
                      <p:cNvPr id="0" name="图片 46098" descr="image24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229" y="1161993"/>
                        <a:ext cx="5956300" cy="1201738"/>
                      </a:xfrm>
                      <a:prstGeom prst="rect">
                        <a:avLst/>
                      </a:prstGeom>
                      <a:blipFill dpi="0" rotWithShape="0">
                        <a:blip r:embed="rId4"/>
                        <a:srcRect/>
                        <a:tile tx="0" ty="0" sx="100000" sy="100000" flip="none" algn="tl"/>
                      </a:blipFill>
                      <a:ln w="19050">
                        <a:solidFill>
                          <a:srgbClr val="00808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3" name="文本框 57362"/>
          <p:cNvSpPr txBox="1"/>
          <p:nvPr/>
        </p:nvSpPr>
        <p:spPr>
          <a:xfrm>
            <a:off x="10503947" y="3231808"/>
            <a:ext cx="143933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2400" b="1" i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25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</a:p>
        </p:txBody>
      </p:sp>
      <p:grpSp>
        <p:nvGrpSpPr>
          <p:cNvPr id="57366" name="组合 57365"/>
          <p:cNvGrpSpPr/>
          <p:nvPr/>
        </p:nvGrpSpPr>
        <p:grpSpPr>
          <a:xfrm>
            <a:off x="7368109" y="3162645"/>
            <a:ext cx="3704708" cy="1812925"/>
            <a:chOff x="3198" y="2152"/>
            <a:chExt cx="2208" cy="1142"/>
          </a:xfrm>
        </p:grpSpPr>
        <p:sp>
          <p:nvSpPr>
            <p:cNvPr id="57357" name="直接连接符 57356"/>
            <p:cNvSpPr/>
            <p:nvPr/>
          </p:nvSpPr>
          <p:spPr>
            <a:xfrm flipH="1">
              <a:off x="4302" y="2298"/>
              <a:ext cx="373" cy="526"/>
            </a:xfrm>
            <a:prstGeom prst="line">
              <a:avLst/>
            </a:prstGeom>
            <a:ln w="19050" cap="flat" cmpd="sng">
              <a:solidFill>
                <a:srgbClr val="0066FF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57358" name="直接连接符 57357"/>
            <p:cNvSpPr/>
            <p:nvPr/>
          </p:nvSpPr>
          <p:spPr>
            <a:xfrm>
              <a:off x="4686" y="2344"/>
              <a:ext cx="0" cy="72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57359" name="直接连接符 57358"/>
            <p:cNvSpPr/>
            <p:nvPr/>
          </p:nvSpPr>
          <p:spPr>
            <a:xfrm>
              <a:off x="4302" y="2824"/>
              <a:ext cx="384" cy="24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57360" name="直接连接符 57359"/>
            <p:cNvSpPr/>
            <p:nvPr/>
          </p:nvSpPr>
          <p:spPr>
            <a:xfrm flipV="1">
              <a:off x="4686" y="2536"/>
              <a:ext cx="384" cy="528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57361" name="文本框 57360"/>
            <p:cNvSpPr txBox="1"/>
            <p:nvPr/>
          </p:nvSpPr>
          <p:spPr>
            <a:xfrm>
              <a:off x="4638" y="2344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</a:t>
              </a:r>
            </a:p>
          </p:txBody>
        </p:sp>
        <p:sp>
          <p:nvSpPr>
            <p:cNvPr id="57362" name="文本框 57361"/>
            <p:cNvSpPr txBox="1"/>
            <p:nvPr/>
          </p:nvSpPr>
          <p:spPr>
            <a:xfrm>
              <a:off x="4001" y="2598"/>
              <a:ext cx="6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  <a:buClr>
                  <a:srgbClr val="000000"/>
                </a:buClr>
              </a:pPr>
              <a:r>
                <a:rPr lang="en-US" altLang="zh-CN" sz="2400" b="1" i="1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57364" name="文本框 57363"/>
            <p:cNvSpPr txBox="1"/>
            <p:nvPr/>
          </p:nvSpPr>
          <p:spPr>
            <a:xfrm>
              <a:off x="4590" y="3006"/>
              <a:ext cx="6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  <a:buClr>
                  <a:srgbClr val="000000"/>
                </a:buClr>
              </a:pPr>
              <a:r>
                <a:rPr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57354" name="任意多边形 57353"/>
            <p:cNvSpPr/>
            <p:nvPr/>
          </p:nvSpPr>
          <p:spPr>
            <a:xfrm>
              <a:off x="3198" y="2152"/>
              <a:ext cx="2208" cy="624"/>
            </a:xfrm>
            <a:custGeom>
              <a:avLst/>
              <a:gdLst/>
              <a:ahLst/>
              <a:cxnLst/>
              <a:rect l="0" t="0" r="0" b="0"/>
              <a:pathLst>
                <a:path w="2208" h="624">
                  <a:moveTo>
                    <a:pt x="0" y="624"/>
                  </a:moveTo>
                  <a:cubicBezTo>
                    <a:pt x="320" y="312"/>
                    <a:pt x="640" y="0"/>
                    <a:pt x="1008" y="0"/>
                  </a:cubicBezTo>
                  <a:cubicBezTo>
                    <a:pt x="1376" y="0"/>
                    <a:pt x="1792" y="312"/>
                    <a:pt x="2208" y="624"/>
                  </a:cubicBezTo>
                </a:path>
              </a:pathLst>
            </a:custGeom>
            <a:noFill/>
            <a:ln w="28575" cap="flat" cmpd="sng">
              <a:solidFill>
                <a:srgbClr val="008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5" name="任意多边形 57364"/>
            <p:cNvSpPr/>
            <p:nvPr/>
          </p:nvSpPr>
          <p:spPr>
            <a:xfrm rot="10800000" flipH="1">
              <a:off x="4694" y="2341"/>
              <a:ext cx="91" cy="91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0" y="0"/>
                </a:cxn>
                <a:cxn ang="90">
                  <a:pos x="21600" y="21600"/>
                </a:cxn>
                <a:cxn ang="90">
                  <a:pos x="0" y="21600"/>
                </a:cxn>
              </a:cxnLst>
              <a:rect l="txL" t="txT" r="txR" b="txB"/>
              <a:pathLst>
                <a:path w="21600" h="21600" fill="none">
                  <a:moveTo>
                    <a:pt x="0" y="0"/>
                  </a:moveTo>
                  <a:arcTo wR="21600" hR="21600" stAng="-5400000" swAng="5400000"/>
                </a:path>
                <a:path w="21600" h="21600" stroke="0">
                  <a:moveTo>
                    <a:pt x="0" y="0"/>
                  </a:moveTo>
                  <a:arcTo wR="21600" hR="21600" stAng="-5400000" swAng="5400000"/>
                  <a:lnTo>
                    <a:pt x="0" y="21600"/>
                  </a:lnTo>
                  <a:close/>
                </a:path>
              </a:pathLst>
            </a:custGeom>
            <a:noFill/>
            <a:ln w="19050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6" name="直接连接符 57355"/>
            <p:cNvSpPr/>
            <p:nvPr/>
          </p:nvSpPr>
          <p:spPr>
            <a:xfrm>
              <a:off x="4716" y="2305"/>
              <a:ext cx="384" cy="240"/>
            </a:xfrm>
            <a:prstGeom prst="line">
              <a:avLst/>
            </a:prstGeom>
            <a:ln w="19050" cap="flat" cmpd="sng">
              <a:solidFill>
                <a:srgbClr val="0066FF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57355" name="椭圆 57354"/>
            <p:cNvSpPr/>
            <p:nvPr/>
          </p:nvSpPr>
          <p:spPr>
            <a:xfrm>
              <a:off x="4638" y="2248"/>
              <a:ext cx="96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6" name="Text Box 11"/>
          <p:cNvSpPr txBox="1"/>
          <p:nvPr/>
        </p:nvSpPr>
        <p:spPr>
          <a:xfrm>
            <a:off x="529167" y="304800"/>
            <a:ext cx="1727200" cy="528638"/>
          </a:xfrm>
          <a:prstGeom prst="rect">
            <a:avLst/>
          </a:prstGeom>
          <a:solidFill>
            <a:srgbClr val="FFFF66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0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练习：</a:t>
            </a:r>
          </a:p>
        </p:txBody>
      </p:sp>
      <p:grpSp>
        <p:nvGrpSpPr>
          <p:cNvPr id="2" name="Group 57"/>
          <p:cNvGrpSpPr/>
          <p:nvPr/>
        </p:nvGrpSpPr>
        <p:grpSpPr>
          <a:xfrm>
            <a:off x="914400" y="1066800"/>
            <a:ext cx="10261600" cy="2185988"/>
            <a:chOff x="432" y="672"/>
            <a:chExt cx="4848" cy="1377"/>
          </a:xfrm>
        </p:grpSpPr>
        <p:sp>
          <p:nvSpPr>
            <p:cNvPr id="34840" name="Text Box 12"/>
            <p:cNvSpPr txBox="1"/>
            <p:nvPr/>
          </p:nvSpPr>
          <p:spPr>
            <a:xfrm>
              <a:off x="432" y="672"/>
              <a:ext cx="394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l" eaLnBrk="1" hangingPunct="1">
                <a:lnSpc>
                  <a:spcPct val="100000"/>
                </a:lnSpc>
              </a:pPr>
              <a:r>
                <a:rPr lang="zh-CN" altLang="en-US" sz="28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判断下列说法是否正确？</a:t>
              </a:r>
            </a:p>
          </p:txBody>
        </p:sp>
        <p:grpSp>
          <p:nvGrpSpPr>
            <p:cNvPr id="3" name="Group 43"/>
            <p:cNvGrpSpPr/>
            <p:nvPr/>
          </p:nvGrpSpPr>
          <p:grpSpPr>
            <a:xfrm>
              <a:off x="528" y="1144"/>
              <a:ext cx="4752" cy="905"/>
              <a:chOff x="528" y="1144"/>
              <a:chExt cx="4752" cy="905"/>
            </a:xfrm>
          </p:grpSpPr>
          <p:sp>
            <p:nvSpPr>
              <p:cNvPr id="34842" name="Text Box 13"/>
              <p:cNvSpPr txBox="1"/>
              <p:nvPr/>
            </p:nvSpPr>
            <p:spPr>
              <a:xfrm>
                <a:off x="528" y="1152"/>
                <a:ext cx="4752" cy="87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l" eaLnBrk="1" hangingPunct="1">
                  <a:lnSpc>
                    <a:spcPct val="100000"/>
                  </a:lnSpc>
                </a:pPr>
                <a:r>
                  <a:rPr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）       恒等于零的运动是匀速率直线运动。</a:t>
                </a:r>
              </a:p>
              <a:p>
                <a:pPr lvl="0" algn="l" eaLnBrk="1" hangingPunct="1">
                  <a:lnSpc>
                    <a:spcPct val="100000"/>
                  </a:lnSpc>
                </a:pPr>
                <a:r>
                  <a:rPr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）       恒等于零的运动是匀速率运动。</a:t>
                </a:r>
              </a:p>
              <a:p>
                <a:pPr lvl="0" algn="l" eaLnBrk="1" hangingPunct="1">
                  <a:lnSpc>
                    <a:spcPct val="100000"/>
                  </a:lnSpc>
                </a:pPr>
                <a:r>
                  <a:rPr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r>
                  <a:rPr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）   作变速率运动的质点     不能为零。</a:t>
                </a:r>
              </a:p>
            </p:txBody>
          </p:sp>
          <p:graphicFrame>
            <p:nvGraphicFramePr>
              <p:cNvPr id="34822" name="Object 14"/>
              <p:cNvGraphicFramePr>
                <a:graphicFrameLocks noChangeAspect="1"/>
              </p:cNvGraphicFramePr>
              <p:nvPr/>
            </p:nvGraphicFramePr>
            <p:xfrm>
              <a:off x="942" y="1144"/>
              <a:ext cx="220" cy="3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" imgW="4267200" imgH="5486400" progId="">
                      <p:embed/>
                    </p:oleObj>
                  </mc:Choice>
                  <mc:Fallback>
                    <p:oleObj r:id="rId2" imgW="4267200" imgH="5486400" progId="">
                      <p:embed/>
                      <p:pic>
                        <p:nvPicPr>
                          <p:cNvPr id="0" name="Picture 2" descr="image2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42" y="1144"/>
                            <a:ext cx="220" cy="3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24" name="Object 16"/>
              <p:cNvGraphicFramePr>
                <a:graphicFrameLocks noChangeAspect="1"/>
              </p:cNvGraphicFramePr>
              <p:nvPr/>
            </p:nvGraphicFramePr>
            <p:xfrm>
              <a:off x="2472" y="1665"/>
              <a:ext cx="297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" imgW="4267200" imgH="5486400" progId="">
                      <p:embed/>
                    </p:oleObj>
                  </mc:Choice>
                  <mc:Fallback>
                    <p:oleObj r:id="rId4" imgW="4267200" imgH="5486400" progId="">
                      <p:embed/>
                      <p:pic>
                        <p:nvPicPr>
                          <p:cNvPr id="0" name="Picture 3" descr="image2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72" y="1665"/>
                            <a:ext cx="297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25" name="Object 17"/>
              <p:cNvGraphicFramePr>
                <a:graphicFrameLocks noChangeAspect="1"/>
              </p:cNvGraphicFramePr>
              <p:nvPr/>
            </p:nvGraphicFramePr>
            <p:xfrm>
              <a:off x="938" y="1393"/>
              <a:ext cx="256" cy="3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6" imgW="4267200" imgH="5486400" progId="">
                      <p:embed/>
                    </p:oleObj>
                  </mc:Choice>
                  <mc:Fallback>
                    <p:oleObj r:id="rId6" imgW="4267200" imgH="5486400" progId="">
                      <p:embed/>
                      <p:pic>
                        <p:nvPicPr>
                          <p:cNvPr id="0" name="Picture 4" descr="image2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38" y="1393"/>
                            <a:ext cx="256" cy="3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4836" name="Text Box 19"/>
          <p:cNvSpPr txBox="1"/>
          <p:nvPr/>
        </p:nvSpPr>
        <p:spPr>
          <a:xfrm>
            <a:off x="10363189" y="1828801"/>
            <a:ext cx="1015999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0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</a:p>
        </p:txBody>
      </p:sp>
      <p:sp>
        <p:nvSpPr>
          <p:cNvPr id="34838" name="Text Box 21"/>
          <p:cNvSpPr txBox="1"/>
          <p:nvPr/>
        </p:nvSpPr>
        <p:spPr>
          <a:xfrm>
            <a:off x="10439389" y="2693989"/>
            <a:ext cx="1015999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00000"/>
              </a:lnSpc>
            </a:pP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39" name="Text Box 22"/>
          <p:cNvSpPr txBox="1"/>
          <p:nvPr/>
        </p:nvSpPr>
        <p:spPr>
          <a:xfrm>
            <a:off x="10439389" y="2260601"/>
            <a:ext cx="914399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0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√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Group 56"/>
          <p:cNvGrpSpPr/>
          <p:nvPr/>
        </p:nvGrpSpPr>
        <p:grpSpPr>
          <a:xfrm>
            <a:off x="529232" y="3979069"/>
            <a:ext cx="11785600" cy="1643063"/>
            <a:chOff x="192" y="2880"/>
            <a:chExt cx="5568" cy="1035"/>
          </a:xfrm>
        </p:grpSpPr>
        <p:sp>
          <p:nvSpPr>
            <p:cNvPr id="34830" name="Text Box 4"/>
            <p:cNvSpPr txBox="1"/>
            <p:nvPr/>
          </p:nvSpPr>
          <p:spPr>
            <a:xfrm>
              <a:off x="672" y="2880"/>
              <a:ext cx="5088" cy="103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1" algn="l" eaLnBrk="1" hangingPunct="1">
                <a:lnSpc>
                  <a:spcPct val="180000"/>
                </a:lnSpc>
                <a:spcBef>
                  <a:spcPct val="0"/>
                </a:spcBef>
              </a:pP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1)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800" b="1" i="1" dirty="0">
                  <a:solidFill>
                    <a:srgbClr val="00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 b="1" i="1" baseline="-25000" dirty="0">
                  <a:solidFill>
                    <a:srgbClr val="0033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       </a:t>
              </a:r>
              <a:r>
                <a:rPr lang="en-US" altLang="zh-CN" sz="2800" b="1" dirty="0">
                  <a:solidFill>
                    <a:srgbClr val="00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匀速率运动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;     </a:t>
              </a:r>
              <a:r>
                <a:rPr lang="en-US" altLang="zh-CN" sz="2800" b="1" i="1" dirty="0">
                  <a:solidFill>
                    <a:srgbClr val="00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 b="1" i="1" baseline="-25000" dirty="0">
                  <a:solidFill>
                    <a:srgbClr val="0033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       </a:t>
              </a:r>
              <a:r>
                <a:rPr lang="en-US" altLang="zh-CN" sz="2800" b="1" i="1" dirty="0">
                  <a:solidFill>
                    <a:srgbClr val="00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dirty="0">
                  <a:solidFill>
                    <a:srgbClr val="00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变速率运动</a:t>
              </a:r>
            </a:p>
            <a:p>
              <a:pPr lvl="1" algn="l" eaLnBrk="1" hangingPunct="1">
                <a:lnSpc>
                  <a:spcPct val="180000"/>
                </a:lnSpc>
                <a:spcBef>
                  <a:spcPct val="0"/>
                </a:spcBef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(2)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800" b="1" i="1" dirty="0">
                  <a:solidFill>
                    <a:srgbClr val="00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 b="1" i="1" baseline="-25000" dirty="0">
                  <a:solidFill>
                    <a:srgbClr val="00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 </a:t>
              </a:r>
              <a:r>
                <a:rPr lang="en-US" altLang="zh-CN" sz="2800" b="1" i="1" dirty="0">
                  <a:solidFill>
                    <a:srgbClr val="00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sz="2800" b="1" dirty="0">
                  <a:solidFill>
                    <a:srgbClr val="00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直线运动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;         </a:t>
              </a:r>
              <a:r>
                <a:rPr lang="en-US" altLang="zh-CN" sz="2800" b="1" i="1" dirty="0">
                  <a:solidFill>
                    <a:srgbClr val="00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 b="1" i="1" baseline="-25000" dirty="0">
                  <a:solidFill>
                    <a:srgbClr val="00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b="1" i="1" dirty="0">
                  <a:solidFill>
                    <a:srgbClr val="00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en-US" altLang="zh-CN" sz="2800" b="1" i="1" baseline="-25000" dirty="0">
                  <a:solidFill>
                    <a:srgbClr val="00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dirty="0">
                  <a:solidFill>
                    <a:srgbClr val="00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曲线运动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1" name="Text Box 24"/>
            <p:cNvSpPr txBox="1"/>
            <p:nvPr/>
          </p:nvSpPr>
          <p:spPr>
            <a:xfrm>
              <a:off x="192" y="3024"/>
              <a:ext cx="8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l" eaLnBrk="1" hangingPunct="1">
                <a:lnSpc>
                  <a:spcPct val="100000"/>
                </a:lnSpc>
              </a:pP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小结：</a:t>
              </a:r>
            </a:p>
          </p:txBody>
        </p:sp>
        <p:graphicFrame>
          <p:nvGraphicFramePr>
            <p:cNvPr id="34818" name="Object 45"/>
            <p:cNvGraphicFramePr>
              <a:graphicFrameLocks noChangeAspect="1"/>
            </p:cNvGraphicFramePr>
            <p:nvPr/>
          </p:nvGraphicFramePr>
          <p:xfrm>
            <a:off x="1356" y="3103"/>
            <a:ext cx="236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3352800" imgH="2743200" progId="">
                    <p:embed/>
                  </p:oleObj>
                </mc:Choice>
                <mc:Fallback>
                  <p:oleObj r:id="rId7" imgW="3352800" imgH="2743200" progId="">
                    <p:embed/>
                    <p:pic>
                      <p:nvPicPr>
                        <p:cNvPr id="0" name="Picture 5" descr="image2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6" y="3103"/>
                          <a:ext cx="236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19" name="Object 46"/>
            <p:cNvGraphicFramePr>
              <a:graphicFrameLocks noChangeAspect="1"/>
            </p:cNvGraphicFramePr>
            <p:nvPr/>
          </p:nvGraphicFramePr>
          <p:xfrm>
            <a:off x="1380" y="3580"/>
            <a:ext cx="236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3352800" imgH="2743200" progId="">
                    <p:embed/>
                  </p:oleObj>
                </mc:Choice>
                <mc:Fallback>
                  <p:oleObj r:id="rId9" imgW="3352800" imgH="2743200" progId="">
                    <p:embed/>
                    <p:pic>
                      <p:nvPicPr>
                        <p:cNvPr id="0" name="Picture 6" descr="image2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0" y="3580"/>
                          <a:ext cx="236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" name="Group 52"/>
            <p:cNvGrpSpPr/>
            <p:nvPr/>
          </p:nvGrpSpPr>
          <p:grpSpPr>
            <a:xfrm>
              <a:off x="3000" y="3608"/>
              <a:ext cx="236" cy="204"/>
              <a:chOff x="3000" y="3608"/>
              <a:chExt cx="236" cy="204"/>
            </a:xfrm>
          </p:grpSpPr>
          <p:graphicFrame>
            <p:nvGraphicFramePr>
              <p:cNvPr id="34821" name="Object 48"/>
              <p:cNvGraphicFramePr>
                <a:graphicFrameLocks noChangeAspect="1"/>
              </p:cNvGraphicFramePr>
              <p:nvPr/>
            </p:nvGraphicFramePr>
            <p:xfrm>
              <a:off x="3000" y="3608"/>
              <a:ext cx="236" cy="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0" imgW="3352800" imgH="2743200" progId="">
                      <p:embed/>
                    </p:oleObj>
                  </mc:Choice>
                  <mc:Fallback>
                    <p:oleObj r:id="rId10" imgW="3352800" imgH="2743200" progId="">
                      <p:embed/>
                      <p:pic>
                        <p:nvPicPr>
                          <p:cNvPr id="0" name="Picture 7" descr="image2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00" y="3608"/>
                            <a:ext cx="236" cy="1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35" name="Line 51"/>
              <p:cNvSpPr/>
              <p:nvPr/>
            </p:nvSpPr>
            <p:spPr>
              <a:xfrm flipH="1">
                <a:off x="3038" y="3620"/>
                <a:ext cx="96" cy="19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6" name="Group 53"/>
            <p:cNvGrpSpPr/>
            <p:nvPr/>
          </p:nvGrpSpPr>
          <p:grpSpPr>
            <a:xfrm>
              <a:off x="2993" y="3103"/>
              <a:ext cx="236" cy="199"/>
              <a:chOff x="2993" y="3583"/>
              <a:chExt cx="236" cy="199"/>
            </a:xfrm>
          </p:grpSpPr>
          <p:graphicFrame>
            <p:nvGraphicFramePr>
              <p:cNvPr id="34820" name="Object 54"/>
              <p:cNvGraphicFramePr>
                <a:graphicFrameLocks noChangeAspect="1"/>
              </p:cNvGraphicFramePr>
              <p:nvPr/>
            </p:nvGraphicFramePr>
            <p:xfrm>
              <a:off x="2993" y="3583"/>
              <a:ext cx="236" cy="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1" imgW="3352800" imgH="2743200" progId="">
                      <p:embed/>
                    </p:oleObj>
                  </mc:Choice>
                  <mc:Fallback>
                    <p:oleObj r:id="rId11" imgW="3352800" imgH="2743200" progId="">
                      <p:embed/>
                      <p:pic>
                        <p:nvPicPr>
                          <p:cNvPr id="0" name="Picture 8" descr="image2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93" y="3583"/>
                            <a:ext cx="236" cy="1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34" name="Line 55"/>
              <p:cNvSpPr/>
              <p:nvPr/>
            </p:nvSpPr>
            <p:spPr>
              <a:xfrm flipH="1">
                <a:off x="3034" y="3590"/>
                <a:ext cx="96" cy="19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25" name="Text Box 22"/>
          <p:cNvSpPr txBox="1"/>
          <p:nvPr/>
        </p:nvSpPr>
        <p:spPr>
          <a:xfrm>
            <a:off x="10455312" y="2672309"/>
            <a:ext cx="914399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0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√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6" grpId="0" build="p"/>
      <p:bldP spid="34839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0833"/>
          <p:cNvSpPr txBox="1"/>
          <p:nvPr/>
        </p:nvSpPr>
        <p:spPr>
          <a:xfrm>
            <a:off x="1401234" y="436164"/>
            <a:ext cx="184731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0837" name="对象 120836"/>
          <p:cNvGraphicFramePr>
            <a:graphicFrameLocks/>
          </p:cNvGraphicFramePr>
          <p:nvPr/>
        </p:nvGraphicFramePr>
        <p:xfrm>
          <a:off x="2195581" y="3576868"/>
          <a:ext cx="4653794" cy="62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8346400" imgH="6096000" progId="">
                  <p:embed/>
                </p:oleObj>
              </mc:Choice>
              <mc:Fallback>
                <p:oleObj r:id="rId2" imgW="28346400" imgH="6096000" progId="">
                  <p:embed/>
                  <p:pic>
                    <p:nvPicPr>
                      <p:cNvPr id="0" name="图片 23590" descr="image16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81" y="3576868"/>
                        <a:ext cx="4653794" cy="624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0855" name="组合 120854"/>
          <p:cNvGrpSpPr/>
          <p:nvPr/>
        </p:nvGrpSpPr>
        <p:grpSpPr>
          <a:xfrm>
            <a:off x="7187782" y="2757349"/>
            <a:ext cx="3913716" cy="3075316"/>
            <a:chOff x="3062" y="1800"/>
            <a:chExt cx="1694" cy="2352"/>
          </a:xfrm>
        </p:grpSpPr>
        <p:graphicFrame>
          <p:nvGraphicFramePr>
            <p:cNvPr id="15364" name="对象 120838"/>
            <p:cNvGraphicFramePr>
              <a:graphicFrameLocks/>
            </p:cNvGraphicFramePr>
            <p:nvPr/>
          </p:nvGraphicFramePr>
          <p:xfrm>
            <a:off x="3062" y="1800"/>
            <a:ext cx="1694" cy="2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23469600" imgH="30480000" progId="">
                    <p:embed/>
                  </p:oleObj>
                </mc:Choice>
                <mc:Fallback>
                  <p:oleObj r:id="rId4" imgW="23469600" imgH="30480000" progId="">
                    <p:embed/>
                    <p:pic>
                      <p:nvPicPr>
                        <p:cNvPr id="0" name="图片 23591" descr="image16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2" y="1800"/>
                          <a:ext cx="1694" cy="2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65" name="左大括号 120839"/>
            <p:cNvSpPr/>
            <p:nvPr/>
          </p:nvSpPr>
          <p:spPr>
            <a:xfrm>
              <a:off x="3477" y="2227"/>
              <a:ext cx="107" cy="1545"/>
            </a:xfrm>
            <a:prstGeom prst="leftBrace">
              <a:avLst>
                <a:gd name="adj1" fmla="val 70793"/>
                <a:gd name="adj2" fmla="val 50000"/>
              </a:avLst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0852" name="组合 120851"/>
          <p:cNvGrpSpPr/>
          <p:nvPr/>
        </p:nvGrpSpPr>
        <p:grpSpPr>
          <a:xfrm>
            <a:off x="1940987" y="4420795"/>
            <a:ext cx="4180416" cy="1331915"/>
            <a:chOff x="965" y="3003"/>
            <a:chExt cx="1975" cy="839"/>
          </a:xfrm>
        </p:grpSpPr>
        <p:sp>
          <p:nvSpPr>
            <p:cNvPr id="15367" name="文本框 120841"/>
            <p:cNvSpPr txBox="1"/>
            <p:nvPr/>
          </p:nvSpPr>
          <p:spPr>
            <a:xfrm>
              <a:off x="965" y="3003"/>
              <a:ext cx="182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加速度大小</a:t>
              </a:r>
            </a:p>
          </p:txBody>
        </p:sp>
        <p:graphicFrame>
          <p:nvGraphicFramePr>
            <p:cNvPr id="15368" name="对象 120842"/>
            <p:cNvGraphicFramePr>
              <a:graphicFrameLocks/>
            </p:cNvGraphicFramePr>
            <p:nvPr/>
          </p:nvGraphicFramePr>
          <p:xfrm>
            <a:off x="1091" y="3370"/>
            <a:ext cx="1849" cy="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26212800" imgH="7315200" progId="">
                    <p:embed/>
                  </p:oleObj>
                </mc:Choice>
                <mc:Fallback>
                  <p:oleObj r:id="rId6" imgW="26212800" imgH="7315200" progId="">
                    <p:embed/>
                    <p:pic>
                      <p:nvPicPr>
                        <p:cNvPr id="0" name="图片 23592" descr="image16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1" y="3370"/>
                          <a:ext cx="1849" cy="4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369" name="组合 120852"/>
          <p:cNvGrpSpPr/>
          <p:nvPr/>
        </p:nvGrpSpPr>
        <p:grpSpPr>
          <a:xfrm>
            <a:off x="2006924" y="227837"/>
            <a:ext cx="6878877" cy="1066800"/>
            <a:chOff x="949" y="350"/>
            <a:chExt cx="3297" cy="672"/>
          </a:xfrm>
        </p:grpSpPr>
        <p:graphicFrame>
          <p:nvGraphicFramePr>
            <p:cNvPr id="15370" name="对象 120834"/>
            <p:cNvGraphicFramePr>
              <a:graphicFrameLocks/>
            </p:cNvGraphicFramePr>
            <p:nvPr/>
          </p:nvGraphicFramePr>
          <p:xfrm>
            <a:off x="1784" y="350"/>
            <a:ext cx="1188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20421600" imgH="10058400" progId="">
                    <p:embed/>
                  </p:oleObj>
                </mc:Choice>
                <mc:Fallback>
                  <p:oleObj r:id="rId8" imgW="20421600" imgH="10058400" progId="">
                    <p:embed/>
                    <p:pic>
                      <p:nvPicPr>
                        <p:cNvPr id="0" name="图片 23593" descr="image16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4" y="350"/>
                          <a:ext cx="1188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1" name="矩形 120844"/>
            <p:cNvSpPr/>
            <p:nvPr/>
          </p:nvSpPr>
          <p:spPr>
            <a:xfrm>
              <a:off x="949" y="552"/>
              <a:ext cx="129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buClr>
                  <a:srgbClr val="000000"/>
                </a:buClr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加速度</a:t>
              </a:r>
            </a:p>
          </p:txBody>
        </p:sp>
        <p:graphicFrame>
          <p:nvGraphicFramePr>
            <p:cNvPr id="15372" name="对象 120845"/>
            <p:cNvGraphicFramePr>
              <a:graphicFrameLocks/>
            </p:cNvGraphicFramePr>
            <p:nvPr/>
          </p:nvGraphicFramePr>
          <p:xfrm>
            <a:off x="2950" y="350"/>
            <a:ext cx="1296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38404800" imgH="15544800" progId="">
                    <p:embed/>
                  </p:oleObj>
                </mc:Choice>
                <mc:Fallback>
                  <p:oleObj r:id="rId10" imgW="38404800" imgH="15544800" progId="">
                    <p:embed/>
                    <p:pic>
                      <p:nvPicPr>
                        <p:cNvPr id="0" name="图片 23594" descr="image16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0" y="350"/>
                          <a:ext cx="1296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0850" name="组合 120849"/>
          <p:cNvGrpSpPr/>
          <p:nvPr/>
        </p:nvGrpSpPr>
        <p:grpSpPr>
          <a:xfrm>
            <a:off x="1915382" y="1382315"/>
            <a:ext cx="7094957" cy="1143000"/>
            <a:chOff x="884" y="1089"/>
            <a:chExt cx="3544" cy="720"/>
          </a:xfrm>
        </p:grpSpPr>
        <p:sp>
          <p:nvSpPr>
            <p:cNvPr id="15374" name="矩形 120846"/>
            <p:cNvSpPr/>
            <p:nvPr/>
          </p:nvSpPr>
          <p:spPr>
            <a:xfrm>
              <a:off x="884" y="1296"/>
              <a:ext cx="153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buClr>
                  <a:srgbClr val="000000"/>
                </a:buClr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加速度大小</a:t>
              </a:r>
            </a:p>
          </p:txBody>
        </p:sp>
        <p:graphicFrame>
          <p:nvGraphicFramePr>
            <p:cNvPr id="15375" name="对象 120847"/>
            <p:cNvGraphicFramePr>
              <a:graphicFrameLocks/>
            </p:cNvGraphicFramePr>
            <p:nvPr/>
          </p:nvGraphicFramePr>
          <p:xfrm>
            <a:off x="1836" y="1089"/>
            <a:ext cx="2592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58521600" imgH="15849600" progId="">
                    <p:embed/>
                  </p:oleObj>
                </mc:Choice>
                <mc:Fallback>
                  <p:oleObj r:id="rId12" imgW="58521600" imgH="15849600" progId="">
                    <p:embed/>
                    <p:pic>
                      <p:nvPicPr>
                        <p:cNvPr id="0" name="图片 23595" descr="image16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6" y="1089"/>
                          <a:ext cx="2592" cy="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0851" name="文本框 120850"/>
          <p:cNvSpPr txBox="1"/>
          <p:nvPr/>
        </p:nvSpPr>
        <p:spPr>
          <a:xfrm>
            <a:off x="1915382" y="2853927"/>
            <a:ext cx="6807200" cy="4616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  <a:buClr>
                <a:srgbClr val="000000"/>
              </a:buClr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质点作三维运动时加速度为</a:t>
            </a:r>
          </a:p>
        </p:txBody>
      </p:sp>
      <p:sp>
        <p:nvSpPr>
          <p:cNvPr id="15377" name="页脚占位符 1"/>
          <p:cNvSpPr>
            <a:spLocks noGrp="1"/>
          </p:cNvSpPr>
          <p:nvPr>
            <p:ph type="ftr" sz="quarter" idx="10"/>
          </p:nvPr>
        </p:nvSpPr>
        <p:spPr/>
        <p:txBody>
          <a:bodyPr anchor="t"/>
          <a:lstStyle/>
          <a:p>
            <a:pPr indent="0">
              <a:buClr>
                <a:srgbClr val="000000"/>
              </a:buClr>
            </a:pPr>
            <a:fld id="{9A0DB2DC-4C9A-4742-B13C-FB6460FD3503}" type="slidenum">
              <a:rPr lang="zh-CN" altLang="en-US" dirty="0">
                <a:solidFill>
                  <a:srgbClr val="000066"/>
                </a:solidFill>
              </a:rPr>
              <a:pPr indent="0">
                <a:buClr>
                  <a:srgbClr val="000000"/>
                </a:buClr>
              </a:pPr>
              <a:t>2</a:t>
            </a:fld>
            <a:endParaRPr lang="zh-CN" altLang="en-US" dirty="0">
              <a:solidFill>
                <a:srgbClr val="000066"/>
              </a:solidFill>
            </a:endParaRPr>
          </a:p>
        </p:txBody>
      </p:sp>
      <p:pic>
        <p:nvPicPr>
          <p:cNvPr id="23566" name="Picture 14" descr="C:\Users\XUQINGCHI\AppData\Roaming\Tencent\Users\28231541\QQ\WinTemp\RichOle\)RFG}]HF[8Q70`PE[1QS0PF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857" y="5891510"/>
            <a:ext cx="5036064" cy="65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0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0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5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1" name="组合 158721"/>
          <p:cNvGrpSpPr/>
          <p:nvPr/>
        </p:nvGrpSpPr>
        <p:grpSpPr>
          <a:xfrm>
            <a:off x="711201" y="1476376"/>
            <a:ext cx="11241617" cy="4186238"/>
            <a:chOff x="336" y="864"/>
            <a:chExt cx="5232" cy="2637"/>
          </a:xfrm>
        </p:grpSpPr>
        <p:sp>
          <p:nvSpPr>
            <p:cNvPr id="25602" name="文本框 158722"/>
            <p:cNvSpPr txBox="1"/>
            <p:nvPr/>
          </p:nvSpPr>
          <p:spPr>
            <a:xfrm>
              <a:off x="336" y="864"/>
              <a:ext cx="5232" cy="263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lang="en-US" altLang="zh-CN" sz="2800" dirty="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对于作曲线运动的物体，以下几种说法中哪一种是正确的：</a:t>
              </a:r>
            </a:p>
            <a:p>
              <a:pPr lvl="0" indent="0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zh-CN" altLang="en-US" sz="2800" dirty="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28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zh-CN" altLang="en-US" sz="2800" dirty="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切向加速度必不为零；</a:t>
              </a:r>
            </a:p>
            <a:p>
              <a:pPr lvl="0" inden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（</a:t>
              </a:r>
              <a:r>
                <a:rPr lang="en-US" altLang="zh-CN" sz="28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zh-CN" altLang="en-US" sz="2800" dirty="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法向加速度必不为零；</a:t>
              </a:r>
            </a:p>
            <a:p>
              <a:pPr lvl="0" indent="-45720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（</a:t>
              </a:r>
              <a:r>
                <a:rPr lang="en-US" altLang="zh-CN" sz="28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zh-CN" altLang="en-US" sz="2800" dirty="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由于速度沿切线方向，法向分速度必为零，因此法向加速度必为零；</a:t>
              </a:r>
            </a:p>
            <a:p>
              <a:pPr lvl="0" inden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（</a:t>
              </a:r>
              <a:r>
                <a:rPr lang="en-US" altLang="zh-CN" sz="28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zh-CN" altLang="en-US" sz="2800" dirty="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若物体作匀速率运动，其总加速度必为零；</a:t>
              </a:r>
            </a:p>
            <a:p>
              <a:pPr lvl="0" inden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（</a:t>
              </a:r>
              <a:r>
                <a:rPr lang="en-US" altLang="zh-CN" sz="28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zh-CN" altLang="en-US" sz="2800" dirty="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若物体的加速度     为恒矢量，它一定作匀变速率运动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25603" name="对象 158723"/>
            <p:cNvGraphicFramePr>
              <a:graphicFrameLocks/>
            </p:cNvGraphicFramePr>
            <p:nvPr/>
          </p:nvGraphicFramePr>
          <p:xfrm>
            <a:off x="2190" y="3151"/>
            <a:ext cx="228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4267200" imgH="5486400" progId="">
                    <p:embed/>
                  </p:oleObj>
                </mc:Choice>
                <mc:Fallback>
                  <p:oleObj r:id="rId2" imgW="4267200" imgH="5486400" progId="">
                    <p:embed/>
                    <p:pic>
                      <p:nvPicPr>
                        <p:cNvPr id="0" name="图片 50181" descr="image24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0" y="3151"/>
                          <a:ext cx="228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8725" name="五角星 158724"/>
          <p:cNvSpPr/>
          <p:nvPr/>
        </p:nvSpPr>
        <p:spPr>
          <a:xfrm>
            <a:off x="877984" y="2809954"/>
            <a:ext cx="508000" cy="381000"/>
          </a:xfrm>
          <a:custGeom>
            <a:avLst/>
            <a:gdLst/>
            <a:ahLst/>
            <a:cxnLst>
              <a:cxn ang="16200000">
                <a:pos x="190500" y="0"/>
              </a:cxn>
              <a:cxn ang="10800000">
                <a:pos x="0" y="145528"/>
              </a:cxn>
              <a:cxn ang="5400000">
                <a:pos x="72764" y="380999"/>
              </a:cxn>
              <a:cxn ang="5400000">
                <a:pos x="308235" y="380999"/>
              </a:cxn>
              <a:cxn ang="0">
                <a:pos x="380999" y="145528"/>
              </a:cxn>
            </a:cxnLst>
            <a:rect l="0" t="0" r="0" b="0"/>
            <a:pathLst>
              <a:path w="381000" h="381000">
                <a:moveTo>
                  <a:pt x="0" y="145528"/>
                </a:moveTo>
                <a:lnTo>
                  <a:pt x="145529" y="145529"/>
                </a:lnTo>
                <a:lnTo>
                  <a:pt x="190500" y="0"/>
                </a:lnTo>
                <a:lnTo>
                  <a:pt x="235470" y="145529"/>
                </a:lnTo>
                <a:lnTo>
                  <a:pt x="380999" y="145528"/>
                </a:lnTo>
                <a:lnTo>
                  <a:pt x="263263" y="235469"/>
                </a:lnTo>
                <a:lnTo>
                  <a:pt x="308235" y="380999"/>
                </a:lnTo>
                <a:lnTo>
                  <a:pt x="190500" y="291056"/>
                </a:lnTo>
                <a:lnTo>
                  <a:pt x="72764" y="380999"/>
                </a:lnTo>
                <a:lnTo>
                  <a:pt x="117736" y="235469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5605" name="组合 158725"/>
          <p:cNvGrpSpPr/>
          <p:nvPr/>
        </p:nvGrpSpPr>
        <p:grpSpPr>
          <a:xfrm>
            <a:off x="812800" y="528256"/>
            <a:ext cx="2235200" cy="838200"/>
            <a:chOff x="384" y="436"/>
            <a:chExt cx="1056" cy="528"/>
          </a:xfrm>
        </p:grpSpPr>
        <p:sp>
          <p:nvSpPr>
            <p:cNvPr id="25606" name="横卷形 158726"/>
            <p:cNvSpPr/>
            <p:nvPr/>
          </p:nvSpPr>
          <p:spPr>
            <a:xfrm>
              <a:off x="384" y="436"/>
              <a:ext cx="960" cy="528"/>
            </a:xfrm>
            <a:prstGeom prst="horizontalScroll">
              <a:avLst>
                <a:gd name="adj" fmla="val 12500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07763" dir="13499999" algn="ctr" rotWithShape="0">
                <a:schemeClr val="tx2"/>
              </a:outerShdw>
            </a:effectLst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07" name="文本框 158727"/>
            <p:cNvSpPr txBox="1"/>
            <p:nvPr/>
          </p:nvSpPr>
          <p:spPr>
            <a:xfrm>
              <a:off x="528" y="532"/>
              <a:ext cx="91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  <a:buClr>
                  <a:srgbClr val="000000"/>
                </a:buClr>
              </a:pPr>
              <a:r>
                <a:rPr lang="zh-CN" altLang="en-US" sz="32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讨 论</a:t>
              </a:r>
              <a:endPara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5608" name="页脚占位符 1"/>
          <p:cNvSpPr>
            <a:spLocks noGrp="1"/>
          </p:cNvSpPr>
          <p:nvPr>
            <p:ph type="ftr" sz="quarter" idx="10"/>
          </p:nvPr>
        </p:nvSpPr>
        <p:spPr/>
        <p:txBody>
          <a:bodyPr anchor="t"/>
          <a:lstStyle/>
          <a:p>
            <a:pPr indent="0">
              <a:buClr>
                <a:srgbClr val="000000"/>
              </a:buClr>
            </a:pPr>
            <a:fld id="{9A0DB2DC-4C9A-4742-B13C-FB6460FD3503}" type="slidenum">
              <a:rPr lang="zh-CN" altLang="en-US" dirty="0">
                <a:solidFill>
                  <a:srgbClr val="000066"/>
                </a:solidFill>
              </a:rPr>
              <a:pPr indent="0">
                <a:buClr>
                  <a:srgbClr val="000000"/>
                </a:buClr>
              </a:pPr>
              <a:t>20</a:t>
            </a:fld>
            <a:endParaRPr lang="zh-CN" altLang="en-US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6" name="文本框 83975"/>
          <p:cNvSpPr txBox="1"/>
          <p:nvPr/>
        </p:nvSpPr>
        <p:spPr>
          <a:xfrm>
            <a:off x="1242484" y="328614"/>
            <a:ext cx="9846733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圆周运动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4526204" imgH="2663848"/>
        </mc:Choice>
        <mc:Fallback>
          <p:control r:id="rId1" imgW="4526204" imgH="2663848">
            <p:pic>
              <p:nvPicPr>
                <p:cNvPr id="2" name="ShockwaveFlash1"/>
                <p:cNvPicPr>
                  <a:picLocks noChangeArrowheads="1" noChangeShapeType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65288" y="3789363"/>
                  <a:ext cx="4525962" cy="26638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r:id="rId2" imgW="4222399" imgH="2663848"/>
        </mc:Choice>
        <mc:Fallback>
          <p:control r:id="rId2" imgW="4222399" imgH="2663848">
            <p:pic>
              <p:nvPicPr>
                <p:cNvPr id="3" name="ShockwaveFlash2"/>
                <p:cNvPicPr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35763" y="981075"/>
                  <a:ext cx="4222750" cy="26638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r:id="rId3" imgW="4594122" imgH="2663848"/>
        </mc:Choice>
        <mc:Fallback>
          <p:control r:id="rId3" imgW="4594122" imgH="2663848">
            <p:pic>
              <p:nvPicPr>
                <p:cNvPr id="4" name="ShockwaveFlash3"/>
                <p:cNvPicPr>
                  <a:picLocks noChangeArrowheads="1" noChangeShapeType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97025" y="981075"/>
                  <a:ext cx="4594225" cy="26638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r:id="rId4" imgW="4205563" imgH="2592534"/>
        </mc:Choice>
        <mc:Fallback>
          <p:control r:id="rId4" imgW="4205563" imgH="2592534">
            <p:pic>
              <p:nvPicPr>
                <p:cNvPr id="5" name="ShockwaveFlash4"/>
                <p:cNvPicPr>
                  <a:picLocks noChangeArrowheads="1" noChangeShapeType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80213" y="3860800"/>
                  <a:ext cx="4205287" cy="25923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矩形 151553"/>
          <p:cNvSpPr/>
          <p:nvPr/>
        </p:nvSpPr>
        <p:spPr>
          <a:xfrm>
            <a:off x="6320320" y="1295400"/>
            <a:ext cx="4368800" cy="3048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4" name="文本框 151554"/>
          <p:cNvSpPr txBox="1"/>
          <p:nvPr/>
        </p:nvSpPr>
        <p:spPr>
          <a:xfrm>
            <a:off x="1187889" y="1162577"/>
            <a:ext cx="4064000" cy="4616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sz="24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平面极坐标</a:t>
            </a:r>
            <a:r>
              <a:rPr lang="zh-CN" altLang="en-US" sz="240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endParaRPr lang="zh-CN" altLang="en-US" sz="2400" b="0" dirty="0">
              <a:solidFill>
                <a:srgbClr val="0099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1556" name="任意多边形 151555"/>
          <p:cNvSpPr/>
          <p:nvPr/>
        </p:nvSpPr>
        <p:spPr>
          <a:xfrm>
            <a:off x="6491771" y="2209801"/>
            <a:ext cx="3860800" cy="804863"/>
          </a:xfrm>
          <a:custGeom>
            <a:avLst/>
            <a:gdLst/>
            <a:ahLst/>
            <a:cxnLst/>
            <a:rect l="0" t="0" r="0" b="0"/>
            <a:pathLst>
              <a:path w="2400" h="544">
                <a:moveTo>
                  <a:pt x="0" y="544"/>
                </a:moveTo>
                <a:cubicBezTo>
                  <a:pt x="80" y="396"/>
                  <a:pt x="160" y="248"/>
                  <a:pt x="240" y="160"/>
                </a:cubicBezTo>
                <a:cubicBezTo>
                  <a:pt x="320" y="72"/>
                  <a:pt x="384" y="32"/>
                  <a:pt x="480" y="16"/>
                </a:cubicBezTo>
                <a:cubicBezTo>
                  <a:pt x="576" y="0"/>
                  <a:pt x="720" y="32"/>
                  <a:pt x="816" y="64"/>
                </a:cubicBezTo>
                <a:cubicBezTo>
                  <a:pt x="912" y="96"/>
                  <a:pt x="936" y="200"/>
                  <a:pt x="1056" y="208"/>
                </a:cubicBezTo>
                <a:cubicBezTo>
                  <a:pt x="1176" y="216"/>
                  <a:pt x="1392" y="88"/>
                  <a:pt x="1536" y="112"/>
                </a:cubicBezTo>
                <a:cubicBezTo>
                  <a:pt x="1680" y="136"/>
                  <a:pt x="1776" y="296"/>
                  <a:pt x="1920" y="352"/>
                </a:cubicBezTo>
                <a:cubicBezTo>
                  <a:pt x="2064" y="408"/>
                  <a:pt x="2320" y="432"/>
                  <a:pt x="2400" y="448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51557" name="组合 151556"/>
          <p:cNvGrpSpPr/>
          <p:nvPr/>
        </p:nvGrpSpPr>
        <p:grpSpPr>
          <a:xfrm>
            <a:off x="7495071" y="3200400"/>
            <a:ext cx="692149" cy="622300"/>
            <a:chOff x="3867" y="2016"/>
            <a:chExt cx="327" cy="392"/>
          </a:xfrm>
        </p:grpSpPr>
        <p:sp>
          <p:nvSpPr>
            <p:cNvPr id="23557" name="任意多边形 151557"/>
            <p:cNvSpPr/>
            <p:nvPr/>
          </p:nvSpPr>
          <p:spPr>
            <a:xfrm>
              <a:off x="3867" y="2184"/>
              <a:ext cx="146" cy="224"/>
            </a:xfrm>
            <a:custGeom>
              <a:avLst/>
              <a:gdLst/>
              <a:ahLst/>
              <a:cxnLst>
                <a:cxn ang="270">
                  <a:pos x="0" y="0"/>
                </a:cxn>
                <a:cxn ang="0">
                  <a:pos x="21598" y="21336"/>
                </a:cxn>
                <a:cxn ang="90">
                  <a:pos x="0" y="21600"/>
                </a:cxn>
              </a:cxnLst>
              <a:rect l="0" t="0" r="0" b="0"/>
              <a:pathLst>
                <a:path w="21598" h="21600" fill="none">
                  <a:moveTo>
                    <a:pt x="0" y="0"/>
                  </a:moveTo>
                  <a:cubicBezTo>
                    <a:pt x="11841" y="0"/>
                    <a:pt x="21457" y="9528"/>
                    <a:pt x="21598" y="21335"/>
                  </a:cubicBezTo>
                </a:path>
                <a:path w="21598" h="21600" stroke="0">
                  <a:moveTo>
                    <a:pt x="0" y="0"/>
                  </a:moveTo>
                  <a:cubicBezTo>
                    <a:pt x="11841" y="0"/>
                    <a:pt x="21457" y="9528"/>
                    <a:pt x="21598" y="2133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 cap="flat" cmpd="sng">
              <a:solidFill>
                <a:srgbClr val="CC3399"/>
              </a:solidFill>
              <a:prstDash val="solid"/>
              <a:round/>
              <a:headEnd type="triangle" w="sm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558" name="对象 151558"/>
            <p:cNvGraphicFramePr>
              <a:graphicFrameLocks/>
            </p:cNvGraphicFramePr>
            <p:nvPr/>
          </p:nvGraphicFramePr>
          <p:xfrm>
            <a:off x="3969" y="2016"/>
            <a:ext cx="225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2438400" imgH="3352800" progId="">
                    <p:embed/>
                  </p:oleObj>
                </mc:Choice>
                <mc:Fallback>
                  <p:oleObj r:id="rId2" imgW="2438400" imgH="3352800" progId="">
                    <p:embed/>
                    <p:pic>
                      <p:nvPicPr>
                        <p:cNvPr id="0" name="图片 34913" descr="image26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2016"/>
                          <a:ext cx="225" cy="3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1560" name="组合 151559"/>
          <p:cNvGrpSpPr/>
          <p:nvPr/>
        </p:nvGrpSpPr>
        <p:grpSpPr>
          <a:xfrm>
            <a:off x="7031521" y="1905001"/>
            <a:ext cx="2315633" cy="1914525"/>
            <a:chOff x="3648" y="1200"/>
            <a:chExt cx="1094" cy="1206"/>
          </a:xfrm>
        </p:grpSpPr>
        <p:sp>
          <p:nvSpPr>
            <p:cNvPr id="23560" name="直接连接符 151560"/>
            <p:cNvSpPr/>
            <p:nvPr/>
          </p:nvSpPr>
          <p:spPr>
            <a:xfrm flipV="1">
              <a:off x="3648" y="1488"/>
              <a:ext cx="912" cy="918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23561" name="文本框 151561"/>
            <p:cNvSpPr txBox="1"/>
            <p:nvPr/>
          </p:nvSpPr>
          <p:spPr>
            <a:xfrm>
              <a:off x="4449" y="1200"/>
              <a:ext cx="293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graphicFrame>
          <p:nvGraphicFramePr>
            <p:cNvPr id="23562" name="对象 151562"/>
            <p:cNvGraphicFramePr>
              <a:graphicFrameLocks/>
            </p:cNvGraphicFramePr>
            <p:nvPr/>
          </p:nvGraphicFramePr>
          <p:xfrm>
            <a:off x="4353" y="1680"/>
            <a:ext cx="210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4267200" imgH="5181600" progId="">
                    <p:embed/>
                  </p:oleObj>
                </mc:Choice>
                <mc:Fallback>
                  <p:oleObj r:id="rId4" imgW="4267200" imgH="5181600" progId="">
                    <p:embed/>
                    <p:pic>
                      <p:nvPicPr>
                        <p:cNvPr id="0" name="图片 34914" descr="image26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3" y="1680"/>
                          <a:ext cx="210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63" name="组合 151563"/>
          <p:cNvGrpSpPr/>
          <p:nvPr/>
        </p:nvGrpSpPr>
        <p:grpSpPr>
          <a:xfrm>
            <a:off x="6625120" y="1447800"/>
            <a:ext cx="3625851" cy="2819400"/>
            <a:chOff x="3552" y="912"/>
            <a:chExt cx="1713" cy="1776"/>
          </a:xfrm>
        </p:grpSpPr>
        <p:sp>
          <p:nvSpPr>
            <p:cNvPr id="23564" name="直接连接符 151564"/>
            <p:cNvSpPr/>
            <p:nvPr/>
          </p:nvSpPr>
          <p:spPr>
            <a:xfrm flipV="1">
              <a:off x="3744" y="960"/>
              <a:ext cx="0" cy="1446"/>
            </a:xfrm>
            <a:prstGeom prst="line">
              <a:avLst/>
            </a:prstGeom>
            <a:ln w="19050" cap="flat" cmpd="sng">
              <a:solidFill>
                <a:srgbClr val="1C1C1C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23565" name="直接连接符 151565"/>
            <p:cNvSpPr/>
            <p:nvPr/>
          </p:nvSpPr>
          <p:spPr>
            <a:xfrm flipV="1">
              <a:off x="3744" y="2400"/>
              <a:ext cx="1521" cy="6"/>
            </a:xfrm>
            <a:prstGeom prst="line">
              <a:avLst/>
            </a:prstGeom>
            <a:ln w="19050" cap="flat" cmpd="sng">
              <a:solidFill>
                <a:srgbClr val="1C1C1C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graphicFrame>
          <p:nvGraphicFramePr>
            <p:cNvPr id="23566" name="对象 151566"/>
            <p:cNvGraphicFramePr>
              <a:graphicFrameLocks/>
            </p:cNvGraphicFramePr>
            <p:nvPr/>
          </p:nvGraphicFramePr>
          <p:xfrm>
            <a:off x="4944" y="2448"/>
            <a:ext cx="22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77646" imgH="190335" progId="">
                    <p:embed/>
                  </p:oleObj>
                </mc:Choice>
                <mc:Fallback>
                  <p:oleObj r:id="rId6" imgW="177646" imgH="190335" progId="">
                    <p:embed/>
                    <p:pic>
                      <p:nvPicPr>
                        <p:cNvPr id="0" name="图片 34915" descr="image5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2448"/>
                          <a:ext cx="22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7" name="对象 151567"/>
            <p:cNvGraphicFramePr>
              <a:graphicFrameLocks/>
            </p:cNvGraphicFramePr>
            <p:nvPr/>
          </p:nvGraphicFramePr>
          <p:xfrm>
            <a:off x="3792" y="912"/>
            <a:ext cx="22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4572000" imgH="5791200" progId="">
                    <p:embed/>
                  </p:oleObj>
                </mc:Choice>
                <mc:Fallback>
                  <p:oleObj r:id="rId8" imgW="4572000" imgH="5791200" progId="">
                    <p:embed/>
                    <p:pic>
                      <p:nvPicPr>
                        <p:cNvPr id="0" name="图片 34916" descr="image5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912"/>
                          <a:ext cx="22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8" name="对象 151568"/>
            <p:cNvGraphicFramePr>
              <a:graphicFrameLocks/>
            </p:cNvGraphicFramePr>
            <p:nvPr/>
          </p:nvGraphicFramePr>
          <p:xfrm>
            <a:off x="3552" y="2400"/>
            <a:ext cx="16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3962400" imgH="4572000" progId="">
                    <p:embed/>
                  </p:oleObj>
                </mc:Choice>
                <mc:Fallback>
                  <p:oleObj r:id="rId10" imgW="3962400" imgH="4572000" progId="">
                    <p:embed/>
                    <p:pic>
                      <p:nvPicPr>
                        <p:cNvPr id="0" name="图片 34917" descr="image26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00"/>
                          <a:ext cx="16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1570" name="组合 151569"/>
          <p:cNvGrpSpPr/>
          <p:nvPr/>
        </p:nvGrpSpPr>
        <p:grpSpPr>
          <a:xfrm>
            <a:off x="1227667" y="1974850"/>
            <a:ext cx="4957232" cy="1274763"/>
            <a:chOff x="625" y="862"/>
            <a:chExt cx="2342" cy="803"/>
          </a:xfrm>
        </p:grpSpPr>
        <p:sp>
          <p:nvSpPr>
            <p:cNvPr id="23570" name="文本框 151570"/>
            <p:cNvSpPr txBox="1"/>
            <p:nvPr/>
          </p:nvSpPr>
          <p:spPr>
            <a:xfrm>
              <a:off x="625" y="862"/>
              <a:ext cx="2342" cy="8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indent="0" algn="just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设一质点在    平面内运动，某时刻它位于点</a:t>
              </a:r>
              <a:r>
                <a:rPr lang="en-US" altLang="zh-CN" sz="2400" i="1" dirty="0">
                  <a:latin typeface="宋体" panose="02010600030101010101" pitchFamily="2" charset="-122"/>
                  <a:ea typeface="宋体" panose="02010600030101010101" pitchFamily="2" charset="-122"/>
                </a:rPr>
                <a:t>A.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矢径  与  之间的夹角为 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于是质点在点</a:t>
              </a:r>
              <a:r>
                <a:rPr lang="en-US" altLang="zh-CN" sz="2400" i="1" dirty="0"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的位置可                   由       来确定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23571" name="对象 151571"/>
            <p:cNvGraphicFramePr>
              <a:graphicFrameLocks/>
            </p:cNvGraphicFramePr>
            <p:nvPr/>
          </p:nvGraphicFramePr>
          <p:xfrm>
            <a:off x="797" y="1436"/>
            <a:ext cx="532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17678400" imgH="7315200" progId="">
                    <p:embed/>
                  </p:oleObj>
                </mc:Choice>
                <mc:Fallback>
                  <p:oleObj r:id="rId12" imgW="17678400" imgH="7315200" progId="">
                    <p:embed/>
                    <p:pic>
                      <p:nvPicPr>
                        <p:cNvPr id="0" name="图片 34918" descr="image26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7" y="1436"/>
                          <a:ext cx="532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2" name="对象 151572"/>
            <p:cNvGraphicFramePr>
              <a:graphicFrameLocks/>
            </p:cNvGraphicFramePr>
            <p:nvPr/>
          </p:nvGraphicFramePr>
          <p:xfrm>
            <a:off x="1438" y="867"/>
            <a:ext cx="378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10668000" imgH="7010400" progId="">
                    <p:embed/>
                  </p:oleObj>
                </mc:Choice>
                <mc:Fallback>
                  <p:oleObj r:id="rId14" imgW="10668000" imgH="7010400" progId="">
                    <p:embed/>
                    <p:pic>
                      <p:nvPicPr>
                        <p:cNvPr id="0" name="图片 34919" descr="image26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8" y="867"/>
                          <a:ext cx="378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3" name="对象 151573"/>
            <p:cNvGraphicFramePr>
              <a:graphicFrameLocks/>
            </p:cNvGraphicFramePr>
            <p:nvPr/>
          </p:nvGraphicFramePr>
          <p:xfrm>
            <a:off x="1909" y="1045"/>
            <a:ext cx="14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4267200" imgH="5181600" progId="">
                    <p:embed/>
                  </p:oleObj>
                </mc:Choice>
                <mc:Fallback>
                  <p:oleObj r:id="rId16" imgW="4267200" imgH="5181600" progId="">
                    <p:embed/>
                    <p:pic>
                      <p:nvPicPr>
                        <p:cNvPr id="0" name="图片 34920" descr="image26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9" y="1045"/>
                          <a:ext cx="14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4" name="对象 151574"/>
            <p:cNvGraphicFramePr>
              <a:graphicFrameLocks/>
            </p:cNvGraphicFramePr>
            <p:nvPr/>
          </p:nvGraphicFramePr>
          <p:xfrm>
            <a:off x="2181" y="1071"/>
            <a:ext cx="175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7" imgW="4267200" imgH="4572000" progId="">
                    <p:embed/>
                  </p:oleObj>
                </mc:Choice>
                <mc:Fallback>
                  <p:oleObj r:id="rId17" imgW="4267200" imgH="4572000" progId="">
                    <p:embed/>
                    <p:pic>
                      <p:nvPicPr>
                        <p:cNvPr id="0" name="图片 34921" descr="image26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1" y="1071"/>
                          <a:ext cx="175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5" name="对象 151575"/>
            <p:cNvGraphicFramePr>
              <a:graphicFrameLocks/>
            </p:cNvGraphicFramePr>
            <p:nvPr/>
          </p:nvGraphicFramePr>
          <p:xfrm>
            <a:off x="978" y="1222"/>
            <a:ext cx="171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9" imgW="3048000" imgH="4267200" progId="">
                    <p:embed/>
                  </p:oleObj>
                </mc:Choice>
                <mc:Fallback>
                  <p:oleObj name="公式" r:id="rId19" imgW="3048000" imgH="4267200" progId="">
                    <p:embed/>
                    <p:pic>
                      <p:nvPicPr>
                        <p:cNvPr id="0" name="图片 34922" descr="image26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8" y="1222"/>
                          <a:ext cx="171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1577" name="组合 151576"/>
          <p:cNvGrpSpPr/>
          <p:nvPr/>
        </p:nvGrpSpPr>
        <p:grpSpPr>
          <a:xfrm>
            <a:off x="1373487" y="3485356"/>
            <a:ext cx="4957232" cy="830263"/>
            <a:chOff x="580" y="2122"/>
            <a:chExt cx="4608" cy="523"/>
          </a:xfrm>
        </p:grpSpPr>
        <p:sp>
          <p:nvSpPr>
            <p:cNvPr id="23577" name="文本框 151577"/>
            <p:cNvSpPr txBox="1"/>
            <p:nvPr/>
          </p:nvSpPr>
          <p:spPr>
            <a:xfrm>
              <a:off x="580" y="2122"/>
              <a:ext cx="4608" cy="5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以</a:t>
              </a:r>
              <a:r>
                <a:rPr lang="zh-CN" altLang="en-US" sz="2400" dirty="0">
                  <a:solidFill>
                    <a:srgbClr val="333333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为坐标的参考系为</a:t>
              </a:r>
              <a:r>
                <a:rPr lang="zh-CN" altLang="en-US" sz="2400" dirty="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平面极坐标系</a:t>
              </a:r>
              <a:r>
                <a:rPr lang="en-US" altLang="zh-CN" sz="2400" dirty="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23578" name="对象 151578"/>
            <p:cNvGraphicFramePr>
              <a:graphicFrameLocks/>
            </p:cNvGraphicFramePr>
            <p:nvPr/>
          </p:nvGraphicFramePr>
          <p:xfrm>
            <a:off x="936" y="2157"/>
            <a:ext cx="706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1" imgW="9448800" imgH="4876800" progId="">
                    <p:embed/>
                  </p:oleObj>
                </mc:Choice>
                <mc:Fallback>
                  <p:oleObj name="公式" r:id="rId21" imgW="9448800" imgH="4876800" progId="">
                    <p:embed/>
                    <p:pic>
                      <p:nvPicPr>
                        <p:cNvPr id="0" name="图片 34923" descr="image26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6" y="2157"/>
                          <a:ext cx="706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1580" name="组合 151579"/>
          <p:cNvGrpSpPr/>
          <p:nvPr/>
        </p:nvGrpSpPr>
        <p:grpSpPr>
          <a:xfrm>
            <a:off x="1333683" y="4455866"/>
            <a:ext cx="4875937" cy="1685925"/>
            <a:chOff x="463" y="2610"/>
            <a:chExt cx="3888" cy="1062"/>
          </a:xfrm>
        </p:grpSpPr>
        <p:grpSp>
          <p:nvGrpSpPr>
            <p:cNvPr id="23580" name="组合 151580"/>
            <p:cNvGrpSpPr/>
            <p:nvPr/>
          </p:nvGrpSpPr>
          <p:grpSpPr>
            <a:xfrm>
              <a:off x="1204" y="3069"/>
              <a:ext cx="1930" cy="603"/>
              <a:chOff x="506" y="3069"/>
              <a:chExt cx="1930" cy="603"/>
            </a:xfrm>
          </p:grpSpPr>
          <p:graphicFrame>
            <p:nvGraphicFramePr>
              <p:cNvPr id="23581" name="对象 151581"/>
              <p:cNvGraphicFramePr>
                <a:graphicFrameLocks/>
              </p:cNvGraphicFramePr>
              <p:nvPr/>
            </p:nvGraphicFramePr>
            <p:xfrm>
              <a:off x="638" y="3069"/>
              <a:ext cx="1798" cy="6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3" imgW="20726400" imgH="7924800" progId="">
                      <p:embed/>
                    </p:oleObj>
                  </mc:Choice>
                  <mc:Fallback>
                    <p:oleObj name="公式" r:id="rId23" imgW="20726400" imgH="7924800" progId="">
                      <p:embed/>
                      <p:pic>
                        <p:nvPicPr>
                          <p:cNvPr id="0" name="图片 34924" descr="image26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8" y="3069"/>
                            <a:ext cx="1798" cy="6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82" name="左大括号 151582"/>
              <p:cNvSpPr/>
              <p:nvPr/>
            </p:nvSpPr>
            <p:spPr>
              <a:xfrm>
                <a:off x="506" y="3179"/>
                <a:ext cx="144" cy="432"/>
              </a:xfrm>
              <a:prstGeom prst="leftBrace">
                <a:avLst>
                  <a:gd name="adj1" fmla="val 25000"/>
                  <a:gd name="adj2" fmla="val 50000"/>
                </a:avLst>
              </a:prstGeom>
              <a:noFill/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3583" name="矩形 151583"/>
            <p:cNvSpPr/>
            <p:nvPr/>
          </p:nvSpPr>
          <p:spPr>
            <a:xfrm>
              <a:off x="463" y="2610"/>
              <a:ext cx="3888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/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它与直角坐标系之间的变换关系为</a:t>
              </a:r>
            </a:p>
          </p:txBody>
        </p:sp>
      </p:grpSp>
      <p:sp>
        <p:nvSpPr>
          <p:cNvPr id="23584" name="文本框 151584"/>
          <p:cNvSpPr txBox="1"/>
          <p:nvPr/>
        </p:nvSpPr>
        <p:spPr>
          <a:xfrm>
            <a:off x="1187889" y="437133"/>
            <a:ext cx="4064000" cy="4616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24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圆周运动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85" name="页脚占位符 1"/>
          <p:cNvSpPr>
            <a:spLocks noGrp="1"/>
          </p:cNvSpPr>
          <p:nvPr>
            <p:ph type="ftr" sz="quarter" idx="10"/>
          </p:nvPr>
        </p:nvSpPr>
        <p:spPr/>
        <p:txBody>
          <a:bodyPr anchor="t"/>
          <a:lstStyle/>
          <a:p>
            <a:pPr indent="0">
              <a:buClr>
                <a:srgbClr val="000000"/>
              </a:buClr>
            </a:pPr>
            <a:fld id="{9A0DB2DC-4C9A-4742-B13C-FB6460FD3503}" type="slidenum">
              <a:rPr lang="zh-CN" altLang="en-US" dirty="0">
                <a:solidFill>
                  <a:srgbClr val="000066"/>
                </a:solidFill>
              </a:rPr>
              <a:pPr indent="0">
                <a:buClr>
                  <a:srgbClr val="000000"/>
                </a:buClr>
              </a:pPr>
              <a:t>22</a:t>
            </a:fld>
            <a:endParaRPr lang="zh-CN" altLang="en-US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1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16"/>
          <p:cNvGrpSpPr/>
          <p:nvPr/>
        </p:nvGrpSpPr>
        <p:grpSpPr>
          <a:xfrm>
            <a:off x="5520267" y="3245676"/>
            <a:ext cx="4466376" cy="3209715"/>
            <a:chOff x="2608" y="2251"/>
            <a:chExt cx="2721" cy="1882"/>
          </a:xfrm>
        </p:grpSpPr>
        <p:grpSp>
          <p:nvGrpSpPr>
            <p:cNvPr id="36881" name="Group 213"/>
            <p:cNvGrpSpPr/>
            <p:nvPr/>
          </p:nvGrpSpPr>
          <p:grpSpPr>
            <a:xfrm>
              <a:off x="2608" y="2251"/>
              <a:ext cx="2693" cy="1882"/>
              <a:chOff x="2608" y="2251"/>
              <a:chExt cx="2693" cy="1882"/>
            </a:xfrm>
          </p:grpSpPr>
          <p:grpSp>
            <p:nvGrpSpPr>
              <p:cNvPr id="36906" name="Group 209"/>
              <p:cNvGrpSpPr/>
              <p:nvPr/>
            </p:nvGrpSpPr>
            <p:grpSpPr>
              <a:xfrm>
                <a:off x="2748" y="2350"/>
                <a:ext cx="1619" cy="1684"/>
                <a:chOff x="2748" y="2350"/>
                <a:chExt cx="1619" cy="1684"/>
              </a:xfrm>
            </p:grpSpPr>
            <p:sp>
              <p:nvSpPr>
                <p:cNvPr id="36908" name="Oval 156"/>
                <p:cNvSpPr/>
                <p:nvPr/>
              </p:nvSpPr>
              <p:spPr>
                <a:xfrm>
                  <a:off x="2748" y="2481"/>
                  <a:ext cx="1619" cy="1553"/>
                </a:xfrm>
                <a:prstGeom prst="ellipse">
                  <a:avLst/>
                </a:prstGeom>
                <a:solidFill>
                  <a:schemeClr val="bg1"/>
                </a:solidFill>
                <a:ln w="38100" cap="flat" cmpd="sng">
                  <a:solidFill>
                    <a:srgbClr val="0000CC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lvl="0" algn="l" eaLnBrk="1" hangingPunct="1"/>
                  <a:endParaRPr lang="zh-CN" altLang="en-US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909" name="Rectangle 163"/>
                <p:cNvSpPr/>
                <p:nvPr/>
              </p:nvSpPr>
              <p:spPr>
                <a:xfrm>
                  <a:off x="3292" y="3261"/>
                  <a:ext cx="79" cy="17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vl="0" eaLnBrk="1" hangingPunct="1">
                    <a:lnSpc>
                      <a:spcPct val="100000"/>
                    </a:lnSpc>
                  </a:pPr>
                  <a:r>
                    <a:rPr lang="en-US" altLang="zh-CN" b="1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O</a:t>
                  </a:r>
                  <a:endParaRPr lang="en-US" altLang="zh-CN" b="1" dirty="0">
                    <a:solidFill>
                      <a:srgbClr val="3399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910" name="Arc 194"/>
                <p:cNvSpPr/>
                <p:nvPr/>
              </p:nvSpPr>
              <p:spPr>
                <a:xfrm flipH="1">
                  <a:off x="3264" y="2350"/>
                  <a:ext cx="315" cy="92"/>
                </a:xfrm>
                <a:custGeom>
                  <a:avLst/>
                  <a:gdLst>
                    <a:gd name="txL" fmla="*/ 0 w 21600"/>
                    <a:gd name="txT" fmla="*/ 0 h 21600"/>
                    <a:gd name="txR" fmla="*/ 21600 w 21600"/>
                    <a:gd name="txB" fmla="*/ 21600 h 2160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hlink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6907" name="Rectangle 150"/>
              <p:cNvSpPr/>
              <p:nvPr/>
            </p:nvSpPr>
            <p:spPr>
              <a:xfrm>
                <a:off x="2608" y="2251"/>
                <a:ext cx="2693" cy="1882"/>
              </a:xfrm>
              <a:prstGeom prst="rect">
                <a:avLst/>
              </a:prstGeom>
              <a:noFill/>
              <a:ln w="38100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algn="l" eaLnBrk="1" hangingPunct="1"/>
                <a:endParaRPr lang="zh-CN" altLang="en-US" dirty="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6882" name="Group 212"/>
            <p:cNvGrpSpPr/>
            <p:nvPr/>
          </p:nvGrpSpPr>
          <p:grpSpPr>
            <a:xfrm>
              <a:off x="3427" y="2343"/>
              <a:ext cx="1902" cy="1245"/>
              <a:chOff x="3427" y="2343"/>
              <a:chExt cx="1902" cy="1245"/>
            </a:xfrm>
          </p:grpSpPr>
          <p:sp>
            <p:nvSpPr>
              <p:cNvPr id="36883" name="Rectangle 162"/>
              <p:cNvSpPr/>
              <p:nvPr/>
            </p:nvSpPr>
            <p:spPr>
              <a:xfrm>
                <a:off x="3427" y="3279"/>
                <a:ext cx="244" cy="2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/>
              <a:p>
                <a:pPr lvl="0" algn="l" eaLnBrk="1" hangingPunct="1"/>
                <a:endParaRPr lang="zh-CN" altLang="en-US" dirty="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884" name="Rectangle 164"/>
              <p:cNvSpPr/>
              <p:nvPr/>
            </p:nvSpPr>
            <p:spPr>
              <a:xfrm>
                <a:off x="4335" y="3279"/>
                <a:ext cx="346" cy="2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/>
              <a:p>
                <a:pPr lvl="0" algn="l" eaLnBrk="1" hangingPunct="1"/>
                <a:endParaRPr lang="zh-CN" altLang="en-US" dirty="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885" name="Rectangle 165"/>
              <p:cNvSpPr/>
              <p:nvPr/>
            </p:nvSpPr>
            <p:spPr>
              <a:xfrm>
                <a:off x="4378" y="3352"/>
                <a:ext cx="121" cy="19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 lvl="0" eaLnBrk="1" hangingPunct="1">
                  <a:lnSpc>
                    <a:spcPct val="100000"/>
                  </a:lnSpc>
                </a:pPr>
                <a:r>
                  <a:rPr lang="en-US" altLang="zh-CN" sz="20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O'</a:t>
                </a:r>
                <a:endParaRPr lang="en-US" altLang="zh-CN" sz="2000" b="1" dirty="0">
                  <a:solidFill>
                    <a:srgbClr val="3399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6886" name="Rectangle 168"/>
              <p:cNvSpPr/>
              <p:nvPr/>
            </p:nvSpPr>
            <p:spPr>
              <a:xfrm>
                <a:off x="3970" y="2396"/>
                <a:ext cx="20" cy="1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 lvl="0" eaLnBrk="1" hangingPunct="1">
                  <a:lnSpc>
                    <a:spcPct val="100000"/>
                  </a:lnSpc>
                </a:pPr>
                <a:r>
                  <a:rPr lang="en-US" altLang="zh-CN" sz="13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endParaRPr lang="en-US" altLang="zh-CN" sz="2800" dirty="0">
                  <a:solidFill>
                    <a:srgbClr val="3399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6887" name="Rectangle 170"/>
              <p:cNvSpPr/>
              <p:nvPr/>
            </p:nvSpPr>
            <p:spPr>
              <a:xfrm>
                <a:off x="4287" y="2725"/>
                <a:ext cx="244" cy="2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/>
              <a:p>
                <a:pPr lvl="0" algn="l" eaLnBrk="1" hangingPunct="1"/>
                <a:endParaRPr lang="zh-CN" altLang="en-US" dirty="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888" name="Rectangle 172"/>
              <p:cNvSpPr/>
              <p:nvPr/>
            </p:nvSpPr>
            <p:spPr>
              <a:xfrm>
                <a:off x="3857" y="3279"/>
                <a:ext cx="244" cy="2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/>
              <a:p>
                <a:pPr lvl="0" algn="l" eaLnBrk="1" hangingPunct="1"/>
                <a:endParaRPr lang="zh-CN" altLang="en-US" dirty="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889" name="Rectangle 174"/>
              <p:cNvSpPr/>
              <p:nvPr/>
            </p:nvSpPr>
            <p:spPr>
              <a:xfrm>
                <a:off x="3752" y="3056"/>
                <a:ext cx="232" cy="24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/>
              <a:p>
                <a:pPr lvl="0" algn="l" eaLnBrk="1" hangingPunct="1"/>
                <a:endParaRPr lang="zh-CN" altLang="en-US" dirty="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890" name="Rectangle 176"/>
              <p:cNvSpPr/>
              <p:nvPr/>
            </p:nvSpPr>
            <p:spPr>
              <a:xfrm>
                <a:off x="3569" y="2891"/>
                <a:ext cx="521" cy="24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/>
              <a:p>
                <a:pPr lvl="0" algn="l" eaLnBrk="1" hangingPunct="1"/>
                <a:endParaRPr lang="zh-CN" altLang="en-US" dirty="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891" name="Rectangle 178"/>
              <p:cNvSpPr/>
              <p:nvPr/>
            </p:nvSpPr>
            <p:spPr>
              <a:xfrm>
                <a:off x="4326" y="2859"/>
                <a:ext cx="238" cy="4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/>
              <a:p>
                <a:pPr lvl="0" algn="l" eaLnBrk="1" hangingPunct="1"/>
                <a:endParaRPr lang="zh-CN" altLang="en-US" dirty="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892" name="Rectangle 179"/>
              <p:cNvSpPr/>
              <p:nvPr/>
            </p:nvSpPr>
            <p:spPr>
              <a:xfrm>
                <a:off x="4342" y="2893"/>
                <a:ext cx="166" cy="3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pPr lvl="0" eaLnBrk="1" hangingPunct="1">
                  <a:lnSpc>
                    <a:spcPct val="100000"/>
                  </a:lnSpc>
                </a:pPr>
                <a:r>
                  <a:rPr lang="en-US" altLang="zh-CN" sz="3200" b="1" i="1" dirty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s</a:t>
                </a:r>
                <a:endParaRPr lang="en-US" altLang="zh-CN" sz="3200" b="1" i="1" dirty="0">
                  <a:solidFill>
                    <a:srgbClr val="3399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6893" name="Freeform 191"/>
              <p:cNvSpPr/>
              <p:nvPr/>
            </p:nvSpPr>
            <p:spPr>
              <a:xfrm>
                <a:off x="3573" y="3122"/>
                <a:ext cx="79" cy="72"/>
              </a:xfrm>
              <a:custGeom>
                <a:avLst/>
                <a:gdLst>
                  <a:gd name="txL" fmla="*/ 0 w 84"/>
                  <a:gd name="txT" fmla="*/ 0 h 75"/>
                  <a:gd name="txR" fmla="*/ 84 w 84"/>
                  <a:gd name="txB" fmla="*/ 75 h 75"/>
                </a:gdLst>
                <a:ahLst/>
                <a:cxnLst>
                  <a:cxn ang="0">
                    <a:pos x="0" y="0"/>
                  </a:cxn>
                  <a:cxn ang="0">
                    <a:pos x="50" y="15"/>
                  </a:cxn>
                  <a:cxn ang="0">
                    <a:pos x="70" y="66"/>
                  </a:cxn>
                </a:cxnLst>
                <a:rect l="txL" t="txT" r="txR" b="txB"/>
                <a:pathLst>
                  <a:path w="84" h="75">
                    <a:moveTo>
                      <a:pt x="0" y="0"/>
                    </a:moveTo>
                    <a:cubicBezTo>
                      <a:pt x="49" y="3"/>
                      <a:pt x="32" y="0"/>
                      <a:pt x="60" y="18"/>
                    </a:cubicBezTo>
                    <a:cubicBezTo>
                      <a:pt x="77" y="44"/>
                      <a:pt x="84" y="39"/>
                      <a:pt x="84" y="75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894" name="Freeform 192"/>
              <p:cNvSpPr/>
              <p:nvPr/>
            </p:nvSpPr>
            <p:spPr>
              <a:xfrm>
                <a:off x="3650" y="3197"/>
                <a:ext cx="48" cy="86"/>
              </a:xfrm>
              <a:custGeom>
                <a:avLst/>
                <a:gdLst>
                  <a:gd name="txL" fmla="*/ 0 w 84"/>
                  <a:gd name="txT" fmla="*/ 0 h 75"/>
                  <a:gd name="txR" fmla="*/ 84 w 84"/>
                  <a:gd name="txB" fmla="*/ 75 h 75"/>
                </a:gdLst>
                <a:ahLst/>
                <a:cxnLst>
                  <a:cxn ang="0">
                    <a:pos x="0" y="0"/>
                  </a:cxn>
                  <a:cxn ang="0">
                    <a:pos x="11" y="28"/>
                  </a:cxn>
                  <a:cxn ang="0">
                    <a:pos x="15" y="114"/>
                  </a:cxn>
                </a:cxnLst>
                <a:rect l="txL" t="txT" r="txR" b="txB"/>
                <a:pathLst>
                  <a:path w="84" h="75">
                    <a:moveTo>
                      <a:pt x="0" y="0"/>
                    </a:moveTo>
                    <a:cubicBezTo>
                      <a:pt x="49" y="3"/>
                      <a:pt x="32" y="0"/>
                      <a:pt x="60" y="18"/>
                    </a:cubicBezTo>
                    <a:cubicBezTo>
                      <a:pt x="77" y="44"/>
                      <a:pt x="84" y="39"/>
                      <a:pt x="84" y="75"/>
                    </a:cubicBezTo>
                  </a:path>
                </a:pathLst>
              </a:custGeom>
              <a:noFill/>
              <a:ln w="38100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6895" name="Group 210"/>
              <p:cNvGrpSpPr/>
              <p:nvPr/>
            </p:nvGrpSpPr>
            <p:grpSpPr>
              <a:xfrm>
                <a:off x="3507" y="3285"/>
                <a:ext cx="1822" cy="303"/>
                <a:chOff x="3507" y="3285"/>
                <a:chExt cx="1822" cy="303"/>
              </a:xfrm>
            </p:grpSpPr>
            <p:sp>
              <p:nvSpPr>
                <p:cNvPr id="36903" name="Line 158"/>
                <p:cNvSpPr/>
                <p:nvPr/>
              </p:nvSpPr>
              <p:spPr>
                <a:xfrm>
                  <a:off x="3507" y="3285"/>
                  <a:ext cx="1678" cy="22"/>
                </a:xfrm>
                <a:prstGeom prst="line">
                  <a:avLst/>
                </a:prstGeom>
                <a:ln w="38100" cap="flat" cmpd="sng">
                  <a:solidFill>
                    <a:schemeClr val="hlink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36904" name="Rectangle 173"/>
                <p:cNvSpPr/>
                <p:nvPr/>
              </p:nvSpPr>
              <p:spPr>
                <a:xfrm>
                  <a:off x="3951" y="3325"/>
                  <a:ext cx="166" cy="1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>
                  <a:spAutoFit/>
                </a:bodyPr>
                <a:lstStyle/>
                <a:p>
                  <a:pPr lvl="0" eaLnBrk="1" hangingPunct="1">
                    <a:lnSpc>
                      <a:spcPct val="100000"/>
                    </a:lnSpc>
                  </a:pPr>
                  <a:r>
                    <a:rPr lang="en-US" altLang="zh-CN" sz="1900" b="1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</a:t>
                  </a:r>
                  <a:endParaRPr lang="en-US" altLang="zh-CN" sz="2800" dirty="0">
                    <a:solidFill>
                      <a:srgbClr val="3399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905" name="Text Box 193"/>
                <p:cNvSpPr txBox="1"/>
                <p:nvPr/>
              </p:nvSpPr>
              <p:spPr>
                <a:xfrm>
                  <a:off x="4705" y="3355"/>
                  <a:ext cx="624" cy="23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algn="l" eaLnBrk="1" hangingPunct="1">
                    <a:lnSpc>
                      <a:spcPct val="100000"/>
                    </a:lnSpc>
                  </a:pPr>
                  <a:r>
                    <a:rPr lang="zh-CN" altLang="en-US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参考方向</a:t>
                  </a:r>
                </a:p>
              </p:txBody>
            </p:sp>
          </p:grpSp>
          <p:grpSp>
            <p:nvGrpSpPr>
              <p:cNvPr id="36896" name="Group 206"/>
              <p:cNvGrpSpPr/>
              <p:nvPr/>
            </p:nvGrpSpPr>
            <p:grpSpPr>
              <a:xfrm>
                <a:off x="3496" y="2664"/>
                <a:ext cx="1155" cy="666"/>
                <a:chOff x="3496" y="2664"/>
                <a:chExt cx="1155" cy="666"/>
              </a:xfrm>
            </p:grpSpPr>
            <p:sp>
              <p:nvSpPr>
                <p:cNvPr id="36900" name="Rectangle 175"/>
                <p:cNvSpPr/>
                <p:nvPr/>
              </p:nvSpPr>
              <p:spPr>
                <a:xfrm>
                  <a:off x="3751" y="3077"/>
                  <a:ext cx="200" cy="25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lvl="0" eaLnBrk="1" hangingPunct="1">
                    <a:lnSpc>
                      <a:spcPct val="100000"/>
                    </a:lnSpc>
                  </a:pPr>
                  <a:r>
                    <a:rPr lang="en-US" altLang="zh-CN" sz="2800" b="1" i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θ</a:t>
                  </a:r>
                  <a:endParaRPr lang="en-US" altLang="zh-CN" sz="2800" b="1" dirty="0">
                    <a:solidFill>
                      <a:srgbClr val="3399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36901" name="Group 204"/>
                <p:cNvGrpSpPr/>
                <p:nvPr/>
              </p:nvGrpSpPr>
              <p:grpSpPr>
                <a:xfrm>
                  <a:off x="3496" y="2664"/>
                  <a:ext cx="1155" cy="622"/>
                  <a:chOff x="3496" y="2664"/>
                  <a:chExt cx="1155" cy="622"/>
                </a:xfrm>
              </p:grpSpPr>
              <p:sp>
                <p:nvSpPr>
                  <p:cNvPr id="36902" name="Line 160"/>
                  <p:cNvSpPr/>
                  <p:nvPr/>
                </p:nvSpPr>
                <p:spPr>
                  <a:xfrm flipV="1">
                    <a:off x="3496" y="2850"/>
                    <a:ext cx="755" cy="436"/>
                  </a:xfrm>
                  <a:prstGeom prst="line">
                    <a:avLst/>
                  </a:prstGeom>
                  <a:ln w="381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graphicFrame>
                <p:nvGraphicFramePr>
                  <p:cNvPr id="36871" name="Object 196"/>
                  <p:cNvGraphicFramePr>
                    <a:graphicFrameLocks/>
                  </p:cNvGraphicFramePr>
                  <p:nvPr/>
                </p:nvGraphicFramePr>
                <p:xfrm>
                  <a:off x="4317" y="2664"/>
                  <a:ext cx="334" cy="21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r:id="rId2" imgW="7620000" imgH="4876800" progId="">
                          <p:embed/>
                        </p:oleObj>
                      </mc:Choice>
                      <mc:Fallback>
                        <p:oleObj r:id="rId2" imgW="7620000" imgH="4876800" progId="">
                          <p:embed/>
                          <p:pic>
                            <p:nvPicPr>
                              <p:cNvPr id="0" name="图片 49177" descr="image269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317" y="2664"/>
                                <a:ext cx="334" cy="21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grpSp>
            <p:nvGrpSpPr>
              <p:cNvPr id="36897" name="Group 207"/>
              <p:cNvGrpSpPr/>
              <p:nvPr/>
            </p:nvGrpSpPr>
            <p:grpSpPr>
              <a:xfrm>
                <a:off x="3513" y="2343"/>
                <a:ext cx="1040" cy="925"/>
                <a:chOff x="3513" y="2343"/>
                <a:chExt cx="1040" cy="925"/>
              </a:xfrm>
            </p:grpSpPr>
            <p:graphicFrame>
              <p:nvGraphicFramePr>
                <p:cNvPr id="36869" name="Object 195"/>
                <p:cNvGraphicFramePr>
                  <a:graphicFrameLocks/>
                </p:cNvGraphicFramePr>
                <p:nvPr/>
              </p:nvGraphicFramePr>
              <p:xfrm>
                <a:off x="3651" y="2857"/>
                <a:ext cx="287" cy="20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4" imgW="6096000" imgH="4267200" progId="">
                        <p:embed/>
                      </p:oleObj>
                    </mc:Choice>
                    <mc:Fallback>
                      <p:oleObj r:id="rId4" imgW="6096000" imgH="4267200" progId="">
                        <p:embed/>
                        <p:pic>
                          <p:nvPicPr>
                            <p:cNvPr id="0" name="图片 49178" descr="image270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51" y="2857"/>
                              <a:ext cx="287" cy="20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36898" name="Group 203"/>
                <p:cNvGrpSpPr/>
                <p:nvPr/>
              </p:nvGrpSpPr>
              <p:grpSpPr>
                <a:xfrm>
                  <a:off x="3513" y="2343"/>
                  <a:ext cx="1040" cy="925"/>
                  <a:chOff x="3513" y="2343"/>
                  <a:chExt cx="1040" cy="925"/>
                </a:xfrm>
              </p:grpSpPr>
              <p:sp>
                <p:nvSpPr>
                  <p:cNvPr id="36899" name="Line 161"/>
                  <p:cNvSpPr/>
                  <p:nvPr/>
                </p:nvSpPr>
                <p:spPr>
                  <a:xfrm flipV="1">
                    <a:off x="3513" y="2526"/>
                    <a:ext cx="290" cy="742"/>
                  </a:xfrm>
                  <a:prstGeom prst="line">
                    <a:avLst/>
                  </a:prstGeom>
                  <a:ln w="381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graphicFrame>
                <p:nvGraphicFramePr>
                  <p:cNvPr id="36870" name="Object 197"/>
                  <p:cNvGraphicFramePr>
                    <a:graphicFrameLocks/>
                  </p:cNvGraphicFramePr>
                  <p:nvPr/>
                </p:nvGraphicFramePr>
                <p:xfrm>
                  <a:off x="3868" y="2343"/>
                  <a:ext cx="685" cy="21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r:id="rId6" imgW="15544800" imgH="4876800" progId="">
                          <p:embed/>
                        </p:oleObj>
                      </mc:Choice>
                      <mc:Fallback>
                        <p:oleObj r:id="rId6" imgW="15544800" imgH="4876800" progId="">
                          <p:embed/>
                          <p:pic>
                            <p:nvPicPr>
                              <p:cNvPr id="0" name="图片 49179" descr="image271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868" y="2343"/>
                                <a:ext cx="685" cy="21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</p:grpSp>
      <p:sp>
        <p:nvSpPr>
          <p:cNvPr id="65578" name="Text Box 42"/>
          <p:cNvSpPr txBox="1"/>
          <p:nvPr/>
        </p:nvSpPr>
        <p:spPr>
          <a:xfrm>
            <a:off x="1234499" y="1154751"/>
            <a:ext cx="7538568" cy="2086725"/>
          </a:xfrm>
          <a:prstGeom prst="rect">
            <a:avLst/>
          </a:prstGeom>
          <a:noFill/>
          <a:ln w="28575">
            <a:noFill/>
          </a:ln>
        </p:spPr>
        <p:txBody>
          <a:bodyPr wrap="square" anchor="ctr">
            <a:spAutoFit/>
          </a:bodyPr>
          <a:lstStyle/>
          <a:p>
            <a:pPr lvl="0" algn="l" eaLnBrk="1" hangingPunct="1">
              <a:lnSpc>
                <a:spcPct val="135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线量</a:t>
            </a:r>
            <a:r>
              <a:rPr lang="zh-CN" altLang="en-US" sz="2400" b="1" dirty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在自然坐标系下，基本参量以运动曲线为</a:t>
            </a:r>
          </a:p>
          <a:p>
            <a:pPr lvl="0" algn="l" eaLnBrk="1" hangingPunct="1">
              <a:lnSpc>
                <a:spcPct val="135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基准，称为线量。</a:t>
            </a:r>
          </a:p>
          <a:p>
            <a:pPr lvl="0" algn="l" eaLnBrk="1" hangingPunct="1">
              <a:lnSpc>
                <a:spcPct val="135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角量</a:t>
            </a:r>
            <a:r>
              <a:rPr lang="zh-CN" altLang="en-US" sz="2400" b="1" dirty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en-US" altLang="zh-CN" sz="2400" b="1" dirty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在极坐标系下，基本参量以旋转角度为</a:t>
            </a:r>
          </a:p>
          <a:p>
            <a:pPr lvl="0" algn="l" eaLnBrk="1" hangingPunct="1">
              <a:lnSpc>
                <a:spcPct val="135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基准，称为角量。</a:t>
            </a:r>
          </a:p>
        </p:txBody>
      </p:sp>
      <p:grpSp>
        <p:nvGrpSpPr>
          <p:cNvPr id="12" name="Group 220"/>
          <p:cNvGrpSpPr/>
          <p:nvPr/>
        </p:nvGrpSpPr>
        <p:grpSpPr>
          <a:xfrm>
            <a:off x="1335322" y="3687344"/>
            <a:ext cx="3113616" cy="1966913"/>
            <a:chOff x="476" y="2301"/>
            <a:chExt cx="1471" cy="1239"/>
          </a:xfrm>
        </p:grpSpPr>
        <p:sp>
          <p:nvSpPr>
            <p:cNvPr id="36877" name="Text Box 139"/>
            <p:cNvSpPr txBox="1"/>
            <p:nvPr/>
          </p:nvSpPr>
          <p:spPr>
            <a:xfrm>
              <a:off x="476" y="2325"/>
              <a:ext cx="745" cy="29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>
              <a:spAutoFit/>
            </a:bodyPr>
            <a:lstStyle/>
            <a:p>
              <a:pPr lvl="0" eaLnBrk="1" hangingPunct="1">
                <a:lnSpc>
                  <a:spcPct val="100000"/>
                </a:lnSpc>
              </a:pPr>
              <a:r>
                <a:rPr lang="en-US" altLang="zh-CN" sz="24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4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）角位置</a:t>
              </a:r>
            </a:p>
          </p:txBody>
        </p:sp>
        <p:graphicFrame>
          <p:nvGraphicFramePr>
            <p:cNvPr id="36866" name="Object 140"/>
            <p:cNvGraphicFramePr>
              <a:graphicFrameLocks/>
            </p:cNvGraphicFramePr>
            <p:nvPr/>
          </p:nvGraphicFramePr>
          <p:xfrm>
            <a:off x="1625" y="2301"/>
            <a:ext cx="232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3352800" imgH="4267200" progId="">
                    <p:embed/>
                  </p:oleObj>
                </mc:Choice>
                <mc:Fallback>
                  <p:oleObj r:id="rId8" imgW="3352800" imgH="4267200" progId="">
                    <p:embed/>
                    <p:pic>
                      <p:nvPicPr>
                        <p:cNvPr id="0" name="图片 49180" descr="image27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5" y="2301"/>
                          <a:ext cx="232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8" name="Text Box 143"/>
            <p:cNvSpPr txBox="1"/>
            <p:nvPr/>
          </p:nvSpPr>
          <p:spPr>
            <a:xfrm>
              <a:off x="489" y="2739"/>
              <a:ext cx="745" cy="29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>
              <a:spAutoFit/>
            </a:bodyPr>
            <a:lstStyle/>
            <a:p>
              <a:pPr lvl="0" algn="l" eaLnBrk="1" hangingPunct="1">
                <a:lnSpc>
                  <a:spcPct val="100000"/>
                </a:lnSpc>
              </a:pPr>
              <a:r>
                <a:rPr lang="en-US" altLang="zh-CN" sz="24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4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）角位移</a:t>
              </a:r>
            </a:p>
          </p:txBody>
        </p:sp>
        <p:graphicFrame>
          <p:nvGraphicFramePr>
            <p:cNvPr id="36867" name="Object 144"/>
            <p:cNvGraphicFramePr>
              <a:graphicFrameLocks/>
            </p:cNvGraphicFramePr>
            <p:nvPr/>
          </p:nvGraphicFramePr>
          <p:xfrm>
            <a:off x="1558" y="2748"/>
            <a:ext cx="38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6096000" imgH="4267200" progId="">
                    <p:embed/>
                  </p:oleObj>
                </mc:Choice>
                <mc:Fallback>
                  <p:oleObj r:id="rId10" imgW="6096000" imgH="4267200" progId="">
                    <p:embed/>
                    <p:pic>
                      <p:nvPicPr>
                        <p:cNvPr id="0" name="图片 49181" descr="image27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8" y="2748"/>
                          <a:ext cx="389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9" name="Text Box 146"/>
            <p:cNvSpPr txBox="1"/>
            <p:nvPr/>
          </p:nvSpPr>
          <p:spPr>
            <a:xfrm>
              <a:off x="552" y="3248"/>
              <a:ext cx="526" cy="29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>
              <a:spAutoFit/>
            </a:bodyPr>
            <a:lstStyle/>
            <a:p>
              <a:pPr lvl="0" algn="l" eaLnBrk="1" hangingPunct="1">
                <a:lnSpc>
                  <a:spcPct val="100000"/>
                </a:lnSpc>
              </a:pPr>
              <a:r>
                <a:rPr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单位：</a:t>
              </a:r>
            </a:p>
          </p:txBody>
        </p:sp>
        <p:graphicFrame>
          <p:nvGraphicFramePr>
            <p:cNvPr id="36868" name="Object 147"/>
            <p:cNvGraphicFramePr>
              <a:graphicFrameLocks/>
            </p:cNvGraphicFramePr>
            <p:nvPr/>
          </p:nvGraphicFramePr>
          <p:xfrm>
            <a:off x="1203" y="3255"/>
            <a:ext cx="424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1" imgW="6705600" imgH="4267200" progId="">
                    <p:embed/>
                  </p:oleObj>
                </mc:Choice>
                <mc:Fallback>
                  <p:oleObj r:id="rId11" imgW="6705600" imgH="4267200" progId="">
                    <p:embed/>
                    <p:pic>
                      <p:nvPicPr>
                        <p:cNvPr id="0" name="图片 49182" descr="image27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3" y="3255"/>
                          <a:ext cx="424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75" name="Text Box 218"/>
          <p:cNvSpPr txBox="1"/>
          <p:nvPr/>
        </p:nvSpPr>
        <p:spPr>
          <a:xfrm>
            <a:off x="1208617" y="595020"/>
            <a:ext cx="9113529" cy="46166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anchor="ctr">
            <a:spAutoFit/>
          </a:bodyPr>
          <a:lstStyle/>
          <a:p>
            <a:pPr lvl="0" algn="l" eaLnBrk="1" hangingPunct="1">
              <a:lnSpc>
                <a:spcPct val="100000"/>
              </a:lnSpc>
              <a:buClr>
                <a:srgbClr val="0033CC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质点圆周运动的角量描述（极坐标系）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7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2" name="Text Box 2"/>
          <p:cNvSpPr txBox="1"/>
          <p:nvPr/>
        </p:nvSpPr>
        <p:spPr>
          <a:xfrm>
            <a:off x="677333" y="339259"/>
            <a:ext cx="1989647" cy="52322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anchor="ctr">
            <a:spAutoFit/>
          </a:bodyPr>
          <a:lstStyle/>
          <a:p>
            <a:pPr lvl="0" algn="l" eaLnBrk="1" hangingPunct="1">
              <a:lnSpc>
                <a:spcPct val="100000"/>
              </a:lnSpc>
            </a:pPr>
            <a:r>
              <a:rPr lang="en-US" altLang="zh-CN" sz="2800" b="1" dirty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800" b="1" dirty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角速度</a:t>
            </a:r>
          </a:p>
        </p:txBody>
      </p:sp>
      <p:grpSp>
        <p:nvGrpSpPr>
          <p:cNvPr id="2" name="Group 73"/>
          <p:cNvGrpSpPr/>
          <p:nvPr/>
        </p:nvGrpSpPr>
        <p:grpSpPr>
          <a:xfrm>
            <a:off x="609601" y="900113"/>
            <a:ext cx="4686300" cy="912812"/>
            <a:chOff x="288" y="567"/>
            <a:chExt cx="2214" cy="575"/>
          </a:xfrm>
        </p:grpSpPr>
        <p:sp>
          <p:nvSpPr>
            <p:cNvPr id="37940" name="Text Box 4"/>
            <p:cNvSpPr txBox="1"/>
            <p:nvPr/>
          </p:nvSpPr>
          <p:spPr>
            <a:xfrm>
              <a:off x="288" y="669"/>
              <a:ext cx="1636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ctr">
              <a:spAutoFit/>
            </a:bodyPr>
            <a:lstStyle/>
            <a:p>
              <a:pPr lvl="0" algn="l" eaLnBrk="1" hangingPunct="1">
                <a:lnSpc>
                  <a:spcPct val="100000"/>
                </a:lnSpc>
              </a:pPr>
              <a:r>
                <a:rPr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平均角速度</a:t>
              </a:r>
              <a:r>
                <a:rPr lang="en-US" altLang="zh-CN" sz="28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:</a:t>
              </a:r>
              <a:endParaRPr lang="en-US" altLang="zh-CN" sz="2800" b="1" dirty="0">
                <a:solidFill>
                  <a:srgbClr val="3399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37901" name="Object 5"/>
            <p:cNvGraphicFramePr>
              <a:graphicFrameLocks/>
            </p:cNvGraphicFramePr>
            <p:nvPr/>
          </p:nvGraphicFramePr>
          <p:xfrm>
            <a:off x="1710" y="567"/>
            <a:ext cx="792" cy="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3411200" imgH="9753600" progId="">
                    <p:embed/>
                  </p:oleObj>
                </mc:Choice>
                <mc:Fallback>
                  <p:oleObj r:id="rId2" imgW="13411200" imgH="9753600" progId="">
                    <p:embed/>
                    <p:pic>
                      <p:nvPicPr>
                        <p:cNvPr id="0" name="图片 51249" descr="image28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0" y="567"/>
                          <a:ext cx="792" cy="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2"/>
          <p:cNvGrpSpPr/>
          <p:nvPr/>
        </p:nvGrpSpPr>
        <p:grpSpPr>
          <a:xfrm>
            <a:off x="946151" y="2024064"/>
            <a:ext cx="5710767" cy="892175"/>
            <a:chOff x="447" y="1275"/>
            <a:chExt cx="2698" cy="562"/>
          </a:xfrm>
        </p:grpSpPr>
        <p:sp>
          <p:nvSpPr>
            <p:cNvPr id="37939" name="Text Box 7"/>
            <p:cNvSpPr txBox="1"/>
            <p:nvPr/>
          </p:nvSpPr>
          <p:spPr>
            <a:xfrm>
              <a:off x="447" y="1346"/>
              <a:ext cx="684" cy="33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>
              <a:spAutoFit/>
            </a:bodyPr>
            <a:lstStyle/>
            <a:p>
              <a:pPr lvl="0" algn="l" eaLnBrk="1" hangingPunct="1">
                <a:lnSpc>
                  <a:spcPct val="100000"/>
                </a:lnSpc>
              </a:pPr>
              <a:r>
                <a:rPr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角速度</a:t>
              </a:r>
              <a:r>
                <a:rPr lang="en-US" altLang="zh-CN" sz="28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:</a:t>
              </a:r>
            </a:p>
          </p:txBody>
        </p:sp>
        <p:graphicFrame>
          <p:nvGraphicFramePr>
            <p:cNvPr id="37900" name="Object 8"/>
            <p:cNvGraphicFramePr>
              <a:graphicFrameLocks/>
            </p:cNvGraphicFramePr>
            <p:nvPr/>
          </p:nvGraphicFramePr>
          <p:xfrm>
            <a:off x="1576" y="1275"/>
            <a:ext cx="1569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27127200" imgH="9753600" progId="">
                    <p:embed/>
                  </p:oleObj>
                </mc:Choice>
                <mc:Fallback>
                  <p:oleObj r:id="rId4" imgW="27127200" imgH="9753600" progId="">
                    <p:embed/>
                    <p:pic>
                      <p:nvPicPr>
                        <p:cNvPr id="0" name="图片 51250" descr="image28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6" y="1275"/>
                          <a:ext cx="1569" cy="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905" name="Group 75"/>
          <p:cNvGrpSpPr/>
          <p:nvPr/>
        </p:nvGrpSpPr>
        <p:grpSpPr>
          <a:xfrm>
            <a:off x="7721600" y="685800"/>
            <a:ext cx="4064000" cy="3810000"/>
            <a:chOff x="3648" y="432"/>
            <a:chExt cx="1920" cy="2400"/>
          </a:xfrm>
        </p:grpSpPr>
        <p:sp>
          <p:nvSpPr>
            <p:cNvPr id="37923" name="Rectangle 9"/>
            <p:cNvSpPr/>
            <p:nvPr/>
          </p:nvSpPr>
          <p:spPr>
            <a:xfrm>
              <a:off x="3648" y="432"/>
              <a:ext cx="1920" cy="2400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l" eaLnBrk="1" hangingPunct="1"/>
              <a:endPara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5597" name="Oval 13"/>
            <p:cNvSpPr>
              <a:spLocks noChangeArrowheads="1"/>
            </p:cNvSpPr>
            <p:nvPr/>
          </p:nvSpPr>
          <p:spPr bwMode="auto">
            <a:xfrm>
              <a:off x="3792" y="1428"/>
              <a:ext cx="1279" cy="48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rgbClr val="0000CC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25" name="Line 14"/>
            <p:cNvSpPr/>
            <p:nvPr/>
          </p:nvSpPr>
          <p:spPr>
            <a:xfrm flipV="1">
              <a:off x="4456" y="564"/>
              <a:ext cx="1" cy="108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dashDot"/>
              <a:headEnd type="none" w="med" len="med"/>
              <a:tailEnd type="none" w="med" len="med"/>
            </a:ln>
          </p:spPr>
        </p:sp>
        <p:sp>
          <p:nvSpPr>
            <p:cNvPr id="37926" name="Line 15"/>
            <p:cNvSpPr/>
            <p:nvPr/>
          </p:nvSpPr>
          <p:spPr>
            <a:xfrm>
              <a:off x="4456" y="1915"/>
              <a:ext cx="1" cy="81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dashDot"/>
              <a:headEnd type="none" w="med" len="med"/>
              <a:tailEnd type="none" w="med" len="med"/>
            </a:ln>
          </p:spPr>
        </p:sp>
        <p:sp>
          <p:nvSpPr>
            <p:cNvPr id="37927" name="Line 16"/>
            <p:cNvSpPr/>
            <p:nvPr/>
          </p:nvSpPr>
          <p:spPr>
            <a:xfrm>
              <a:off x="4456" y="1644"/>
              <a:ext cx="358" cy="217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28" name="Freeform 19"/>
            <p:cNvSpPr/>
            <p:nvPr/>
          </p:nvSpPr>
          <p:spPr>
            <a:xfrm>
              <a:off x="4786" y="1860"/>
              <a:ext cx="62" cy="78"/>
            </a:xfrm>
            <a:custGeom>
              <a:avLst/>
              <a:gdLst>
                <a:gd name="txL" fmla="*/ 0 w 62"/>
                <a:gd name="txT" fmla="*/ 0 h 78"/>
                <a:gd name="txR" fmla="*/ 62 w 62"/>
                <a:gd name="txB" fmla="*/ 78 h 78"/>
              </a:gdLst>
              <a:ahLst/>
              <a:cxnLst>
                <a:cxn ang="0">
                  <a:pos x="58" y="78"/>
                </a:cxn>
                <a:cxn ang="0">
                  <a:pos x="62" y="0"/>
                </a:cxn>
                <a:cxn ang="0">
                  <a:pos x="0" y="42"/>
                </a:cxn>
              </a:cxnLst>
              <a:rect l="txL" t="txT" r="txR" b="txB"/>
              <a:pathLst>
                <a:path w="62" h="78">
                  <a:moveTo>
                    <a:pt x="58" y="78"/>
                  </a:moveTo>
                  <a:lnTo>
                    <a:pt x="62" y="0"/>
                  </a:lnTo>
                  <a:lnTo>
                    <a:pt x="0" y="42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29" name="Line 21"/>
            <p:cNvSpPr/>
            <p:nvPr/>
          </p:nvSpPr>
          <p:spPr>
            <a:xfrm flipV="1">
              <a:off x="4848" y="1740"/>
              <a:ext cx="409" cy="108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30" name="Freeform 22"/>
            <p:cNvSpPr/>
            <p:nvPr/>
          </p:nvSpPr>
          <p:spPr>
            <a:xfrm>
              <a:off x="5150" y="1736"/>
              <a:ext cx="73" cy="68"/>
            </a:xfrm>
            <a:custGeom>
              <a:avLst/>
              <a:gdLst>
                <a:gd name="txL" fmla="*/ 0 w 73"/>
                <a:gd name="txT" fmla="*/ 0 h 68"/>
                <a:gd name="txR" fmla="*/ 73 w 73"/>
                <a:gd name="txB" fmla="*/ 68 h 68"/>
              </a:gdLst>
              <a:ahLst/>
              <a:cxnLst>
                <a:cxn ang="0">
                  <a:pos x="17" y="68"/>
                </a:cxn>
                <a:cxn ang="0">
                  <a:pos x="73" y="17"/>
                </a:cxn>
                <a:cxn ang="0">
                  <a:pos x="0" y="0"/>
                </a:cxn>
              </a:cxnLst>
              <a:rect l="txL" t="txT" r="txR" b="txB"/>
              <a:pathLst>
                <a:path w="73" h="68">
                  <a:moveTo>
                    <a:pt x="17" y="68"/>
                  </a:moveTo>
                  <a:lnTo>
                    <a:pt x="73" y="17"/>
                  </a:ln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31" name="Rectangle 23"/>
            <p:cNvSpPr/>
            <p:nvPr/>
          </p:nvSpPr>
          <p:spPr>
            <a:xfrm>
              <a:off x="4252" y="1590"/>
              <a:ext cx="206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lvl="0" algn="l" eaLnBrk="1" hangingPunct="1"/>
              <a:endPara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32" name="Rectangle 24"/>
            <p:cNvSpPr/>
            <p:nvPr/>
          </p:nvSpPr>
          <p:spPr>
            <a:xfrm>
              <a:off x="4224" y="1536"/>
              <a:ext cx="79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lvl="0" eaLnBrk="1" hangingPunct="1">
                <a:lnSpc>
                  <a:spcPct val="100000"/>
                </a:lnSpc>
              </a:pP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lang="en-US" altLang="zh-CN" b="1" i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33" name="Rectangle 25"/>
            <p:cNvSpPr/>
            <p:nvPr/>
          </p:nvSpPr>
          <p:spPr>
            <a:xfrm>
              <a:off x="4032" y="2448"/>
              <a:ext cx="30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lvl="0" algn="l" eaLnBrk="1" hangingPunct="1"/>
              <a:endPara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34" name="Rectangle 31"/>
            <p:cNvSpPr/>
            <p:nvPr/>
          </p:nvSpPr>
          <p:spPr>
            <a:xfrm>
              <a:off x="4471" y="1716"/>
              <a:ext cx="73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lvl="0" eaLnBrk="1" hangingPunct="1">
                <a:lnSpc>
                  <a:spcPct val="100000"/>
                </a:lnSpc>
              </a:pP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35" name="Rectangle 32"/>
            <p:cNvSpPr/>
            <p:nvPr/>
          </p:nvSpPr>
          <p:spPr>
            <a:xfrm>
              <a:off x="4813" y="1734"/>
              <a:ext cx="227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lvl="0" algn="l" eaLnBrk="1" hangingPunct="1"/>
              <a:endPara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36" name="Rectangle 33"/>
            <p:cNvSpPr/>
            <p:nvPr/>
          </p:nvSpPr>
          <p:spPr>
            <a:xfrm>
              <a:off x="4800" y="1800"/>
              <a:ext cx="212" cy="26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pPr lvl="0" eaLnBrk="1" hangingPunct="1">
                <a:lnSpc>
                  <a:spcPct val="100000"/>
                </a:lnSpc>
              </a:pPr>
              <a:r>
                <a:rPr lang="en-US" altLang="zh-CN" sz="2700" b="1" i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P</a:t>
              </a:r>
              <a:endParaRPr lang="en-US" altLang="zh-CN" b="1" i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7897" name="Object 35"/>
            <p:cNvGraphicFramePr>
              <a:graphicFrameLocks/>
            </p:cNvGraphicFramePr>
            <p:nvPr/>
          </p:nvGraphicFramePr>
          <p:xfrm>
            <a:off x="5184" y="1668"/>
            <a:ext cx="245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3048000" imgH="4267200" progId="">
                    <p:embed/>
                  </p:oleObj>
                </mc:Choice>
                <mc:Fallback>
                  <p:oleObj r:id="rId6" imgW="3048000" imgH="4267200" progId="">
                    <p:embed/>
                    <p:pic>
                      <p:nvPicPr>
                        <p:cNvPr id="0" name="图片 51251" descr="image28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668"/>
                          <a:ext cx="245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37" name="Freeform 36"/>
            <p:cNvSpPr/>
            <p:nvPr/>
          </p:nvSpPr>
          <p:spPr>
            <a:xfrm>
              <a:off x="4704" y="1720"/>
              <a:ext cx="190" cy="49"/>
            </a:xfrm>
            <a:custGeom>
              <a:avLst/>
              <a:gdLst>
                <a:gd name="txL" fmla="*/ 0 w 190"/>
                <a:gd name="txT" fmla="*/ 0 h 49"/>
                <a:gd name="txR" fmla="*/ 190 w 190"/>
                <a:gd name="txB" fmla="*/ 49 h 49"/>
              </a:gdLst>
              <a:ahLst/>
              <a:cxnLst>
                <a:cxn ang="0">
                  <a:pos x="0" y="49"/>
                </a:cxn>
                <a:cxn ang="0">
                  <a:pos x="23" y="47"/>
                </a:cxn>
                <a:cxn ang="0">
                  <a:pos x="46" y="46"/>
                </a:cxn>
                <a:cxn ang="0">
                  <a:pos x="73" y="44"/>
                </a:cxn>
                <a:cxn ang="0">
                  <a:pos x="98" y="40"/>
                </a:cxn>
                <a:cxn ang="0">
                  <a:pos x="125" y="35"/>
                </a:cxn>
                <a:cxn ang="0">
                  <a:pos x="150" y="27"/>
                </a:cxn>
                <a:cxn ang="0">
                  <a:pos x="171" y="16"/>
                </a:cxn>
                <a:cxn ang="0">
                  <a:pos x="181" y="8"/>
                </a:cxn>
                <a:cxn ang="0">
                  <a:pos x="190" y="0"/>
                </a:cxn>
              </a:cxnLst>
              <a:rect l="txL" t="txT" r="txR" b="txB"/>
              <a:pathLst>
                <a:path w="190" h="49">
                  <a:moveTo>
                    <a:pt x="0" y="49"/>
                  </a:moveTo>
                  <a:lnTo>
                    <a:pt x="23" y="47"/>
                  </a:lnTo>
                  <a:lnTo>
                    <a:pt x="46" y="46"/>
                  </a:lnTo>
                  <a:lnTo>
                    <a:pt x="73" y="44"/>
                  </a:lnTo>
                  <a:lnTo>
                    <a:pt x="98" y="40"/>
                  </a:lnTo>
                  <a:lnTo>
                    <a:pt x="125" y="35"/>
                  </a:lnTo>
                  <a:lnTo>
                    <a:pt x="150" y="27"/>
                  </a:lnTo>
                  <a:lnTo>
                    <a:pt x="171" y="16"/>
                  </a:lnTo>
                  <a:lnTo>
                    <a:pt x="181" y="8"/>
                  </a:lnTo>
                  <a:lnTo>
                    <a:pt x="19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7898" name="Object 44"/>
            <p:cNvGraphicFramePr>
              <a:graphicFrameLocks/>
            </p:cNvGraphicFramePr>
            <p:nvPr/>
          </p:nvGraphicFramePr>
          <p:xfrm>
            <a:off x="4648" y="1476"/>
            <a:ext cx="353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6096000" imgH="4267200" progId="">
                    <p:embed/>
                  </p:oleObj>
                </mc:Choice>
                <mc:Fallback>
                  <p:oleObj r:id="rId8" imgW="6096000" imgH="4267200" progId="">
                    <p:embed/>
                    <p:pic>
                      <p:nvPicPr>
                        <p:cNvPr id="0" name="图片 51252" descr="image27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8" y="1476"/>
                          <a:ext cx="353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38" name="Line 34"/>
            <p:cNvSpPr/>
            <p:nvPr/>
          </p:nvSpPr>
          <p:spPr>
            <a:xfrm>
              <a:off x="4464" y="1632"/>
              <a:ext cx="509" cy="188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37899" name="Object 63"/>
            <p:cNvGraphicFramePr>
              <a:graphicFrameLocks/>
            </p:cNvGraphicFramePr>
            <p:nvPr/>
          </p:nvGraphicFramePr>
          <p:xfrm>
            <a:off x="4128" y="2400"/>
            <a:ext cx="32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3962400" imgH="4267200" progId="">
                    <p:embed/>
                  </p:oleObj>
                </mc:Choice>
                <mc:Fallback>
                  <p:oleObj r:id="rId10" imgW="3962400" imgH="4267200" progId="">
                    <p:embed/>
                    <p:pic>
                      <p:nvPicPr>
                        <p:cNvPr id="0" name="图片 51253" descr="image28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400"/>
                          <a:ext cx="32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74"/>
          <p:cNvGrpSpPr/>
          <p:nvPr/>
        </p:nvGrpSpPr>
        <p:grpSpPr>
          <a:xfrm>
            <a:off x="1100667" y="914400"/>
            <a:ext cx="9914468" cy="5367338"/>
            <a:chOff x="520" y="576"/>
            <a:chExt cx="4684" cy="3381"/>
          </a:xfrm>
        </p:grpSpPr>
        <p:grpSp>
          <p:nvGrpSpPr>
            <p:cNvPr id="37912" name="Group 68"/>
            <p:cNvGrpSpPr/>
            <p:nvPr/>
          </p:nvGrpSpPr>
          <p:grpSpPr>
            <a:xfrm>
              <a:off x="520" y="2640"/>
              <a:ext cx="2648" cy="1317"/>
              <a:chOff x="520" y="2640"/>
              <a:chExt cx="2648" cy="1317"/>
            </a:xfrm>
          </p:grpSpPr>
          <p:graphicFrame>
            <p:nvGraphicFramePr>
              <p:cNvPr id="37895" name="Object 53"/>
              <p:cNvGraphicFramePr>
                <a:graphicFrameLocks/>
              </p:cNvGraphicFramePr>
              <p:nvPr/>
            </p:nvGraphicFramePr>
            <p:xfrm>
              <a:off x="528" y="2640"/>
              <a:ext cx="1151" cy="3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2" imgW="14630400" imgH="4876800" progId="">
                      <p:embed/>
                    </p:oleObj>
                  </mc:Choice>
                  <mc:Fallback>
                    <p:oleObj r:id="rId12" imgW="14630400" imgH="4876800" progId="">
                      <p:embed/>
                      <p:pic>
                        <p:nvPicPr>
                          <p:cNvPr id="0" name="图片 51254" descr="image28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" y="2640"/>
                            <a:ext cx="1151" cy="3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7920" name="Group 67"/>
              <p:cNvGrpSpPr/>
              <p:nvPr/>
            </p:nvGrpSpPr>
            <p:grpSpPr>
              <a:xfrm>
                <a:off x="520" y="3118"/>
                <a:ext cx="2648" cy="349"/>
                <a:chOff x="520" y="3118"/>
                <a:chExt cx="2648" cy="349"/>
              </a:xfrm>
            </p:grpSpPr>
            <p:sp>
              <p:nvSpPr>
                <p:cNvPr id="37922" name="Text Box 55"/>
                <p:cNvSpPr txBox="1"/>
                <p:nvPr/>
              </p:nvSpPr>
              <p:spPr>
                <a:xfrm>
                  <a:off x="520" y="3123"/>
                  <a:ext cx="514" cy="33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pPr lvl="0" algn="l" eaLnBrk="1" hangingPunct="1">
                    <a:lnSpc>
                      <a:spcPct val="100000"/>
                    </a:lnSpc>
                  </a:pPr>
                  <a:r>
                    <a:rPr lang="zh-CN" altLang="en-US" sz="2800" b="1" dirty="0">
                      <a:solidFill>
                        <a:srgbClr val="0000CC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大小</a:t>
                  </a:r>
                  <a:r>
                    <a:rPr lang="en-US" altLang="zh-CN" sz="2800" b="1" dirty="0">
                      <a:solidFill>
                        <a:srgbClr val="0000CC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:</a:t>
                  </a:r>
                  <a:endParaRPr lang="en-US" altLang="zh-CN" sz="2800" b="1" dirty="0">
                    <a:solidFill>
                      <a:srgbClr val="3399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37896" name="Object 56"/>
                <p:cNvGraphicFramePr>
                  <a:graphicFrameLocks/>
                </p:cNvGraphicFramePr>
                <p:nvPr/>
              </p:nvGraphicFramePr>
              <p:xfrm>
                <a:off x="1110" y="3118"/>
                <a:ext cx="2058" cy="3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14" imgW="26822400" imgH="4876800" progId="">
                        <p:embed/>
                      </p:oleObj>
                    </mc:Choice>
                    <mc:Fallback>
                      <p:oleObj r:id="rId14" imgW="26822400" imgH="4876800" progId="">
                        <p:embed/>
                        <p:pic>
                          <p:nvPicPr>
                            <p:cNvPr id="0" name="图片 51255" descr="image288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10" y="3118"/>
                              <a:ext cx="2058" cy="34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37921" name="Text Box 57"/>
              <p:cNvSpPr txBox="1"/>
              <p:nvPr/>
            </p:nvSpPr>
            <p:spPr>
              <a:xfrm>
                <a:off x="545" y="3630"/>
                <a:ext cx="2332" cy="32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anchor="ctr">
                <a:spAutoFit/>
              </a:bodyPr>
              <a:lstStyle/>
              <a:p>
                <a:pPr lvl="0" algn="l" eaLnBrk="1" hangingPunct="1">
                  <a:lnSpc>
                    <a:spcPct val="100000"/>
                  </a:lnSpc>
                </a:pPr>
                <a:r>
                  <a:rPr lang="zh-CN" altLang="en-US" sz="2800" b="1" dirty="0">
                    <a:solidFill>
                      <a:srgbClr val="0000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方向</a:t>
                </a:r>
                <a:r>
                  <a:rPr lang="en-US" altLang="zh-CN" sz="2800" b="1" dirty="0">
                    <a:solidFill>
                      <a:srgbClr val="0000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:</a:t>
                </a:r>
                <a:r>
                  <a:rPr lang="en-US" altLang="zh-CN" sz="2800" b="1" dirty="0">
                    <a:solidFill>
                      <a:srgbClr val="3399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右手螺旋法则</a:t>
                </a:r>
              </a:p>
            </p:txBody>
          </p:sp>
        </p:grpSp>
        <p:grpSp>
          <p:nvGrpSpPr>
            <p:cNvPr id="37913" name="Group 65"/>
            <p:cNvGrpSpPr/>
            <p:nvPr/>
          </p:nvGrpSpPr>
          <p:grpSpPr>
            <a:xfrm>
              <a:off x="4416" y="576"/>
              <a:ext cx="788" cy="1998"/>
              <a:chOff x="4416" y="576"/>
              <a:chExt cx="788" cy="1998"/>
            </a:xfrm>
          </p:grpSpPr>
          <p:sp>
            <p:nvSpPr>
              <p:cNvPr id="37914" name="Line 18"/>
              <p:cNvSpPr/>
              <p:nvPr/>
            </p:nvSpPr>
            <p:spPr>
              <a:xfrm flipV="1">
                <a:off x="4460" y="1872"/>
                <a:ext cx="384" cy="702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37915" name="Group 38"/>
              <p:cNvGrpSpPr/>
              <p:nvPr/>
            </p:nvGrpSpPr>
            <p:grpSpPr>
              <a:xfrm>
                <a:off x="4460" y="576"/>
                <a:ext cx="744" cy="1124"/>
                <a:chOff x="4488" y="576"/>
                <a:chExt cx="744" cy="1124"/>
              </a:xfrm>
            </p:grpSpPr>
            <p:sp>
              <p:nvSpPr>
                <p:cNvPr id="37917" name="Line 39"/>
                <p:cNvSpPr/>
                <p:nvPr/>
              </p:nvSpPr>
              <p:spPr>
                <a:xfrm flipV="1">
                  <a:off x="4488" y="576"/>
                  <a:ext cx="0" cy="399"/>
                </a:xfrm>
                <a:prstGeom prst="line">
                  <a:avLst/>
                </a:prstGeom>
                <a:ln w="38100" cap="flat" cmpd="sng">
                  <a:solidFill>
                    <a:srgbClr val="FF0000"/>
                  </a:solidFill>
                  <a:prstDash val="solid"/>
                  <a:headEnd type="none" w="med" len="med"/>
                  <a:tailEnd type="arrow" w="med" len="med"/>
                </a:ln>
              </p:spPr>
            </p:sp>
            <p:graphicFrame>
              <p:nvGraphicFramePr>
                <p:cNvPr id="37894" name="Object 40"/>
                <p:cNvGraphicFramePr>
                  <a:graphicFrameLocks/>
                </p:cNvGraphicFramePr>
                <p:nvPr/>
              </p:nvGraphicFramePr>
              <p:xfrm>
                <a:off x="4604" y="580"/>
                <a:ext cx="283" cy="3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16" imgW="3657600" imgH="4267200" progId="">
                        <p:embed/>
                      </p:oleObj>
                    </mc:Choice>
                    <mc:Fallback>
                      <p:oleObj r:id="rId16" imgW="3657600" imgH="4267200" progId="">
                        <p:embed/>
                        <p:pic>
                          <p:nvPicPr>
                            <p:cNvPr id="0" name="图片 51256" descr="image289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04" y="580"/>
                              <a:ext cx="283" cy="3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7918" name="Text Box 41"/>
                <p:cNvSpPr txBox="1"/>
                <p:nvPr/>
              </p:nvSpPr>
              <p:spPr>
                <a:xfrm>
                  <a:off x="4669" y="1085"/>
                  <a:ext cx="526" cy="233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pPr lvl="0" algn="l" eaLnBrk="1" hangingPunct="1">
                    <a:lnSpc>
                      <a:spcPct val="100000"/>
                    </a:lnSpc>
                  </a:pPr>
                  <a:r>
                    <a:rPr lang="zh-CN" altLang="en-US" b="1" dirty="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旋转方向</a:t>
                  </a:r>
                  <a:endParaRPr lang="zh-CN" altLang="en-US" sz="2800" b="1" dirty="0">
                    <a:solidFill>
                      <a:srgbClr val="3399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919" name="Freeform 42"/>
                <p:cNvSpPr/>
                <p:nvPr/>
              </p:nvSpPr>
              <p:spPr>
                <a:xfrm>
                  <a:off x="5080" y="1501"/>
                  <a:ext cx="152" cy="199"/>
                </a:xfrm>
                <a:custGeom>
                  <a:avLst/>
                  <a:gdLst>
                    <a:gd name="txL" fmla="*/ 0 w 144"/>
                    <a:gd name="txT" fmla="*/ 0 h 177"/>
                    <a:gd name="txR" fmla="*/ 144 w 144"/>
                    <a:gd name="txB" fmla="*/ 177 h 177"/>
                  </a:gdLst>
                  <a:ahLst/>
                  <a:cxnLst>
                    <a:cxn ang="0">
                      <a:pos x="78" y="252"/>
                    </a:cxn>
                    <a:cxn ang="0">
                      <a:pos x="156" y="79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144" h="177">
                      <a:moveTo>
                        <a:pt x="66" y="177"/>
                      </a:moveTo>
                      <a:cubicBezTo>
                        <a:pt x="105" y="130"/>
                        <a:pt x="144" y="84"/>
                        <a:pt x="133" y="55"/>
                      </a:cubicBezTo>
                      <a:cubicBezTo>
                        <a:pt x="122" y="26"/>
                        <a:pt x="22" y="9"/>
                        <a:pt x="0" y="0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aphicFrame>
            <p:nvGraphicFramePr>
              <p:cNvPr id="37892" name="Object 43"/>
              <p:cNvGraphicFramePr>
                <a:graphicFrameLocks/>
              </p:cNvGraphicFramePr>
              <p:nvPr/>
            </p:nvGraphicFramePr>
            <p:xfrm>
              <a:off x="4464" y="2064"/>
              <a:ext cx="250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8" imgW="152334" imgH="139639" progId="">
                      <p:embed/>
                    </p:oleObj>
                  </mc:Choice>
                  <mc:Fallback>
                    <p:oleObj r:id="rId18" imgW="152334" imgH="139639" progId="">
                      <p:embed/>
                      <p:pic>
                        <p:nvPicPr>
                          <p:cNvPr id="0" name="图片 51257" descr="image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2064"/>
                            <a:ext cx="250" cy="2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893" name="Object 62"/>
              <p:cNvGraphicFramePr>
                <a:graphicFrameLocks/>
              </p:cNvGraphicFramePr>
              <p:nvPr/>
            </p:nvGraphicFramePr>
            <p:xfrm>
              <a:off x="4724" y="2064"/>
              <a:ext cx="261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0" imgW="126780" imgH="164814" progId="">
                      <p:embed/>
                    </p:oleObj>
                  </mc:Choice>
                  <mc:Fallback>
                    <p:oleObj r:id="rId20" imgW="126780" imgH="164814" progId="">
                      <p:embed/>
                      <p:pic>
                        <p:nvPicPr>
                          <p:cNvPr id="0" name="图片 51258" descr="image1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24" y="2064"/>
                            <a:ext cx="261" cy="3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16" name="Freeform 64"/>
              <p:cNvSpPr/>
              <p:nvPr/>
            </p:nvSpPr>
            <p:spPr>
              <a:xfrm>
                <a:off x="4416" y="2352"/>
                <a:ext cx="192" cy="60"/>
              </a:xfrm>
              <a:custGeom>
                <a:avLst/>
                <a:gdLst>
                  <a:gd name="txL" fmla="*/ 0 w 96"/>
                  <a:gd name="txT" fmla="*/ 0 h 48"/>
                  <a:gd name="txR" fmla="*/ 96 w 96"/>
                  <a:gd name="txB" fmla="*/ 48 h 48"/>
                </a:gdLst>
                <a:ahLst/>
                <a:cxnLst>
                  <a:cxn ang="0">
                    <a:pos x="0" y="94"/>
                  </a:cxn>
                  <a:cxn ang="0">
                    <a:pos x="768" y="0"/>
                  </a:cxn>
                </a:cxnLst>
                <a:rect l="txL" t="txT" r="txR" b="txB"/>
                <a:pathLst>
                  <a:path w="96" h="48">
                    <a:moveTo>
                      <a:pt x="0" y="48"/>
                    </a:moveTo>
                    <a:cubicBezTo>
                      <a:pt x="40" y="24"/>
                      <a:pt x="80" y="0"/>
                      <a:pt x="96" y="0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0" name="Group 79"/>
          <p:cNvGrpSpPr/>
          <p:nvPr/>
        </p:nvGrpSpPr>
        <p:grpSpPr>
          <a:xfrm>
            <a:off x="711200" y="3181350"/>
            <a:ext cx="9889067" cy="3448049"/>
            <a:chOff x="336" y="2004"/>
            <a:chExt cx="4672" cy="2172"/>
          </a:xfrm>
        </p:grpSpPr>
        <p:grpSp>
          <p:nvGrpSpPr>
            <p:cNvPr id="37908" name="Group 78"/>
            <p:cNvGrpSpPr/>
            <p:nvPr/>
          </p:nvGrpSpPr>
          <p:grpSpPr>
            <a:xfrm>
              <a:off x="336" y="2004"/>
              <a:ext cx="4672" cy="2172"/>
              <a:chOff x="336" y="2004"/>
              <a:chExt cx="4672" cy="2172"/>
            </a:xfrm>
          </p:grpSpPr>
          <p:sp>
            <p:nvSpPr>
              <p:cNvPr id="37909" name="Text Box 49"/>
              <p:cNvSpPr txBox="1">
                <a:spLocks noChangeAspect="1"/>
              </p:cNvSpPr>
              <p:nvPr/>
            </p:nvSpPr>
            <p:spPr>
              <a:xfrm>
                <a:off x="336" y="2004"/>
                <a:ext cx="939" cy="33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l" eaLnBrk="1" hangingPunct="1">
                  <a:lnSpc>
                    <a:spcPct val="100000"/>
                  </a:lnSpc>
                </a:pPr>
                <a:r>
                  <a:rPr lang="zh-CN" altLang="en-US" sz="28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角速度矢量</a:t>
                </a:r>
              </a:p>
            </p:txBody>
          </p:sp>
          <p:graphicFrame>
            <p:nvGraphicFramePr>
              <p:cNvPr id="37891" name="Object 50"/>
              <p:cNvGraphicFramePr>
                <a:graphicFrameLocks/>
              </p:cNvGraphicFramePr>
              <p:nvPr/>
            </p:nvGraphicFramePr>
            <p:xfrm>
              <a:off x="1548" y="2024"/>
              <a:ext cx="26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2" imgW="3962400" imgH="4267200" progId="">
                      <p:embed/>
                    </p:oleObj>
                  </mc:Choice>
                  <mc:Fallback>
                    <p:oleObj r:id="rId22" imgW="3962400" imgH="4267200" progId="">
                      <p:embed/>
                      <p:pic>
                        <p:nvPicPr>
                          <p:cNvPr id="0" name="图片 51259" descr="image29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48" y="2024"/>
                            <a:ext cx="268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10" name="Text Box 51"/>
              <p:cNvSpPr txBox="1"/>
              <p:nvPr/>
            </p:nvSpPr>
            <p:spPr>
              <a:xfrm>
                <a:off x="2068" y="2015"/>
                <a:ext cx="769" cy="33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eaLnBrk="1" hangingPunct="1">
                  <a:lnSpc>
                    <a:spcPct val="100000"/>
                  </a:lnSpc>
                </a:pPr>
                <a:r>
                  <a:rPr lang="zh-CN" altLang="en-US" sz="2800" b="1" dirty="0">
                    <a:solidFill>
                      <a:srgbClr val="0000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方向沿轴</a:t>
                </a:r>
              </a:p>
            </p:txBody>
          </p:sp>
          <p:pic>
            <p:nvPicPr>
              <p:cNvPr id="37911" name="Picture 60" descr="youxuan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4176" y="2928"/>
                <a:ext cx="832" cy="1248"/>
              </a:xfrm>
              <a:prstGeom prst="rect">
                <a:avLst/>
              </a:prstGeom>
              <a:noFill/>
              <a:ln w="38100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pic>
        </p:grpSp>
        <p:graphicFrame>
          <p:nvGraphicFramePr>
            <p:cNvPr id="37890" name="Object 76"/>
            <p:cNvGraphicFramePr>
              <a:graphicFrameLocks/>
            </p:cNvGraphicFramePr>
            <p:nvPr/>
          </p:nvGraphicFramePr>
          <p:xfrm>
            <a:off x="4464" y="2928"/>
            <a:ext cx="22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5" imgW="253800" imgH="267120" progId="">
                    <p:embed/>
                  </p:oleObj>
                </mc:Choice>
                <mc:Fallback>
                  <p:oleObj r:id="rId25" imgW="253800" imgH="267120" progId="">
                    <p:embed/>
                    <p:pic>
                      <p:nvPicPr>
                        <p:cNvPr id="0" name="图片 51260" descr="image29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928"/>
                          <a:ext cx="22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1" name="Rectangle 1026"/>
          <p:cNvSpPr/>
          <p:nvPr/>
        </p:nvSpPr>
        <p:spPr>
          <a:xfrm>
            <a:off x="444501" y="215901"/>
            <a:ext cx="4883151" cy="549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/>
          <a:p>
            <a:pPr lvl="0"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8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角加速度</a:t>
            </a:r>
            <a:endParaRPr lang="zh-CN" altLang="en-US" sz="5400" dirty="0">
              <a:solidFill>
                <a:srgbClr val="FF66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Group 1213"/>
          <p:cNvGrpSpPr/>
          <p:nvPr/>
        </p:nvGrpSpPr>
        <p:grpSpPr>
          <a:xfrm>
            <a:off x="508001" y="2514601"/>
            <a:ext cx="11444817" cy="4010026"/>
            <a:chOff x="240" y="1584"/>
            <a:chExt cx="5407" cy="2526"/>
          </a:xfrm>
        </p:grpSpPr>
        <p:sp>
          <p:nvSpPr>
            <p:cNvPr id="38925" name="Text Box 1034"/>
            <p:cNvSpPr txBox="1"/>
            <p:nvPr/>
          </p:nvSpPr>
          <p:spPr>
            <a:xfrm>
              <a:off x="240" y="1584"/>
              <a:ext cx="2776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l" eaLnBrk="1" hangingPunct="1">
                <a:lnSpc>
                  <a:spcPct val="100000"/>
                </a:lnSpc>
              </a:pPr>
              <a:r>
                <a:rPr lang="en-US" altLang="zh-CN" sz="2800" b="1" dirty="0">
                  <a:solidFill>
                    <a:srgbClr val="0000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  <a:r>
                <a:rPr lang="zh-CN" altLang="en-US" sz="2800" b="1" dirty="0">
                  <a:solidFill>
                    <a:srgbClr val="0000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）</a:t>
              </a:r>
              <a:r>
                <a:rPr lang="en-US" altLang="zh-CN" sz="2800" b="1" dirty="0">
                  <a:solidFill>
                    <a:srgbClr val="0000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zh-CN" altLang="en-US" sz="2800" b="1" dirty="0">
                  <a:solidFill>
                    <a:srgbClr val="0000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角量与线量的关系</a:t>
              </a:r>
              <a:endParaRPr lang="zh-CN" altLang="en-US" sz="28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38926" name="Group 1206"/>
            <p:cNvGrpSpPr/>
            <p:nvPr/>
          </p:nvGrpSpPr>
          <p:grpSpPr>
            <a:xfrm>
              <a:off x="3295" y="2064"/>
              <a:ext cx="2352" cy="2046"/>
              <a:chOff x="3264" y="2064"/>
              <a:chExt cx="2352" cy="2046"/>
            </a:xfrm>
          </p:grpSpPr>
          <p:grpSp>
            <p:nvGrpSpPr>
              <p:cNvPr id="38927" name="Group 1180"/>
              <p:cNvGrpSpPr/>
              <p:nvPr/>
            </p:nvGrpSpPr>
            <p:grpSpPr>
              <a:xfrm>
                <a:off x="3264" y="2064"/>
                <a:ext cx="2352" cy="2046"/>
                <a:chOff x="2640" y="1872"/>
                <a:chExt cx="2352" cy="2046"/>
              </a:xfrm>
            </p:grpSpPr>
            <p:sp>
              <p:nvSpPr>
                <p:cNvPr id="38928" name="Rectangle 1181"/>
                <p:cNvSpPr/>
                <p:nvPr/>
              </p:nvSpPr>
              <p:spPr>
                <a:xfrm>
                  <a:off x="2640" y="1872"/>
                  <a:ext cx="2352" cy="2046"/>
                </a:xfrm>
                <a:prstGeom prst="rect">
                  <a:avLst/>
                </a:prstGeom>
                <a:solidFill>
                  <a:schemeClr val="bg1"/>
                </a:solidFill>
                <a:ln w="38100" cap="flat" cmpd="sng">
                  <a:solidFill>
                    <a:srgbClr val="FF99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algn="l" eaLnBrk="1" hangingPunct="1"/>
                  <a:endParaRPr lang="zh-CN" altLang="en-US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38929" name="Group 1182"/>
                <p:cNvGrpSpPr/>
                <p:nvPr/>
              </p:nvGrpSpPr>
              <p:grpSpPr>
                <a:xfrm>
                  <a:off x="2784" y="2095"/>
                  <a:ext cx="1944" cy="1709"/>
                  <a:chOff x="2760" y="2095"/>
                  <a:chExt cx="1944" cy="1709"/>
                </a:xfrm>
              </p:grpSpPr>
              <p:sp>
                <p:nvSpPr>
                  <p:cNvPr id="38944" name="Oval 1183"/>
                  <p:cNvSpPr/>
                  <p:nvPr/>
                </p:nvSpPr>
                <p:spPr>
                  <a:xfrm>
                    <a:off x="2760" y="2095"/>
                    <a:ext cx="1310" cy="1709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ap="flat" cmpd="sng">
                    <a:solidFill>
                      <a:srgbClr val="0000CC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pPr lvl="0" algn="l" eaLnBrk="1" hangingPunct="1"/>
                    <a:endParaRPr lang="zh-CN" altLang="en-US" dirty="0">
                      <a:solidFill>
                        <a:srgbClr val="00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8945" name="Line 1184"/>
                  <p:cNvSpPr/>
                  <p:nvPr/>
                </p:nvSpPr>
                <p:spPr>
                  <a:xfrm>
                    <a:off x="3375" y="2933"/>
                    <a:ext cx="1329" cy="18"/>
                  </a:xfrm>
                  <a:prstGeom prst="line">
                    <a:avLst/>
                  </a:prstGeom>
                  <a:ln w="38100" cap="flat" cmpd="sng">
                    <a:solidFill>
                      <a:schemeClr val="hlink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38946" name="Line 1185"/>
                  <p:cNvSpPr/>
                  <p:nvPr/>
                </p:nvSpPr>
                <p:spPr>
                  <a:xfrm flipV="1">
                    <a:off x="3366" y="2559"/>
                    <a:ext cx="636" cy="375"/>
                  </a:xfrm>
                  <a:prstGeom prst="line">
                    <a:avLst/>
                  </a:prstGeom>
                  <a:ln w="381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8947" name="Line 1186"/>
                  <p:cNvSpPr/>
                  <p:nvPr/>
                </p:nvSpPr>
                <p:spPr>
                  <a:xfrm flipV="1">
                    <a:off x="3379" y="2172"/>
                    <a:ext cx="288" cy="747"/>
                  </a:xfrm>
                  <a:prstGeom prst="line">
                    <a:avLst/>
                  </a:prstGeom>
                  <a:ln w="381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8948" name="Arc 1187"/>
                  <p:cNvSpPr/>
                  <p:nvPr/>
                </p:nvSpPr>
                <p:spPr>
                  <a:xfrm flipH="1">
                    <a:off x="3178" y="2160"/>
                    <a:ext cx="254" cy="76"/>
                  </a:xfrm>
                  <a:custGeom>
                    <a:avLst/>
                    <a:gdLst>
                      <a:gd name="txL" fmla="*/ 0 w 21600"/>
                      <a:gd name="txT" fmla="*/ 0 h 21600"/>
                      <a:gd name="txR" fmla="*/ 21600 w 21600"/>
                      <a:gd name="txB" fmla="*/ 21600 h 21600"/>
                    </a:gdLst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txL" t="txT" r="txR" b="txB"/>
                    <a:pathLst>
                      <a:path w="21600" h="21600" fill="none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 cap="flat" cmpd="sng">
                    <a:solidFill>
                      <a:schemeClr val="hlink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pPr lvl="0" eaLnBrk="1" hangingPunct="1"/>
                    <a:endPara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38930" name="Rectangle 1188"/>
                <p:cNvSpPr/>
                <p:nvPr/>
              </p:nvSpPr>
              <p:spPr>
                <a:xfrm>
                  <a:off x="3486" y="2900"/>
                  <a:ext cx="261" cy="24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lvl="0" algn="l" eaLnBrk="1" hangingPunct="1"/>
                  <a:endParaRPr lang="zh-CN" altLang="en-US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931" name="Rectangle 1189"/>
                <p:cNvSpPr/>
                <p:nvPr/>
              </p:nvSpPr>
              <p:spPr>
                <a:xfrm>
                  <a:off x="3120" y="2832"/>
                  <a:ext cx="79" cy="17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vl="0" eaLnBrk="1" hangingPunct="1">
                    <a:lnSpc>
                      <a:spcPct val="100000"/>
                    </a:lnSpc>
                  </a:pPr>
                  <a:r>
                    <a:rPr lang="en-US" altLang="zh-CN" b="1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O</a:t>
                  </a:r>
                  <a:endParaRPr lang="en-US" altLang="zh-CN" b="1" dirty="0">
                    <a:solidFill>
                      <a:srgbClr val="3399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932" name="Rectangle 1190"/>
                <p:cNvSpPr/>
                <p:nvPr/>
              </p:nvSpPr>
              <p:spPr>
                <a:xfrm>
                  <a:off x="4080" y="2976"/>
                  <a:ext cx="121" cy="19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vl="0" eaLnBrk="1" hangingPunct="1">
                    <a:lnSpc>
                      <a:spcPct val="100000"/>
                    </a:lnSpc>
                  </a:pPr>
                  <a:r>
                    <a:rPr lang="en-US" altLang="zh-CN" sz="2000" b="1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O'</a:t>
                  </a:r>
                  <a:endParaRPr lang="en-US" altLang="zh-CN" sz="2000" b="1" dirty="0">
                    <a:solidFill>
                      <a:srgbClr val="3399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933" name="Rectangle 1191"/>
                <p:cNvSpPr/>
                <p:nvPr/>
              </p:nvSpPr>
              <p:spPr>
                <a:xfrm>
                  <a:off x="4067" y="2017"/>
                  <a:ext cx="20" cy="1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vl="0" eaLnBrk="1" hangingPunct="1">
                    <a:lnSpc>
                      <a:spcPct val="100000"/>
                    </a:lnSpc>
                  </a:pPr>
                  <a:r>
                    <a:rPr lang="en-US" altLang="zh-CN" sz="1300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endParaRPr lang="en-US" altLang="zh-CN" sz="2800" dirty="0">
                    <a:solidFill>
                      <a:srgbClr val="3399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934" name="Rectangle 1192"/>
                <p:cNvSpPr/>
                <p:nvPr/>
              </p:nvSpPr>
              <p:spPr>
                <a:xfrm>
                  <a:off x="4406" y="2346"/>
                  <a:ext cx="261" cy="24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lvl="0" algn="l" eaLnBrk="1" hangingPunct="1"/>
                  <a:endParaRPr lang="zh-CN" altLang="en-US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935" name="Rectangle 1193"/>
                <p:cNvSpPr/>
                <p:nvPr/>
              </p:nvSpPr>
              <p:spPr>
                <a:xfrm>
                  <a:off x="3946" y="2900"/>
                  <a:ext cx="261" cy="24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lvl="0" algn="l" eaLnBrk="1" hangingPunct="1"/>
                  <a:endParaRPr lang="zh-CN" altLang="en-US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936" name="Rectangle 1194"/>
                <p:cNvSpPr/>
                <p:nvPr/>
              </p:nvSpPr>
              <p:spPr>
                <a:xfrm>
                  <a:off x="3312" y="2400"/>
                  <a:ext cx="178" cy="1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>
                  <a:spAutoFit/>
                </a:bodyPr>
                <a:lstStyle/>
                <a:p>
                  <a:pPr lvl="0" eaLnBrk="1" hangingPunct="1">
                    <a:lnSpc>
                      <a:spcPct val="100000"/>
                    </a:lnSpc>
                  </a:pPr>
                  <a:r>
                    <a:rPr lang="en-US" altLang="zh-CN" sz="1900" b="1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</a:t>
                  </a:r>
                  <a:endParaRPr lang="en-US" altLang="zh-CN" sz="2800" dirty="0">
                    <a:solidFill>
                      <a:srgbClr val="3399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937" name="Rectangle 1195"/>
                <p:cNvSpPr/>
                <p:nvPr/>
              </p:nvSpPr>
              <p:spPr>
                <a:xfrm>
                  <a:off x="3834" y="2677"/>
                  <a:ext cx="248" cy="24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lvl="0" algn="l" eaLnBrk="1" hangingPunct="1"/>
                  <a:endParaRPr lang="zh-CN" altLang="en-US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938" name="Rectangle 1196"/>
                <p:cNvSpPr/>
                <p:nvPr/>
              </p:nvSpPr>
              <p:spPr>
                <a:xfrm>
                  <a:off x="3600" y="2710"/>
                  <a:ext cx="170" cy="27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vl="0" eaLnBrk="1" hangingPunct="1">
                    <a:lnSpc>
                      <a:spcPct val="100000"/>
                    </a:lnSpc>
                  </a:pPr>
                  <a:r>
                    <a:rPr lang="en-US" altLang="zh-CN" sz="2800" b="1" i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θ</a:t>
                  </a:r>
                  <a:endParaRPr lang="en-US" altLang="zh-CN" sz="2800" b="1" dirty="0">
                    <a:solidFill>
                      <a:srgbClr val="3399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939" name="Rectangle 1197"/>
                <p:cNvSpPr/>
                <p:nvPr/>
              </p:nvSpPr>
              <p:spPr>
                <a:xfrm>
                  <a:off x="3638" y="2512"/>
                  <a:ext cx="557" cy="24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lvl="0" algn="l" eaLnBrk="1" hangingPunct="1"/>
                  <a:endParaRPr lang="zh-CN" altLang="en-US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940" name="Rectangle 1198"/>
                <p:cNvSpPr/>
                <p:nvPr/>
              </p:nvSpPr>
              <p:spPr>
                <a:xfrm>
                  <a:off x="4447" y="2480"/>
                  <a:ext cx="255" cy="41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lvl="0" algn="l" eaLnBrk="1" hangingPunct="1"/>
                  <a:endParaRPr lang="zh-CN" altLang="en-US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941" name="Freeform 1199"/>
                <p:cNvSpPr/>
                <p:nvPr/>
              </p:nvSpPr>
              <p:spPr>
                <a:xfrm>
                  <a:off x="3456" y="2784"/>
                  <a:ext cx="85" cy="72"/>
                </a:xfrm>
                <a:custGeom>
                  <a:avLst/>
                  <a:gdLst>
                    <a:gd name="txL" fmla="*/ 0 w 84"/>
                    <a:gd name="txT" fmla="*/ 0 h 75"/>
                    <a:gd name="txR" fmla="*/ 84 w 84"/>
                    <a:gd name="txB" fmla="*/ 75 h 75"/>
                  </a:gdLst>
                  <a:ahLst/>
                  <a:cxnLst>
                    <a:cxn ang="0">
                      <a:pos x="0" y="0"/>
                    </a:cxn>
                    <a:cxn ang="0">
                      <a:pos x="63" y="15"/>
                    </a:cxn>
                    <a:cxn ang="0">
                      <a:pos x="87" y="66"/>
                    </a:cxn>
                  </a:cxnLst>
                  <a:rect l="txL" t="txT" r="txR" b="txB"/>
                  <a:pathLst>
                    <a:path w="84" h="75">
                      <a:moveTo>
                        <a:pt x="0" y="0"/>
                      </a:moveTo>
                      <a:cubicBezTo>
                        <a:pt x="49" y="3"/>
                        <a:pt x="32" y="0"/>
                        <a:pt x="60" y="18"/>
                      </a:cubicBezTo>
                      <a:cubicBezTo>
                        <a:pt x="77" y="44"/>
                        <a:pt x="84" y="39"/>
                        <a:pt x="84" y="75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942" name="Freeform 1200"/>
                <p:cNvSpPr/>
                <p:nvPr/>
              </p:nvSpPr>
              <p:spPr>
                <a:xfrm>
                  <a:off x="3528" y="2856"/>
                  <a:ext cx="52" cy="86"/>
                </a:xfrm>
                <a:custGeom>
                  <a:avLst/>
                  <a:gdLst>
                    <a:gd name="txL" fmla="*/ 0 w 84"/>
                    <a:gd name="txT" fmla="*/ 0 h 75"/>
                    <a:gd name="txR" fmla="*/ 84 w 84"/>
                    <a:gd name="txB" fmla="*/ 75 h 75"/>
                  </a:gdLst>
                  <a:ahLst/>
                  <a:cxnLst>
                    <a:cxn ang="0">
                      <a:pos x="0" y="0"/>
                    </a:cxn>
                    <a:cxn ang="0">
                      <a:pos x="14" y="28"/>
                    </a:cxn>
                    <a:cxn ang="0">
                      <a:pos x="20" y="114"/>
                    </a:cxn>
                  </a:cxnLst>
                  <a:rect l="txL" t="txT" r="txR" b="txB"/>
                  <a:pathLst>
                    <a:path w="84" h="75">
                      <a:moveTo>
                        <a:pt x="0" y="0"/>
                      </a:moveTo>
                      <a:cubicBezTo>
                        <a:pt x="49" y="3"/>
                        <a:pt x="32" y="0"/>
                        <a:pt x="60" y="18"/>
                      </a:cubicBezTo>
                      <a:cubicBezTo>
                        <a:pt x="77" y="44"/>
                        <a:pt x="84" y="39"/>
                        <a:pt x="84" y="75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0000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943" name="Text Box 1201"/>
                <p:cNvSpPr txBox="1"/>
                <p:nvPr/>
              </p:nvSpPr>
              <p:spPr>
                <a:xfrm>
                  <a:off x="4368" y="3024"/>
                  <a:ext cx="528" cy="23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algn="l" eaLnBrk="1" hangingPunct="1">
                    <a:lnSpc>
                      <a:spcPct val="100000"/>
                    </a:lnSpc>
                  </a:pPr>
                  <a:r>
                    <a:rPr lang="zh-CN" altLang="en-US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参考方向</a:t>
                  </a:r>
                </a:p>
              </p:txBody>
            </p:sp>
            <p:graphicFrame>
              <p:nvGraphicFramePr>
                <p:cNvPr id="38916" name="Object 1202"/>
                <p:cNvGraphicFramePr>
                  <a:graphicFrameLocks/>
                </p:cNvGraphicFramePr>
                <p:nvPr/>
              </p:nvGraphicFramePr>
              <p:xfrm>
                <a:off x="3492" y="2544"/>
                <a:ext cx="307" cy="20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2" imgW="6096000" imgH="4267200" progId="">
                        <p:embed/>
                      </p:oleObj>
                    </mc:Choice>
                    <mc:Fallback>
                      <p:oleObj r:id="rId2" imgW="6096000" imgH="4267200" progId="">
                        <p:embed/>
                        <p:pic>
                          <p:nvPicPr>
                            <p:cNvPr id="0" name="图片 52256" descr="image270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92" y="2544"/>
                              <a:ext cx="307" cy="20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8917" name="Object 1203"/>
                <p:cNvGraphicFramePr>
                  <a:graphicFrameLocks/>
                </p:cNvGraphicFramePr>
                <p:nvPr/>
              </p:nvGraphicFramePr>
              <p:xfrm>
                <a:off x="4005" y="2448"/>
                <a:ext cx="357" cy="21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4" imgW="7620000" imgH="4876800" progId="">
                        <p:embed/>
                      </p:oleObj>
                    </mc:Choice>
                    <mc:Fallback>
                      <p:oleObj r:id="rId4" imgW="7620000" imgH="4876800" progId="">
                        <p:embed/>
                        <p:pic>
                          <p:nvPicPr>
                            <p:cNvPr id="0" name="图片 52257" descr="image269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05" y="2448"/>
                              <a:ext cx="357" cy="21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8918" name="Object 1204"/>
                <p:cNvGraphicFramePr>
                  <a:graphicFrameLocks/>
                </p:cNvGraphicFramePr>
                <p:nvPr/>
              </p:nvGraphicFramePr>
              <p:xfrm>
                <a:off x="3573" y="1897"/>
                <a:ext cx="732" cy="21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6" imgW="647419" imgH="203112" progId="">
                        <p:embed/>
                      </p:oleObj>
                    </mc:Choice>
                    <mc:Fallback>
                      <p:oleObj r:id="rId6" imgW="647419" imgH="203112" progId="">
                        <p:embed/>
                        <p:pic>
                          <p:nvPicPr>
                            <p:cNvPr id="0" name="图片 52258" descr="image296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73" y="1897"/>
                              <a:ext cx="732" cy="21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38915" name="Object 1205"/>
              <p:cNvGraphicFramePr>
                <a:graphicFrameLocks/>
              </p:cNvGraphicFramePr>
              <p:nvPr/>
            </p:nvGraphicFramePr>
            <p:xfrm>
              <a:off x="4704" y="2832"/>
              <a:ext cx="190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8" imgW="114201" imgH="139579" progId="">
                      <p:embed/>
                    </p:oleObj>
                  </mc:Choice>
                  <mc:Fallback>
                    <p:oleObj r:id="rId8" imgW="114201" imgH="139579" progId="">
                      <p:embed/>
                      <p:pic>
                        <p:nvPicPr>
                          <p:cNvPr id="0" name="图片 52259" descr="image29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4" y="2832"/>
                            <a:ext cx="190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5" name="组合 44"/>
          <p:cNvGrpSpPr/>
          <p:nvPr/>
        </p:nvGrpSpPr>
        <p:grpSpPr>
          <a:xfrm>
            <a:off x="1909234" y="1484313"/>
            <a:ext cx="8506884" cy="965200"/>
            <a:chOff x="1909234" y="1484313"/>
            <a:chExt cx="8506884" cy="965200"/>
          </a:xfrm>
        </p:grpSpPr>
        <p:grpSp>
          <p:nvGrpSpPr>
            <p:cNvPr id="3" name="Group 1211"/>
            <p:cNvGrpSpPr/>
            <p:nvPr/>
          </p:nvGrpSpPr>
          <p:grpSpPr>
            <a:xfrm>
              <a:off x="1909234" y="1484313"/>
              <a:ext cx="8506884" cy="965200"/>
              <a:chOff x="902" y="935"/>
              <a:chExt cx="4019" cy="608"/>
            </a:xfrm>
          </p:grpSpPr>
          <p:sp>
            <p:nvSpPr>
              <p:cNvPr id="38949" name="Text Box 1031"/>
              <p:cNvSpPr txBox="1"/>
              <p:nvPr/>
            </p:nvSpPr>
            <p:spPr>
              <a:xfrm>
                <a:off x="902" y="960"/>
                <a:ext cx="1162" cy="4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l" eaLnBrk="1" hangingPunct="1">
                  <a:lnSpc>
                    <a:spcPct val="150000"/>
                  </a:lnSpc>
                </a:pPr>
                <a:r>
                  <a:rPr lang="zh-CN" altLang="en-US" sz="28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角加速度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:</a:t>
                </a:r>
              </a:p>
            </p:txBody>
          </p:sp>
          <p:graphicFrame>
            <p:nvGraphicFramePr>
              <p:cNvPr id="38919" name="Object 1032"/>
              <p:cNvGraphicFramePr>
                <a:graphicFrameLocks/>
              </p:cNvGraphicFramePr>
              <p:nvPr/>
            </p:nvGraphicFramePr>
            <p:xfrm>
              <a:off x="2237" y="935"/>
              <a:ext cx="2684" cy="6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0" imgW="1625600" imgH="419100" progId="">
                      <p:embed/>
                    </p:oleObj>
                  </mc:Choice>
                  <mc:Fallback>
                    <p:oleObj r:id="rId10" imgW="1625600" imgH="419100" progId="">
                      <p:embed/>
                      <p:pic>
                        <p:nvPicPr>
                          <p:cNvPr id="0" name="图片 52254" descr="image29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37" y="935"/>
                            <a:ext cx="2684" cy="6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9" name="矩形 38"/>
            <p:cNvSpPr/>
            <p:nvPr/>
          </p:nvSpPr>
          <p:spPr>
            <a:xfrm>
              <a:off x="4763069" y="1733266"/>
              <a:ext cx="409432" cy="51861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63068" y="1692319"/>
              <a:ext cx="409432" cy="52322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𝛂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48267" y="593726"/>
            <a:ext cx="6261100" cy="968375"/>
            <a:chOff x="948267" y="593726"/>
            <a:chExt cx="6261100" cy="968375"/>
          </a:xfrm>
        </p:grpSpPr>
        <p:grpSp>
          <p:nvGrpSpPr>
            <p:cNvPr id="2" name="Group 1210"/>
            <p:cNvGrpSpPr/>
            <p:nvPr/>
          </p:nvGrpSpPr>
          <p:grpSpPr>
            <a:xfrm>
              <a:off x="948267" y="593726"/>
              <a:ext cx="6261100" cy="968375"/>
              <a:chOff x="448" y="374"/>
              <a:chExt cx="2958" cy="610"/>
            </a:xfrm>
          </p:grpSpPr>
          <p:sp>
            <p:nvSpPr>
              <p:cNvPr id="38950" name="Text Box 1028"/>
              <p:cNvSpPr txBox="1"/>
              <p:nvPr/>
            </p:nvSpPr>
            <p:spPr>
              <a:xfrm>
                <a:off x="448" y="413"/>
                <a:ext cx="1661" cy="4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l" eaLnBrk="1" hangingPunct="1">
                  <a:lnSpc>
                    <a:spcPct val="150000"/>
                  </a:lnSpc>
                </a:pPr>
                <a:r>
                  <a:rPr lang="zh-CN" altLang="en-US" sz="28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平均角加速度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:</a:t>
                </a:r>
                <a:endPara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38920" name="Object 1029"/>
              <p:cNvGraphicFramePr>
                <a:graphicFrameLocks/>
              </p:cNvGraphicFramePr>
              <p:nvPr/>
            </p:nvGraphicFramePr>
            <p:xfrm>
              <a:off x="2257" y="374"/>
              <a:ext cx="1149" cy="6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2" imgW="558558" imgH="406224" progId="">
                      <p:embed/>
                    </p:oleObj>
                  </mc:Choice>
                  <mc:Fallback>
                    <p:oleObj r:id="rId12" imgW="558558" imgH="406224" progId="">
                      <p:embed/>
                      <p:pic>
                        <p:nvPicPr>
                          <p:cNvPr id="0" name="图片 52253" descr="image29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7" y="374"/>
                            <a:ext cx="1149" cy="6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0" name="圆角矩形 39"/>
            <p:cNvSpPr/>
            <p:nvPr/>
          </p:nvSpPr>
          <p:spPr>
            <a:xfrm>
              <a:off x="4913195" y="900752"/>
              <a:ext cx="354842" cy="436729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940495" y="805159"/>
              <a:ext cx="409432" cy="52322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𝛂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59884" y="3271839"/>
            <a:ext cx="5816600" cy="3252787"/>
            <a:chOff x="759884" y="3271839"/>
            <a:chExt cx="5816600" cy="3252787"/>
          </a:xfrm>
        </p:grpSpPr>
        <p:graphicFrame>
          <p:nvGraphicFramePr>
            <p:cNvPr id="163849" name="Object 1033"/>
            <p:cNvGraphicFramePr>
              <a:graphicFrameLocks/>
            </p:cNvGraphicFramePr>
            <p:nvPr/>
          </p:nvGraphicFramePr>
          <p:xfrm>
            <a:off x="759884" y="3271839"/>
            <a:ext cx="5816600" cy="3252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1485900" imgH="1473200" progId="">
                    <p:embed/>
                  </p:oleObj>
                </mc:Choice>
                <mc:Fallback>
                  <p:oleObj r:id="rId14" imgW="1485900" imgH="1473200" progId="">
                    <p:embed/>
                    <p:pic>
                      <p:nvPicPr>
                        <p:cNvPr id="0" name="图片 52255" descr="image29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9884" y="3271839"/>
                          <a:ext cx="5816600" cy="3252787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圆角矩形 45"/>
            <p:cNvSpPr/>
            <p:nvPr/>
          </p:nvSpPr>
          <p:spPr>
            <a:xfrm>
              <a:off x="5595582" y="4790364"/>
              <a:ext cx="395785" cy="545911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568303" y="4776727"/>
              <a:ext cx="409432" cy="52322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𝛂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文本框 161793"/>
          <p:cNvSpPr txBox="1"/>
          <p:nvPr/>
        </p:nvSpPr>
        <p:spPr>
          <a:xfrm>
            <a:off x="1255184" y="620714"/>
            <a:ext cx="10124016" cy="46544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lnSpc>
                <a:spcPct val="110000"/>
              </a:lnSpc>
              <a:spcBef>
                <a:spcPts val="28875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2)</a:t>
            </a: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角加速度  匀变角加速圆周运动公式</a:t>
            </a:r>
            <a:endParaRPr lang="zh-CN" altLang="en-US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1795" name="矩形 161794"/>
          <p:cNvSpPr/>
          <p:nvPr/>
        </p:nvSpPr>
        <p:spPr>
          <a:xfrm>
            <a:off x="1505357" y="3117011"/>
            <a:ext cx="6706997" cy="105259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30000"/>
              </a:lnSpc>
              <a:spcBef>
                <a:spcPts val="289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β</a:t>
            </a:r>
            <a:r>
              <a:rPr lang="en-US" altLang="zh-CN" sz="2400" i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常量，</a:t>
            </a:r>
            <a:r>
              <a:rPr lang="en-US" altLang="zh-CN" sz="2400" i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0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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＝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zh-CN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＝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可求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匀变角加速圆周运动公式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61807" name="文本框 161806"/>
          <p:cNvSpPr txBox="1"/>
          <p:nvPr/>
        </p:nvSpPr>
        <p:spPr>
          <a:xfrm>
            <a:off x="7571134" y="4745954"/>
            <a:ext cx="3454400" cy="978729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  <a:tileRect/>
          </a:gra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lvl="0" indent="0" algn="ctr">
              <a:lnSpc>
                <a:spcPct val="120000"/>
              </a:lnSpc>
              <a:spcBef>
                <a:spcPct val="50000"/>
              </a:spcBef>
              <a:buClr>
                <a:srgbClr val="000000"/>
              </a:buClr>
            </a:pP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注意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：仅适用于角加速度为恒量情况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7663" name="页脚占位符 1"/>
          <p:cNvSpPr>
            <a:spLocks noGrp="1"/>
          </p:cNvSpPr>
          <p:nvPr>
            <p:ph type="ftr" sz="quarter" idx="10"/>
          </p:nvPr>
        </p:nvSpPr>
        <p:spPr/>
        <p:txBody>
          <a:bodyPr anchor="t"/>
          <a:lstStyle/>
          <a:p>
            <a:pPr indent="0">
              <a:buClr>
                <a:srgbClr val="000000"/>
              </a:buClr>
            </a:pPr>
            <a:fld id="{9A0DB2DC-4C9A-4742-B13C-FB6460FD3503}" type="slidenum">
              <a:rPr lang="zh-CN" altLang="en-US" sz="2400" dirty="0">
                <a:solidFill>
                  <a:srgbClr val="000066"/>
                </a:solidFill>
              </a:rPr>
              <a:pPr indent="0">
                <a:buClr>
                  <a:srgbClr val="000000"/>
                </a:buClr>
              </a:pPr>
              <a:t>26</a:t>
            </a:fld>
            <a:endParaRPr lang="zh-CN" altLang="en-US" sz="2400" dirty="0">
              <a:solidFill>
                <a:srgbClr val="000066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468964" y="1328739"/>
            <a:ext cx="4800602" cy="846138"/>
            <a:chOff x="1468964" y="1328739"/>
            <a:chExt cx="4800602" cy="846138"/>
          </a:xfrm>
        </p:grpSpPr>
        <p:grpSp>
          <p:nvGrpSpPr>
            <p:cNvPr id="161796" name="组合 161795"/>
            <p:cNvGrpSpPr/>
            <p:nvPr/>
          </p:nvGrpSpPr>
          <p:grpSpPr>
            <a:xfrm>
              <a:off x="1468964" y="1328739"/>
              <a:ext cx="4800602" cy="846138"/>
              <a:chOff x="334" y="803"/>
              <a:chExt cx="2268" cy="533"/>
            </a:xfrm>
          </p:grpSpPr>
          <p:graphicFrame>
            <p:nvGraphicFramePr>
              <p:cNvPr id="27652" name="对象 161796"/>
              <p:cNvGraphicFramePr>
                <a:graphicFrameLocks/>
              </p:cNvGraphicFramePr>
              <p:nvPr/>
            </p:nvGraphicFramePr>
            <p:xfrm>
              <a:off x="1807" y="803"/>
              <a:ext cx="795" cy="5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" imgW="596641" imgH="393529" progId="">
                      <p:embed/>
                    </p:oleObj>
                  </mc:Choice>
                  <mc:Fallback>
                    <p:oleObj r:id="rId2" imgW="596641" imgH="393529" progId="">
                      <p:embed/>
                      <p:pic>
                        <p:nvPicPr>
                          <p:cNvPr id="0" name="图片 38953" descr="image29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7" y="803"/>
                            <a:ext cx="795" cy="5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653" name="矩形 161797"/>
              <p:cNvSpPr/>
              <p:nvPr/>
            </p:nvSpPr>
            <p:spPr>
              <a:xfrm>
                <a:off x="334" y="882"/>
                <a:ext cx="1872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lvl="0" indent="0">
                  <a:buClr>
                    <a:srgbClr val="0000FF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角加速度</a:t>
                </a:r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790364" y="1514901"/>
              <a:ext cx="382137" cy="4776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35775" y="1473911"/>
              <a:ext cx="409432" cy="52322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𝛂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476113" y="2224551"/>
            <a:ext cx="7416800" cy="665600"/>
            <a:chOff x="1476113" y="2224551"/>
            <a:chExt cx="7416800" cy="665600"/>
          </a:xfrm>
        </p:grpSpPr>
        <p:grpSp>
          <p:nvGrpSpPr>
            <p:cNvPr id="161799" name="组合 161798"/>
            <p:cNvGrpSpPr/>
            <p:nvPr/>
          </p:nvGrpSpPr>
          <p:grpSpPr>
            <a:xfrm>
              <a:off x="1476113" y="2248801"/>
              <a:ext cx="7416800" cy="641350"/>
              <a:chOff x="269" y="1380"/>
              <a:chExt cx="3504" cy="404"/>
            </a:xfrm>
          </p:grpSpPr>
          <p:sp>
            <p:nvSpPr>
              <p:cNvPr id="27655" name="矩形 161799"/>
              <p:cNvSpPr/>
              <p:nvPr/>
            </p:nvSpPr>
            <p:spPr>
              <a:xfrm>
                <a:off x="269" y="1437"/>
                <a:ext cx="3504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lvl="0" indent="0">
                  <a:buClr>
                    <a:srgbClr val="0000FF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切向加速度</a:t>
                </a:r>
                <a:endParaRPr lang="zh-CN" altLang="en-US" sz="2400" dirty="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27656" name="对象 161800"/>
              <p:cNvGraphicFramePr>
                <a:graphicFrameLocks/>
              </p:cNvGraphicFramePr>
              <p:nvPr/>
            </p:nvGraphicFramePr>
            <p:xfrm>
              <a:off x="1867" y="1380"/>
              <a:ext cx="1063" cy="4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" imgW="2119980" imgH="863225" progId="">
                      <p:embed/>
                    </p:oleObj>
                  </mc:Choice>
                  <mc:Fallback>
                    <p:oleObj r:id="rId4" imgW="2119980" imgH="863225" progId="">
                      <p:embed/>
                      <p:pic>
                        <p:nvPicPr>
                          <p:cNvPr id="0" name="图片 38954" descr="image29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67" y="1380"/>
                            <a:ext cx="1063" cy="4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9" name="圆角矩形 18"/>
            <p:cNvSpPr/>
            <p:nvPr/>
          </p:nvSpPr>
          <p:spPr>
            <a:xfrm>
              <a:off x="6701051" y="2224585"/>
              <a:ext cx="395786" cy="532263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60143" y="2224551"/>
              <a:ext cx="409432" cy="52322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𝛂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673524" y="4217158"/>
            <a:ext cx="5452417" cy="1907979"/>
            <a:chOff x="1673524" y="4217158"/>
            <a:chExt cx="5452417" cy="1907979"/>
          </a:xfrm>
        </p:grpSpPr>
        <p:grpSp>
          <p:nvGrpSpPr>
            <p:cNvPr id="161802" name="组合 161801"/>
            <p:cNvGrpSpPr/>
            <p:nvPr/>
          </p:nvGrpSpPr>
          <p:grpSpPr>
            <a:xfrm>
              <a:off x="1673524" y="4287808"/>
              <a:ext cx="5452417" cy="1837329"/>
              <a:chOff x="480" y="2624"/>
              <a:chExt cx="2861" cy="1392"/>
            </a:xfrm>
          </p:grpSpPr>
          <p:graphicFrame>
            <p:nvGraphicFramePr>
              <p:cNvPr id="27658" name="对象 161802"/>
              <p:cNvGraphicFramePr>
                <a:graphicFrameLocks/>
              </p:cNvGraphicFramePr>
              <p:nvPr/>
            </p:nvGraphicFramePr>
            <p:xfrm>
              <a:off x="769" y="2624"/>
              <a:ext cx="1870" cy="3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6" imgW="876300" imgH="228600" progId="">
                      <p:embed/>
                    </p:oleObj>
                  </mc:Choice>
                  <mc:Fallback>
                    <p:oleObj r:id="rId6" imgW="876300" imgH="228600" progId="">
                      <p:embed/>
                      <p:pic>
                        <p:nvPicPr>
                          <p:cNvPr id="0" name="图片 38955" descr="image30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9" y="2624"/>
                            <a:ext cx="1870" cy="3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59" name="对象 161803"/>
              <p:cNvGraphicFramePr>
                <a:graphicFrameLocks/>
              </p:cNvGraphicFramePr>
              <p:nvPr/>
            </p:nvGraphicFramePr>
            <p:xfrm>
              <a:off x="895" y="3024"/>
              <a:ext cx="2409" cy="5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8" imgW="1358310" imgH="393529" progId="">
                      <p:embed/>
                    </p:oleObj>
                  </mc:Choice>
                  <mc:Fallback>
                    <p:oleObj r:id="rId8" imgW="1358310" imgH="393529" progId="">
                      <p:embed/>
                      <p:pic>
                        <p:nvPicPr>
                          <p:cNvPr id="0" name="图片 38956" descr="image30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95" y="3024"/>
                            <a:ext cx="2409" cy="5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60" name="对象 161804"/>
              <p:cNvGraphicFramePr>
                <a:graphicFrameLocks/>
              </p:cNvGraphicFramePr>
              <p:nvPr/>
            </p:nvGraphicFramePr>
            <p:xfrm>
              <a:off x="897" y="3630"/>
              <a:ext cx="2444" cy="3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0" imgW="1371005" imgH="241195" progId="">
                      <p:embed/>
                    </p:oleObj>
                  </mc:Choice>
                  <mc:Fallback>
                    <p:oleObj r:id="rId10" imgW="1371005" imgH="241195" progId="">
                      <p:embed/>
                      <p:pic>
                        <p:nvPicPr>
                          <p:cNvPr id="0" name="图片 38957" descr="image30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97" y="3630"/>
                            <a:ext cx="2444" cy="3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661" name="左大括号 161805"/>
              <p:cNvSpPr/>
              <p:nvPr/>
            </p:nvSpPr>
            <p:spPr>
              <a:xfrm>
                <a:off x="480" y="2763"/>
                <a:ext cx="336" cy="1104"/>
              </a:xfrm>
              <a:prstGeom prst="leftBrace">
                <a:avLst>
                  <a:gd name="adj1" fmla="val 27365"/>
                  <a:gd name="adj2" fmla="val 50000"/>
                </a:avLst>
              </a:prstGeom>
              <a:noFill/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lvl="0" indent="0"/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3" name="圆角矩形 22"/>
            <p:cNvSpPr/>
            <p:nvPr/>
          </p:nvSpPr>
          <p:spPr>
            <a:xfrm>
              <a:off x="4612943" y="4217158"/>
              <a:ext cx="395785" cy="600502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732060" y="4926842"/>
              <a:ext cx="354841" cy="504967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53887" y="4244455"/>
              <a:ext cx="409432" cy="52322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𝛂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93407" y="4874535"/>
              <a:ext cx="409432" cy="52322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𝛂</a:t>
              </a: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4913194" y="5568287"/>
              <a:ext cx="327546" cy="518614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58607" y="5554663"/>
              <a:ext cx="409432" cy="52322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𝛂</a:t>
              </a:r>
            </a:p>
          </p:txBody>
        </p:sp>
      </p:grpSp>
      <p:sp>
        <p:nvSpPr>
          <p:cNvPr id="30" name="圆角矩形 29"/>
          <p:cNvSpPr/>
          <p:nvPr/>
        </p:nvSpPr>
        <p:spPr>
          <a:xfrm>
            <a:off x="2470245" y="3166281"/>
            <a:ext cx="341194" cy="50496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483855" y="3111671"/>
            <a:ext cx="40943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/>
      <p:bldP spid="16180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5" name="组合 159745"/>
          <p:cNvGrpSpPr/>
          <p:nvPr/>
        </p:nvGrpSpPr>
        <p:grpSpPr>
          <a:xfrm>
            <a:off x="711200" y="1742808"/>
            <a:ext cx="10871200" cy="4213233"/>
            <a:chOff x="432" y="720"/>
            <a:chExt cx="5136" cy="2654"/>
          </a:xfrm>
        </p:grpSpPr>
        <p:sp>
          <p:nvSpPr>
            <p:cNvPr id="26626" name="文本框 159746"/>
            <p:cNvSpPr txBox="1"/>
            <p:nvPr/>
          </p:nvSpPr>
          <p:spPr>
            <a:xfrm>
              <a:off x="432" y="720"/>
              <a:ext cx="5136" cy="46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lnSpc>
                  <a:spcPct val="130000"/>
                </a:lnSpc>
                <a:spcBef>
                  <a:spcPct val="50000"/>
                </a:spcBef>
                <a:buClr>
                  <a:srgbClr val="000000"/>
                </a:buClr>
              </a:pPr>
              <a:r>
                <a:rPr lang="en-US" altLang="zh-CN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32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例 </a:t>
              </a:r>
              <a:r>
                <a:rPr lang="zh-CN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质点作半径为</a:t>
              </a:r>
              <a:r>
                <a:rPr lang="en-US" altLang="zh-CN" sz="32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zh-CN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的变速圆周运动的加速度大小为：</a:t>
              </a:r>
            </a:p>
          </p:txBody>
        </p:sp>
        <p:sp>
          <p:nvSpPr>
            <p:cNvPr id="26627" name="文本框 159747"/>
            <p:cNvSpPr txBox="1"/>
            <p:nvPr/>
          </p:nvSpPr>
          <p:spPr>
            <a:xfrm>
              <a:off x="597" y="1977"/>
              <a:ext cx="816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  <a:buClr>
                  <a:srgbClr val="000000"/>
                </a:buClr>
              </a:pPr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</a:p>
          </p:txBody>
        </p:sp>
        <p:sp>
          <p:nvSpPr>
            <p:cNvPr id="26628" name="文本框 159748"/>
            <p:cNvSpPr txBox="1"/>
            <p:nvPr/>
          </p:nvSpPr>
          <p:spPr>
            <a:xfrm>
              <a:off x="2949" y="1929"/>
              <a:ext cx="1152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  <a:buClr>
                  <a:srgbClr val="000000"/>
                </a:buClr>
              </a:pP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</a:p>
          </p:txBody>
        </p:sp>
        <p:sp>
          <p:nvSpPr>
            <p:cNvPr id="26629" name="文本框 159749"/>
            <p:cNvSpPr txBox="1"/>
            <p:nvPr/>
          </p:nvSpPr>
          <p:spPr>
            <a:xfrm>
              <a:off x="624" y="2898"/>
              <a:ext cx="864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  <a:buClr>
                  <a:srgbClr val="000000"/>
                </a:buClr>
              </a:pPr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</a:p>
          </p:txBody>
        </p:sp>
        <p:sp>
          <p:nvSpPr>
            <p:cNvPr id="26630" name="文本框 159750"/>
            <p:cNvSpPr txBox="1"/>
            <p:nvPr/>
          </p:nvSpPr>
          <p:spPr>
            <a:xfrm>
              <a:off x="2949" y="2841"/>
              <a:ext cx="1056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  <a:buClr>
                  <a:srgbClr val="000000"/>
                </a:buClr>
              </a:pPr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</a:p>
          </p:txBody>
        </p:sp>
        <p:graphicFrame>
          <p:nvGraphicFramePr>
            <p:cNvPr id="26631" name="对象 159751"/>
            <p:cNvGraphicFramePr>
              <a:graphicFrameLocks/>
            </p:cNvGraphicFramePr>
            <p:nvPr/>
          </p:nvGraphicFramePr>
          <p:xfrm>
            <a:off x="1365" y="1833"/>
            <a:ext cx="330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368140" imgH="723586" progId="">
                    <p:embed/>
                  </p:oleObj>
                </mc:Choice>
                <mc:Fallback>
                  <p:oleObj r:id="rId2" imgW="368140" imgH="723586" progId="">
                    <p:embed/>
                    <p:pic>
                      <p:nvPicPr>
                        <p:cNvPr id="0" name="图片 53265" descr="image30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5" y="1833"/>
                          <a:ext cx="330" cy="6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2" name="对象 159752"/>
            <p:cNvGraphicFramePr>
              <a:graphicFrameLocks/>
            </p:cNvGraphicFramePr>
            <p:nvPr/>
          </p:nvGraphicFramePr>
          <p:xfrm>
            <a:off x="3861" y="1737"/>
            <a:ext cx="330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368140" imgH="774364" progId="">
                    <p:embed/>
                  </p:oleObj>
                </mc:Choice>
                <mc:Fallback>
                  <p:oleObj r:id="rId4" imgW="368140" imgH="774364" progId="">
                    <p:embed/>
                    <p:pic>
                      <p:nvPicPr>
                        <p:cNvPr id="0" name="图片 53266" descr="image30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1" y="1737"/>
                          <a:ext cx="330" cy="6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3" name="对象 159753"/>
            <p:cNvGraphicFramePr>
              <a:graphicFrameLocks/>
            </p:cNvGraphicFramePr>
            <p:nvPr/>
          </p:nvGraphicFramePr>
          <p:xfrm>
            <a:off x="1221" y="2601"/>
            <a:ext cx="865" cy="6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964781" imgH="774364" progId="">
                    <p:embed/>
                  </p:oleObj>
                </mc:Choice>
                <mc:Fallback>
                  <p:oleObj r:id="rId6" imgW="964781" imgH="774364" progId="">
                    <p:embed/>
                    <p:pic>
                      <p:nvPicPr>
                        <p:cNvPr id="0" name="图片 53267" descr="image30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1" y="2601"/>
                          <a:ext cx="865" cy="6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4" name="对象 159754"/>
            <p:cNvGraphicFramePr>
              <a:graphicFrameLocks/>
            </p:cNvGraphicFramePr>
            <p:nvPr/>
          </p:nvGraphicFramePr>
          <p:xfrm>
            <a:off x="3561" y="2636"/>
            <a:ext cx="1707" cy="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905000" imgH="825500" progId="">
                    <p:embed/>
                  </p:oleObj>
                </mc:Choice>
                <mc:Fallback>
                  <p:oleObj name="公式" r:id="rId8" imgW="1905000" imgH="825500" progId="">
                    <p:embed/>
                    <p:pic>
                      <p:nvPicPr>
                        <p:cNvPr id="0" name="图片 53268" descr="image30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1" y="2636"/>
                          <a:ext cx="1707" cy="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9756" name="五角星 159755"/>
          <p:cNvSpPr/>
          <p:nvPr/>
        </p:nvSpPr>
        <p:spPr>
          <a:xfrm>
            <a:off x="5502694" y="5089808"/>
            <a:ext cx="644106" cy="580232"/>
          </a:xfrm>
          <a:custGeom>
            <a:avLst/>
            <a:gdLst/>
            <a:ahLst/>
            <a:cxnLst>
              <a:cxn ang="16200000">
                <a:pos x="304800" y="0"/>
              </a:cxn>
              <a:cxn ang="10800000">
                <a:pos x="0" y="232845"/>
              </a:cxn>
              <a:cxn ang="5400000">
                <a:pos x="116423" y="609598"/>
              </a:cxn>
              <a:cxn ang="5400000">
                <a:pos x="493176" y="609598"/>
              </a:cxn>
              <a:cxn ang="0">
                <a:pos x="609599" y="232845"/>
              </a:cxn>
            </a:cxnLst>
            <a:rect l="0" t="0" r="0" b="0"/>
            <a:pathLst>
              <a:path w="609600" h="609600">
                <a:moveTo>
                  <a:pt x="0" y="232845"/>
                </a:moveTo>
                <a:lnTo>
                  <a:pt x="232847" y="232847"/>
                </a:lnTo>
                <a:lnTo>
                  <a:pt x="304800" y="0"/>
                </a:lnTo>
                <a:lnTo>
                  <a:pt x="376752" y="232847"/>
                </a:lnTo>
                <a:lnTo>
                  <a:pt x="609599" y="232845"/>
                </a:lnTo>
                <a:lnTo>
                  <a:pt x="421221" y="376751"/>
                </a:lnTo>
                <a:lnTo>
                  <a:pt x="493176" y="609598"/>
                </a:lnTo>
                <a:lnTo>
                  <a:pt x="304800" y="465689"/>
                </a:lnTo>
                <a:lnTo>
                  <a:pt x="116423" y="609598"/>
                </a:lnTo>
                <a:lnTo>
                  <a:pt x="188378" y="376751"/>
                </a:lnTo>
                <a:close/>
              </a:path>
            </a:pathLst>
          </a:custGeom>
          <a:gradFill rotWithShape="0">
            <a:gsLst>
              <a:gs pos="0">
                <a:srgbClr val="CC00FF"/>
              </a:gs>
              <a:gs pos="100000">
                <a:srgbClr val="5E0076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6636" name="组合 159756"/>
          <p:cNvGrpSpPr/>
          <p:nvPr/>
        </p:nvGrpSpPr>
        <p:grpSpPr>
          <a:xfrm>
            <a:off x="711200" y="838200"/>
            <a:ext cx="2235200" cy="838200"/>
            <a:chOff x="384" y="436"/>
            <a:chExt cx="1056" cy="528"/>
          </a:xfrm>
        </p:grpSpPr>
        <p:sp>
          <p:nvSpPr>
            <p:cNvPr id="26637" name="横卷形 159757"/>
            <p:cNvSpPr/>
            <p:nvPr/>
          </p:nvSpPr>
          <p:spPr>
            <a:xfrm>
              <a:off x="384" y="436"/>
              <a:ext cx="960" cy="528"/>
            </a:xfrm>
            <a:prstGeom prst="horizontalScroll">
              <a:avLst>
                <a:gd name="adj" fmla="val 12500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07763" dir="13499999" algn="ctr" rotWithShape="0">
                <a:schemeClr val="tx2"/>
              </a:outerShdw>
            </a:effectLst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38" name="文本框 159758"/>
            <p:cNvSpPr txBox="1"/>
            <p:nvPr/>
          </p:nvSpPr>
          <p:spPr>
            <a:xfrm>
              <a:off x="528" y="532"/>
              <a:ext cx="91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  <a:buClr>
                  <a:srgbClr val="000000"/>
                </a:buClr>
              </a:pPr>
              <a:r>
                <a:rPr lang="zh-CN" altLang="en-US" sz="32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讨 论</a:t>
              </a:r>
              <a:endPara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639" name="页脚占位符 1"/>
          <p:cNvSpPr>
            <a:spLocks noGrp="1"/>
          </p:cNvSpPr>
          <p:nvPr>
            <p:ph type="ftr" sz="quarter" idx="10"/>
          </p:nvPr>
        </p:nvSpPr>
        <p:spPr/>
        <p:txBody>
          <a:bodyPr anchor="t"/>
          <a:lstStyle/>
          <a:p>
            <a:pPr indent="0">
              <a:buClr>
                <a:srgbClr val="000000"/>
              </a:buClr>
            </a:pPr>
            <a:fld id="{9A0DB2DC-4C9A-4742-B13C-FB6460FD3503}" type="slidenum">
              <a:rPr lang="zh-CN" altLang="en-US" dirty="0">
                <a:solidFill>
                  <a:srgbClr val="000066"/>
                </a:solidFill>
              </a:rPr>
              <a:pPr indent="0">
                <a:buClr>
                  <a:srgbClr val="000000"/>
                </a:buClr>
              </a:pPr>
              <a:t>27</a:t>
            </a:fld>
            <a:endParaRPr lang="zh-CN" altLang="en-US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文本框 162857"/>
          <p:cNvSpPr txBox="1"/>
          <p:nvPr/>
        </p:nvSpPr>
        <p:spPr>
          <a:xfrm>
            <a:off x="1080239" y="304233"/>
            <a:ext cx="9635706" cy="24622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10000"/>
              </a:lnSpc>
              <a:spcBef>
                <a:spcPts val="28875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1.3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一飞轮以转速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1500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转每分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(rev/min)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转动，受制动后而均匀地减速，经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50 s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后静止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.(1)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求角加速度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β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和从制动开始到静止飞轮的转数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求制动开始后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 s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时飞轮的角速度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设飞轮的半径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m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，求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 s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时飞轮边缘上任一点的速度和加速度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62859" name="对象 162858"/>
          <p:cNvGraphicFramePr>
            <a:graphicFrameLocks/>
          </p:cNvGraphicFramePr>
          <p:nvPr/>
        </p:nvGraphicFramePr>
        <p:xfrm>
          <a:off x="2906713" y="5299075"/>
          <a:ext cx="6359525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351345" imgH="393529" progId="">
                  <p:embed/>
                </p:oleObj>
              </mc:Choice>
              <mc:Fallback>
                <p:oleObj r:id="rId2" imgW="3351345" imgH="393529" progId="">
                  <p:embed/>
                  <p:pic>
                    <p:nvPicPr>
                      <p:cNvPr id="0" name="图片 39955" descr="image307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713" y="5299075"/>
                        <a:ext cx="6359525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2865" name="组合 162864"/>
          <p:cNvGrpSpPr/>
          <p:nvPr/>
        </p:nvGrpSpPr>
        <p:grpSpPr>
          <a:xfrm>
            <a:off x="1148123" y="2807434"/>
            <a:ext cx="10281877" cy="974727"/>
            <a:chOff x="249" y="2060"/>
            <a:chExt cx="5075" cy="614"/>
          </a:xfrm>
        </p:grpSpPr>
        <p:sp>
          <p:nvSpPr>
            <p:cNvPr id="28676" name="矩形 162859"/>
            <p:cNvSpPr/>
            <p:nvPr/>
          </p:nvSpPr>
          <p:spPr>
            <a:xfrm>
              <a:off x="249" y="2069"/>
              <a:ext cx="5075" cy="60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lstStyle/>
            <a:p>
              <a:pPr lvl="0" indent="0">
                <a:lnSpc>
                  <a:spcPct val="130000"/>
                </a:lnSpc>
              </a:pPr>
              <a:r>
                <a:rPr lang="zh-CN" altLang="en-US" sz="2400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解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　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(1)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由题知                                                 ，当</a:t>
              </a: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＝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50 s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时</a:t>
              </a: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ω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＝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，故由式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(1.26)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可得：  </a:t>
              </a:r>
            </a:p>
          </p:txBody>
        </p:sp>
        <p:graphicFrame>
          <p:nvGraphicFramePr>
            <p:cNvPr id="28677" name="对象 162860"/>
            <p:cNvGraphicFramePr>
              <a:graphicFrameLocks/>
            </p:cNvGraphicFramePr>
            <p:nvPr/>
          </p:nvGraphicFramePr>
          <p:xfrm>
            <a:off x="1192" y="2060"/>
            <a:ext cx="1855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2119980" imgH="393529" progId="">
                    <p:embed/>
                  </p:oleObj>
                </mc:Choice>
                <mc:Fallback>
                  <p:oleObj r:id="rId3" imgW="2119980" imgH="393529" progId="">
                    <p:embed/>
                    <p:pic>
                      <p:nvPicPr>
                        <p:cNvPr id="0" name="图片 39956" descr="image308"/>
                        <p:cNvPicPr>
                          <a:picLocks noChangeArrowheads="1"/>
                        </p:cNvPicPr>
                        <p:nvPr/>
                      </p:nvPicPr>
                      <p:blipFill>
                        <a:blip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2" y="2060"/>
                          <a:ext cx="1855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2863" name="矩形 162862"/>
          <p:cNvSpPr/>
          <p:nvPr/>
        </p:nvSpPr>
        <p:spPr>
          <a:xfrm>
            <a:off x="1080239" y="4699151"/>
            <a:ext cx="10742083" cy="36933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lstStyle/>
          <a:p>
            <a:pPr lvl="0" indent="0" algn="just"/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从开始制动到静止，飞轮的角位移及转数分别为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28680" name="页脚占位符 1"/>
          <p:cNvSpPr>
            <a:spLocks noGrp="1"/>
          </p:cNvSpPr>
          <p:nvPr>
            <p:ph type="ftr" sz="quarter" idx="10"/>
          </p:nvPr>
        </p:nvSpPr>
        <p:spPr/>
        <p:txBody>
          <a:bodyPr anchor="t"/>
          <a:lstStyle/>
          <a:p>
            <a:pPr indent="0">
              <a:buClr>
                <a:srgbClr val="000000"/>
              </a:buClr>
            </a:pPr>
            <a:fld id="{9A0DB2DC-4C9A-4742-B13C-FB6460FD3503}" type="slidenum">
              <a:rPr lang="zh-CN" altLang="en-US" dirty="0">
                <a:solidFill>
                  <a:srgbClr val="000066"/>
                </a:solidFill>
              </a:rPr>
              <a:pPr indent="0">
                <a:buClr>
                  <a:srgbClr val="000000"/>
                </a:buClr>
              </a:pPr>
              <a:t>28</a:t>
            </a:fld>
            <a:endParaRPr lang="zh-CN" altLang="en-US" dirty="0">
              <a:solidFill>
                <a:srgbClr val="000066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014009" y="3922079"/>
            <a:ext cx="5181084" cy="615415"/>
            <a:chOff x="3014009" y="3922079"/>
            <a:chExt cx="5181084" cy="615415"/>
          </a:xfrm>
        </p:grpSpPr>
        <p:graphicFrame>
          <p:nvGraphicFramePr>
            <p:cNvPr id="162862" name="对象 162861"/>
            <p:cNvGraphicFramePr>
              <a:graphicFrameLocks/>
            </p:cNvGraphicFramePr>
            <p:nvPr/>
          </p:nvGraphicFramePr>
          <p:xfrm>
            <a:off x="3131388" y="3985403"/>
            <a:ext cx="5063705" cy="5520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2462731" imgH="393529" progId="">
                    <p:embed/>
                  </p:oleObj>
                </mc:Choice>
                <mc:Fallback>
                  <p:oleObj r:id="rId4" imgW="2462731" imgH="393529" progId="">
                    <p:embed/>
                    <p:pic>
                      <p:nvPicPr>
                        <p:cNvPr id="0" name="图片 39957" descr="image309"/>
                        <p:cNvPicPr>
                          <a:picLocks noChangeArrowheads="1"/>
                        </p:cNvPicPr>
                        <p:nvPr/>
                      </p:nvPicPr>
                      <p:blipFill>
                        <a:blip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1388" y="3985403"/>
                          <a:ext cx="5063705" cy="5520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圆角矩形 9"/>
            <p:cNvSpPr/>
            <p:nvPr/>
          </p:nvSpPr>
          <p:spPr>
            <a:xfrm>
              <a:off x="3098042" y="4067033"/>
              <a:ext cx="286603" cy="409433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14009" y="3922079"/>
              <a:ext cx="409432" cy="52322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𝛂</a:t>
              </a: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4720007" y="5626176"/>
            <a:ext cx="232012" cy="45037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26591" y="5581019"/>
            <a:ext cx="409432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2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2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2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2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2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63" grpId="0" build="allAtOnc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1" name="矩形 163890"/>
          <p:cNvSpPr/>
          <p:nvPr/>
        </p:nvSpPr>
        <p:spPr>
          <a:xfrm>
            <a:off x="755651" y="1633539"/>
            <a:ext cx="6301316" cy="36933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lstStyle/>
          <a:p>
            <a:pPr lvl="0" indent="0" algn="just"/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 s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时飞轮的角速度为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</p:txBody>
      </p:sp>
      <p:graphicFrame>
        <p:nvGraphicFramePr>
          <p:cNvPr id="163892" name="对象 163891"/>
          <p:cNvGraphicFramePr>
            <a:graphicFrameLocks/>
          </p:cNvGraphicFramePr>
          <p:nvPr/>
        </p:nvGraphicFramePr>
        <p:xfrm>
          <a:off x="2648307" y="2268750"/>
          <a:ext cx="5917721" cy="45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362200" imgH="228600" progId="">
                  <p:embed/>
                </p:oleObj>
              </mc:Choice>
              <mc:Fallback>
                <p:oleObj r:id="rId3" imgW="2362200" imgH="228600" progId="">
                  <p:embed/>
                  <p:pic>
                    <p:nvPicPr>
                      <p:cNvPr id="0" name="图片 40986" descr="image31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8307" y="2268750"/>
                        <a:ext cx="5917721" cy="452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3" name="矩形 163892"/>
          <p:cNvSpPr/>
          <p:nvPr/>
        </p:nvSpPr>
        <p:spPr>
          <a:xfrm>
            <a:off x="814918" y="3001964"/>
            <a:ext cx="10140949" cy="36933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lstStyle/>
          <a:p>
            <a:pPr lvl="0" indent="0" algn="just"/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 s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时飞轮边缘上任一点的速度为</a:t>
            </a:r>
          </a:p>
        </p:txBody>
      </p:sp>
      <p:graphicFrame>
        <p:nvGraphicFramePr>
          <p:cNvPr id="163894" name="对象 163893"/>
          <p:cNvGraphicFramePr>
            <a:graphicFrameLocks/>
          </p:cNvGraphicFramePr>
          <p:nvPr/>
        </p:nvGraphicFramePr>
        <p:xfrm>
          <a:off x="3450567" y="3666226"/>
          <a:ext cx="4442603" cy="401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787597" imgH="177492" progId="">
                  <p:embed/>
                </p:oleObj>
              </mc:Choice>
              <mc:Fallback>
                <p:oleObj r:id="rId5" imgW="1787597" imgH="177492" progId="">
                  <p:embed/>
                  <p:pic>
                    <p:nvPicPr>
                      <p:cNvPr id="0" name="图片 40987" descr="image31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0567" y="3666226"/>
                        <a:ext cx="4442603" cy="4018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5" name="矩形 163894"/>
          <p:cNvSpPr/>
          <p:nvPr/>
        </p:nvSpPr>
        <p:spPr>
          <a:xfrm>
            <a:off x="814918" y="4383089"/>
            <a:ext cx="10140949" cy="36933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lstStyle/>
          <a:p>
            <a:pPr lvl="0" indent="0" algn="just"/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相应的切向加速度和向心加速度为：</a:t>
            </a:r>
          </a:p>
        </p:txBody>
      </p:sp>
      <p:graphicFrame>
        <p:nvGraphicFramePr>
          <p:cNvPr id="163896" name="对象 163895"/>
          <p:cNvGraphicFramePr>
            <a:graphicFrameLocks/>
          </p:cNvGraphicFramePr>
          <p:nvPr/>
        </p:nvGraphicFramePr>
        <p:xfrm>
          <a:off x="3666227" y="5026182"/>
          <a:ext cx="4071668" cy="434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739145" imgH="241195" progId="">
                  <p:embed/>
                </p:oleObj>
              </mc:Choice>
              <mc:Fallback>
                <p:oleObj r:id="rId7" imgW="1739145" imgH="241195" progId="">
                  <p:embed/>
                  <p:pic>
                    <p:nvPicPr>
                      <p:cNvPr id="0" name="图片 40988" descr="image31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6227" y="5026182"/>
                        <a:ext cx="4071668" cy="4343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7" name="对象 163896"/>
          <p:cNvGraphicFramePr>
            <a:graphicFrameLocks/>
          </p:cNvGraphicFramePr>
          <p:nvPr/>
        </p:nvGraphicFramePr>
        <p:xfrm>
          <a:off x="3027873" y="5721657"/>
          <a:ext cx="5495026" cy="42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2450037" imgH="241195" progId="">
                  <p:embed/>
                </p:oleObj>
              </mc:Choice>
              <mc:Fallback>
                <p:oleObj r:id="rId9" imgW="2450037" imgH="241195" progId="">
                  <p:embed/>
                  <p:pic>
                    <p:nvPicPr>
                      <p:cNvPr id="0" name="图片 40989" descr="image31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7873" y="5721657"/>
                        <a:ext cx="5495026" cy="420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对象 163897"/>
          <p:cNvGraphicFramePr>
            <a:graphicFrameLocks/>
          </p:cNvGraphicFramePr>
          <p:nvPr/>
        </p:nvGraphicFramePr>
        <p:xfrm>
          <a:off x="3869266" y="690113"/>
          <a:ext cx="3661593" cy="726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396394" imgH="393529" progId="">
                  <p:embed/>
                </p:oleObj>
              </mc:Choice>
              <mc:Fallback>
                <p:oleObj r:id="rId11" imgW="1396394" imgH="393529" progId="">
                  <p:embed/>
                  <p:pic>
                    <p:nvPicPr>
                      <p:cNvPr id="0" name="图片 40990" descr="image31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9266" y="690113"/>
                        <a:ext cx="3661593" cy="7267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页脚占位符 1"/>
          <p:cNvSpPr>
            <a:spLocks noGrp="1"/>
          </p:cNvSpPr>
          <p:nvPr>
            <p:ph type="ftr" sz="quarter" idx="10"/>
          </p:nvPr>
        </p:nvSpPr>
        <p:spPr/>
        <p:txBody>
          <a:bodyPr anchor="t"/>
          <a:lstStyle/>
          <a:p>
            <a:pPr indent="0">
              <a:buClr>
                <a:srgbClr val="000000"/>
              </a:buClr>
            </a:pPr>
            <a:fld id="{9A0DB2DC-4C9A-4742-B13C-FB6460FD3503}" type="slidenum">
              <a:rPr lang="zh-CN" altLang="en-US" dirty="0">
                <a:solidFill>
                  <a:srgbClr val="000066"/>
                </a:solidFill>
              </a:rPr>
              <a:pPr indent="0">
                <a:buClr>
                  <a:srgbClr val="000000"/>
                </a:buClr>
              </a:pPr>
              <a:t>29</a:t>
            </a:fld>
            <a:endParaRPr lang="zh-CN" altLang="en-US" dirty="0">
              <a:solidFill>
                <a:srgbClr val="000066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039737" y="2265528"/>
            <a:ext cx="327547" cy="50496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39955" y="2224551"/>
            <a:ext cx="409432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640239" y="4995081"/>
            <a:ext cx="245660" cy="4094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558353" y="4983544"/>
            <a:ext cx="409432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6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3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3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500"/>
                                        <p:tgtEl>
                                          <p:spTgt spid="16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3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3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3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3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1" grpId="0"/>
      <p:bldP spid="163893" grpId="0"/>
      <p:bldP spid="1638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8" name="Group 2"/>
          <p:cNvGrpSpPr/>
          <p:nvPr/>
        </p:nvGrpSpPr>
        <p:grpSpPr>
          <a:xfrm>
            <a:off x="1346987" y="595554"/>
            <a:ext cx="8227483" cy="1206500"/>
            <a:chOff x="192" y="144"/>
            <a:chExt cx="3887" cy="760"/>
          </a:xfrm>
        </p:grpSpPr>
        <p:sp>
          <p:nvSpPr>
            <p:cNvPr id="22561" name="Text Box 3"/>
            <p:cNvSpPr txBox="1"/>
            <p:nvPr/>
          </p:nvSpPr>
          <p:spPr>
            <a:xfrm>
              <a:off x="192" y="192"/>
              <a:ext cx="1333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 lvl="0" algn="l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例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：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已知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:</a:t>
              </a:r>
            </a:p>
          </p:txBody>
        </p:sp>
        <p:graphicFrame>
          <p:nvGraphicFramePr>
            <p:cNvPr id="22537" name="Object 4"/>
            <p:cNvGraphicFramePr>
              <a:graphicFrameLocks/>
            </p:cNvGraphicFramePr>
            <p:nvPr/>
          </p:nvGraphicFramePr>
          <p:xfrm>
            <a:off x="1595" y="144"/>
            <a:ext cx="2484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600200" imgH="241300" progId="">
                    <p:embed/>
                  </p:oleObj>
                </mc:Choice>
                <mc:Fallback>
                  <p:oleObj r:id="rId2" imgW="1600200" imgH="241300" progId="">
                    <p:embed/>
                    <p:pic>
                      <p:nvPicPr>
                        <p:cNvPr id="0" name="图片 24609" descr="image17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5" y="144"/>
                          <a:ext cx="2484" cy="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2" name="Text Box 5"/>
            <p:cNvSpPr txBox="1"/>
            <p:nvPr/>
          </p:nvSpPr>
          <p:spPr>
            <a:xfrm>
              <a:off x="974" y="574"/>
              <a:ext cx="1962" cy="33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>
              <a:spAutoFit/>
            </a:bodyPr>
            <a:lstStyle/>
            <a:p>
              <a:pPr lvl="0" algn="l" eaLnBrk="1" hangingPunct="1">
                <a:lnSpc>
                  <a:spcPct val="100000"/>
                </a:lnSpc>
              </a:pP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求</a:t>
              </a:r>
              <a:r>
                <a:rPr lang="en-US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:  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秒末加速度的大小</a:t>
              </a:r>
            </a:p>
          </p:txBody>
        </p:sp>
      </p:grpSp>
      <p:grpSp>
        <p:nvGrpSpPr>
          <p:cNvPr id="3" name="Group 35"/>
          <p:cNvGrpSpPr/>
          <p:nvPr/>
        </p:nvGrpSpPr>
        <p:grpSpPr>
          <a:xfrm>
            <a:off x="2677583" y="5010511"/>
            <a:ext cx="7931151" cy="519113"/>
            <a:chOff x="857" y="3504"/>
            <a:chExt cx="3747" cy="327"/>
          </a:xfrm>
        </p:grpSpPr>
        <p:sp>
          <p:nvSpPr>
            <p:cNvPr id="22560" name="Text Box 7"/>
            <p:cNvSpPr txBox="1"/>
            <p:nvPr/>
          </p:nvSpPr>
          <p:spPr>
            <a:xfrm>
              <a:off x="857" y="3504"/>
              <a:ext cx="374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l" eaLnBrk="1" hangingPunct="1">
                <a:lnSpc>
                  <a:spcPct val="100000"/>
                </a:lnSpc>
              </a:pP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 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=2            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沿 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方向，与时间无关。</a:t>
              </a:r>
            </a:p>
          </p:txBody>
        </p:sp>
        <p:graphicFrame>
          <p:nvGraphicFramePr>
            <p:cNvPr id="22536" name="Object 8"/>
            <p:cNvGraphicFramePr>
              <a:graphicFrameLocks/>
            </p:cNvGraphicFramePr>
            <p:nvPr/>
          </p:nvGraphicFramePr>
          <p:xfrm>
            <a:off x="1244" y="3504"/>
            <a:ext cx="36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0363200" imgH="4876800" progId="">
                    <p:embed/>
                  </p:oleObj>
                </mc:Choice>
                <mc:Fallback>
                  <p:oleObj name="公式" r:id="rId4" imgW="10363200" imgH="4876800" progId="">
                    <p:embed/>
                    <p:pic>
                      <p:nvPicPr>
                        <p:cNvPr id="0" name="图片 24610" descr="image17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4" y="3504"/>
                          <a:ext cx="366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9"/>
          <p:cNvGrpSpPr/>
          <p:nvPr/>
        </p:nvGrpSpPr>
        <p:grpSpPr>
          <a:xfrm>
            <a:off x="1190445" y="1992702"/>
            <a:ext cx="9930564" cy="2758296"/>
            <a:chOff x="192" y="1188"/>
            <a:chExt cx="5177" cy="1986"/>
          </a:xfrm>
        </p:grpSpPr>
        <p:grpSp>
          <p:nvGrpSpPr>
            <p:cNvPr id="22541" name="Group 10"/>
            <p:cNvGrpSpPr/>
            <p:nvPr/>
          </p:nvGrpSpPr>
          <p:grpSpPr>
            <a:xfrm>
              <a:off x="192" y="1188"/>
              <a:ext cx="5177" cy="1986"/>
              <a:chOff x="192" y="1188"/>
              <a:chExt cx="5177" cy="1986"/>
            </a:xfrm>
          </p:grpSpPr>
          <p:graphicFrame>
            <p:nvGraphicFramePr>
              <p:cNvPr id="22535" name="Object 11"/>
              <p:cNvGraphicFramePr>
                <a:graphicFrameLocks/>
              </p:cNvGraphicFramePr>
              <p:nvPr/>
            </p:nvGraphicFramePr>
            <p:xfrm>
              <a:off x="3182" y="1188"/>
              <a:ext cx="2187" cy="19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6" imgW="28956000" imgH="25603200" progId="">
                      <p:embed/>
                    </p:oleObj>
                  </mc:Choice>
                  <mc:Fallback>
                    <p:oleObj r:id="rId6" imgW="28956000" imgH="25603200" progId="">
                      <p:embed/>
                      <p:pic>
                        <p:nvPicPr>
                          <p:cNvPr id="0" name="图片 24611" descr="image17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82" y="1188"/>
                            <a:ext cx="2187" cy="19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59" name="Text Box 12"/>
              <p:cNvSpPr txBox="1"/>
              <p:nvPr/>
            </p:nvSpPr>
            <p:spPr>
              <a:xfrm>
                <a:off x="192" y="1248"/>
                <a:ext cx="720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eaLnBrk="1" hangingPunct="1">
                  <a:lnSpc>
                    <a:spcPct val="100000"/>
                  </a:lnSpc>
                </a:pPr>
                <a:r>
                  <a:rPr lang="zh-CN" alt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解：</a:t>
                </a:r>
              </a:p>
            </p:txBody>
          </p:sp>
        </p:grpSp>
        <p:grpSp>
          <p:nvGrpSpPr>
            <p:cNvPr id="22542" name="Group 13"/>
            <p:cNvGrpSpPr/>
            <p:nvPr/>
          </p:nvGrpSpPr>
          <p:grpSpPr>
            <a:xfrm>
              <a:off x="816" y="1344"/>
              <a:ext cx="2160" cy="1824"/>
              <a:chOff x="816" y="1344"/>
              <a:chExt cx="2160" cy="1824"/>
            </a:xfrm>
          </p:grpSpPr>
          <p:graphicFrame>
            <p:nvGraphicFramePr>
              <p:cNvPr id="22530" name="Object 14"/>
              <p:cNvGraphicFramePr>
                <a:graphicFrameLocks/>
              </p:cNvGraphicFramePr>
              <p:nvPr/>
            </p:nvGraphicFramePr>
            <p:xfrm>
              <a:off x="816" y="1344"/>
              <a:ext cx="2160" cy="18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8" imgW="1209745" imgH="1047458" progId="PBrush">
                      <p:embed/>
                    </p:oleObj>
                  </mc:Choice>
                  <mc:Fallback>
                    <p:oleObj r:id="rId8" imgW="1209745" imgH="1047458" progId="PBrush">
                      <p:embed/>
                      <p:pic>
                        <p:nvPicPr>
                          <p:cNvPr id="0" name="图片 24612" descr="image17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6" y="1344"/>
                            <a:ext cx="2160" cy="182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43" name="Text Box 15"/>
              <p:cNvSpPr txBox="1"/>
              <p:nvPr/>
            </p:nvSpPr>
            <p:spPr>
              <a:xfrm>
                <a:off x="1599" y="2182"/>
                <a:ext cx="172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lvl="0" algn="l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o</a:t>
                </a:r>
              </a:p>
            </p:txBody>
          </p:sp>
          <p:sp>
            <p:nvSpPr>
              <p:cNvPr id="22544" name="Text Box 16"/>
              <p:cNvSpPr txBox="1"/>
              <p:nvPr/>
            </p:nvSpPr>
            <p:spPr>
              <a:xfrm>
                <a:off x="2432" y="2524"/>
                <a:ext cx="21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lvl="0" algn="l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22531" name="Object 17"/>
              <p:cNvGraphicFramePr>
                <a:graphicFrameLocks/>
              </p:cNvGraphicFramePr>
              <p:nvPr/>
            </p:nvGraphicFramePr>
            <p:xfrm>
              <a:off x="1567" y="1933"/>
              <a:ext cx="204" cy="2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0" imgW="3048000" imgH="3962400" progId="">
                      <p:embed/>
                    </p:oleObj>
                  </mc:Choice>
                  <mc:Fallback>
                    <p:oleObj r:id="rId10" imgW="3048000" imgH="3962400" progId="">
                      <p:embed/>
                      <p:pic>
                        <p:nvPicPr>
                          <p:cNvPr id="0" name="图片 24613" descr="image3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67" y="1933"/>
                            <a:ext cx="204" cy="2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32" name="Object 18"/>
              <p:cNvGraphicFramePr>
                <a:graphicFrameLocks/>
              </p:cNvGraphicFramePr>
              <p:nvPr/>
            </p:nvGraphicFramePr>
            <p:xfrm>
              <a:off x="1916" y="2445"/>
              <a:ext cx="266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2" imgW="3962400" imgH="3962400" progId="">
                      <p:embed/>
                    </p:oleObj>
                  </mc:Choice>
                  <mc:Fallback>
                    <p:oleObj r:id="rId12" imgW="3962400" imgH="3962400" progId="">
                      <p:embed/>
                      <p:pic>
                        <p:nvPicPr>
                          <p:cNvPr id="0" name="图片 24614" descr="image17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16" y="2445"/>
                            <a:ext cx="266" cy="2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45" name="Text Box 19"/>
              <p:cNvSpPr txBox="1"/>
              <p:nvPr/>
            </p:nvSpPr>
            <p:spPr>
              <a:xfrm>
                <a:off x="1781" y="1476"/>
                <a:ext cx="309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>
                <a:spAutoFit/>
              </a:bodyPr>
              <a:lstStyle/>
              <a:p>
                <a:pPr lvl="0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46" name="Line 20"/>
              <p:cNvSpPr/>
              <p:nvPr/>
            </p:nvSpPr>
            <p:spPr>
              <a:xfrm flipV="1">
                <a:off x="1805" y="1783"/>
                <a:ext cx="0" cy="453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arrow" w="med" len="med"/>
              </a:ln>
            </p:spPr>
          </p:sp>
          <p:sp>
            <p:nvSpPr>
              <p:cNvPr id="22547" name="Line 21"/>
              <p:cNvSpPr/>
              <p:nvPr/>
            </p:nvSpPr>
            <p:spPr>
              <a:xfrm>
                <a:off x="1786" y="2226"/>
                <a:ext cx="587" cy="405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arrow" w="med" len="med"/>
              </a:ln>
            </p:spPr>
          </p:sp>
          <p:sp>
            <p:nvSpPr>
              <p:cNvPr id="22548" name="Text Box 22"/>
              <p:cNvSpPr txBox="1"/>
              <p:nvPr/>
            </p:nvSpPr>
            <p:spPr>
              <a:xfrm>
                <a:off x="1505" y="1536"/>
                <a:ext cx="389" cy="2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eaLnBrk="1" hangingPunct="1">
                  <a:lnSpc>
                    <a:spcPct val="100000"/>
                  </a:lnSpc>
                </a:pP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22549" name="Text Box 23"/>
              <p:cNvSpPr txBox="1"/>
              <p:nvPr/>
            </p:nvSpPr>
            <p:spPr>
              <a:xfrm>
                <a:off x="1413" y="2524"/>
                <a:ext cx="389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eaLnBrk="1" hangingPunct="1">
                  <a:lnSpc>
                    <a:spcPct val="100000"/>
                  </a:lnSpc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-2</a:t>
                </a:r>
              </a:p>
            </p:txBody>
          </p:sp>
          <p:sp>
            <p:nvSpPr>
              <p:cNvPr id="22550" name="Text Box 24"/>
              <p:cNvSpPr txBox="1"/>
              <p:nvPr/>
            </p:nvSpPr>
            <p:spPr>
              <a:xfrm>
                <a:off x="2204" y="1955"/>
                <a:ext cx="388" cy="2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eaLnBrk="1" hangingPunct="1">
                  <a:lnSpc>
                    <a:spcPct val="100000"/>
                  </a:lnSpc>
                </a:pP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22551" name="Line 25"/>
              <p:cNvSpPr/>
              <p:nvPr/>
            </p:nvSpPr>
            <p:spPr>
              <a:xfrm flipV="1">
                <a:off x="2410" y="2233"/>
                <a:ext cx="0" cy="389"/>
              </a:xfrm>
              <a:prstGeom prst="line">
                <a:avLst/>
              </a:prstGeom>
              <a:ln w="38100" cap="flat" cmpd="sng">
                <a:solidFill>
                  <a:srgbClr val="3366CC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22552" name="Line 26"/>
              <p:cNvSpPr/>
              <p:nvPr/>
            </p:nvSpPr>
            <p:spPr>
              <a:xfrm flipH="1">
                <a:off x="1742" y="2678"/>
                <a:ext cx="593" cy="0"/>
              </a:xfrm>
              <a:prstGeom prst="line">
                <a:avLst/>
              </a:prstGeom>
              <a:ln w="38100" cap="flat" cmpd="sng">
                <a:solidFill>
                  <a:srgbClr val="3366CC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22553" name="Rectangle 27"/>
              <p:cNvSpPr/>
              <p:nvPr/>
            </p:nvSpPr>
            <p:spPr>
              <a:xfrm>
                <a:off x="1098" y="2542"/>
                <a:ext cx="167" cy="6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54" name="Rectangle 28"/>
              <p:cNvSpPr/>
              <p:nvPr/>
            </p:nvSpPr>
            <p:spPr>
              <a:xfrm>
                <a:off x="1265" y="2285"/>
                <a:ext cx="165" cy="6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55" name="Rectangle 29"/>
              <p:cNvSpPr/>
              <p:nvPr/>
            </p:nvSpPr>
            <p:spPr>
              <a:xfrm>
                <a:off x="1365" y="2124"/>
                <a:ext cx="164" cy="6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56" name="Rectangle 30"/>
              <p:cNvSpPr/>
              <p:nvPr/>
            </p:nvSpPr>
            <p:spPr>
              <a:xfrm>
                <a:off x="1463" y="1963"/>
                <a:ext cx="166" cy="6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57" name="Rectangle 31"/>
              <p:cNvSpPr/>
              <p:nvPr/>
            </p:nvSpPr>
            <p:spPr>
              <a:xfrm>
                <a:off x="1588" y="1844"/>
                <a:ext cx="165" cy="6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58" name="Rectangle 32"/>
              <p:cNvSpPr/>
              <p:nvPr/>
            </p:nvSpPr>
            <p:spPr>
              <a:xfrm>
                <a:off x="1199" y="2414"/>
                <a:ext cx="166" cy="6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22533" name="Object 33"/>
              <p:cNvGraphicFramePr>
                <a:graphicFrameLocks/>
              </p:cNvGraphicFramePr>
              <p:nvPr/>
            </p:nvGraphicFramePr>
            <p:xfrm>
              <a:off x="2736" y="2304"/>
              <a:ext cx="205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4" imgW="3352800" imgH="3352800" progId="">
                      <p:embed/>
                    </p:oleObj>
                  </mc:Choice>
                  <mc:Fallback>
                    <p:oleObj r:id="rId14" imgW="3352800" imgH="3352800" progId="">
                      <p:embed/>
                      <p:pic>
                        <p:nvPicPr>
                          <p:cNvPr id="0" name="图片 24615" descr="image17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36" y="2304"/>
                            <a:ext cx="205" cy="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34" name="Object 34"/>
              <p:cNvGraphicFramePr>
                <a:graphicFrameLocks/>
              </p:cNvGraphicFramePr>
              <p:nvPr/>
            </p:nvGraphicFramePr>
            <p:xfrm>
              <a:off x="1459" y="1364"/>
              <a:ext cx="185" cy="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6" imgW="3352800" imgH="3962400" progId="">
                      <p:embed/>
                    </p:oleObj>
                  </mc:Choice>
                  <mc:Fallback>
                    <p:oleObj r:id="rId16" imgW="3352800" imgH="3962400" progId="">
                      <p:embed/>
                      <p:pic>
                        <p:nvPicPr>
                          <p:cNvPr id="0" name="图片 24616" descr="image2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59" y="1364"/>
                            <a:ext cx="185" cy="2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61" name="Group 2"/>
          <p:cNvGrpSpPr/>
          <p:nvPr/>
        </p:nvGrpSpPr>
        <p:grpSpPr>
          <a:xfrm>
            <a:off x="1890185" y="719138"/>
            <a:ext cx="4034366" cy="1122362"/>
            <a:chOff x="582" y="352"/>
            <a:chExt cx="1906" cy="707"/>
          </a:xfrm>
        </p:grpSpPr>
        <p:sp>
          <p:nvSpPr>
            <p:cNvPr id="23569" name="Text Box 3"/>
            <p:cNvSpPr txBox="1"/>
            <p:nvPr/>
          </p:nvSpPr>
          <p:spPr>
            <a:xfrm>
              <a:off x="582" y="523"/>
              <a:ext cx="816" cy="365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ctr">
              <a:spAutoFit/>
            </a:bodyPr>
            <a:lstStyle/>
            <a:p>
              <a:pPr lvl="0" algn="l" eaLnBrk="1" hangingPunct="1">
                <a:lnSpc>
                  <a:spcPct val="100000"/>
                </a:lnSpc>
              </a:pPr>
              <a:r>
                <a:rPr lang="zh-CN" altLang="en-US" sz="3200" b="1" dirty="0">
                  <a:solidFill>
                    <a:srgbClr val="FF0000"/>
                  </a:solidFill>
                  <a:latin typeface="隶书" panose="02010509060101010101" charset="-122"/>
                  <a:ea typeface="隶书" panose="02010509060101010101" charset="-122"/>
                </a:rPr>
                <a:t>思考</a:t>
              </a:r>
              <a:r>
                <a:rPr lang="en-US" altLang="zh-CN" sz="3200" b="1" dirty="0">
                  <a:solidFill>
                    <a:srgbClr val="FF0000"/>
                  </a:solidFill>
                  <a:latin typeface="隶书" panose="02010509060101010101" charset="-122"/>
                  <a:ea typeface="隶书" panose="02010509060101010101" charset="-122"/>
                </a:rPr>
                <a:t>:</a:t>
              </a:r>
              <a:endParaRPr lang="en-US" altLang="zh-CN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3560" name="Object 4"/>
            <p:cNvGraphicFramePr>
              <a:graphicFrameLocks/>
            </p:cNvGraphicFramePr>
            <p:nvPr/>
          </p:nvGraphicFramePr>
          <p:xfrm>
            <a:off x="1582" y="352"/>
            <a:ext cx="906" cy="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7068800" imgH="10972800" progId="">
                    <p:embed/>
                  </p:oleObj>
                </mc:Choice>
                <mc:Fallback>
                  <p:oleObj name="公式" r:id="rId2" imgW="17068800" imgH="10972800" progId="">
                    <p:embed/>
                    <p:pic>
                      <p:nvPicPr>
                        <p:cNvPr id="0" name="图片 25636" descr="image17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2" y="352"/>
                          <a:ext cx="906" cy="7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9088" name="Object 16"/>
          <p:cNvGraphicFramePr>
            <a:graphicFrameLocks/>
          </p:cNvGraphicFramePr>
          <p:nvPr/>
        </p:nvGraphicFramePr>
        <p:xfrm>
          <a:off x="2735263" y="2016125"/>
          <a:ext cx="6156325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1757600" imgH="10668000" progId="">
                  <p:embed/>
                </p:oleObj>
              </mc:Choice>
              <mc:Fallback>
                <p:oleObj name="公式" r:id="rId4" imgW="41757600" imgH="10668000" progId="">
                  <p:embed/>
                  <p:pic>
                    <p:nvPicPr>
                      <p:cNvPr id="0" name="图片 25637" descr="image17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263" y="2016125"/>
                        <a:ext cx="6156325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89" name="Object 17"/>
          <p:cNvGraphicFramePr>
            <a:graphicFrameLocks/>
          </p:cNvGraphicFramePr>
          <p:nvPr/>
        </p:nvGraphicFramePr>
        <p:xfrm>
          <a:off x="6708216" y="3794029"/>
          <a:ext cx="4437131" cy="2236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5661600" imgH="19812000" progId="">
                  <p:embed/>
                </p:oleObj>
              </mc:Choice>
              <mc:Fallback>
                <p:oleObj name="公式" r:id="rId6" imgW="35661600" imgH="19812000" progId="">
                  <p:embed/>
                  <p:pic>
                    <p:nvPicPr>
                      <p:cNvPr id="0" name="图片 25638" descr="image178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8216" y="3794029"/>
                        <a:ext cx="4437131" cy="22369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9"/>
          <p:cNvGrpSpPr/>
          <p:nvPr/>
        </p:nvGrpSpPr>
        <p:grpSpPr>
          <a:xfrm>
            <a:off x="2560143" y="3584519"/>
            <a:ext cx="4053417" cy="2500313"/>
            <a:chOff x="1344" y="2296"/>
            <a:chExt cx="1915" cy="1575"/>
          </a:xfrm>
        </p:grpSpPr>
        <p:sp>
          <p:nvSpPr>
            <p:cNvPr id="23563" name="Rectangle 6"/>
            <p:cNvSpPr/>
            <p:nvPr/>
          </p:nvSpPr>
          <p:spPr>
            <a:xfrm>
              <a:off x="1344" y="2296"/>
              <a:ext cx="1915" cy="1575"/>
            </a:xfrm>
            <a:prstGeom prst="rect">
              <a:avLst/>
            </a:prstGeom>
            <a:solidFill>
              <a:srgbClr val="FFFFFF"/>
            </a:solidFill>
            <a:ln w="381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64" name="Line 7"/>
            <p:cNvSpPr/>
            <p:nvPr/>
          </p:nvSpPr>
          <p:spPr>
            <a:xfrm>
              <a:off x="2016" y="2728"/>
              <a:ext cx="1155" cy="214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3565" name="Freeform 8"/>
            <p:cNvSpPr/>
            <p:nvPr/>
          </p:nvSpPr>
          <p:spPr>
            <a:xfrm>
              <a:off x="1985" y="2765"/>
              <a:ext cx="511" cy="491"/>
            </a:xfrm>
            <a:custGeom>
              <a:avLst/>
              <a:gdLst>
                <a:gd name="txL" fmla="*/ 0 w 522"/>
                <a:gd name="txT" fmla="*/ 0 h 422"/>
                <a:gd name="txR" fmla="*/ 522 w 522"/>
                <a:gd name="txB" fmla="*/ 422 h 422"/>
              </a:gdLst>
              <a:ahLst/>
              <a:cxnLst>
                <a:cxn ang="0">
                  <a:pos x="0" y="0"/>
                </a:cxn>
                <a:cxn ang="0">
                  <a:pos x="286" y="287"/>
                </a:cxn>
                <a:cxn ang="0">
                  <a:pos x="479" y="773"/>
                </a:cxn>
              </a:cxnLst>
              <a:rect l="txL" t="txT" r="txR" b="txB"/>
              <a:pathLst>
                <a:path w="522" h="422">
                  <a:moveTo>
                    <a:pt x="0" y="0"/>
                  </a:moveTo>
                  <a:cubicBezTo>
                    <a:pt x="112" y="43"/>
                    <a:pt x="224" y="86"/>
                    <a:pt x="311" y="156"/>
                  </a:cubicBezTo>
                  <a:cubicBezTo>
                    <a:pt x="398" y="226"/>
                    <a:pt x="490" y="383"/>
                    <a:pt x="522" y="422"/>
                  </a:cubicBez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66" name="Line 9"/>
            <p:cNvSpPr/>
            <p:nvPr/>
          </p:nvSpPr>
          <p:spPr>
            <a:xfrm flipV="1">
              <a:off x="1536" y="2968"/>
              <a:ext cx="1621" cy="56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3556" name="Object 11"/>
            <p:cNvGraphicFramePr>
              <a:graphicFrameLocks/>
            </p:cNvGraphicFramePr>
            <p:nvPr/>
          </p:nvGraphicFramePr>
          <p:xfrm>
            <a:off x="2196" y="3304"/>
            <a:ext cx="336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4572000" imgH="5181600" progId="">
                    <p:embed/>
                  </p:oleObj>
                </mc:Choice>
                <mc:Fallback>
                  <p:oleObj r:id="rId8" imgW="4572000" imgH="5181600" progId="">
                    <p:embed/>
                    <p:pic>
                      <p:nvPicPr>
                        <p:cNvPr id="0" name="图片 25639" descr="image17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6" y="3304"/>
                          <a:ext cx="336" cy="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7" name="Object 12"/>
            <p:cNvGraphicFramePr>
              <a:graphicFrameLocks/>
            </p:cNvGraphicFramePr>
            <p:nvPr/>
          </p:nvGraphicFramePr>
          <p:xfrm>
            <a:off x="2563" y="2536"/>
            <a:ext cx="388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5486400" imgH="4267200" progId="">
                    <p:embed/>
                  </p:oleObj>
                </mc:Choice>
                <mc:Fallback>
                  <p:oleObj r:id="rId10" imgW="5486400" imgH="4267200" progId="">
                    <p:embed/>
                    <p:pic>
                      <p:nvPicPr>
                        <p:cNvPr id="0" name="图片 25640" descr="image18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3" y="2536"/>
                          <a:ext cx="388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8" name="Object 13"/>
            <p:cNvGraphicFramePr>
              <a:graphicFrameLocks/>
            </p:cNvGraphicFramePr>
            <p:nvPr/>
          </p:nvGraphicFramePr>
          <p:xfrm>
            <a:off x="2736" y="3112"/>
            <a:ext cx="335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5181600" imgH="4267200" progId="">
                    <p:embed/>
                  </p:oleObj>
                </mc:Choice>
                <mc:Fallback>
                  <p:oleObj r:id="rId12" imgW="5181600" imgH="4267200" progId="">
                    <p:embed/>
                    <p:pic>
                      <p:nvPicPr>
                        <p:cNvPr id="0" name="图片 25641" descr="image18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112"/>
                          <a:ext cx="335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7" name="Line 14"/>
            <p:cNvSpPr/>
            <p:nvPr/>
          </p:nvSpPr>
          <p:spPr>
            <a:xfrm flipV="1">
              <a:off x="1536" y="2728"/>
              <a:ext cx="454" cy="77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3568" name="Line 15"/>
            <p:cNvSpPr/>
            <p:nvPr/>
          </p:nvSpPr>
          <p:spPr>
            <a:xfrm flipV="1">
              <a:off x="2448" y="2968"/>
              <a:ext cx="676" cy="253"/>
            </a:xfrm>
            <a:prstGeom prst="line">
              <a:avLst/>
            </a:prstGeom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23559" name="Object 18"/>
            <p:cNvGraphicFramePr>
              <a:graphicFrameLocks/>
            </p:cNvGraphicFramePr>
            <p:nvPr/>
          </p:nvGraphicFramePr>
          <p:xfrm>
            <a:off x="1519" y="2704"/>
            <a:ext cx="338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4572000" imgH="5181600" progId="">
                    <p:embed/>
                  </p:oleObj>
                </mc:Choice>
                <mc:Fallback>
                  <p:oleObj r:id="rId14" imgW="4572000" imgH="5181600" progId="">
                    <p:embed/>
                    <p:pic>
                      <p:nvPicPr>
                        <p:cNvPr id="0" name="图片 25642" descr="image18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2704"/>
                          <a:ext cx="338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extBox 1"/>
          <p:cNvSpPr txBox="1"/>
          <p:nvPr/>
        </p:nvSpPr>
        <p:spPr>
          <a:xfrm>
            <a:off x="5960853" y="981324"/>
            <a:ext cx="1026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59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53" name="组合 122952"/>
          <p:cNvGrpSpPr/>
          <p:nvPr/>
        </p:nvGrpSpPr>
        <p:grpSpPr>
          <a:xfrm>
            <a:off x="7098581" y="2362200"/>
            <a:ext cx="3684438" cy="2514600"/>
            <a:chOff x="3360" y="672"/>
            <a:chExt cx="2112" cy="1584"/>
          </a:xfrm>
        </p:grpSpPr>
        <p:sp>
          <p:nvSpPr>
            <p:cNvPr id="17410" name="矩形 122881"/>
            <p:cNvSpPr/>
            <p:nvPr/>
          </p:nvSpPr>
          <p:spPr>
            <a:xfrm>
              <a:off x="3360" y="672"/>
              <a:ext cx="2112" cy="158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7411" name="组合 122951"/>
            <p:cNvGrpSpPr/>
            <p:nvPr/>
          </p:nvGrpSpPr>
          <p:grpSpPr>
            <a:xfrm>
              <a:off x="3552" y="960"/>
              <a:ext cx="1104" cy="1104"/>
              <a:chOff x="3552" y="960"/>
              <a:chExt cx="1104" cy="1104"/>
            </a:xfrm>
          </p:grpSpPr>
          <p:sp>
            <p:nvSpPr>
              <p:cNvPr id="17412" name="椭圆 122891"/>
              <p:cNvSpPr/>
              <p:nvPr/>
            </p:nvSpPr>
            <p:spPr>
              <a:xfrm>
                <a:off x="3552" y="960"/>
                <a:ext cx="1104" cy="1104"/>
              </a:xfrm>
              <a:prstGeom prst="ellipse">
                <a:avLst/>
              </a:prstGeom>
              <a:noFill/>
              <a:ln w="254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13" name="直接连接符 122894"/>
              <p:cNvSpPr/>
              <p:nvPr/>
            </p:nvSpPr>
            <p:spPr>
              <a:xfrm flipH="1">
                <a:off x="4128" y="1056"/>
                <a:ext cx="288" cy="48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7414" name="直接连接符 122895"/>
              <p:cNvSpPr/>
              <p:nvPr/>
            </p:nvSpPr>
            <p:spPr>
              <a:xfrm flipV="1">
                <a:off x="4128" y="1296"/>
                <a:ext cx="480" cy="2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7415" name="文本框 122921"/>
              <p:cNvSpPr txBox="1"/>
              <p:nvPr/>
            </p:nvSpPr>
            <p:spPr>
              <a:xfrm>
                <a:off x="3926" y="1471"/>
                <a:ext cx="175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lvl="0" indent="0"/>
                <a:r>
                  <a:rPr lang="en-US" altLang="zh-CN" sz="200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O</a:t>
                </a:r>
              </a:p>
            </p:txBody>
          </p:sp>
        </p:grpSp>
      </p:grpSp>
      <p:grpSp>
        <p:nvGrpSpPr>
          <p:cNvPr id="17416" name="组合 122943"/>
          <p:cNvGrpSpPr/>
          <p:nvPr/>
        </p:nvGrpSpPr>
        <p:grpSpPr>
          <a:xfrm>
            <a:off x="3911600" y="914401"/>
            <a:ext cx="5588000" cy="790575"/>
            <a:chOff x="1272" y="510"/>
            <a:chExt cx="2640" cy="498"/>
          </a:xfrm>
        </p:grpSpPr>
        <p:graphicFrame>
          <p:nvGraphicFramePr>
            <p:cNvPr id="17417" name="对象 122883"/>
            <p:cNvGraphicFramePr>
              <a:graphicFrameLocks/>
            </p:cNvGraphicFramePr>
            <p:nvPr/>
          </p:nvGraphicFramePr>
          <p:xfrm>
            <a:off x="1587" y="510"/>
            <a:ext cx="1147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7983200" imgH="9448800" progId="">
                    <p:embed/>
                  </p:oleObj>
                </mc:Choice>
                <mc:Fallback>
                  <p:oleObj r:id="rId2" imgW="17983200" imgH="9448800" progId="">
                    <p:embed/>
                    <p:pic>
                      <p:nvPicPr>
                        <p:cNvPr id="0" name="图片 26665" descr="image18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7" y="510"/>
                          <a:ext cx="1147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8" name="矩形 122884"/>
            <p:cNvSpPr/>
            <p:nvPr/>
          </p:nvSpPr>
          <p:spPr>
            <a:xfrm>
              <a:off x="1272" y="628"/>
              <a:ext cx="2640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问                                      吗？</a:t>
              </a:r>
              <a:r>
                <a:rPr lang="zh-CN" altLang="en-US" sz="2400" b="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</a:t>
              </a:r>
            </a:p>
          </p:txBody>
        </p:sp>
      </p:grpSp>
      <p:sp>
        <p:nvSpPr>
          <p:cNvPr id="122886" name="直接连接符 122885"/>
          <p:cNvSpPr/>
          <p:nvPr/>
        </p:nvSpPr>
        <p:spPr>
          <a:xfrm flipH="1">
            <a:off x="5892799" y="995364"/>
            <a:ext cx="318219" cy="574674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22951" name="组合 122950"/>
          <p:cNvGrpSpPr/>
          <p:nvPr/>
        </p:nvGrpSpPr>
        <p:grpSpPr>
          <a:xfrm>
            <a:off x="9300000" y="3334438"/>
            <a:ext cx="1339796" cy="914400"/>
            <a:chOff x="4608" y="1296"/>
            <a:chExt cx="768" cy="576"/>
          </a:xfrm>
        </p:grpSpPr>
        <p:sp>
          <p:nvSpPr>
            <p:cNvPr id="17421" name="直接连接符 122887"/>
            <p:cNvSpPr/>
            <p:nvPr/>
          </p:nvSpPr>
          <p:spPr>
            <a:xfrm flipH="1">
              <a:off x="4848" y="1584"/>
              <a:ext cx="240" cy="240"/>
            </a:xfrm>
            <a:prstGeom prst="line">
              <a:avLst/>
            </a:prstGeom>
            <a:ln w="25400" cap="flat" cmpd="sng">
              <a:solidFill>
                <a:srgbClr val="CC0099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graphicFrame>
          <p:nvGraphicFramePr>
            <p:cNvPr id="17422" name="对象 122888"/>
            <p:cNvGraphicFramePr>
              <a:graphicFrameLocks/>
            </p:cNvGraphicFramePr>
            <p:nvPr/>
          </p:nvGraphicFramePr>
          <p:xfrm>
            <a:off x="4992" y="1564"/>
            <a:ext cx="384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4876800" imgH="4267200" progId="">
                    <p:embed/>
                  </p:oleObj>
                </mc:Choice>
                <mc:Fallback>
                  <p:oleObj r:id="rId4" imgW="4876800" imgH="4267200" progId="">
                    <p:embed/>
                    <p:pic>
                      <p:nvPicPr>
                        <p:cNvPr id="0" name="图片 26666" descr="image18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564"/>
                          <a:ext cx="384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3" name="直接连接符 122889"/>
            <p:cNvSpPr/>
            <p:nvPr/>
          </p:nvSpPr>
          <p:spPr>
            <a:xfrm>
              <a:off x="4608" y="1296"/>
              <a:ext cx="480" cy="288"/>
            </a:xfrm>
            <a:prstGeom prst="line">
              <a:avLst/>
            </a:prstGeom>
            <a:ln w="25400" cap="flat" cmpd="sng">
              <a:solidFill>
                <a:srgbClr val="FF3300"/>
              </a:solidFill>
              <a:prstDash val="dash"/>
              <a:round/>
              <a:headEnd type="none" w="med" len="med"/>
              <a:tailEnd type="triangle" w="sm" len="lg"/>
            </a:ln>
          </p:spPr>
        </p:sp>
      </p:grpSp>
      <p:grpSp>
        <p:nvGrpSpPr>
          <p:cNvPr id="122949" name="组合 122948"/>
          <p:cNvGrpSpPr/>
          <p:nvPr/>
        </p:nvGrpSpPr>
        <p:grpSpPr>
          <a:xfrm>
            <a:off x="8982401" y="2990850"/>
            <a:ext cx="1674744" cy="628650"/>
            <a:chOff x="4416" y="1056"/>
            <a:chExt cx="960" cy="396"/>
          </a:xfrm>
        </p:grpSpPr>
        <p:sp>
          <p:nvSpPr>
            <p:cNvPr id="17425" name="直接连接符 122892"/>
            <p:cNvSpPr/>
            <p:nvPr/>
          </p:nvSpPr>
          <p:spPr>
            <a:xfrm>
              <a:off x="4416" y="1056"/>
              <a:ext cx="528" cy="288"/>
            </a:xfrm>
            <a:prstGeom prst="line">
              <a:avLst/>
            </a:prstGeom>
            <a:ln w="254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graphicFrame>
          <p:nvGraphicFramePr>
            <p:cNvPr id="17426" name="对象 122896"/>
            <p:cNvGraphicFramePr>
              <a:graphicFrameLocks/>
            </p:cNvGraphicFramePr>
            <p:nvPr/>
          </p:nvGraphicFramePr>
          <p:xfrm>
            <a:off x="4896" y="1104"/>
            <a:ext cx="480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6705600" imgH="4876800" progId="">
                    <p:embed/>
                  </p:oleObj>
                </mc:Choice>
                <mc:Fallback>
                  <p:oleObj r:id="rId6" imgW="6705600" imgH="4876800" progId="">
                    <p:embed/>
                    <p:pic>
                      <p:nvPicPr>
                        <p:cNvPr id="0" name="图片 26667" descr="image18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104"/>
                          <a:ext cx="480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2950" name="组合 122949"/>
          <p:cNvGrpSpPr/>
          <p:nvPr/>
        </p:nvGrpSpPr>
        <p:grpSpPr>
          <a:xfrm>
            <a:off x="8546364" y="3334438"/>
            <a:ext cx="1474126" cy="1246188"/>
            <a:chOff x="4176" y="1296"/>
            <a:chExt cx="845" cy="785"/>
          </a:xfrm>
        </p:grpSpPr>
        <p:sp>
          <p:nvSpPr>
            <p:cNvPr id="17428" name="直接连接符 122893"/>
            <p:cNvSpPr/>
            <p:nvPr/>
          </p:nvSpPr>
          <p:spPr>
            <a:xfrm>
              <a:off x="4608" y="1296"/>
              <a:ext cx="240" cy="528"/>
            </a:xfrm>
            <a:prstGeom prst="line">
              <a:avLst/>
            </a:prstGeom>
            <a:ln w="254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graphicFrame>
          <p:nvGraphicFramePr>
            <p:cNvPr id="17429" name="对象 122897"/>
            <p:cNvGraphicFramePr>
              <a:graphicFrameLocks/>
            </p:cNvGraphicFramePr>
            <p:nvPr/>
          </p:nvGraphicFramePr>
          <p:xfrm>
            <a:off x="4176" y="1776"/>
            <a:ext cx="845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3106400" imgH="4876800" progId="">
                    <p:embed/>
                  </p:oleObj>
                </mc:Choice>
                <mc:Fallback>
                  <p:oleObj r:id="rId8" imgW="13106400" imgH="4876800" progId="">
                    <p:embed/>
                    <p:pic>
                      <p:nvPicPr>
                        <p:cNvPr id="0" name="图片 26668" descr="image18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776"/>
                          <a:ext cx="845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30" name="组合 122956"/>
          <p:cNvGrpSpPr/>
          <p:nvPr/>
        </p:nvGrpSpPr>
        <p:grpSpPr>
          <a:xfrm>
            <a:off x="1513418" y="914400"/>
            <a:ext cx="2336800" cy="838200"/>
            <a:chOff x="336" y="576"/>
            <a:chExt cx="1104" cy="528"/>
          </a:xfrm>
        </p:grpSpPr>
        <p:sp>
          <p:nvSpPr>
            <p:cNvPr id="17431" name="横卷形 122941"/>
            <p:cNvSpPr/>
            <p:nvPr/>
          </p:nvSpPr>
          <p:spPr>
            <a:xfrm>
              <a:off x="336" y="576"/>
              <a:ext cx="1008" cy="528"/>
            </a:xfrm>
            <a:prstGeom prst="horizontalScroll">
              <a:avLst>
                <a:gd name="adj" fmla="val 12500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07763" dir="13499999" algn="ctr" rotWithShape="0">
                <a:srgbClr val="009900"/>
              </a:outerShdw>
            </a:effectLst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32" name="文本框 122909"/>
            <p:cNvSpPr txBox="1"/>
            <p:nvPr/>
          </p:nvSpPr>
          <p:spPr>
            <a:xfrm>
              <a:off x="528" y="624"/>
              <a:ext cx="91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/>
              <a:r>
                <a:rPr lang="zh-CN" altLang="en-US" sz="32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讨论</a:t>
              </a:r>
              <a:endPara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2956" name="组合 122955"/>
          <p:cNvGrpSpPr/>
          <p:nvPr/>
        </p:nvGrpSpPr>
        <p:grpSpPr>
          <a:xfrm>
            <a:off x="1278470" y="3149604"/>
            <a:ext cx="4614331" cy="546100"/>
            <a:chOff x="364" y="2032"/>
            <a:chExt cx="2180" cy="344"/>
          </a:xfrm>
        </p:grpSpPr>
        <p:graphicFrame>
          <p:nvGraphicFramePr>
            <p:cNvPr id="17434" name="对象 122912"/>
            <p:cNvGraphicFramePr>
              <a:graphicFrameLocks/>
            </p:cNvGraphicFramePr>
            <p:nvPr/>
          </p:nvGraphicFramePr>
          <p:xfrm>
            <a:off x="805" y="2032"/>
            <a:ext cx="1739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22250400" imgH="4876800" progId="">
                    <p:embed/>
                  </p:oleObj>
                </mc:Choice>
                <mc:Fallback>
                  <p:oleObj r:id="rId10" imgW="22250400" imgH="4876800" progId="">
                    <p:embed/>
                    <p:pic>
                      <p:nvPicPr>
                        <p:cNvPr id="0" name="图片 26669" descr="image18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5" y="2032"/>
                          <a:ext cx="1739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5" name="文本框 122913"/>
            <p:cNvSpPr txBox="1"/>
            <p:nvPr/>
          </p:nvSpPr>
          <p:spPr>
            <a:xfrm>
              <a:off x="364" y="2053"/>
              <a:ext cx="378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/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因为</a:t>
              </a:r>
            </a:p>
          </p:txBody>
        </p:sp>
      </p:grpSp>
      <p:grpSp>
        <p:nvGrpSpPr>
          <p:cNvPr id="122915" name="组合 122914"/>
          <p:cNvGrpSpPr/>
          <p:nvPr/>
        </p:nvGrpSpPr>
        <p:grpSpPr>
          <a:xfrm>
            <a:off x="1407595" y="4114801"/>
            <a:ext cx="2914639" cy="992188"/>
            <a:chOff x="454" y="1488"/>
            <a:chExt cx="1377" cy="625"/>
          </a:xfrm>
        </p:grpSpPr>
        <p:graphicFrame>
          <p:nvGraphicFramePr>
            <p:cNvPr id="17437" name="对象 122915"/>
            <p:cNvGraphicFramePr>
              <a:graphicFrameLocks/>
            </p:cNvGraphicFramePr>
            <p:nvPr/>
          </p:nvGraphicFramePr>
          <p:xfrm>
            <a:off x="1104" y="1488"/>
            <a:ext cx="727" cy="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10668000" imgH="9448800" progId="">
                    <p:embed/>
                  </p:oleObj>
                </mc:Choice>
                <mc:Fallback>
                  <p:oleObj r:id="rId12" imgW="10668000" imgH="9448800" progId="">
                    <p:embed/>
                    <p:pic>
                      <p:nvPicPr>
                        <p:cNvPr id="0" name="图片 26670" descr="image18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488"/>
                          <a:ext cx="727" cy="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8" name="文本框 122916"/>
            <p:cNvSpPr txBox="1"/>
            <p:nvPr/>
          </p:nvSpPr>
          <p:spPr>
            <a:xfrm>
              <a:off x="454" y="1662"/>
              <a:ext cx="378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/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所以</a:t>
              </a:r>
            </a:p>
          </p:txBody>
        </p:sp>
      </p:grpSp>
      <p:grpSp>
        <p:nvGrpSpPr>
          <p:cNvPr id="122918" name="组合 122917"/>
          <p:cNvGrpSpPr/>
          <p:nvPr/>
        </p:nvGrpSpPr>
        <p:grpSpPr>
          <a:xfrm>
            <a:off x="1513272" y="5401393"/>
            <a:ext cx="3903846" cy="670374"/>
            <a:chOff x="431" y="2082"/>
            <a:chExt cx="1978" cy="544"/>
          </a:xfrm>
        </p:grpSpPr>
        <p:graphicFrame>
          <p:nvGraphicFramePr>
            <p:cNvPr id="17440" name="对象 122918"/>
            <p:cNvGraphicFramePr>
              <a:graphicFrameLocks/>
            </p:cNvGraphicFramePr>
            <p:nvPr/>
          </p:nvGraphicFramePr>
          <p:xfrm>
            <a:off x="1017" y="2082"/>
            <a:ext cx="1392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15544800" imgH="6096000" progId="">
                    <p:embed/>
                  </p:oleObj>
                </mc:Choice>
                <mc:Fallback>
                  <p:oleObj r:id="rId14" imgW="15544800" imgH="6096000" progId="">
                    <p:embed/>
                    <p:pic>
                      <p:nvPicPr>
                        <p:cNvPr id="0" name="图片 26671" descr="image18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7" y="2082"/>
                          <a:ext cx="1392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1" name="文本框 122919"/>
            <p:cNvSpPr txBox="1"/>
            <p:nvPr/>
          </p:nvSpPr>
          <p:spPr>
            <a:xfrm>
              <a:off x="431" y="2166"/>
              <a:ext cx="250" cy="3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/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而</a:t>
              </a:r>
            </a:p>
          </p:txBody>
        </p:sp>
      </p:grpSp>
      <p:sp>
        <p:nvSpPr>
          <p:cNvPr id="122921" name="文本框 122920"/>
          <p:cNvSpPr txBox="1"/>
          <p:nvPr/>
        </p:nvSpPr>
        <p:spPr>
          <a:xfrm>
            <a:off x="1513418" y="2131367"/>
            <a:ext cx="5892800" cy="4616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匀速率圆周运动</a:t>
            </a:r>
          </a:p>
        </p:txBody>
      </p:sp>
      <p:grpSp>
        <p:nvGrpSpPr>
          <p:cNvPr id="122947" name="组合 122946"/>
          <p:cNvGrpSpPr/>
          <p:nvPr/>
        </p:nvGrpSpPr>
        <p:grpSpPr>
          <a:xfrm>
            <a:off x="6299197" y="5278442"/>
            <a:ext cx="2508249" cy="914401"/>
            <a:chOff x="2784" y="2228"/>
            <a:chExt cx="1185" cy="576"/>
          </a:xfrm>
        </p:grpSpPr>
        <p:sp>
          <p:nvSpPr>
            <p:cNvPr id="17444" name="矩形 122944"/>
            <p:cNvSpPr/>
            <p:nvPr/>
          </p:nvSpPr>
          <p:spPr>
            <a:xfrm>
              <a:off x="2784" y="2400"/>
              <a:ext cx="81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buClr>
                  <a:srgbClr val="000000"/>
                </a:buClr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所以</a:t>
              </a:r>
            </a:p>
          </p:txBody>
        </p:sp>
        <p:graphicFrame>
          <p:nvGraphicFramePr>
            <p:cNvPr id="17445" name="对象 122945"/>
            <p:cNvGraphicFramePr>
              <a:graphicFrameLocks/>
            </p:cNvGraphicFramePr>
            <p:nvPr/>
          </p:nvGraphicFramePr>
          <p:xfrm>
            <a:off x="3230" y="2228"/>
            <a:ext cx="739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12801600" imgH="9753600" progId="">
                    <p:embed/>
                  </p:oleObj>
                </mc:Choice>
                <mc:Fallback>
                  <p:oleObj name="公式" r:id="rId16" imgW="12801600" imgH="9753600" progId="">
                    <p:embed/>
                    <p:pic>
                      <p:nvPicPr>
                        <p:cNvPr id="0" name="图片 26672" descr="image19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0" y="2228"/>
                          <a:ext cx="739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46" name="页脚占位符 1"/>
          <p:cNvSpPr>
            <a:spLocks noGrp="1"/>
          </p:cNvSpPr>
          <p:nvPr>
            <p:ph type="ftr" sz="quarter" idx="10"/>
          </p:nvPr>
        </p:nvSpPr>
        <p:spPr/>
        <p:txBody>
          <a:bodyPr anchor="t"/>
          <a:lstStyle/>
          <a:p>
            <a:pPr indent="0">
              <a:buClr>
                <a:srgbClr val="000000"/>
              </a:buClr>
            </a:pPr>
            <a:fld id="{9A0DB2DC-4C9A-4742-B13C-FB6460FD3503}" type="slidenum">
              <a:rPr lang="zh-CN" altLang="en-US" dirty="0">
                <a:solidFill>
                  <a:srgbClr val="000066"/>
                </a:solidFill>
              </a:rPr>
              <a:pPr indent="0">
                <a:buClr>
                  <a:srgbClr val="000000"/>
                </a:buClr>
              </a:pPr>
              <a:t>5</a:t>
            </a:fld>
            <a:endParaRPr lang="zh-CN" altLang="en-US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3654-3713-46CD-A9E9-42274D68112E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42691" name="Rectangle 3"/>
          <p:cNvSpPr>
            <a:spLocks noChangeArrowheads="1"/>
          </p:cNvSpPr>
          <p:nvPr/>
        </p:nvSpPr>
        <p:spPr bwMode="auto">
          <a:xfrm>
            <a:off x="668867" y="751164"/>
            <a:ext cx="2646878" cy="461665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Arial" panose="020B0604020202020204" pitchFamily="34" charset="0"/>
              </a:rPr>
              <a:t>运动学的两类问题</a:t>
            </a:r>
          </a:p>
        </p:txBody>
      </p:sp>
      <p:sp>
        <p:nvSpPr>
          <p:cNvPr id="242716" name="Text Box 28"/>
          <p:cNvSpPr txBox="1">
            <a:spLocks noChangeArrowheads="1"/>
          </p:cNvSpPr>
          <p:nvPr/>
        </p:nvSpPr>
        <p:spPr bwMode="auto">
          <a:xfrm>
            <a:off x="4673600" y="684389"/>
            <a:ext cx="7315200" cy="5191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CC"/>
                </a:solidFill>
                <a:latin typeface="华文行楷" panose="02010800040101010101" charset="-122"/>
                <a:ea typeface="华文行楷" panose="02010800040101010101" charset="-122"/>
              </a:rPr>
              <a:t>运动方程</a:t>
            </a:r>
            <a:r>
              <a:rPr kumimoji="1" lang="zh-CN" altLang="en-US" sz="2800" dirty="0"/>
              <a:t>是运动学问题的核心</a:t>
            </a:r>
          </a:p>
        </p:txBody>
      </p:sp>
      <p:sp>
        <p:nvSpPr>
          <p:cNvPr id="242717" name="Text Box 29"/>
          <p:cNvSpPr txBox="1">
            <a:spLocks noChangeArrowheads="1"/>
          </p:cNvSpPr>
          <p:nvPr/>
        </p:nvSpPr>
        <p:spPr bwMode="auto">
          <a:xfrm>
            <a:off x="711201" y="1605958"/>
            <a:ext cx="10657417" cy="52322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/>
              <a:t>1.  </a:t>
            </a:r>
            <a:r>
              <a:rPr kumimoji="1" lang="zh-CN" altLang="en-US" sz="2800" dirty="0"/>
              <a:t>已知运动方程，求质点任意时刻的位置、速度以及加速度</a:t>
            </a:r>
          </a:p>
        </p:txBody>
      </p:sp>
      <p:graphicFrame>
        <p:nvGraphicFramePr>
          <p:cNvPr id="242718" name="Object 30"/>
          <p:cNvGraphicFramePr>
            <a:graphicFrameLocks noChangeAspect="1"/>
          </p:cNvGraphicFramePr>
          <p:nvPr/>
        </p:nvGraphicFramePr>
        <p:xfrm>
          <a:off x="2540001" y="2413672"/>
          <a:ext cx="6178551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311400" imgH="419100" progId="">
                  <p:embed/>
                </p:oleObj>
              </mc:Choice>
              <mc:Fallback>
                <p:oleObj name="公式" r:id="rId3" imgW="2311400" imgH="419100" progId="">
                  <p:embed/>
                  <p:pic>
                    <p:nvPicPr>
                      <p:cNvPr id="0" name="Picture 2" descr="image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1" y="2413672"/>
                        <a:ext cx="6178551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719" name="Text Box 31"/>
          <p:cNvSpPr txBox="1">
            <a:spLocks noChangeArrowheads="1"/>
          </p:cNvSpPr>
          <p:nvPr/>
        </p:nvSpPr>
        <p:spPr bwMode="auto">
          <a:xfrm>
            <a:off x="711200" y="3561280"/>
            <a:ext cx="10752667" cy="9461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/>
              <a:t>2.  </a:t>
            </a:r>
            <a:r>
              <a:rPr kumimoji="1" lang="zh-CN" altLang="en-US" sz="2800" dirty="0"/>
              <a:t>已知运动质点的速度函数（或加速度函数）以及初始条件求质点的运动方程</a:t>
            </a:r>
          </a:p>
        </p:txBody>
      </p:sp>
      <p:graphicFrame>
        <p:nvGraphicFramePr>
          <p:cNvPr id="242720" name="Object 32"/>
          <p:cNvGraphicFramePr>
            <a:graphicFrameLocks noChangeAspect="1"/>
          </p:cNvGraphicFramePr>
          <p:nvPr/>
        </p:nvGraphicFramePr>
        <p:xfrm>
          <a:off x="2540001" y="4724400"/>
          <a:ext cx="4400551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651000" imgH="355600" progId="">
                  <p:embed/>
                </p:oleObj>
              </mc:Choice>
              <mc:Fallback>
                <p:oleObj name="公式" r:id="rId5" imgW="1651000" imgH="355600" progId="">
                  <p:embed/>
                  <p:pic>
                    <p:nvPicPr>
                      <p:cNvPr id="0" name="Picture 3" descr="image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1" y="4724400"/>
                        <a:ext cx="4400551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721" name="Object 33"/>
          <p:cNvGraphicFramePr>
            <a:graphicFrameLocks noChangeAspect="1"/>
          </p:cNvGraphicFramePr>
          <p:nvPr/>
        </p:nvGraphicFramePr>
        <p:xfrm>
          <a:off x="2540001" y="5638800"/>
          <a:ext cx="4400551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651000" imgH="355600" progId="">
                  <p:embed/>
                </p:oleObj>
              </mc:Choice>
              <mc:Fallback>
                <p:oleObj name="公式" r:id="rId7" imgW="1651000" imgH="355600" progId="">
                  <p:embed/>
                  <p:pic>
                    <p:nvPicPr>
                      <p:cNvPr id="0" name="Picture 4" descr="image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1" y="5638800"/>
                        <a:ext cx="4400551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4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4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24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24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17" grpId="0" autoUpdateAnimBg="0"/>
      <p:bldP spid="24271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描述质点运动的物理量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27CE-E5A5-4268-BEE6-6A7A20A9BCDB}" type="slidenum">
              <a:rPr lang="en-US" altLang="zh-CN"/>
              <a:pPr/>
              <a:t>7</a:t>
            </a:fld>
            <a:endParaRPr lang="en-US" altLang="zh-CN"/>
          </a:p>
        </p:txBody>
      </p:sp>
      <p:graphicFrame>
        <p:nvGraphicFramePr>
          <p:cNvPr id="243717" name="Object 5"/>
          <p:cNvGraphicFramePr>
            <a:graphicFrameLocks noChangeAspect="1"/>
          </p:cNvGraphicFramePr>
          <p:nvPr/>
        </p:nvGraphicFramePr>
        <p:xfrm>
          <a:off x="711200" y="1295400"/>
          <a:ext cx="8661400" cy="332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3254442" imgH="1663141" progId="Word.Document.8">
                  <p:embed/>
                </p:oleObj>
              </mc:Choice>
              <mc:Fallback>
                <p:oleObj name="文档" r:id="rId3" imgW="3254442" imgH="1663141" progId="Word.Document.8">
                  <p:embed/>
                  <p:pic>
                    <p:nvPicPr>
                      <p:cNvPr id="0" name="Picture 2" descr="image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1295400"/>
                        <a:ext cx="8661400" cy="332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描述质点运动的物理量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47BE-4450-4165-B8F9-3842D4FC0C89}" type="slidenum">
              <a:rPr lang="en-US" altLang="zh-CN"/>
              <a:pPr/>
              <a:t>8</a:t>
            </a:fld>
            <a:endParaRPr lang="en-US" altLang="zh-CN"/>
          </a:p>
        </p:txBody>
      </p:sp>
      <p:graphicFrame>
        <p:nvGraphicFramePr>
          <p:cNvPr id="245764" name="Object 4"/>
          <p:cNvGraphicFramePr>
            <a:graphicFrameLocks noChangeAspect="1"/>
          </p:cNvGraphicFramePr>
          <p:nvPr/>
        </p:nvGraphicFramePr>
        <p:xfrm>
          <a:off x="1863726" y="1638301"/>
          <a:ext cx="8464551" cy="504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098639" imgH="3514196" progId="Word.Document.8">
                  <p:embed/>
                </p:oleObj>
              </mc:Choice>
              <mc:Fallback>
                <p:oleObj name="Document" r:id="rId2" imgW="4098639" imgH="3514196" progId="Word.Document.8">
                  <p:embed/>
                  <p:pic>
                    <p:nvPicPr>
                      <p:cNvPr id="0" name="Picture 2" descr="image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726" y="1638301"/>
                        <a:ext cx="8464551" cy="504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7" name="Object 47"/>
          <p:cNvGraphicFramePr>
            <a:graphicFrameLocks noChangeAspect="1"/>
          </p:cNvGraphicFramePr>
          <p:nvPr/>
        </p:nvGraphicFramePr>
        <p:xfrm>
          <a:off x="2235200" y="1222376"/>
          <a:ext cx="613833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6388000" imgH="5486400" progId="">
                  <p:embed/>
                </p:oleObj>
              </mc:Choice>
              <mc:Fallback>
                <p:oleObj name="公式" r:id="rId4" imgW="56388000" imgH="5486400" progId="">
                  <p:embed/>
                  <p:pic>
                    <p:nvPicPr>
                      <p:cNvPr id="0" name="Picture 3" descr="image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1222376"/>
                        <a:ext cx="6138333" cy="454025"/>
                      </a:xfrm>
                      <a:prstGeom prst="rect">
                        <a:avLst/>
                      </a:prstGeom>
                      <a:solidFill>
                        <a:srgbClr val="99CCFF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>
            <a:off x="711200" y="5088148"/>
            <a:ext cx="10668000" cy="1219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37600" y="6339099"/>
            <a:ext cx="2844800" cy="365125"/>
          </a:xfrm>
        </p:spPr>
        <p:txBody>
          <a:bodyPr/>
          <a:lstStyle/>
          <a:p>
            <a:fld id="{AE65617E-94D2-4E5C-91A9-3B55F395F216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32883" y="864168"/>
            <a:ext cx="10847917" cy="1017844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400" dirty="0">
                <a:sym typeface="Symbol" panose="05050102010706020507" pitchFamily="18" charset="2"/>
              </a:rPr>
              <a:t>例</a:t>
            </a:r>
            <a:r>
              <a:rPr kumimoji="1" lang="en-US" altLang="zh-CN" sz="2400" dirty="0">
                <a:sym typeface="Symbol" panose="05050102010706020507" pitchFamily="18" charset="2"/>
              </a:rPr>
              <a:t>1.2  </a:t>
            </a:r>
            <a:r>
              <a:rPr kumimoji="1" lang="zh-CN" altLang="en-US" sz="2400" dirty="0">
                <a:sym typeface="Symbol" panose="05050102010706020507" pitchFamily="18" charset="2"/>
              </a:rPr>
              <a:t>质点以加速度</a:t>
            </a:r>
            <a:r>
              <a:rPr kumimoji="1" lang="en-US" altLang="zh-CN" sz="2400" i="1" dirty="0">
                <a:sym typeface="Symbol" panose="05050102010706020507" pitchFamily="18" charset="2"/>
              </a:rPr>
              <a:t>a</a:t>
            </a:r>
            <a:r>
              <a:rPr kumimoji="1" lang="zh-CN" altLang="en-US" sz="2400" dirty="0">
                <a:sym typeface="Symbol" panose="05050102010706020507" pitchFamily="18" charset="2"/>
              </a:rPr>
              <a:t>（</a:t>
            </a:r>
            <a:r>
              <a:rPr kumimoji="1" lang="en-US" altLang="zh-CN" sz="2400" i="1" dirty="0">
                <a:sym typeface="Symbol" panose="05050102010706020507" pitchFamily="18" charset="2"/>
              </a:rPr>
              <a:t>a</a:t>
            </a:r>
            <a:r>
              <a:rPr kumimoji="1" lang="zh-CN" altLang="en-US" sz="2400" dirty="0">
                <a:sym typeface="Symbol" panose="05050102010706020507" pitchFamily="18" charset="2"/>
              </a:rPr>
              <a:t>为常量）沿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zh-CN" altLang="en-US" sz="2400" dirty="0">
                <a:sym typeface="Symbol" panose="05050102010706020507" pitchFamily="18" charset="2"/>
              </a:rPr>
              <a:t>轴运动。开始时，速度为</a:t>
            </a:r>
            <a:r>
              <a:rPr kumimoji="1" lang="en-US" altLang="zh-CN" sz="2400" i="1" dirty="0">
                <a:latin typeface="Book Antiqua" panose="0204060205030503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0</a:t>
            </a:r>
            <a:r>
              <a:rPr kumimoji="1" lang="zh-CN" altLang="en-US" sz="2400" dirty="0">
                <a:sym typeface="Symbol" panose="05050102010706020507" pitchFamily="18" charset="2"/>
              </a:rPr>
              <a:t>，处于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0</a:t>
            </a:r>
            <a:r>
              <a:rPr kumimoji="1" lang="zh-CN" altLang="en-US" sz="2400" dirty="0">
                <a:sym typeface="Symbol" panose="05050102010706020507" pitchFamily="18" charset="2"/>
              </a:rPr>
              <a:t>的位置，求质点在任意时刻的速度和位置，</a:t>
            </a:r>
            <a:r>
              <a:rPr kumimoji="1" lang="zh-CN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以及任意位置的速度</a:t>
            </a:r>
            <a:r>
              <a:rPr kumimoji="1" lang="zh-CN" altLang="en-US" sz="2400" dirty="0"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2883" y="21307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解：</a:t>
            </a:r>
          </a:p>
        </p:txBody>
      </p:sp>
      <p:graphicFrame>
        <p:nvGraphicFramePr>
          <p:cNvPr id="256002" name="Object 2"/>
          <p:cNvGraphicFramePr>
            <a:graphicFrameLocks noChangeAspect="1"/>
          </p:cNvGraphicFramePr>
          <p:nvPr/>
        </p:nvGraphicFramePr>
        <p:xfrm>
          <a:off x="2032001" y="2054532"/>
          <a:ext cx="354541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42672000" imgH="9448800" progId="">
                  <p:embed/>
                </p:oleObj>
              </mc:Choice>
              <mc:Fallback>
                <p:oleObj name="公式" r:id="rId3" imgW="42672000" imgH="9448800" progId="">
                  <p:embed/>
                  <p:pic>
                    <p:nvPicPr>
                      <p:cNvPr id="0" name="Picture 2" descr="image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1" y="2054532"/>
                        <a:ext cx="3545417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3" name="Object 3"/>
          <p:cNvGraphicFramePr>
            <a:graphicFrameLocks noChangeAspect="1"/>
          </p:cNvGraphicFramePr>
          <p:nvPr/>
        </p:nvGraphicFramePr>
        <p:xfrm>
          <a:off x="2032001" y="2702232"/>
          <a:ext cx="164676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9812000" imgH="8534400" progId="">
                  <p:embed/>
                </p:oleObj>
              </mc:Choice>
              <mc:Fallback>
                <p:oleObj name="公式" r:id="rId5" imgW="19812000" imgH="8534400" progId="">
                  <p:embed/>
                  <p:pic>
                    <p:nvPicPr>
                      <p:cNvPr id="0" name="Picture 3" descr="image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1" y="2702232"/>
                        <a:ext cx="164676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4" name="Object 4"/>
          <p:cNvGraphicFramePr>
            <a:graphicFrameLocks noChangeAspect="1"/>
          </p:cNvGraphicFramePr>
          <p:nvPr/>
        </p:nvGraphicFramePr>
        <p:xfrm>
          <a:off x="7048501" y="2178357"/>
          <a:ext cx="1392767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6764000" imgH="5486400" progId="">
                  <p:embed/>
                </p:oleObj>
              </mc:Choice>
              <mc:Fallback>
                <p:oleObj name="公式" r:id="rId7" imgW="16764000" imgH="5486400" progId="">
                  <p:embed/>
                  <p:pic>
                    <p:nvPicPr>
                      <p:cNvPr id="0" name="Picture 4" descr="image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1" y="2178357"/>
                        <a:ext cx="1392767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5" name="Object 5"/>
          <p:cNvGraphicFramePr>
            <a:graphicFrameLocks noChangeAspect="1"/>
          </p:cNvGraphicFramePr>
          <p:nvPr/>
        </p:nvGraphicFramePr>
        <p:xfrm>
          <a:off x="7048501" y="2797482"/>
          <a:ext cx="1392767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6764000" imgH="5486400" progId="">
                  <p:embed/>
                </p:oleObj>
              </mc:Choice>
              <mc:Fallback>
                <p:oleObj name="公式" r:id="rId9" imgW="16764000" imgH="5486400" progId="">
                  <p:embed/>
                  <p:pic>
                    <p:nvPicPr>
                      <p:cNvPr id="0" name="Picture 5" descr="image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1" y="2797482"/>
                        <a:ext cx="1392767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大括号 10"/>
          <p:cNvSpPr/>
          <p:nvPr/>
        </p:nvSpPr>
        <p:spPr>
          <a:xfrm>
            <a:off x="5994400" y="2359332"/>
            <a:ext cx="304800" cy="609600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6006" name="Object 6"/>
          <p:cNvGraphicFramePr>
            <a:graphicFrameLocks noChangeAspect="1"/>
          </p:cNvGraphicFramePr>
          <p:nvPr/>
        </p:nvGraphicFramePr>
        <p:xfrm>
          <a:off x="2032001" y="3578532"/>
          <a:ext cx="35687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42976800" imgH="9448800" progId="">
                  <p:embed/>
                </p:oleObj>
              </mc:Choice>
              <mc:Fallback>
                <p:oleObj name="公式" r:id="rId11" imgW="42976800" imgH="9448800" progId="">
                  <p:embed/>
                  <p:pic>
                    <p:nvPicPr>
                      <p:cNvPr id="0" name="Picture 6" descr="image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1" y="3578532"/>
                        <a:ext cx="356870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7" name="Object 7"/>
          <p:cNvGraphicFramePr>
            <a:graphicFrameLocks noChangeAspect="1"/>
          </p:cNvGraphicFramePr>
          <p:nvPr/>
        </p:nvGraphicFramePr>
        <p:xfrm>
          <a:off x="2070101" y="4278619"/>
          <a:ext cx="162136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9507200" imgH="8534400" progId="">
                  <p:embed/>
                </p:oleObj>
              </mc:Choice>
              <mc:Fallback>
                <p:oleObj name="公式" r:id="rId13" imgW="19507200" imgH="8534400" progId="">
                  <p:embed/>
                  <p:pic>
                    <p:nvPicPr>
                      <p:cNvPr id="0" name="Picture 7" descr="image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1" y="4278619"/>
                        <a:ext cx="162136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右大括号 13"/>
          <p:cNvSpPr/>
          <p:nvPr/>
        </p:nvSpPr>
        <p:spPr>
          <a:xfrm>
            <a:off x="5994400" y="3883332"/>
            <a:ext cx="304800" cy="609600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6008" name="Object 8"/>
          <p:cNvGraphicFramePr>
            <a:graphicFrameLocks noChangeAspect="1"/>
          </p:cNvGraphicFramePr>
          <p:nvPr/>
        </p:nvGraphicFramePr>
        <p:xfrm>
          <a:off x="7048500" y="3626157"/>
          <a:ext cx="2609851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31394400" imgH="7924800" progId="">
                  <p:embed/>
                </p:oleObj>
              </mc:Choice>
              <mc:Fallback>
                <p:oleObj name="公式" r:id="rId15" imgW="31394400" imgH="7924800" progId="">
                  <p:embed/>
                  <p:pic>
                    <p:nvPicPr>
                      <p:cNvPr id="0" name="Picture 8" descr="image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0" y="3626157"/>
                        <a:ext cx="2609851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9" name="Object 9"/>
          <p:cNvGraphicFramePr>
            <a:graphicFrameLocks noChangeAspect="1"/>
          </p:cNvGraphicFramePr>
          <p:nvPr/>
        </p:nvGraphicFramePr>
        <p:xfrm>
          <a:off x="7048500" y="4250044"/>
          <a:ext cx="2355851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28346400" imgH="9448800" progId="">
                  <p:embed/>
                </p:oleObj>
              </mc:Choice>
              <mc:Fallback>
                <p:oleObj name="公式" r:id="rId17" imgW="28346400" imgH="9448800" progId="">
                  <p:embed/>
                  <p:pic>
                    <p:nvPicPr>
                      <p:cNvPr id="0" name="Picture 9" descr="image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0" y="4250044"/>
                        <a:ext cx="2355851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855200" y="43606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运动方程</a:t>
            </a:r>
          </a:p>
        </p:txBody>
      </p:sp>
      <p:graphicFrame>
        <p:nvGraphicFramePr>
          <p:cNvPr id="256010" name="Object 10"/>
          <p:cNvGraphicFramePr>
            <a:graphicFrameLocks noChangeAspect="1"/>
          </p:cNvGraphicFramePr>
          <p:nvPr/>
        </p:nvGraphicFramePr>
        <p:xfrm>
          <a:off x="1629873" y="5164348"/>
          <a:ext cx="2178049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26212800" imgH="9448800" progId="">
                  <p:embed/>
                </p:oleObj>
              </mc:Choice>
              <mc:Fallback>
                <p:oleObj name="公式" r:id="rId19" imgW="26212800" imgH="9448800" progId="">
                  <p:embed/>
                  <p:pic>
                    <p:nvPicPr>
                      <p:cNvPr id="0" name="Picture 10" descr="image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9873" y="5164348"/>
                        <a:ext cx="2178049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11" name="Object 11"/>
          <p:cNvGraphicFramePr>
            <a:graphicFrameLocks noChangeAspect="1"/>
          </p:cNvGraphicFramePr>
          <p:nvPr/>
        </p:nvGraphicFramePr>
        <p:xfrm>
          <a:off x="1629872" y="5926348"/>
          <a:ext cx="131868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15849600" imgH="4267200" progId="">
                  <p:embed/>
                </p:oleObj>
              </mc:Choice>
              <mc:Fallback>
                <p:oleObj name="公式" r:id="rId21" imgW="15849600" imgH="4267200" progId="">
                  <p:embed/>
                  <p:pic>
                    <p:nvPicPr>
                      <p:cNvPr id="0" name="Picture 11" descr="image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9872" y="5926348"/>
                        <a:ext cx="1318683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右大括号 19"/>
          <p:cNvSpPr/>
          <p:nvPr/>
        </p:nvSpPr>
        <p:spPr>
          <a:xfrm>
            <a:off x="4068272" y="5392948"/>
            <a:ext cx="304800" cy="609600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6012" name="Object 12"/>
          <p:cNvGraphicFramePr>
            <a:graphicFrameLocks noChangeAspect="1"/>
          </p:cNvGraphicFramePr>
          <p:nvPr/>
        </p:nvGraphicFramePr>
        <p:xfrm>
          <a:off x="4779473" y="5392948"/>
          <a:ext cx="187536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3" imgW="22555200" imgH="8534400" progId="">
                  <p:embed/>
                </p:oleObj>
              </mc:Choice>
              <mc:Fallback>
                <p:oleObj name="公式" r:id="rId23" imgW="22555200" imgH="8534400" progId="">
                  <p:embed/>
                  <p:pic>
                    <p:nvPicPr>
                      <p:cNvPr id="0" name="Picture 12" descr="image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9473" y="5392948"/>
                        <a:ext cx="187536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13" name="Object 13"/>
          <p:cNvGraphicFramePr>
            <a:graphicFrameLocks noChangeAspect="1"/>
          </p:cNvGraphicFramePr>
          <p:nvPr/>
        </p:nvGraphicFramePr>
        <p:xfrm>
          <a:off x="7753390" y="5478673"/>
          <a:ext cx="250613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5" imgW="30175200" imgH="5791200" progId="">
                  <p:embed/>
                </p:oleObj>
              </mc:Choice>
              <mc:Fallback>
                <p:oleObj name="公式" r:id="rId25" imgW="30175200" imgH="5791200" progId="">
                  <p:embed/>
                  <p:pic>
                    <p:nvPicPr>
                      <p:cNvPr id="0" name="Picture 13" descr="image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3390" y="5478673"/>
                        <a:ext cx="2506133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753389" y="585014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匀变速直线运动公式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5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5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25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25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25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25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256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256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7" dur="500"/>
                                        <p:tgtEl>
                                          <p:spTgt spid="256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2" dur="500"/>
                                        <p:tgtEl>
                                          <p:spTgt spid="25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2" dur="500"/>
                                        <p:tgtEl>
                                          <p:spTgt spid="256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7" dur="500"/>
                                        <p:tgtEl>
                                          <p:spTgt spid="256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1" grpId="0" animBg="1"/>
      <p:bldP spid="14" grpId="0" animBg="1"/>
      <p:bldP spid="17" grpId="0"/>
      <p:bldP spid="20" grpId="0" animBg="1"/>
      <p:bldP spid="23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7128</TotalTime>
  <Words>1192</Words>
  <Application>Microsoft Office PowerPoint</Application>
  <PresentationFormat>宽屏</PresentationFormat>
  <Paragraphs>231</Paragraphs>
  <Slides>29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29</vt:i4>
      </vt:variant>
    </vt:vector>
  </HeadingPairs>
  <TitlesOfParts>
    <vt:vector size="50" baseType="lpstr">
      <vt:lpstr>黑体</vt:lpstr>
      <vt:lpstr>华文行楷</vt:lpstr>
      <vt:lpstr>楷体_GB2312</vt:lpstr>
      <vt:lpstr>隶书</vt:lpstr>
      <vt:lpstr>宋体</vt:lpstr>
      <vt:lpstr>Arial</vt:lpstr>
      <vt:lpstr>Book Antiqua</vt:lpstr>
      <vt:lpstr>Calibri</vt:lpstr>
      <vt:lpstr>Cambria</vt:lpstr>
      <vt:lpstr>Maiandra GD</vt:lpstr>
      <vt:lpstr>Symbol</vt:lpstr>
      <vt:lpstr>Times New Roman</vt:lpstr>
      <vt:lpstr>Wingdings</vt:lpstr>
      <vt:lpstr>Wingdings 2</vt:lpstr>
      <vt:lpstr>龙腾四海</vt:lpstr>
      <vt:lpstr>公式</vt:lpstr>
      <vt:lpstr>PBrush</vt:lpstr>
      <vt:lpstr>文档</vt:lpstr>
      <vt:lpstr>Document</vt:lpstr>
      <vt:lpstr>Equation.3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1.2 描述质点运动的物理量</vt:lpstr>
      <vt:lpstr>1.2 描述质点运动的物理量</vt:lpstr>
      <vt:lpstr>PowerPoint 演示文稿</vt:lpstr>
      <vt:lpstr>PowerPoint 演示文稿</vt:lpstr>
      <vt:lpstr>PowerPoint 演示文稿</vt:lpstr>
      <vt:lpstr>PowerPoint 演示文稿</vt:lpstr>
      <vt:lpstr>第1章 质点运动学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质点运动学</dc:title>
  <dc:creator>XUQINGCHI</dc:creator>
  <cp:lastModifiedBy>碧娥 林</cp:lastModifiedBy>
  <cp:revision>107</cp:revision>
  <dcterms:created xsi:type="dcterms:W3CDTF">2015-05-05T08:02:00Z</dcterms:created>
  <dcterms:modified xsi:type="dcterms:W3CDTF">2024-02-28T12:59:52Z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