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366" r:id="rId2"/>
    <p:sldId id="368" r:id="rId3"/>
    <p:sldId id="384" r:id="rId4"/>
    <p:sldId id="389" r:id="rId5"/>
    <p:sldId id="369" r:id="rId6"/>
    <p:sldId id="370" r:id="rId7"/>
    <p:sldId id="372" r:id="rId8"/>
    <p:sldId id="373" r:id="rId9"/>
    <p:sldId id="390" r:id="rId10"/>
    <p:sldId id="374" r:id="rId11"/>
    <p:sldId id="376" r:id="rId12"/>
    <p:sldId id="377" r:id="rId13"/>
    <p:sldId id="378" r:id="rId14"/>
    <p:sldId id="379" r:id="rId15"/>
    <p:sldId id="391" r:id="rId16"/>
    <p:sldId id="380" r:id="rId17"/>
    <p:sldId id="382" r:id="rId18"/>
    <p:sldId id="385" r:id="rId19"/>
    <p:sldId id="386" r:id="rId20"/>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92" autoAdjust="0"/>
  </p:normalViewPr>
  <p:slideViewPr>
    <p:cSldViewPr>
      <p:cViewPr varScale="1">
        <p:scale>
          <a:sx n="64" d="100"/>
          <a:sy n="64" d="100"/>
        </p:scale>
        <p:origin x="1302" y="3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1" y="1"/>
            <a:ext cx="2946448" cy="495937"/>
          </a:xfrm>
          <a:prstGeom prst="rect">
            <a:avLst/>
          </a:prstGeom>
          <a:noFill/>
          <a:ln w="9525">
            <a:noFill/>
            <a:miter lim="800000"/>
          </a:ln>
          <a:effectLst/>
        </p:spPr>
        <p:txBody>
          <a:bodyPr vert="horz" wrap="square" lIns="90965" tIns="45482" rIns="90965" bIns="45482" numCol="1" anchor="t" anchorCtr="0" compatLnSpc="1"/>
          <a:lstStyle>
            <a:lvl1pPr>
              <a:defRPr sz="1200">
                <a:latin typeface="Arial" panose="020B0604020202020204" pitchFamily="34" charset="0"/>
              </a:defRPr>
            </a:lvl1pPr>
          </a:lstStyle>
          <a:p>
            <a:endParaRPr lang="en-US" altLang="zh-CN"/>
          </a:p>
        </p:txBody>
      </p:sp>
      <p:sp>
        <p:nvSpPr>
          <p:cNvPr id="287747" name="Rectangle 3"/>
          <p:cNvSpPr>
            <a:spLocks noGrp="1" noChangeArrowheads="1"/>
          </p:cNvSpPr>
          <p:nvPr>
            <p:ph type="dt" sz="quarter" idx="1"/>
          </p:nvPr>
        </p:nvSpPr>
        <p:spPr bwMode="auto">
          <a:xfrm>
            <a:off x="3851227" y="1"/>
            <a:ext cx="2944869" cy="495937"/>
          </a:xfrm>
          <a:prstGeom prst="rect">
            <a:avLst/>
          </a:prstGeom>
          <a:noFill/>
          <a:ln w="9525">
            <a:noFill/>
            <a:miter lim="800000"/>
          </a:ln>
          <a:effectLst/>
        </p:spPr>
        <p:txBody>
          <a:bodyPr vert="horz" wrap="square" lIns="90965" tIns="45482" rIns="90965" bIns="45482" numCol="1" anchor="t" anchorCtr="0" compatLnSpc="1"/>
          <a:lstStyle>
            <a:lvl1pPr algn="r">
              <a:defRPr sz="1200">
                <a:latin typeface="Arial" panose="020B0604020202020204" pitchFamily="34" charset="0"/>
              </a:defRPr>
            </a:lvl1pPr>
          </a:lstStyle>
          <a:p>
            <a:fld id="{6679B737-43CA-4E01-96BB-7D0F46110736}" type="datetime1">
              <a:rPr lang="zh-CN" altLang="en-US" smtClean="0"/>
              <a:pPr/>
              <a:t>2024/3/16</a:t>
            </a:fld>
            <a:endParaRPr lang="en-US" altLang="zh-CN"/>
          </a:p>
        </p:txBody>
      </p:sp>
      <p:sp>
        <p:nvSpPr>
          <p:cNvPr id="287748" name="Rectangle 4"/>
          <p:cNvSpPr>
            <a:spLocks noGrp="1" noChangeArrowheads="1"/>
          </p:cNvSpPr>
          <p:nvPr>
            <p:ph type="ftr" sz="quarter" idx="2"/>
          </p:nvPr>
        </p:nvSpPr>
        <p:spPr bwMode="auto">
          <a:xfrm>
            <a:off x="1" y="9430709"/>
            <a:ext cx="2946448" cy="495937"/>
          </a:xfrm>
          <a:prstGeom prst="rect">
            <a:avLst/>
          </a:prstGeom>
          <a:noFill/>
          <a:ln w="9525">
            <a:noFill/>
            <a:miter lim="800000"/>
          </a:ln>
          <a:effectLst/>
        </p:spPr>
        <p:txBody>
          <a:bodyPr vert="horz" wrap="square" lIns="90965" tIns="45482" rIns="90965" bIns="45482" numCol="1" anchor="b" anchorCtr="0" compatLnSpc="1"/>
          <a:lstStyle>
            <a:lvl1pPr>
              <a:defRPr sz="1200">
                <a:latin typeface="Arial" panose="020B0604020202020204" pitchFamily="34" charset="0"/>
              </a:defRPr>
            </a:lvl1pPr>
          </a:lstStyle>
          <a:p>
            <a:endParaRPr lang="en-US" altLang="zh-CN"/>
          </a:p>
        </p:txBody>
      </p:sp>
      <p:sp>
        <p:nvSpPr>
          <p:cNvPr id="287749" name="Rectangle 5"/>
          <p:cNvSpPr>
            <a:spLocks noGrp="1" noChangeArrowheads="1"/>
          </p:cNvSpPr>
          <p:nvPr>
            <p:ph type="sldNum" sz="quarter" idx="3"/>
          </p:nvPr>
        </p:nvSpPr>
        <p:spPr bwMode="auto">
          <a:xfrm>
            <a:off x="3851227" y="9430709"/>
            <a:ext cx="2944869" cy="495937"/>
          </a:xfrm>
          <a:prstGeom prst="rect">
            <a:avLst/>
          </a:prstGeom>
          <a:noFill/>
          <a:ln w="9525">
            <a:noFill/>
            <a:miter lim="800000"/>
          </a:ln>
          <a:effectLst/>
        </p:spPr>
        <p:txBody>
          <a:bodyPr vert="horz" wrap="square" lIns="90965" tIns="45482" rIns="90965" bIns="45482" numCol="1" anchor="b" anchorCtr="0" compatLnSpc="1"/>
          <a:lstStyle>
            <a:lvl1pPr algn="r">
              <a:defRPr sz="1200">
                <a:latin typeface="Arial" panose="020B0604020202020204" pitchFamily="34" charset="0"/>
              </a:defRPr>
            </a:lvl1pPr>
          </a:lstStyle>
          <a:p>
            <a:fld id="{CB205F49-742E-4420-BF51-16E70F19741E}" type="slidenum">
              <a:rPr lang="en-US" altLang="zh-CN"/>
              <a:pPr/>
              <a:t>‹#›</a:t>
            </a:fld>
            <a:endParaRPr lang="en-US" altLang="zh-CN"/>
          </a:p>
        </p:txBody>
      </p:sp>
    </p:spTree>
    <p:extLst>
      <p:ext uri="{BB962C8B-B14F-4D97-AF65-F5344CB8AC3E}">
        <p14:creationId xmlns:p14="http://schemas.microsoft.com/office/powerpoint/2010/main" val="176270676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1" y="1"/>
            <a:ext cx="2946448" cy="495937"/>
          </a:xfrm>
          <a:prstGeom prst="rect">
            <a:avLst/>
          </a:prstGeom>
          <a:noFill/>
          <a:ln w="9525">
            <a:noFill/>
            <a:miter lim="800000"/>
          </a:ln>
          <a:effectLst/>
        </p:spPr>
        <p:txBody>
          <a:bodyPr vert="horz" wrap="square" lIns="90965" tIns="45482" rIns="90965" bIns="45482" numCol="1" anchor="t" anchorCtr="0" compatLnSpc="1"/>
          <a:lstStyle>
            <a:lvl1pPr>
              <a:defRPr sz="1200">
                <a:latin typeface="Arial" panose="020B0604020202020204" pitchFamily="34" charset="0"/>
              </a:defRPr>
            </a:lvl1pPr>
          </a:lstStyle>
          <a:p>
            <a:endParaRPr lang="en-US" altLang="zh-CN"/>
          </a:p>
        </p:txBody>
      </p:sp>
      <p:sp>
        <p:nvSpPr>
          <p:cNvPr id="26627" name="Rectangle 3"/>
          <p:cNvSpPr>
            <a:spLocks noGrp="1" noChangeArrowheads="1"/>
          </p:cNvSpPr>
          <p:nvPr>
            <p:ph type="dt" idx="1"/>
          </p:nvPr>
        </p:nvSpPr>
        <p:spPr bwMode="auto">
          <a:xfrm>
            <a:off x="3851227" y="1"/>
            <a:ext cx="2944869" cy="495937"/>
          </a:xfrm>
          <a:prstGeom prst="rect">
            <a:avLst/>
          </a:prstGeom>
          <a:noFill/>
          <a:ln w="9525">
            <a:noFill/>
            <a:miter lim="800000"/>
          </a:ln>
          <a:effectLst/>
        </p:spPr>
        <p:txBody>
          <a:bodyPr vert="horz" wrap="square" lIns="90965" tIns="45482" rIns="90965" bIns="45482" numCol="1" anchor="t" anchorCtr="0" compatLnSpc="1"/>
          <a:lstStyle>
            <a:lvl1pPr algn="r">
              <a:defRPr sz="1200">
                <a:latin typeface="Arial" panose="020B0604020202020204" pitchFamily="34" charset="0"/>
              </a:defRPr>
            </a:lvl1pPr>
          </a:lstStyle>
          <a:p>
            <a:fld id="{29EBF3E5-DBB7-4C86-A28D-90948441A0FC}" type="datetime1">
              <a:rPr lang="zh-CN" altLang="en-US" smtClean="0"/>
              <a:pPr/>
              <a:t>2024/3/16</a:t>
            </a:fld>
            <a:endParaRPr lang="en-US" altLang="zh-CN"/>
          </a:p>
        </p:txBody>
      </p:sp>
      <p:sp>
        <p:nvSpPr>
          <p:cNvPr id="26628" name="Rectangle 4"/>
          <p:cNvSpPr>
            <a:spLocks noGrp="1" noRot="1" noChangeAspect="1" noChangeArrowheads="1" noTextEdit="1"/>
          </p:cNvSpPr>
          <p:nvPr>
            <p:ph type="sldImg" idx="2"/>
          </p:nvPr>
        </p:nvSpPr>
        <p:spPr bwMode="auto">
          <a:xfrm>
            <a:off x="917575" y="744538"/>
            <a:ext cx="4964113" cy="3724275"/>
          </a:xfrm>
          <a:prstGeom prst="rect">
            <a:avLst/>
          </a:prstGeom>
          <a:noFill/>
          <a:ln w="9525">
            <a:solidFill>
              <a:srgbClr val="000000"/>
            </a:solidFill>
            <a:miter lim="800000"/>
          </a:ln>
          <a:effectLst/>
        </p:spPr>
      </p:sp>
      <p:sp>
        <p:nvSpPr>
          <p:cNvPr id="26629" name="Rectangle 5"/>
          <p:cNvSpPr>
            <a:spLocks noGrp="1" noChangeArrowheads="1"/>
          </p:cNvSpPr>
          <p:nvPr>
            <p:ph type="body" sz="quarter" idx="3"/>
          </p:nvPr>
        </p:nvSpPr>
        <p:spPr bwMode="auto">
          <a:xfrm>
            <a:off x="680557" y="4716144"/>
            <a:ext cx="5438140" cy="4468176"/>
          </a:xfrm>
          <a:prstGeom prst="rect">
            <a:avLst/>
          </a:prstGeom>
          <a:noFill/>
          <a:ln w="9525">
            <a:noFill/>
            <a:miter lim="800000"/>
          </a:ln>
          <a:effectLst/>
        </p:spPr>
        <p:txBody>
          <a:bodyPr vert="horz" wrap="square" lIns="90965" tIns="45482" rIns="90965" bIns="45482"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1" y="9430709"/>
            <a:ext cx="2946448" cy="495937"/>
          </a:xfrm>
          <a:prstGeom prst="rect">
            <a:avLst/>
          </a:prstGeom>
          <a:noFill/>
          <a:ln w="9525">
            <a:noFill/>
            <a:miter lim="800000"/>
          </a:ln>
          <a:effectLst/>
        </p:spPr>
        <p:txBody>
          <a:bodyPr vert="horz" wrap="square" lIns="90965" tIns="45482" rIns="90965" bIns="45482" numCol="1" anchor="b" anchorCtr="0" compatLnSpc="1"/>
          <a:lstStyle>
            <a:lvl1pPr>
              <a:defRPr sz="1200">
                <a:latin typeface="Arial" panose="020B0604020202020204" pitchFamily="34" charset="0"/>
              </a:defRPr>
            </a:lvl1pPr>
          </a:lstStyle>
          <a:p>
            <a:endParaRPr lang="en-US" altLang="zh-CN"/>
          </a:p>
        </p:txBody>
      </p:sp>
      <p:sp>
        <p:nvSpPr>
          <p:cNvPr id="26631" name="Rectangle 7"/>
          <p:cNvSpPr>
            <a:spLocks noGrp="1" noChangeArrowheads="1"/>
          </p:cNvSpPr>
          <p:nvPr>
            <p:ph type="sldNum" sz="quarter" idx="5"/>
          </p:nvPr>
        </p:nvSpPr>
        <p:spPr bwMode="auto">
          <a:xfrm>
            <a:off x="3851227" y="9430709"/>
            <a:ext cx="2944869" cy="495937"/>
          </a:xfrm>
          <a:prstGeom prst="rect">
            <a:avLst/>
          </a:prstGeom>
          <a:noFill/>
          <a:ln w="9525">
            <a:noFill/>
            <a:miter lim="800000"/>
          </a:ln>
          <a:effectLst/>
        </p:spPr>
        <p:txBody>
          <a:bodyPr vert="horz" wrap="square" lIns="90965" tIns="45482" rIns="90965" bIns="45482" numCol="1" anchor="b" anchorCtr="0" compatLnSpc="1"/>
          <a:lstStyle>
            <a:lvl1pPr algn="r">
              <a:defRPr sz="1200">
                <a:latin typeface="Arial" panose="020B0604020202020204" pitchFamily="34" charset="0"/>
              </a:defRPr>
            </a:lvl1pPr>
          </a:lstStyle>
          <a:p>
            <a:fld id="{A4E3485A-45CC-4C7A-B423-4F1C7ECB1C0C}" type="slidenum">
              <a:rPr lang="en-US" altLang="zh-CN"/>
              <a:pPr/>
              <a:t>‹#›</a:t>
            </a:fld>
            <a:endParaRPr lang="en-US" altLang="zh-CN"/>
          </a:p>
        </p:txBody>
      </p:sp>
    </p:spTree>
    <p:extLst>
      <p:ext uri="{BB962C8B-B14F-4D97-AF65-F5344CB8AC3E}">
        <p14:creationId xmlns:p14="http://schemas.microsoft.com/office/powerpoint/2010/main" val="104921143"/>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29EBF3E5-DBB7-4C86-A28D-90948441A0FC}" type="datetime1">
              <a:rPr lang="zh-CN" altLang="en-US" smtClean="0"/>
              <a:pPr/>
              <a:t>2024/3/16</a:t>
            </a:fld>
            <a:endParaRPr lang="en-US" altLang="zh-CN"/>
          </a:p>
        </p:txBody>
      </p:sp>
      <p:sp>
        <p:nvSpPr>
          <p:cNvPr id="5" name="灯片编号占位符 4"/>
          <p:cNvSpPr>
            <a:spLocks noGrp="1"/>
          </p:cNvSpPr>
          <p:nvPr>
            <p:ph type="sldNum" sz="quarter" idx="11"/>
          </p:nvPr>
        </p:nvSpPr>
        <p:spPr/>
        <p:txBody>
          <a:bodyPr/>
          <a:lstStyle/>
          <a:p>
            <a:fld id="{A4E3485A-45CC-4C7A-B423-4F1C7ECB1C0C}" type="slidenum">
              <a:rPr lang="en-US" altLang="zh-CN" smtClean="0"/>
              <a:pPr/>
              <a:t>12</a:t>
            </a:fld>
            <a:endParaRPr lang="en-US" altLang="zh-CN"/>
          </a:p>
        </p:txBody>
      </p:sp>
    </p:spTree>
    <p:extLst>
      <p:ext uri="{BB962C8B-B14F-4D97-AF65-F5344CB8AC3E}">
        <p14:creationId xmlns:p14="http://schemas.microsoft.com/office/powerpoint/2010/main" val="136676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29EBF3E5-DBB7-4C86-A28D-90948441A0FC}" type="datetime1">
              <a:rPr lang="zh-CN" altLang="en-US" smtClean="0"/>
              <a:pPr/>
              <a:t>2024/3/16</a:t>
            </a:fld>
            <a:endParaRPr lang="en-US" altLang="zh-CN"/>
          </a:p>
        </p:txBody>
      </p:sp>
      <p:sp>
        <p:nvSpPr>
          <p:cNvPr id="5" name="灯片编号占位符 4"/>
          <p:cNvSpPr>
            <a:spLocks noGrp="1"/>
          </p:cNvSpPr>
          <p:nvPr>
            <p:ph type="sldNum" sz="quarter" idx="11"/>
          </p:nvPr>
        </p:nvSpPr>
        <p:spPr/>
        <p:txBody>
          <a:bodyPr/>
          <a:lstStyle/>
          <a:p>
            <a:fld id="{A4E3485A-45CC-4C7A-B423-4F1C7ECB1C0C}" type="slidenum">
              <a:rPr lang="en-US" altLang="zh-CN" smtClean="0"/>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D2E4F2D6-45E9-4137-B23D-8158F9CC0EDA}"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EC93A3-B2AF-4C48-A57D-6619416926DB}"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CCACED1-EA39-4280-945C-51370A70E14C}"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5F57AD3-5E30-447A-8D22-D5A522CCEE35}"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2B9D3C08-3737-4A53-87B8-03804AF33E28}"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9D2BB88-2217-4B4D-8366-9CA12256797D}"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689E0E25-67C6-4E78-87C9-CE0C156A6278}"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C8DD9AD5-0A85-4FEE-BE14-99B7A14F38E8}"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ABD9B83-C3C4-4FC4-9218-DB0D4FEE5E8D}"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50D3B31-71D0-44BE-89C8-4E815B68BDD5}"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9606B2C-0E76-401C-BBC6-B7B296B6CB7B}"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19F347E-D5DF-4C45-9AAA-CFA864C50D21}"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emf"/><Relationship Id="rId18" Type="http://schemas.openxmlformats.org/officeDocument/2006/relationships/oleObject" Target="../embeddings/oleObject9.bin"/><Relationship Id="rId3" Type="http://schemas.openxmlformats.org/officeDocument/2006/relationships/image" Target="../media/image2.emf"/><Relationship Id="rId21" Type="http://schemas.openxmlformats.org/officeDocument/2006/relationships/image" Target="../media/image11.emf"/><Relationship Id="rId7" Type="http://schemas.openxmlformats.org/officeDocument/2006/relationships/image" Target="../media/image4.emf"/><Relationship Id="rId12" Type="http://schemas.openxmlformats.org/officeDocument/2006/relationships/oleObject" Target="../embeddings/oleObject6.bin"/><Relationship Id="rId17" Type="http://schemas.openxmlformats.org/officeDocument/2006/relationships/image" Target="../media/image9.emf"/><Relationship Id="rId25" Type="http://schemas.openxmlformats.org/officeDocument/2006/relationships/image" Target="../media/image13.e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6.xml"/><Relationship Id="rId6" Type="http://schemas.openxmlformats.org/officeDocument/2006/relationships/oleObject" Target="../embeddings/oleObject3.bin"/><Relationship Id="rId11" Type="http://schemas.openxmlformats.org/officeDocument/2006/relationships/image" Target="../media/image6.emf"/><Relationship Id="rId24" Type="http://schemas.openxmlformats.org/officeDocument/2006/relationships/oleObject" Target="../embeddings/oleObject12.bin"/><Relationship Id="rId5" Type="http://schemas.openxmlformats.org/officeDocument/2006/relationships/image" Target="../media/image3.emf"/><Relationship Id="rId15" Type="http://schemas.openxmlformats.org/officeDocument/2006/relationships/image" Target="../media/image8.emf"/><Relationship Id="rId23" Type="http://schemas.openxmlformats.org/officeDocument/2006/relationships/image" Target="../media/image12.emf"/><Relationship Id="rId10" Type="http://schemas.openxmlformats.org/officeDocument/2006/relationships/oleObject" Target="../embeddings/oleObject5.bin"/><Relationship Id="rId19" Type="http://schemas.openxmlformats.org/officeDocument/2006/relationships/image" Target="../media/image10.emf"/><Relationship Id="rId4" Type="http://schemas.openxmlformats.org/officeDocument/2006/relationships/oleObject" Target="../embeddings/oleObject2.bin"/><Relationship Id="rId9" Type="http://schemas.openxmlformats.org/officeDocument/2006/relationships/image" Target="../media/image5.e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10.x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89.emf"/><Relationship Id="rId2" Type="http://schemas.openxmlformats.org/officeDocument/2006/relationships/oleObject" Target="../embeddings/oleObject81.bin"/><Relationship Id="rId1" Type="http://schemas.openxmlformats.org/officeDocument/2006/relationships/slideLayout" Target="../slideLayouts/slideLayout6.xml"/><Relationship Id="rId6" Type="http://schemas.openxmlformats.org/officeDocument/2006/relationships/oleObject" Target="../embeddings/oleObject83.bin"/><Relationship Id="rId5" Type="http://schemas.openxmlformats.org/officeDocument/2006/relationships/image" Target="../media/image88.emf"/><Relationship Id="rId4" Type="http://schemas.openxmlformats.org/officeDocument/2006/relationships/oleObject" Target="../embeddings/oleObject8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95.emf"/><Relationship Id="rId3" Type="http://schemas.openxmlformats.org/officeDocument/2006/relationships/image" Target="../media/image90.emf"/><Relationship Id="rId7" Type="http://schemas.openxmlformats.org/officeDocument/2006/relationships/image" Target="../media/image92.emf"/><Relationship Id="rId12" Type="http://schemas.openxmlformats.org/officeDocument/2006/relationships/oleObject" Target="../embeddings/oleObject89.bin"/><Relationship Id="rId2" Type="http://schemas.openxmlformats.org/officeDocument/2006/relationships/oleObject" Target="../embeddings/oleObject84.bin"/><Relationship Id="rId1" Type="http://schemas.openxmlformats.org/officeDocument/2006/relationships/slideLayout" Target="../slideLayouts/slideLayout6.xml"/><Relationship Id="rId6" Type="http://schemas.openxmlformats.org/officeDocument/2006/relationships/oleObject" Target="../embeddings/oleObject86.bin"/><Relationship Id="rId11" Type="http://schemas.openxmlformats.org/officeDocument/2006/relationships/image" Target="../media/image94.emf"/><Relationship Id="rId5" Type="http://schemas.openxmlformats.org/officeDocument/2006/relationships/image" Target="../media/image91.e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9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7.emf"/><Relationship Id="rId5" Type="http://schemas.openxmlformats.org/officeDocument/2006/relationships/oleObject" Target="../embeddings/oleObject91.bin"/><Relationship Id="rId4" Type="http://schemas.openxmlformats.org/officeDocument/2006/relationships/image" Target="../media/image96.wmf"/></Relationships>
</file>

<file path=ppt/slides/_rels/slide13.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oleObject" Target="../embeddings/oleObject92.bin"/><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image" Target="../media/image99.emf"/><Relationship Id="rId7" Type="http://schemas.openxmlformats.org/officeDocument/2006/relationships/image" Target="../media/image101.wmf"/><Relationship Id="rId2" Type="http://schemas.openxmlformats.org/officeDocument/2006/relationships/oleObject" Target="../embeddings/oleObject93.bin"/><Relationship Id="rId1" Type="http://schemas.openxmlformats.org/officeDocument/2006/relationships/slideLayout" Target="../slideLayouts/slideLayout6.xml"/><Relationship Id="rId6" Type="http://schemas.openxmlformats.org/officeDocument/2006/relationships/oleObject" Target="../embeddings/oleObject95.bin"/><Relationship Id="rId5" Type="http://schemas.openxmlformats.org/officeDocument/2006/relationships/image" Target="../media/image100.wmf"/><Relationship Id="rId4" Type="http://schemas.openxmlformats.org/officeDocument/2006/relationships/oleObject" Target="../embeddings/oleObject94.bin"/><Relationship Id="rId9" Type="http://schemas.openxmlformats.org/officeDocument/2006/relationships/image" Target="../media/image102.wmf"/></Relationships>
</file>

<file path=ppt/slides/_rels/slide1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08.wmf"/><Relationship Id="rId3" Type="http://schemas.openxmlformats.org/officeDocument/2006/relationships/image" Target="../media/image103.emf"/><Relationship Id="rId7" Type="http://schemas.openxmlformats.org/officeDocument/2006/relationships/image" Target="../media/image105.emf"/><Relationship Id="rId12" Type="http://schemas.openxmlformats.org/officeDocument/2006/relationships/oleObject" Target="../embeddings/oleObject102.bin"/><Relationship Id="rId17" Type="http://schemas.openxmlformats.org/officeDocument/2006/relationships/image" Target="../media/image110.wmf"/><Relationship Id="rId2" Type="http://schemas.openxmlformats.org/officeDocument/2006/relationships/oleObject" Target="../embeddings/oleObject97.bin"/><Relationship Id="rId16" Type="http://schemas.openxmlformats.org/officeDocument/2006/relationships/oleObject" Target="../embeddings/oleObject104.bin"/><Relationship Id="rId1" Type="http://schemas.openxmlformats.org/officeDocument/2006/relationships/slideLayout" Target="../slideLayouts/slideLayout6.xml"/><Relationship Id="rId6" Type="http://schemas.openxmlformats.org/officeDocument/2006/relationships/oleObject" Target="../embeddings/oleObject99.bin"/><Relationship Id="rId11" Type="http://schemas.openxmlformats.org/officeDocument/2006/relationships/image" Target="../media/image107.wmf"/><Relationship Id="rId5" Type="http://schemas.openxmlformats.org/officeDocument/2006/relationships/image" Target="../media/image104.emf"/><Relationship Id="rId15" Type="http://schemas.openxmlformats.org/officeDocument/2006/relationships/image" Target="../media/image109.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106.wmf"/><Relationship Id="rId14" Type="http://schemas.openxmlformats.org/officeDocument/2006/relationships/oleObject" Target="../embeddings/oleObject103.bin"/></Relationships>
</file>

<file path=ppt/slides/_rels/slide17.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15.w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2.w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14.wmf"/><Relationship Id="rId4" Type="http://schemas.openxmlformats.org/officeDocument/2006/relationships/image" Target="../media/image111.emf"/><Relationship Id="rId9" Type="http://schemas.openxmlformats.org/officeDocument/2006/relationships/oleObject" Target="../embeddings/oleObject108.bin"/><Relationship Id="rId14" Type="http://schemas.openxmlformats.org/officeDocument/2006/relationships/image" Target="../media/image11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image" Target="../media/image117.wmf"/><Relationship Id="rId7" Type="http://schemas.openxmlformats.org/officeDocument/2006/relationships/image" Target="../media/image119.wmf"/><Relationship Id="rId12" Type="http://schemas.openxmlformats.org/officeDocument/2006/relationships/image" Target="../media/image122.png"/><Relationship Id="rId2" Type="http://schemas.openxmlformats.org/officeDocument/2006/relationships/oleObject" Target="../embeddings/oleObject111.bin"/><Relationship Id="rId1" Type="http://schemas.openxmlformats.org/officeDocument/2006/relationships/slideLayout" Target="../slideLayouts/slideLayout7.xml"/><Relationship Id="rId6" Type="http://schemas.openxmlformats.org/officeDocument/2006/relationships/oleObject" Target="../embeddings/oleObject113.bin"/><Relationship Id="rId11" Type="http://schemas.openxmlformats.org/officeDocument/2006/relationships/image" Target="../media/image121.wmf"/><Relationship Id="rId5" Type="http://schemas.openxmlformats.org/officeDocument/2006/relationships/image" Target="../media/image118.wmf"/><Relationship Id="rId10" Type="http://schemas.openxmlformats.org/officeDocument/2006/relationships/oleObject" Target="../embeddings/oleObject115.bin"/><Relationship Id="rId4" Type="http://schemas.openxmlformats.org/officeDocument/2006/relationships/oleObject" Target="../embeddings/oleObject112.bin"/><Relationship Id="rId9" Type="http://schemas.openxmlformats.org/officeDocument/2006/relationships/image" Target="../media/image120.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image" Target="../media/image123.wmf"/><Relationship Id="rId7" Type="http://schemas.openxmlformats.org/officeDocument/2006/relationships/image" Target="../media/image125.wmf"/><Relationship Id="rId2" Type="http://schemas.openxmlformats.org/officeDocument/2006/relationships/oleObject" Target="../embeddings/oleObject116.bin"/><Relationship Id="rId1" Type="http://schemas.openxmlformats.org/officeDocument/2006/relationships/slideLayout" Target="../slideLayouts/slideLayout7.xml"/><Relationship Id="rId6" Type="http://schemas.openxmlformats.org/officeDocument/2006/relationships/oleObject" Target="../embeddings/oleObject118.bin"/><Relationship Id="rId11" Type="http://schemas.openxmlformats.org/officeDocument/2006/relationships/image" Target="../media/image127.wmf"/><Relationship Id="rId5" Type="http://schemas.openxmlformats.org/officeDocument/2006/relationships/image" Target="../media/image124.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26.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6.emf"/><Relationship Id="rId12" Type="http://schemas.openxmlformats.org/officeDocument/2006/relationships/oleObject" Target="../embeddings/oleObject18.bin"/><Relationship Id="rId2" Type="http://schemas.openxmlformats.org/officeDocument/2006/relationships/oleObject" Target="../embeddings/oleObject13.bin"/><Relationship Id="rId1" Type="http://schemas.openxmlformats.org/officeDocument/2006/relationships/slideLayout" Target="../slideLayouts/slideLayout6.xml"/><Relationship Id="rId6" Type="http://schemas.openxmlformats.org/officeDocument/2006/relationships/oleObject" Target="../embeddings/oleObject15.bin"/><Relationship Id="rId11" Type="http://schemas.openxmlformats.org/officeDocument/2006/relationships/image" Target="../media/image18.emf"/><Relationship Id="rId5" Type="http://schemas.openxmlformats.org/officeDocument/2006/relationships/image" Target="../media/image15.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7.emf"/><Relationship Id="rId1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9.emf"/><Relationship Id="rId18" Type="http://schemas.openxmlformats.org/officeDocument/2006/relationships/oleObject" Target="../embeddings/oleObject27.bin"/><Relationship Id="rId3" Type="http://schemas.openxmlformats.org/officeDocument/2006/relationships/image" Target="../media/image24.wmf"/><Relationship Id="rId21" Type="http://schemas.openxmlformats.org/officeDocument/2006/relationships/image" Target="../media/image33.wmf"/><Relationship Id="rId7" Type="http://schemas.openxmlformats.org/officeDocument/2006/relationships/image" Target="../media/image26.emf"/><Relationship Id="rId12" Type="http://schemas.openxmlformats.org/officeDocument/2006/relationships/oleObject" Target="../embeddings/oleObject24.bin"/><Relationship Id="rId17" Type="http://schemas.openxmlformats.org/officeDocument/2006/relationships/image" Target="../media/image31.emf"/><Relationship Id="rId2" Type="http://schemas.openxmlformats.org/officeDocument/2006/relationships/oleObject" Target="../embeddings/oleObject19.bin"/><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slideLayout" Target="../slideLayouts/slideLayout6.xml"/><Relationship Id="rId6" Type="http://schemas.openxmlformats.org/officeDocument/2006/relationships/oleObject" Target="../embeddings/oleObject21.bin"/><Relationship Id="rId11" Type="http://schemas.openxmlformats.org/officeDocument/2006/relationships/image" Target="../media/image28.emf"/><Relationship Id="rId5" Type="http://schemas.openxmlformats.org/officeDocument/2006/relationships/image" Target="../media/image25.emf"/><Relationship Id="rId15" Type="http://schemas.openxmlformats.org/officeDocument/2006/relationships/image" Target="../media/image30.emf"/><Relationship Id="rId10" Type="http://schemas.openxmlformats.org/officeDocument/2006/relationships/oleObject" Target="../embeddings/oleObject23.bin"/><Relationship Id="rId19" Type="http://schemas.openxmlformats.org/officeDocument/2006/relationships/image" Target="../media/image32.emf"/><Relationship Id="rId4" Type="http://schemas.openxmlformats.org/officeDocument/2006/relationships/oleObject" Target="../embeddings/oleObject20.bin"/><Relationship Id="rId9" Type="http://schemas.openxmlformats.org/officeDocument/2006/relationships/image" Target="../media/image27.emf"/><Relationship Id="rId1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13" Type="http://schemas.openxmlformats.org/officeDocument/2006/relationships/image" Target="../media/image39.emf"/><Relationship Id="rId18" Type="http://schemas.openxmlformats.org/officeDocument/2006/relationships/oleObject" Target="../embeddings/oleObject37.bin"/><Relationship Id="rId26" Type="http://schemas.openxmlformats.org/officeDocument/2006/relationships/oleObject" Target="../embeddings/oleObject41.bin"/><Relationship Id="rId3" Type="http://schemas.openxmlformats.org/officeDocument/2006/relationships/image" Target="../media/image34.emf"/><Relationship Id="rId21" Type="http://schemas.openxmlformats.org/officeDocument/2006/relationships/image" Target="../media/image43.emf"/><Relationship Id="rId7" Type="http://schemas.openxmlformats.org/officeDocument/2006/relationships/image" Target="../media/image36.emf"/><Relationship Id="rId12" Type="http://schemas.openxmlformats.org/officeDocument/2006/relationships/oleObject" Target="../embeddings/oleObject34.bin"/><Relationship Id="rId17" Type="http://schemas.openxmlformats.org/officeDocument/2006/relationships/image" Target="../media/image41.emf"/><Relationship Id="rId25" Type="http://schemas.openxmlformats.org/officeDocument/2006/relationships/image" Target="../media/image45.emf"/><Relationship Id="rId33" Type="http://schemas.openxmlformats.org/officeDocument/2006/relationships/image" Target="../media/image49.emf"/><Relationship Id="rId2" Type="http://schemas.openxmlformats.org/officeDocument/2006/relationships/oleObject" Target="../embeddings/oleObject29.bin"/><Relationship Id="rId16" Type="http://schemas.openxmlformats.org/officeDocument/2006/relationships/oleObject" Target="../embeddings/oleObject36.bin"/><Relationship Id="rId20" Type="http://schemas.openxmlformats.org/officeDocument/2006/relationships/oleObject" Target="../embeddings/oleObject38.bin"/><Relationship Id="rId29" Type="http://schemas.openxmlformats.org/officeDocument/2006/relationships/image" Target="../media/image47.emf"/><Relationship Id="rId1" Type="http://schemas.openxmlformats.org/officeDocument/2006/relationships/slideLayout" Target="../slideLayouts/slideLayout6.xml"/><Relationship Id="rId6" Type="http://schemas.openxmlformats.org/officeDocument/2006/relationships/oleObject" Target="../embeddings/oleObject31.bin"/><Relationship Id="rId11" Type="http://schemas.openxmlformats.org/officeDocument/2006/relationships/image" Target="../media/image38.emf"/><Relationship Id="rId24" Type="http://schemas.openxmlformats.org/officeDocument/2006/relationships/oleObject" Target="../embeddings/oleObject40.bin"/><Relationship Id="rId32" Type="http://schemas.openxmlformats.org/officeDocument/2006/relationships/oleObject" Target="../embeddings/oleObject44.bin"/><Relationship Id="rId5" Type="http://schemas.openxmlformats.org/officeDocument/2006/relationships/image" Target="../media/image35.emf"/><Relationship Id="rId15" Type="http://schemas.openxmlformats.org/officeDocument/2006/relationships/image" Target="../media/image40.emf"/><Relationship Id="rId23" Type="http://schemas.openxmlformats.org/officeDocument/2006/relationships/image" Target="../media/image44.emf"/><Relationship Id="rId28" Type="http://schemas.openxmlformats.org/officeDocument/2006/relationships/oleObject" Target="../embeddings/oleObject42.bin"/><Relationship Id="rId10" Type="http://schemas.openxmlformats.org/officeDocument/2006/relationships/oleObject" Target="../embeddings/oleObject33.bin"/><Relationship Id="rId19" Type="http://schemas.openxmlformats.org/officeDocument/2006/relationships/image" Target="../media/image42.emf"/><Relationship Id="rId31" Type="http://schemas.openxmlformats.org/officeDocument/2006/relationships/image" Target="../media/image48.emf"/><Relationship Id="rId4" Type="http://schemas.openxmlformats.org/officeDocument/2006/relationships/oleObject" Target="../embeddings/oleObject30.bin"/><Relationship Id="rId9" Type="http://schemas.openxmlformats.org/officeDocument/2006/relationships/image" Target="../media/image37.emf"/><Relationship Id="rId14" Type="http://schemas.openxmlformats.org/officeDocument/2006/relationships/oleObject" Target="../embeddings/oleObject35.bin"/><Relationship Id="rId22" Type="http://schemas.openxmlformats.org/officeDocument/2006/relationships/oleObject" Target="../embeddings/oleObject39.bin"/><Relationship Id="rId27" Type="http://schemas.openxmlformats.org/officeDocument/2006/relationships/image" Target="../media/image46.emf"/><Relationship Id="rId30" Type="http://schemas.openxmlformats.org/officeDocument/2006/relationships/oleObject" Target="../embeddings/oleObject43.bin"/><Relationship Id="rId8" Type="http://schemas.openxmlformats.org/officeDocument/2006/relationships/oleObject" Target="../embeddings/oleObject3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5.emf"/><Relationship Id="rId18" Type="http://schemas.openxmlformats.org/officeDocument/2006/relationships/oleObject" Target="../embeddings/oleObject53.bin"/><Relationship Id="rId26" Type="http://schemas.openxmlformats.org/officeDocument/2006/relationships/oleObject" Target="../embeddings/oleObject57.bin"/><Relationship Id="rId3" Type="http://schemas.openxmlformats.org/officeDocument/2006/relationships/image" Target="../media/image50.emf"/><Relationship Id="rId21" Type="http://schemas.openxmlformats.org/officeDocument/2006/relationships/image" Target="../media/image59.emf"/><Relationship Id="rId7" Type="http://schemas.openxmlformats.org/officeDocument/2006/relationships/image" Target="../media/image52.emf"/><Relationship Id="rId12" Type="http://schemas.openxmlformats.org/officeDocument/2006/relationships/oleObject" Target="../embeddings/oleObject50.bin"/><Relationship Id="rId17" Type="http://schemas.openxmlformats.org/officeDocument/2006/relationships/image" Target="../media/image57.emf"/><Relationship Id="rId25" Type="http://schemas.openxmlformats.org/officeDocument/2006/relationships/image" Target="../media/image61.emf"/><Relationship Id="rId2" Type="http://schemas.openxmlformats.org/officeDocument/2006/relationships/oleObject" Target="../embeddings/oleObject45.bin"/><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slideLayout" Target="../slideLayouts/slideLayout6.xml"/><Relationship Id="rId6" Type="http://schemas.openxmlformats.org/officeDocument/2006/relationships/oleObject" Target="../embeddings/oleObject47.bin"/><Relationship Id="rId11" Type="http://schemas.openxmlformats.org/officeDocument/2006/relationships/image" Target="../media/image54.emf"/><Relationship Id="rId24" Type="http://schemas.openxmlformats.org/officeDocument/2006/relationships/oleObject" Target="../embeddings/oleObject56.bin"/><Relationship Id="rId5" Type="http://schemas.openxmlformats.org/officeDocument/2006/relationships/image" Target="../media/image51.emf"/><Relationship Id="rId15" Type="http://schemas.openxmlformats.org/officeDocument/2006/relationships/image" Target="../media/image56.emf"/><Relationship Id="rId23" Type="http://schemas.openxmlformats.org/officeDocument/2006/relationships/image" Target="../media/image60.emf"/><Relationship Id="rId10" Type="http://schemas.openxmlformats.org/officeDocument/2006/relationships/oleObject" Target="../embeddings/oleObject49.bin"/><Relationship Id="rId19" Type="http://schemas.openxmlformats.org/officeDocument/2006/relationships/image" Target="../media/image58.emf"/><Relationship Id="rId4" Type="http://schemas.openxmlformats.org/officeDocument/2006/relationships/oleObject" Target="../embeddings/oleObject46.bin"/><Relationship Id="rId9" Type="http://schemas.openxmlformats.org/officeDocument/2006/relationships/image" Target="../media/image53.emf"/><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image" Target="../media/image62.wmf"/></Relationships>
</file>

<file path=ppt/slides/_rels/slide8.xml.rels><?xml version="1.0" encoding="UTF-8" standalone="yes"?>
<Relationships xmlns="http://schemas.openxmlformats.org/package/2006/relationships"><Relationship Id="rId13" Type="http://schemas.openxmlformats.org/officeDocument/2006/relationships/image" Target="../media/image68.emf"/><Relationship Id="rId18" Type="http://schemas.openxmlformats.org/officeDocument/2006/relationships/image" Target="../media/image71.jpeg"/><Relationship Id="rId26" Type="http://schemas.openxmlformats.org/officeDocument/2006/relationships/image" Target="../media/image75.emf"/><Relationship Id="rId21" Type="http://schemas.openxmlformats.org/officeDocument/2006/relationships/oleObject" Target="../embeddings/oleObject67.bin"/><Relationship Id="rId34" Type="http://schemas.openxmlformats.org/officeDocument/2006/relationships/image" Target="../media/image79.emf"/><Relationship Id="rId7" Type="http://schemas.openxmlformats.org/officeDocument/2006/relationships/image" Target="../media/image65.emf"/><Relationship Id="rId12" Type="http://schemas.openxmlformats.org/officeDocument/2006/relationships/oleObject" Target="../embeddings/oleObject63.bin"/><Relationship Id="rId17" Type="http://schemas.openxmlformats.org/officeDocument/2006/relationships/image" Target="../media/image70.emf"/><Relationship Id="rId25" Type="http://schemas.openxmlformats.org/officeDocument/2006/relationships/oleObject" Target="../embeddings/oleObject69.bin"/><Relationship Id="rId33" Type="http://schemas.openxmlformats.org/officeDocument/2006/relationships/oleObject" Target="../embeddings/oleObject73.bin"/><Relationship Id="rId38" Type="http://schemas.openxmlformats.org/officeDocument/2006/relationships/image" Target="../media/image81.emf"/><Relationship Id="rId2" Type="http://schemas.openxmlformats.org/officeDocument/2006/relationships/oleObject" Target="../embeddings/oleObject58.bin"/><Relationship Id="rId16" Type="http://schemas.openxmlformats.org/officeDocument/2006/relationships/oleObject" Target="../embeddings/oleObject65.bin"/><Relationship Id="rId20" Type="http://schemas.openxmlformats.org/officeDocument/2006/relationships/image" Target="../media/image72.emf"/><Relationship Id="rId29" Type="http://schemas.openxmlformats.org/officeDocument/2006/relationships/oleObject" Target="../embeddings/oleObject71.bin"/><Relationship Id="rId1" Type="http://schemas.openxmlformats.org/officeDocument/2006/relationships/slideLayout" Target="../slideLayouts/slideLayout6.xml"/><Relationship Id="rId6" Type="http://schemas.openxmlformats.org/officeDocument/2006/relationships/oleObject" Target="../embeddings/oleObject60.bin"/><Relationship Id="rId11" Type="http://schemas.openxmlformats.org/officeDocument/2006/relationships/image" Target="../media/image67.emf"/><Relationship Id="rId24" Type="http://schemas.openxmlformats.org/officeDocument/2006/relationships/image" Target="../media/image74.emf"/><Relationship Id="rId32" Type="http://schemas.openxmlformats.org/officeDocument/2006/relationships/image" Target="../media/image78.wmf"/><Relationship Id="rId37" Type="http://schemas.openxmlformats.org/officeDocument/2006/relationships/oleObject" Target="../embeddings/oleObject75.bin"/><Relationship Id="rId5" Type="http://schemas.openxmlformats.org/officeDocument/2006/relationships/image" Target="../media/image64.emf"/><Relationship Id="rId15" Type="http://schemas.openxmlformats.org/officeDocument/2006/relationships/image" Target="../media/image69.emf"/><Relationship Id="rId23" Type="http://schemas.openxmlformats.org/officeDocument/2006/relationships/oleObject" Target="../embeddings/oleObject68.bin"/><Relationship Id="rId28" Type="http://schemas.openxmlformats.org/officeDocument/2006/relationships/image" Target="../media/image76.emf"/><Relationship Id="rId36" Type="http://schemas.openxmlformats.org/officeDocument/2006/relationships/image" Target="../media/image80.emf"/><Relationship Id="rId10" Type="http://schemas.openxmlformats.org/officeDocument/2006/relationships/oleObject" Target="../embeddings/oleObject62.bin"/><Relationship Id="rId19" Type="http://schemas.openxmlformats.org/officeDocument/2006/relationships/oleObject" Target="../embeddings/oleObject66.bin"/><Relationship Id="rId31" Type="http://schemas.openxmlformats.org/officeDocument/2006/relationships/oleObject" Target="../embeddings/oleObject72.bin"/><Relationship Id="rId4" Type="http://schemas.openxmlformats.org/officeDocument/2006/relationships/oleObject" Target="../embeddings/oleObject59.bin"/><Relationship Id="rId9" Type="http://schemas.openxmlformats.org/officeDocument/2006/relationships/image" Target="../media/image66.emf"/><Relationship Id="rId14" Type="http://schemas.openxmlformats.org/officeDocument/2006/relationships/oleObject" Target="../embeddings/oleObject64.bin"/><Relationship Id="rId22" Type="http://schemas.openxmlformats.org/officeDocument/2006/relationships/image" Target="../media/image73.emf"/><Relationship Id="rId27" Type="http://schemas.openxmlformats.org/officeDocument/2006/relationships/oleObject" Target="../embeddings/oleObject70.bin"/><Relationship Id="rId30" Type="http://schemas.openxmlformats.org/officeDocument/2006/relationships/image" Target="../media/image77.emf"/><Relationship Id="rId35" Type="http://schemas.openxmlformats.org/officeDocument/2006/relationships/oleObject" Target="../embeddings/oleObject74.bin"/><Relationship Id="rId8" Type="http://schemas.openxmlformats.org/officeDocument/2006/relationships/oleObject" Target="../embeddings/oleObject61.bin"/><Relationship Id="rId3" Type="http://schemas.openxmlformats.org/officeDocument/2006/relationships/image" Target="../media/image63.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82.emf"/><Relationship Id="rId7" Type="http://schemas.openxmlformats.org/officeDocument/2006/relationships/image" Target="../media/image84.emf"/><Relationship Id="rId2" Type="http://schemas.openxmlformats.org/officeDocument/2006/relationships/oleObject" Target="../embeddings/oleObject76.bin"/><Relationship Id="rId1" Type="http://schemas.openxmlformats.org/officeDocument/2006/relationships/slideLayout" Target="../slideLayouts/slideLayout6.xml"/><Relationship Id="rId6" Type="http://schemas.openxmlformats.org/officeDocument/2006/relationships/oleObject" Target="../embeddings/oleObject78.bin"/><Relationship Id="rId11" Type="http://schemas.openxmlformats.org/officeDocument/2006/relationships/image" Target="../media/image86.wmf"/><Relationship Id="rId5" Type="http://schemas.openxmlformats.org/officeDocument/2006/relationships/image" Target="../media/image83.e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8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37" name="灯片编号占位符 4"/>
          <p:cNvSpPr>
            <a:spLocks noGrp="1"/>
          </p:cNvSpPr>
          <p:nvPr>
            <p:ph type="sldNum" sz="quarter" idx="12"/>
          </p:nvPr>
        </p:nvSpPr>
        <p:spPr/>
        <p:txBody>
          <a:bodyPr/>
          <a:lstStyle/>
          <a:p>
            <a:fld id="{86BB8D51-AEE9-4BB1-B9A1-967B2D70A96B}" type="slidenum">
              <a:rPr lang="en-US" altLang="zh-CN"/>
              <a:pPr/>
              <a:t>1</a:t>
            </a:fld>
            <a:endParaRPr lang="en-US" altLang="zh-CN"/>
          </a:p>
        </p:txBody>
      </p:sp>
      <p:sp>
        <p:nvSpPr>
          <p:cNvPr id="340995"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质点的角动量</a:t>
            </a:r>
          </a:p>
        </p:txBody>
      </p:sp>
      <p:grpSp>
        <p:nvGrpSpPr>
          <p:cNvPr id="340996" name="Group 4"/>
          <p:cNvGrpSpPr/>
          <p:nvPr/>
        </p:nvGrpSpPr>
        <p:grpSpPr bwMode="auto">
          <a:xfrm>
            <a:off x="4800600" y="1447800"/>
            <a:ext cx="4103688" cy="4537075"/>
            <a:chOff x="3016" y="1298"/>
            <a:chExt cx="2585" cy="2858"/>
          </a:xfrm>
        </p:grpSpPr>
        <p:sp>
          <p:nvSpPr>
            <p:cNvPr id="340997" name="Rectangle 5"/>
            <p:cNvSpPr>
              <a:spLocks noChangeArrowheads="1"/>
            </p:cNvSpPr>
            <p:nvPr/>
          </p:nvSpPr>
          <p:spPr bwMode="auto">
            <a:xfrm>
              <a:off x="3016" y="1298"/>
              <a:ext cx="2585" cy="2858"/>
            </a:xfrm>
            <a:prstGeom prst="rect">
              <a:avLst/>
            </a:prstGeom>
            <a:solidFill>
              <a:schemeClr val="accent3">
                <a:lumMod val="20000"/>
                <a:lumOff val="80000"/>
              </a:schemeClr>
            </a:solidFill>
            <a:ln w="9525">
              <a:solidFill>
                <a:schemeClr val="tx1"/>
              </a:solidFill>
              <a:miter lim="800000"/>
            </a:ln>
            <a:effectLst/>
          </p:spPr>
          <p:txBody>
            <a:bodyPr wrap="none" anchor="ctr"/>
            <a:lstStyle/>
            <a:p>
              <a:endParaRPr lang="zh-CN" altLang="en-US"/>
            </a:p>
          </p:txBody>
        </p:sp>
        <p:graphicFrame>
          <p:nvGraphicFramePr>
            <p:cNvPr id="340998" name="Object 6"/>
            <p:cNvGraphicFramePr>
              <a:graphicFrameLocks noChangeAspect="1"/>
            </p:cNvGraphicFramePr>
            <p:nvPr/>
          </p:nvGraphicFramePr>
          <p:xfrm>
            <a:off x="5057" y="2156"/>
            <a:ext cx="180" cy="165"/>
          </p:xfrm>
          <a:graphic>
            <a:graphicData uri="http://schemas.openxmlformats.org/presentationml/2006/ole">
              <mc:AlternateContent xmlns:mc="http://schemas.openxmlformats.org/markup-compatibility/2006">
                <mc:Choice xmlns:v="urn:schemas-microsoft-com:vml" Requires="v">
                  <p:oleObj name="公式" r:id="rId2" imgW="4861800" imgH="4457880" progId="">
                    <p:embed/>
                  </p:oleObj>
                </mc:Choice>
                <mc:Fallback>
                  <p:oleObj name="公式" r:id="rId2" imgW="4861800" imgH="4457880" progId="">
                    <p:embed/>
                    <p:pic>
                      <p:nvPicPr>
                        <p:cNvPr id="0" name="Picture 6" descr="ima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 y="2156"/>
                          <a:ext cx="18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0999" name="Object 7"/>
            <p:cNvGraphicFramePr>
              <a:graphicFrameLocks noChangeAspect="1"/>
            </p:cNvGraphicFramePr>
            <p:nvPr/>
          </p:nvGraphicFramePr>
          <p:xfrm>
            <a:off x="5075" y="2396"/>
            <a:ext cx="227" cy="192"/>
          </p:xfrm>
          <a:graphic>
            <a:graphicData uri="http://schemas.openxmlformats.org/presentationml/2006/ole">
              <mc:AlternateContent xmlns:mc="http://schemas.openxmlformats.org/markup-compatibility/2006">
                <mc:Choice xmlns:v="urn:schemas-microsoft-com:vml" Requires="v">
                  <p:oleObj name="公式" r:id="rId4" imgW="5267880" imgH="4457880" progId="">
                    <p:embed/>
                  </p:oleObj>
                </mc:Choice>
                <mc:Fallback>
                  <p:oleObj name="公式" r:id="rId4" imgW="5267880" imgH="4457880" progId="">
                    <p:embed/>
                    <p:pic>
                      <p:nvPicPr>
                        <p:cNvPr id="0" name="Picture 7" descr="image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5" y="2396"/>
                          <a:ext cx="227"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0" name="Object 8"/>
            <p:cNvGraphicFramePr>
              <a:graphicFrameLocks noChangeAspect="1"/>
            </p:cNvGraphicFramePr>
            <p:nvPr/>
          </p:nvGraphicFramePr>
          <p:xfrm>
            <a:off x="3469" y="3566"/>
            <a:ext cx="192" cy="211"/>
          </p:xfrm>
          <a:graphic>
            <a:graphicData uri="http://schemas.openxmlformats.org/presentationml/2006/ole">
              <mc:AlternateContent xmlns:mc="http://schemas.openxmlformats.org/markup-compatibility/2006">
                <mc:Choice xmlns:v="urn:schemas-microsoft-com:vml" Requires="v">
                  <p:oleObj name="公式" r:id="rId6" imgW="4049280" imgH="4457880" progId="">
                    <p:embed/>
                  </p:oleObj>
                </mc:Choice>
                <mc:Fallback>
                  <p:oleObj name="公式" r:id="rId6" imgW="4049280" imgH="4457880" progId="">
                    <p:embed/>
                    <p:pic>
                      <p:nvPicPr>
                        <p:cNvPr id="0" name="Picture 8" descr="image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9" y="3566"/>
                          <a:ext cx="192"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01" name="AutoShape 9" descr="70%"/>
            <p:cNvSpPr>
              <a:spLocks noChangeAspect="1" noChangeArrowheads="1"/>
            </p:cNvSpPr>
            <p:nvPr/>
          </p:nvSpPr>
          <p:spPr bwMode="auto">
            <a:xfrm rot="14445729">
              <a:off x="3943" y="1748"/>
              <a:ext cx="696" cy="1400"/>
            </a:xfrm>
            <a:prstGeom prst="rtTriangle">
              <a:avLst/>
            </a:prstGeom>
            <a:pattFill prst="pct70">
              <a:fgClr>
                <a:srgbClr val="CC99FF"/>
              </a:fgClr>
              <a:bgClr>
                <a:srgbClr val="FFFFFF"/>
              </a:bgClr>
            </a:pattFill>
            <a:ln w="9525">
              <a:noFill/>
              <a:miter lim="800000"/>
            </a:ln>
          </p:spPr>
          <p:txBody>
            <a:bodyPr/>
            <a:lstStyle/>
            <a:p>
              <a:endParaRPr lang="zh-CN" altLang="en-US"/>
            </a:p>
          </p:txBody>
        </p:sp>
        <p:sp>
          <p:nvSpPr>
            <p:cNvPr id="341002" name="Line 10"/>
            <p:cNvSpPr>
              <a:spLocks noChangeAspect="1" noChangeShapeType="1"/>
            </p:cNvSpPr>
            <p:nvPr/>
          </p:nvSpPr>
          <p:spPr bwMode="auto">
            <a:xfrm>
              <a:off x="3837" y="3102"/>
              <a:ext cx="1591" cy="0"/>
            </a:xfrm>
            <a:prstGeom prst="line">
              <a:avLst/>
            </a:prstGeom>
            <a:noFill/>
            <a:ln w="19050">
              <a:solidFill>
                <a:schemeClr val="tx1"/>
              </a:solidFill>
              <a:round/>
              <a:tailEnd type="triangle" w="med" len="lg"/>
            </a:ln>
            <a:effectLst/>
          </p:spPr>
          <p:txBody>
            <a:bodyPr/>
            <a:lstStyle/>
            <a:p>
              <a:endParaRPr lang="zh-CN" altLang="en-US"/>
            </a:p>
          </p:txBody>
        </p:sp>
        <p:sp>
          <p:nvSpPr>
            <p:cNvPr id="341003" name="Line 11"/>
            <p:cNvSpPr>
              <a:spLocks noChangeAspect="1" noChangeShapeType="1"/>
            </p:cNvSpPr>
            <p:nvPr/>
          </p:nvSpPr>
          <p:spPr bwMode="auto">
            <a:xfrm flipV="1">
              <a:off x="3837" y="1434"/>
              <a:ext cx="0" cy="1668"/>
            </a:xfrm>
            <a:prstGeom prst="line">
              <a:avLst/>
            </a:prstGeom>
            <a:noFill/>
            <a:ln w="19050">
              <a:solidFill>
                <a:schemeClr val="tx1"/>
              </a:solidFill>
              <a:round/>
              <a:tailEnd type="triangle" w="med" len="lg"/>
            </a:ln>
            <a:effectLst/>
          </p:spPr>
          <p:txBody>
            <a:bodyPr/>
            <a:lstStyle/>
            <a:p>
              <a:endParaRPr lang="zh-CN" altLang="en-US"/>
            </a:p>
          </p:txBody>
        </p:sp>
        <p:sp>
          <p:nvSpPr>
            <p:cNvPr id="341004" name="Line 12"/>
            <p:cNvSpPr>
              <a:spLocks noChangeAspect="1" noChangeShapeType="1"/>
            </p:cNvSpPr>
            <p:nvPr/>
          </p:nvSpPr>
          <p:spPr bwMode="auto">
            <a:xfrm flipH="1">
              <a:off x="3424" y="3102"/>
              <a:ext cx="413" cy="594"/>
            </a:xfrm>
            <a:prstGeom prst="line">
              <a:avLst/>
            </a:prstGeom>
            <a:noFill/>
            <a:ln w="19050">
              <a:solidFill>
                <a:schemeClr val="tx1"/>
              </a:solidFill>
              <a:round/>
              <a:tailEnd type="triangle" w="med" len="lg"/>
            </a:ln>
          </p:spPr>
          <p:txBody>
            <a:bodyPr/>
            <a:lstStyle/>
            <a:p>
              <a:endParaRPr lang="zh-CN" altLang="en-US"/>
            </a:p>
          </p:txBody>
        </p:sp>
        <p:sp>
          <p:nvSpPr>
            <p:cNvPr id="341005" name="Line 13"/>
            <p:cNvSpPr>
              <a:spLocks noChangeAspect="1" noChangeShapeType="1"/>
            </p:cNvSpPr>
            <p:nvPr/>
          </p:nvSpPr>
          <p:spPr bwMode="auto">
            <a:xfrm flipH="1" flipV="1">
              <a:off x="3493" y="2503"/>
              <a:ext cx="344" cy="596"/>
            </a:xfrm>
            <a:prstGeom prst="line">
              <a:avLst/>
            </a:prstGeom>
            <a:noFill/>
            <a:ln w="19050">
              <a:solidFill>
                <a:srgbClr val="0000CC"/>
              </a:solidFill>
              <a:round/>
              <a:tailEnd type="stealth" w="med" len="lg"/>
            </a:ln>
            <a:effectLst/>
          </p:spPr>
          <p:txBody>
            <a:bodyPr/>
            <a:lstStyle/>
            <a:p>
              <a:endParaRPr lang="zh-CN" altLang="en-US"/>
            </a:p>
          </p:txBody>
        </p:sp>
        <p:sp>
          <p:nvSpPr>
            <p:cNvPr id="341006" name="Line 14"/>
            <p:cNvSpPr>
              <a:spLocks noChangeAspect="1" noChangeShapeType="1"/>
            </p:cNvSpPr>
            <p:nvPr/>
          </p:nvSpPr>
          <p:spPr bwMode="auto">
            <a:xfrm flipH="1" flipV="1">
              <a:off x="4736" y="1806"/>
              <a:ext cx="332" cy="580"/>
            </a:xfrm>
            <a:prstGeom prst="line">
              <a:avLst/>
            </a:prstGeom>
            <a:noFill/>
            <a:ln w="19050">
              <a:solidFill>
                <a:srgbClr val="FF0000"/>
              </a:solidFill>
              <a:round/>
              <a:tailEnd type="stealth" w="med" len="lg"/>
            </a:ln>
            <a:effectLst/>
          </p:spPr>
          <p:txBody>
            <a:bodyPr/>
            <a:lstStyle/>
            <a:p>
              <a:endParaRPr lang="zh-CN" altLang="en-US"/>
            </a:p>
          </p:txBody>
        </p:sp>
        <p:sp>
          <p:nvSpPr>
            <p:cNvPr id="341007" name="Line 15"/>
            <p:cNvSpPr>
              <a:spLocks noChangeShapeType="1"/>
            </p:cNvSpPr>
            <p:nvPr/>
          </p:nvSpPr>
          <p:spPr bwMode="auto">
            <a:xfrm flipV="1">
              <a:off x="3832" y="2411"/>
              <a:ext cx="1250" cy="701"/>
            </a:xfrm>
            <a:prstGeom prst="line">
              <a:avLst/>
            </a:prstGeom>
            <a:noFill/>
            <a:ln w="19050">
              <a:solidFill>
                <a:srgbClr val="FF0000"/>
              </a:solidFill>
              <a:round/>
              <a:tailEnd type="stealth" w="med" len="lg"/>
            </a:ln>
            <a:effectLst/>
          </p:spPr>
          <p:txBody>
            <a:bodyPr/>
            <a:lstStyle/>
            <a:p>
              <a:endParaRPr lang="zh-CN" altLang="en-US"/>
            </a:p>
          </p:txBody>
        </p:sp>
        <p:sp>
          <p:nvSpPr>
            <p:cNvPr id="341008" name="Line 16"/>
            <p:cNvSpPr>
              <a:spLocks noChangeAspect="1" noChangeShapeType="1"/>
            </p:cNvSpPr>
            <p:nvPr/>
          </p:nvSpPr>
          <p:spPr bwMode="auto">
            <a:xfrm flipV="1">
              <a:off x="5111" y="2287"/>
              <a:ext cx="174" cy="100"/>
            </a:xfrm>
            <a:prstGeom prst="line">
              <a:avLst/>
            </a:prstGeom>
            <a:noFill/>
            <a:ln w="9525">
              <a:solidFill>
                <a:schemeClr val="tx1"/>
              </a:solidFill>
              <a:prstDash val="dash"/>
              <a:round/>
            </a:ln>
          </p:spPr>
          <p:txBody>
            <a:bodyPr/>
            <a:lstStyle/>
            <a:p>
              <a:endParaRPr lang="zh-CN" altLang="en-US"/>
            </a:p>
          </p:txBody>
        </p:sp>
        <p:sp>
          <p:nvSpPr>
            <p:cNvPr id="341009" name="Arc 17"/>
            <p:cNvSpPr>
              <a:spLocks noChangeAspect="1"/>
            </p:cNvSpPr>
            <p:nvPr/>
          </p:nvSpPr>
          <p:spPr bwMode="auto">
            <a:xfrm>
              <a:off x="5020" y="2287"/>
              <a:ext cx="139" cy="149"/>
            </a:xfrm>
            <a:custGeom>
              <a:avLst/>
              <a:gdLst>
                <a:gd name="G0" fmla="+- 2153 0 0"/>
                <a:gd name="G1" fmla="+- 21600 0 0"/>
                <a:gd name="G2" fmla="+- 21600 0 0"/>
                <a:gd name="T0" fmla="*/ 0 w 20767"/>
                <a:gd name="T1" fmla="*/ 108 h 21600"/>
                <a:gd name="T2" fmla="*/ 20767 w 20767"/>
                <a:gd name="T3" fmla="*/ 10642 h 21600"/>
                <a:gd name="T4" fmla="*/ 2153 w 20767"/>
                <a:gd name="T5" fmla="*/ 21600 h 21600"/>
              </a:gdLst>
              <a:ahLst/>
              <a:cxnLst>
                <a:cxn ang="0">
                  <a:pos x="T0" y="T1"/>
                </a:cxn>
                <a:cxn ang="0">
                  <a:pos x="T2" y="T3"/>
                </a:cxn>
                <a:cxn ang="0">
                  <a:pos x="T4" y="T5"/>
                </a:cxn>
              </a:cxnLst>
              <a:rect l="0" t="0" r="r" b="b"/>
              <a:pathLst>
                <a:path w="20767" h="21600" fill="none" extrusionOk="0">
                  <a:moveTo>
                    <a:pt x="-1" y="107"/>
                  </a:moveTo>
                  <a:cubicBezTo>
                    <a:pt x="715" y="35"/>
                    <a:pt x="1433" y="-1"/>
                    <a:pt x="2153" y="0"/>
                  </a:cubicBezTo>
                  <a:cubicBezTo>
                    <a:pt x="9804" y="0"/>
                    <a:pt x="16885" y="4048"/>
                    <a:pt x="20767" y="10641"/>
                  </a:cubicBezTo>
                </a:path>
                <a:path w="20767" h="21600" stroke="0" extrusionOk="0">
                  <a:moveTo>
                    <a:pt x="-1" y="107"/>
                  </a:moveTo>
                  <a:cubicBezTo>
                    <a:pt x="715" y="35"/>
                    <a:pt x="1433" y="-1"/>
                    <a:pt x="2153" y="0"/>
                  </a:cubicBezTo>
                  <a:cubicBezTo>
                    <a:pt x="9804" y="0"/>
                    <a:pt x="16885" y="4048"/>
                    <a:pt x="20767" y="10641"/>
                  </a:cubicBezTo>
                  <a:lnTo>
                    <a:pt x="2153" y="21600"/>
                  </a:lnTo>
                  <a:close/>
                </a:path>
              </a:pathLst>
            </a:custGeom>
            <a:noFill/>
            <a:ln w="9525">
              <a:solidFill>
                <a:schemeClr val="tx1"/>
              </a:solidFill>
              <a:round/>
            </a:ln>
          </p:spPr>
          <p:txBody>
            <a:bodyPr/>
            <a:lstStyle/>
            <a:p>
              <a:endParaRPr lang="zh-CN" altLang="en-US"/>
            </a:p>
          </p:txBody>
        </p:sp>
        <p:graphicFrame>
          <p:nvGraphicFramePr>
            <p:cNvPr id="341010" name="Object 18"/>
            <p:cNvGraphicFramePr>
              <a:graphicFrameLocks noChangeAspect="1"/>
            </p:cNvGraphicFramePr>
            <p:nvPr/>
          </p:nvGraphicFramePr>
          <p:xfrm>
            <a:off x="5329" y="3112"/>
            <a:ext cx="197" cy="233"/>
          </p:xfrm>
          <a:graphic>
            <a:graphicData uri="http://schemas.openxmlformats.org/presentationml/2006/ole">
              <mc:AlternateContent xmlns:mc="http://schemas.openxmlformats.org/markup-compatibility/2006">
                <mc:Choice xmlns:v="urn:schemas-microsoft-com:vml" Requires="v">
                  <p:oleObj name="公式" r:id="rId8" imgW="4455360" imgH="5270400" progId="">
                    <p:embed/>
                  </p:oleObj>
                </mc:Choice>
                <mc:Fallback>
                  <p:oleObj name="公式" r:id="rId8" imgW="4455360" imgH="5270400" progId="">
                    <p:embed/>
                    <p:pic>
                      <p:nvPicPr>
                        <p:cNvPr id="0" name="Picture 18" descr="image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9" y="3112"/>
                          <a:ext cx="19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1" name="Object 19"/>
            <p:cNvGraphicFramePr>
              <a:graphicFrameLocks noChangeAspect="1"/>
            </p:cNvGraphicFramePr>
            <p:nvPr/>
          </p:nvGraphicFramePr>
          <p:xfrm>
            <a:off x="3651" y="1434"/>
            <a:ext cx="176" cy="176"/>
          </p:xfrm>
          <a:graphic>
            <a:graphicData uri="http://schemas.openxmlformats.org/presentationml/2006/ole">
              <mc:AlternateContent xmlns:mc="http://schemas.openxmlformats.org/markup-compatibility/2006">
                <mc:Choice xmlns:v="urn:schemas-microsoft-com:vml" Requires="v">
                  <p:oleObj name="公式" r:id="rId10" imgW="4049280" imgH="4051440" progId="">
                    <p:embed/>
                  </p:oleObj>
                </mc:Choice>
                <mc:Fallback>
                  <p:oleObj name="公式" r:id="rId10" imgW="4049280" imgH="4051440" progId="">
                    <p:embed/>
                    <p:pic>
                      <p:nvPicPr>
                        <p:cNvPr id="0" name="Picture 19" descr="image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 y="1434"/>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2" name="Object 20"/>
            <p:cNvGraphicFramePr>
              <a:graphicFrameLocks noChangeAspect="1"/>
            </p:cNvGraphicFramePr>
            <p:nvPr/>
          </p:nvGraphicFramePr>
          <p:xfrm>
            <a:off x="4608" y="2613"/>
            <a:ext cx="222" cy="268"/>
          </p:xfrm>
          <a:graphic>
            <a:graphicData uri="http://schemas.openxmlformats.org/presentationml/2006/ole">
              <mc:AlternateContent xmlns:mc="http://schemas.openxmlformats.org/markup-compatibility/2006">
                <mc:Choice xmlns:v="urn:schemas-microsoft-com:vml" Requires="v">
                  <p:oleObj name="公式" r:id="rId12" imgW="4049280" imgH="4863960" progId="">
                    <p:embed/>
                  </p:oleObj>
                </mc:Choice>
                <mc:Fallback>
                  <p:oleObj name="公式" r:id="rId12" imgW="4049280" imgH="4863960" progId="">
                    <p:embed/>
                    <p:pic>
                      <p:nvPicPr>
                        <p:cNvPr id="0" name="Picture 20" descr="image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8" y="2613"/>
                          <a:ext cx="22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3" name="Object 21"/>
            <p:cNvGraphicFramePr>
              <a:graphicFrameLocks noChangeAspect="1"/>
            </p:cNvGraphicFramePr>
            <p:nvPr/>
          </p:nvGraphicFramePr>
          <p:xfrm>
            <a:off x="3288" y="2387"/>
            <a:ext cx="210" cy="287"/>
          </p:xfrm>
          <a:graphic>
            <a:graphicData uri="http://schemas.openxmlformats.org/presentationml/2006/ole">
              <mc:AlternateContent xmlns:mc="http://schemas.openxmlformats.org/markup-compatibility/2006">
                <mc:Choice xmlns:v="urn:schemas-microsoft-com:vml" Requires="v">
                  <p:oleObj name="公式" r:id="rId14" imgW="4455360" imgH="6083280" progId="">
                    <p:embed/>
                  </p:oleObj>
                </mc:Choice>
                <mc:Fallback>
                  <p:oleObj name="公式" r:id="rId14" imgW="4455360" imgH="6083280" progId="">
                    <p:embed/>
                    <p:pic>
                      <p:nvPicPr>
                        <p:cNvPr id="0" name="Picture 21" descr="image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8" y="2387"/>
                          <a:ext cx="21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4" name="Object 22"/>
            <p:cNvGraphicFramePr>
              <a:graphicFrameLocks noChangeAspect="1"/>
            </p:cNvGraphicFramePr>
            <p:nvPr/>
          </p:nvGraphicFramePr>
          <p:xfrm>
            <a:off x="4785" y="1661"/>
            <a:ext cx="230" cy="287"/>
          </p:xfrm>
          <a:graphic>
            <a:graphicData uri="http://schemas.openxmlformats.org/presentationml/2006/ole">
              <mc:AlternateContent xmlns:mc="http://schemas.openxmlformats.org/markup-compatibility/2006">
                <mc:Choice xmlns:v="urn:schemas-microsoft-com:vml" Requires="v">
                  <p:oleObj name="公式" r:id="rId16" imgW="4861800" imgH="6083280" progId="">
                    <p:embed/>
                  </p:oleObj>
                </mc:Choice>
                <mc:Fallback>
                  <p:oleObj name="公式" r:id="rId16" imgW="4861800" imgH="6083280" progId="">
                    <p:embed/>
                    <p:pic>
                      <p:nvPicPr>
                        <p:cNvPr id="0" name="Picture 22" descr="image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5" y="1661"/>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5" name="Object 23"/>
            <p:cNvGraphicFramePr>
              <a:graphicFrameLocks noChangeAspect="1"/>
            </p:cNvGraphicFramePr>
            <p:nvPr/>
          </p:nvGraphicFramePr>
          <p:xfrm>
            <a:off x="3787" y="3112"/>
            <a:ext cx="190" cy="221"/>
          </p:xfrm>
          <a:graphic>
            <a:graphicData uri="http://schemas.openxmlformats.org/presentationml/2006/ole">
              <mc:AlternateContent xmlns:mc="http://schemas.openxmlformats.org/markup-compatibility/2006">
                <mc:Choice xmlns:v="urn:schemas-microsoft-com:vml" Requires="v">
                  <p:oleObj name="公式" r:id="rId18" imgW="4861800" imgH="5676840" progId="">
                    <p:embed/>
                  </p:oleObj>
                </mc:Choice>
                <mc:Fallback>
                  <p:oleObj name="公式" r:id="rId18" imgW="4861800" imgH="5676840" progId="">
                    <p:embed/>
                    <p:pic>
                      <p:nvPicPr>
                        <p:cNvPr id="0" name="Picture 23" descr="image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87" y="3112"/>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6" name="Freeform 24"/>
            <p:cNvSpPr>
              <a:spLocks noChangeAspect="1"/>
            </p:cNvSpPr>
            <p:nvPr/>
          </p:nvSpPr>
          <p:spPr bwMode="auto">
            <a:xfrm>
              <a:off x="4694" y="2069"/>
              <a:ext cx="410" cy="726"/>
            </a:xfrm>
            <a:custGeom>
              <a:avLst/>
              <a:gdLst/>
              <a:ahLst/>
              <a:cxnLst>
                <a:cxn ang="0">
                  <a:pos x="0" y="0"/>
                </a:cxn>
                <a:cxn ang="0">
                  <a:pos x="315" y="143"/>
                </a:cxn>
                <a:cxn ang="0">
                  <a:pos x="585" y="376"/>
                </a:cxn>
                <a:cxn ang="0">
                  <a:pos x="690" y="631"/>
                </a:cxn>
                <a:cxn ang="0">
                  <a:pos x="675" y="1014"/>
                </a:cxn>
              </a:cxnLst>
              <a:rect l="0" t="0" r="r" b="b"/>
              <a:pathLst>
                <a:path w="705" h="1014">
                  <a:moveTo>
                    <a:pt x="0" y="0"/>
                  </a:moveTo>
                  <a:cubicBezTo>
                    <a:pt x="51" y="24"/>
                    <a:pt x="218" y="80"/>
                    <a:pt x="315" y="143"/>
                  </a:cubicBezTo>
                  <a:cubicBezTo>
                    <a:pt x="412" y="206"/>
                    <a:pt x="523" y="295"/>
                    <a:pt x="585" y="376"/>
                  </a:cubicBezTo>
                  <a:cubicBezTo>
                    <a:pt x="647" y="457"/>
                    <a:pt x="675" y="525"/>
                    <a:pt x="690" y="631"/>
                  </a:cubicBezTo>
                  <a:cubicBezTo>
                    <a:pt x="705" y="737"/>
                    <a:pt x="678" y="934"/>
                    <a:pt x="675" y="1014"/>
                  </a:cubicBezTo>
                </a:path>
              </a:pathLst>
            </a:custGeom>
            <a:noFill/>
            <a:ln w="28575" cmpd="sng">
              <a:solidFill>
                <a:srgbClr val="FF9933"/>
              </a:solidFill>
              <a:round/>
            </a:ln>
          </p:spPr>
          <p:txBody>
            <a:bodyPr/>
            <a:lstStyle/>
            <a:p>
              <a:endParaRPr lang="zh-CN" altLang="en-US"/>
            </a:p>
          </p:txBody>
        </p:sp>
        <p:sp>
          <p:nvSpPr>
            <p:cNvPr id="341017" name="Oval 25"/>
            <p:cNvSpPr>
              <a:spLocks noChangeAspect="1" noChangeArrowheads="1"/>
            </p:cNvSpPr>
            <p:nvPr/>
          </p:nvSpPr>
          <p:spPr bwMode="auto">
            <a:xfrm>
              <a:off x="5057" y="2378"/>
              <a:ext cx="61" cy="63"/>
            </a:xfrm>
            <a:prstGeom prst="ellipse">
              <a:avLst/>
            </a:prstGeom>
            <a:gradFill rotWithShape="1">
              <a:gsLst>
                <a:gs pos="0">
                  <a:srgbClr val="FFFFFF"/>
                </a:gs>
                <a:gs pos="100000">
                  <a:srgbClr val="993366"/>
                </a:gs>
              </a:gsLst>
              <a:path path="shape">
                <a:fillToRect l="50000" t="50000" r="50000" b="50000"/>
              </a:path>
            </a:gradFill>
            <a:ln w="9525">
              <a:solidFill>
                <a:srgbClr val="993366"/>
              </a:solidFill>
              <a:round/>
            </a:ln>
          </p:spPr>
          <p:txBody>
            <a:bodyPr/>
            <a:lstStyle/>
            <a:p>
              <a:endParaRPr lang="zh-CN" altLang="en-US"/>
            </a:p>
          </p:txBody>
        </p:sp>
      </p:grpSp>
      <p:grpSp>
        <p:nvGrpSpPr>
          <p:cNvPr id="341018" name="Group 26"/>
          <p:cNvGrpSpPr/>
          <p:nvPr/>
        </p:nvGrpSpPr>
        <p:grpSpPr bwMode="auto">
          <a:xfrm>
            <a:off x="337038" y="2590800"/>
            <a:ext cx="3889375" cy="519113"/>
            <a:chOff x="240" y="1200"/>
            <a:chExt cx="2256" cy="327"/>
          </a:xfrm>
        </p:grpSpPr>
        <p:sp>
          <p:nvSpPr>
            <p:cNvPr id="341019" name="Text Box 27"/>
            <p:cNvSpPr txBox="1">
              <a:spLocks noChangeArrowheads="1"/>
            </p:cNvSpPr>
            <p:nvPr/>
          </p:nvSpPr>
          <p:spPr bwMode="auto">
            <a:xfrm>
              <a:off x="240" y="1200"/>
              <a:ext cx="2208" cy="327"/>
            </a:xfrm>
            <a:prstGeom prst="rect">
              <a:avLst/>
            </a:prstGeom>
            <a:noFill/>
            <a:ln w="9525">
              <a:noFill/>
              <a:miter lim="800000"/>
            </a:ln>
            <a:effectLst/>
          </p:spPr>
          <p:txBody>
            <a:bodyPr>
              <a:spAutoFit/>
            </a:bodyPr>
            <a:lstStyle/>
            <a:p>
              <a:pPr>
                <a:spcBef>
                  <a:spcPct val="50000"/>
                </a:spcBef>
              </a:pPr>
              <a:r>
                <a:rPr kumimoji="1" lang="zh-CN" altLang="en-US" sz="2800" dirty="0">
                  <a:latin typeface="宋体" panose="02010600030101010101" pitchFamily="2" charset="-122"/>
                </a:rPr>
                <a:t>设：</a:t>
              </a:r>
              <a:r>
                <a:rPr kumimoji="1" lang="en-US" altLang="zh-CN" sz="2800" i="1" dirty="0">
                  <a:latin typeface="宋体" panose="02010600030101010101" pitchFamily="2" charset="-122"/>
                </a:rPr>
                <a:t>t</a:t>
              </a:r>
              <a:r>
                <a:rPr kumimoji="1" lang="zh-CN" altLang="en-US" sz="2800" dirty="0">
                  <a:latin typeface="宋体" panose="02010600030101010101" pitchFamily="2" charset="-122"/>
                </a:rPr>
                <a:t>时刻质点的位矢</a:t>
              </a:r>
            </a:p>
          </p:txBody>
        </p:sp>
        <p:graphicFrame>
          <p:nvGraphicFramePr>
            <p:cNvPr id="341020" name="Object 28"/>
            <p:cNvGraphicFramePr>
              <a:graphicFrameLocks noChangeAspect="1"/>
            </p:cNvGraphicFramePr>
            <p:nvPr/>
          </p:nvGraphicFramePr>
          <p:xfrm>
            <a:off x="2256" y="1200"/>
            <a:ext cx="240" cy="288"/>
          </p:xfrm>
          <a:graphic>
            <a:graphicData uri="http://schemas.openxmlformats.org/presentationml/2006/ole">
              <mc:AlternateContent xmlns:mc="http://schemas.openxmlformats.org/markup-compatibility/2006">
                <mc:Choice xmlns:v="urn:schemas-microsoft-com:vml" Requires="v">
                  <p:oleObj name="公式" r:id="rId20" imgW="4049280" imgH="4863960" progId="">
                    <p:embed/>
                  </p:oleObj>
                </mc:Choice>
                <mc:Fallback>
                  <p:oleObj name="公式" r:id="rId20" imgW="4049280" imgH="4863960" progId="">
                    <p:embed/>
                    <p:pic>
                      <p:nvPicPr>
                        <p:cNvPr id="0" name="Picture 28" descr="image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56" y="1200"/>
                          <a:ext cx="24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1021" name="Group 29"/>
          <p:cNvGrpSpPr/>
          <p:nvPr/>
        </p:nvGrpSpPr>
        <p:grpSpPr bwMode="auto">
          <a:xfrm>
            <a:off x="1066800" y="3200400"/>
            <a:ext cx="2895600" cy="560388"/>
            <a:chOff x="528" y="1572"/>
            <a:chExt cx="1824" cy="353"/>
          </a:xfrm>
        </p:grpSpPr>
        <p:sp>
          <p:nvSpPr>
            <p:cNvPr id="341022" name="Text Box 30"/>
            <p:cNvSpPr txBox="1">
              <a:spLocks noChangeArrowheads="1"/>
            </p:cNvSpPr>
            <p:nvPr/>
          </p:nvSpPr>
          <p:spPr bwMode="auto">
            <a:xfrm>
              <a:off x="528" y="1584"/>
              <a:ext cx="1536" cy="327"/>
            </a:xfrm>
            <a:prstGeom prst="rect">
              <a:avLst/>
            </a:prstGeom>
            <a:noFill/>
            <a:ln w="9525">
              <a:noFill/>
              <a:miter lim="800000"/>
            </a:ln>
            <a:effectLst/>
          </p:spPr>
          <p:txBody>
            <a:bodyPr>
              <a:spAutoFit/>
            </a:bodyPr>
            <a:lstStyle/>
            <a:p>
              <a:pPr>
                <a:spcBef>
                  <a:spcPct val="50000"/>
                </a:spcBef>
              </a:pPr>
              <a:r>
                <a:rPr kumimoji="1" lang="zh-CN" altLang="en-US" sz="2800" dirty="0"/>
                <a:t>质点的动量</a:t>
              </a:r>
            </a:p>
          </p:txBody>
        </p:sp>
        <p:graphicFrame>
          <p:nvGraphicFramePr>
            <p:cNvPr id="341023" name="Object 31"/>
            <p:cNvGraphicFramePr>
              <a:graphicFrameLocks noChangeAspect="1"/>
            </p:cNvGraphicFramePr>
            <p:nvPr/>
          </p:nvGraphicFramePr>
          <p:xfrm>
            <a:off x="1872" y="1572"/>
            <a:ext cx="480" cy="353"/>
          </p:xfrm>
          <a:graphic>
            <a:graphicData uri="http://schemas.openxmlformats.org/presentationml/2006/ole">
              <mc:AlternateContent xmlns:mc="http://schemas.openxmlformats.org/markup-compatibility/2006">
                <mc:Choice xmlns:v="urn:schemas-microsoft-com:vml" Requires="v">
                  <p:oleObj name="公式" r:id="rId22" imgW="7705080" imgH="5676840" progId="">
                    <p:embed/>
                  </p:oleObj>
                </mc:Choice>
                <mc:Fallback>
                  <p:oleObj name="公式" r:id="rId22" imgW="7705080" imgH="5676840" progId="">
                    <p:embed/>
                    <p:pic>
                      <p:nvPicPr>
                        <p:cNvPr id="0" name="Picture 31" descr="image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72" y="1572"/>
                          <a:ext cx="480"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1024" name="Text Box 32"/>
          <p:cNvSpPr txBox="1">
            <a:spLocks noChangeArrowheads="1"/>
          </p:cNvSpPr>
          <p:nvPr/>
        </p:nvSpPr>
        <p:spPr bwMode="auto">
          <a:xfrm>
            <a:off x="381000" y="3803650"/>
            <a:ext cx="4495800" cy="1073150"/>
          </a:xfrm>
          <a:prstGeom prst="rect">
            <a:avLst/>
          </a:prstGeom>
          <a:noFill/>
          <a:ln w="9525">
            <a:noFill/>
            <a:miter lim="800000"/>
          </a:ln>
          <a:effectLst/>
        </p:spPr>
        <p:txBody>
          <a:bodyPr wrap="square">
            <a:spAutoFit/>
          </a:bodyPr>
          <a:lstStyle/>
          <a:p>
            <a:pPr>
              <a:lnSpc>
                <a:spcPct val="115000"/>
              </a:lnSpc>
              <a:spcBef>
                <a:spcPct val="50000"/>
              </a:spcBef>
            </a:pPr>
            <a:r>
              <a:rPr kumimoji="1" lang="zh-CN" altLang="en-US" sz="2800" dirty="0"/>
              <a:t>运动质点</a:t>
            </a:r>
            <a:r>
              <a:rPr kumimoji="1" lang="zh-CN" altLang="en-US" sz="2800" dirty="0">
                <a:solidFill>
                  <a:srgbClr val="FF3300"/>
                </a:solidFill>
              </a:rPr>
              <a:t>相对于参考原点</a:t>
            </a:r>
            <a:r>
              <a:rPr kumimoji="1" lang="en-US" altLang="zh-CN" sz="2800" i="1" dirty="0">
                <a:solidFill>
                  <a:srgbClr val="FF3300"/>
                </a:solidFill>
              </a:rPr>
              <a:t>O</a:t>
            </a:r>
            <a:r>
              <a:rPr kumimoji="1" lang="zh-CN" altLang="en-US" sz="2800" dirty="0"/>
              <a:t>的</a:t>
            </a:r>
            <a:r>
              <a:rPr kumimoji="1" lang="zh-CN" altLang="en-US" sz="2800" dirty="0">
                <a:solidFill>
                  <a:srgbClr val="0000CC"/>
                </a:solidFill>
              </a:rPr>
              <a:t>角动量</a:t>
            </a:r>
            <a:r>
              <a:rPr kumimoji="1" lang="zh-CN" altLang="en-US" sz="2800" dirty="0"/>
              <a:t>定义为</a:t>
            </a:r>
            <a:r>
              <a:rPr kumimoji="1" lang="zh-CN" altLang="en-US" sz="2800" dirty="0">
                <a:effectLst>
                  <a:outerShdw blurRad="38100" dist="38100" dir="2700000" algn="tl">
                    <a:srgbClr val="C0C0C0"/>
                  </a:outerShdw>
                </a:effectLst>
              </a:rPr>
              <a:t>：</a:t>
            </a:r>
            <a:endParaRPr kumimoji="1" lang="zh-CN" altLang="en-US" sz="2800" dirty="0"/>
          </a:p>
        </p:txBody>
      </p:sp>
      <p:graphicFrame>
        <p:nvGraphicFramePr>
          <p:cNvPr id="341025" name="Object 33"/>
          <p:cNvGraphicFramePr>
            <a:graphicFrameLocks noChangeAspect="1"/>
          </p:cNvGraphicFramePr>
          <p:nvPr/>
        </p:nvGraphicFramePr>
        <p:xfrm>
          <a:off x="838200" y="5029200"/>
          <a:ext cx="2833688" cy="685800"/>
        </p:xfrm>
        <a:graphic>
          <a:graphicData uri="http://schemas.openxmlformats.org/presentationml/2006/ole">
            <mc:AlternateContent xmlns:mc="http://schemas.openxmlformats.org/markup-compatibility/2006">
              <mc:Choice xmlns:v="urn:schemas-microsoft-com:vml" Requires="v">
                <p:oleObj name="公式" r:id="rId24" imgW="36951480" imgH="7302600" progId="">
                  <p:embed/>
                </p:oleObj>
              </mc:Choice>
              <mc:Fallback>
                <p:oleObj name="公式" r:id="rId24" imgW="36951480" imgH="7302600" progId="">
                  <p:embed/>
                  <p:pic>
                    <p:nvPicPr>
                      <p:cNvPr id="0" name="Picture 33" descr="image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8200" y="5029200"/>
                        <a:ext cx="2833688" cy="685800"/>
                      </a:xfrm>
                      <a:prstGeom prst="rect">
                        <a:avLst/>
                      </a:prstGeom>
                      <a:solidFill>
                        <a:srgbClr val="CC99FF">
                          <a:alpha val="50000"/>
                        </a:srgbClr>
                      </a:solidFill>
                      <a:ln w="12700">
                        <a:solidFill>
                          <a:srgbClr val="000000"/>
                        </a:solidFill>
                        <a:miter lim="800000"/>
                        <a:headEnd/>
                        <a:tailEnd/>
                      </a:ln>
                    </p:spPr>
                  </p:pic>
                </p:oleObj>
              </mc:Fallback>
            </mc:AlternateContent>
          </a:graphicData>
        </a:graphic>
      </p:graphicFrame>
      <p:sp>
        <p:nvSpPr>
          <p:cNvPr id="341026" name="Text Box 34"/>
          <p:cNvSpPr txBox="1">
            <a:spLocks noChangeArrowheads="1"/>
          </p:cNvSpPr>
          <p:nvPr/>
        </p:nvSpPr>
        <p:spPr bwMode="auto">
          <a:xfrm>
            <a:off x="838200" y="5805487"/>
            <a:ext cx="2952750" cy="519113"/>
          </a:xfrm>
          <a:prstGeom prst="rect">
            <a:avLst/>
          </a:prstGeom>
          <a:noFill/>
          <a:ln w="9525">
            <a:noFill/>
            <a:miter lim="800000"/>
          </a:ln>
          <a:effectLst/>
        </p:spPr>
        <p:txBody>
          <a:bodyPr>
            <a:spAutoFit/>
          </a:bodyPr>
          <a:lstStyle/>
          <a:p>
            <a:pPr>
              <a:spcBef>
                <a:spcPct val="50000"/>
              </a:spcBef>
            </a:pPr>
            <a:r>
              <a:rPr kumimoji="1" lang="zh-CN" altLang="en-US" sz="2800" dirty="0"/>
              <a:t>单位：</a:t>
            </a:r>
            <a:r>
              <a:rPr kumimoji="1" lang="en-US" altLang="zh-CN" sz="2800" dirty="0"/>
              <a:t>kg ·m</a:t>
            </a:r>
            <a:r>
              <a:rPr kumimoji="1" lang="en-US" altLang="zh-CN" sz="2800" baseline="30000" dirty="0"/>
              <a:t>2</a:t>
            </a:r>
            <a:r>
              <a:rPr kumimoji="1" lang="en-US" altLang="zh-CN" sz="2800" dirty="0"/>
              <a:t>·s</a:t>
            </a:r>
            <a:r>
              <a:rPr kumimoji="1" lang="en-US" altLang="zh-CN" sz="2800" baseline="30000" dirty="0"/>
              <a:t>-1</a:t>
            </a:r>
          </a:p>
        </p:txBody>
      </p:sp>
      <p:sp>
        <p:nvSpPr>
          <p:cNvPr id="2" name="TextBox 1"/>
          <p:cNvSpPr txBox="1"/>
          <p:nvPr/>
        </p:nvSpPr>
        <p:spPr>
          <a:xfrm>
            <a:off x="425450" y="1759803"/>
            <a:ext cx="4146550" cy="892552"/>
          </a:xfrm>
          <a:prstGeom prst="rect">
            <a:avLst/>
          </a:prstGeom>
          <a:noFill/>
        </p:spPr>
        <p:txBody>
          <a:bodyPr wrap="square" rtlCol="0">
            <a:spAutoFit/>
          </a:bodyPr>
          <a:lstStyle/>
          <a:p>
            <a:r>
              <a:rPr lang="zh-CN" altLang="en-US" sz="2600" dirty="0"/>
              <a:t>物体“转动运动量”的量度，与物体的转动状态相联系。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41018"/>
                                        </p:tgtEl>
                                        <p:attrNameLst>
                                          <p:attrName>style.visibility</p:attrName>
                                        </p:attrNameLst>
                                      </p:cBhvr>
                                      <p:to>
                                        <p:strVal val="visible"/>
                                      </p:to>
                                    </p:set>
                                    <p:animEffect transition="in" filter="strips(downRight)">
                                      <p:cBhvr>
                                        <p:cTn id="12" dur="500"/>
                                        <p:tgtEl>
                                          <p:spTgt spid="3410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0996"/>
                                        </p:tgtEl>
                                        <p:attrNameLst>
                                          <p:attrName>style.visibility</p:attrName>
                                        </p:attrNameLst>
                                      </p:cBhvr>
                                      <p:to>
                                        <p:strVal val="visible"/>
                                      </p:to>
                                    </p:set>
                                    <p:animEffect transition="in" filter="fade">
                                      <p:cBhvr>
                                        <p:cTn id="17" dur="2000"/>
                                        <p:tgtEl>
                                          <p:spTgt spid="34099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41021"/>
                                        </p:tgtEl>
                                        <p:attrNameLst>
                                          <p:attrName>style.visibility</p:attrName>
                                        </p:attrNameLst>
                                      </p:cBhvr>
                                      <p:to>
                                        <p:strVal val="visible"/>
                                      </p:to>
                                    </p:set>
                                    <p:animEffect transition="in" filter="strips(downRight)">
                                      <p:cBhvr>
                                        <p:cTn id="22" dur="500"/>
                                        <p:tgtEl>
                                          <p:spTgt spid="34102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41024"/>
                                        </p:tgtEl>
                                        <p:attrNameLst>
                                          <p:attrName>style.visibility</p:attrName>
                                        </p:attrNameLst>
                                      </p:cBhvr>
                                      <p:to>
                                        <p:strVal val="visible"/>
                                      </p:to>
                                    </p:set>
                                    <p:anim calcmode="lin" valueType="num">
                                      <p:cBhvr additive="base">
                                        <p:cTn id="27" dur="500" fill="hold"/>
                                        <p:tgtEl>
                                          <p:spTgt spid="341024"/>
                                        </p:tgtEl>
                                        <p:attrNameLst>
                                          <p:attrName>ppt_x</p:attrName>
                                        </p:attrNameLst>
                                      </p:cBhvr>
                                      <p:tavLst>
                                        <p:tav tm="0">
                                          <p:val>
                                            <p:strVal val="0-#ppt_w/2"/>
                                          </p:val>
                                        </p:tav>
                                        <p:tav tm="100000">
                                          <p:val>
                                            <p:strVal val="#ppt_x"/>
                                          </p:val>
                                        </p:tav>
                                      </p:tavLst>
                                    </p:anim>
                                    <p:anim calcmode="lin" valueType="num">
                                      <p:cBhvr additive="base">
                                        <p:cTn id="28" dur="500" fill="hold"/>
                                        <p:tgtEl>
                                          <p:spTgt spid="34102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341025"/>
                                        </p:tgtEl>
                                        <p:attrNameLst>
                                          <p:attrName>style.visibility</p:attrName>
                                        </p:attrNameLst>
                                      </p:cBhvr>
                                      <p:to>
                                        <p:strVal val="visible"/>
                                      </p:to>
                                    </p:set>
                                    <p:animEffect transition="in" filter="strips(downRight)">
                                      <p:cBhvr>
                                        <p:cTn id="33" dur="500"/>
                                        <p:tgtEl>
                                          <p:spTgt spid="341025"/>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341026"/>
                                        </p:tgtEl>
                                        <p:attrNameLst>
                                          <p:attrName>style.visibility</p:attrName>
                                        </p:attrNameLst>
                                      </p:cBhvr>
                                      <p:to>
                                        <p:strVal val="visible"/>
                                      </p:to>
                                    </p:set>
                                    <p:animEffect transition="in" filter="strips(downRight)">
                                      <p:cBhvr>
                                        <p:cTn id="38" dur="500"/>
                                        <p:tgtEl>
                                          <p:spTgt spid="34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24" grpId="0" autoUpdateAnimBg="0"/>
      <p:bldP spid="341026" grpId="0" autoUpdateAnimBg="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13" name="灯片编号占位符 4"/>
          <p:cNvSpPr>
            <a:spLocks noGrp="1"/>
          </p:cNvSpPr>
          <p:nvPr>
            <p:ph type="sldNum" sz="quarter" idx="12"/>
          </p:nvPr>
        </p:nvSpPr>
        <p:spPr/>
        <p:txBody>
          <a:bodyPr/>
          <a:lstStyle/>
          <a:p>
            <a:fld id="{C307E682-5143-47DE-8D07-CDA580CF2203}" type="slidenum">
              <a:rPr lang="en-US" altLang="zh-CN"/>
              <a:pPr/>
              <a:t>10</a:t>
            </a:fld>
            <a:endParaRPr lang="en-US" altLang="zh-CN"/>
          </a:p>
        </p:txBody>
      </p:sp>
      <p:sp>
        <p:nvSpPr>
          <p:cNvPr id="349187"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质点的角动量定理</a:t>
            </a:r>
          </a:p>
        </p:txBody>
      </p:sp>
      <p:graphicFrame>
        <p:nvGraphicFramePr>
          <p:cNvPr id="349188" name="Object 4"/>
          <p:cNvGraphicFramePr>
            <a:graphicFrameLocks noChangeAspect="1"/>
          </p:cNvGraphicFramePr>
          <p:nvPr/>
        </p:nvGraphicFramePr>
        <p:xfrm>
          <a:off x="3352800" y="1524000"/>
          <a:ext cx="1544638" cy="1039813"/>
        </p:xfrm>
        <a:graphic>
          <a:graphicData uri="http://schemas.openxmlformats.org/presentationml/2006/ole">
            <mc:AlternateContent xmlns:mc="http://schemas.openxmlformats.org/markup-compatibility/2006">
              <mc:Choice xmlns:v="urn:schemas-microsoft-com:vml" Requires="v">
                <p:oleObj name="公式" r:id="rId2" imgW="622030" imgH="418918" progId="">
                  <p:embed/>
                </p:oleObj>
              </mc:Choice>
              <mc:Fallback>
                <p:oleObj name="公式" r:id="rId2" imgW="622030" imgH="418918" progId="">
                  <p:embed/>
                  <p:pic>
                    <p:nvPicPr>
                      <p:cNvPr id="0" name="Picture 4" descr="image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24000"/>
                        <a:ext cx="1544638"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89" name="Text Box 5"/>
          <p:cNvSpPr txBox="1">
            <a:spLocks noChangeArrowheads="1"/>
          </p:cNvSpPr>
          <p:nvPr/>
        </p:nvSpPr>
        <p:spPr bwMode="auto">
          <a:xfrm>
            <a:off x="457200" y="2559050"/>
            <a:ext cx="7920038" cy="946150"/>
          </a:xfrm>
          <a:prstGeom prst="rect">
            <a:avLst/>
          </a:prstGeom>
          <a:noFill/>
          <a:ln w="9525" algn="ctr">
            <a:noFill/>
            <a:miter lim="800000"/>
          </a:ln>
          <a:effectLst/>
        </p:spPr>
        <p:txBody>
          <a:bodyPr>
            <a:spAutoFit/>
          </a:bodyPr>
          <a:lstStyle/>
          <a:p>
            <a:r>
              <a:rPr lang="zh-CN" altLang="en-US" sz="2800" dirty="0">
                <a:latin typeface="Arial" panose="020B0604020202020204" pitchFamily="34" charset="0"/>
              </a:rPr>
              <a:t>质点对某一参考点的角动量随时间的变化率等于质点所受的合外力对</a:t>
            </a:r>
            <a:r>
              <a:rPr lang="zh-CN" altLang="en-US" sz="2800" dirty="0">
                <a:solidFill>
                  <a:srgbClr val="0000CC"/>
                </a:solidFill>
                <a:latin typeface="Arial" panose="020B0604020202020204" pitchFamily="34" charset="0"/>
              </a:rPr>
              <a:t>同一参考点</a:t>
            </a:r>
            <a:r>
              <a:rPr lang="zh-CN" altLang="en-US" sz="2800" dirty="0">
                <a:latin typeface="Arial" panose="020B0604020202020204" pitchFamily="34" charset="0"/>
              </a:rPr>
              <a:t>的力矩。 </a:t>
            </a:r>
          </a:p>
        </p:txBody>
      </p:sp>
      <p:sp>
        <p:nvSpPr>
          <p:cNvPr id="349191" name="Rectangle 7"/>
          <p:cNvSpPr>
            <a:spLocks noChangeArrowheads="1"/>
          </p:cNvSpPr>
          <p:nvPr/>
        </p:nvSpPr>
        <p:spPr bwMode="auto">
          <a:xfrm>
            <a:off x="457200" y="3519487"/>
            <a:ext cx="3886200" cy="519113"/>
          </a:xfrm>
          <a:prstGeom prst="rect">
            <a:avLst/>
          </a:prstGeom>
          <a:noFill/>
          <a:ln w="9525" algn="ctr">
            <a:noFill/>
            <a:miter lim="800000"/>
          </a:ln>
          <a:effectLst/>
        </p:spPr>
        <p:txBody>
          <a:bodyPr>
            <a:spAutoFit/>
          </a:bodyPr>
          <a:lstStyle/>
          <a:p>
            <a:r>
              <a:rPr lang="zh-CN" altLang="en-US" sz="2800">
                <a:solidFill>
                  <a:srgbClr val="0000CC"/>
                </a:solidFill>
                <a:latin typeface="Arial" panose="020B0604020202020204" pitchFamily="34" charset="0"/>
              </a:rPr>
              <a:t>角动量定理的积分式：</a:t>
            </a:r>
          </a:p>
        </p:txBody>
      </p:sp>
      <p:graphicFrame>
        <p:nvGraphicFramePr>
          <p:cNvPr id="349192" name="Object 8"/>
          <p:cNvGraphicFramePr>
            <a:graphicFrameLocks noChangeAspect="1"/>
          </p:cNvGraphicFramePr>
          <p:nvPr/>
        </p:nvGraphicFramePr>
        <p:xfrm>
          <a:off x="2438400" y="4284662"/>
          <a:ext cx="3022600" cy="973138"/>
        </p:xfrm>
        <a:graphic>
          <a:graphicData uri="http://schemas.openxmlformats.org/presentationml/2006/ole">
            <mc:AlternateContent xmlns:mc="http://schemas.openxmlformats.org/markup-compatibility/2006">
              <mc:Choice xmlns:v="urn:schemas-microsoft-com:vml" Requires="v">
                <p:oleObj name="公式" r:id="rId4" imgW="35326800" imgH="11366640" progId="">
                  <p:embed/>
                </p:oleObj>
              </mc:Choice>
              <mc:Fallback>
                <p:oleObj name="公式" r:id="rId4" imgW="35326800" imgH="11366640" progId="">
                  <p:embed/>
                  <p:pic>
                    <p:nvPicPr>
                      <p:cNvPr id="0" name="Picture 8" descr="image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284662"/>
                        <a:ext cx="3022600" cy="973138"/>
                      </a:xfrm>
                      <a:prstGeom prst="rect">
                        <a:avLst/>
                      </a:prstGeom>
                      <a:solidFill>
                        <a:srgbClr val="CC99FF">
                          <a:alpha val="50000"/>
                        </a:srgbClr>
                      </a:solidFill>
                      <a:ln w="9525">
                        <a:solidFill>
                          <a:srgbClr val="000000"/>
                        </a:solidFill>
                        <a:miter lim="800000"/>
                        <a:headEnd/>
                        <a:tailEnd/>
                      </a:ln>
                    </p:spPr>
                  </p:pic>
                </p:oleObj>
              </mc:Fallback>
            </mc:AlternateContent>
          </a:graphicData>
        </a:graphic>
      </p:graphicFrame>
      <p:grpSp>
        <p:nvGrpSpPr>
          <p:cNvPr id="349193" name="Group 9"/>
          <p:cNvGrpSpPr/>
          <p:nvPr/>
        </p:nvGrpSpPr>
        <p:grpSpPr bwMode="auto">
          <a:xfrm>
            <a:off x="1828800" y="5486400"/>
            <a:ext cx="5400675" cy="917575"/>
            <a:chOff x="748" y="3444"/>
            <a:chExt cx="3402" cy="578"/>
          </a:xfrm>
        </p:grpSpPr>
        <p:graphicFrame>
          <p:nvGraphicFramePr>
            <p:cNvPr id="349194" name="Object 10"/>
            <p:cNvGraphicFramePr>
              <a:graphicFrameLocks noChangeAspect="1"/>
            </p:cNvGraphicFramePr>
            <p:nvPr/>
          </p:nvGraphicFramePr>
          <p:xfrm>
            <a:off x="748" y="3444"/>
            <a:ext cx="908" cy="578"/>
          </p:xfrm>
          <a:graphic>
            <a:graphicData uri="http://schemas.openxmlformats.org/presentationml/2006/ole">
              <mc:AlternateContent xmlns:mc="http://schemas.openxmlformats.org/markup-compatibility/2006">
                <mc:Choice xmlns:v="urn:schemas-microsoft-com:vml" Requires="v">
                  <p:oleObj name="公式" r:id="rId6" imgW="17859960" imgH="11366640" progId="">
                    <p:embed/>
                  </p:oleObj>
                </mc:Choice>
                <mc:Fallback>
                  <p:oleObj name="公式" r:id="rId6" imgW="17859960" imgH="11366640" progId="">
                    <p:embed/>
                    <p:pic>
                      <p:nvPicPr>
                        <p:cNvPr id="0" name="Picture 10" descr="image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 y="3444"/>
                          <a:ext cx="908" cy="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95" name="Text Box 11"/>
            <p:cNvSpPr txBox="1">
              <a:spLocks noChangeArrowheads="1"/>
            </p:cNvSpPr>
            <p:nvPr/>
          </p:nvSpPr>
          <p:spPr bwMode="auto">
            <a:xfrm>
              <a:off x="1791" y="3566"/>
              <a:ext cx="2359" cy="327"/>
            </a:xfrm>
            <a:prstGeom prst="rect">
              <a:avLst/>
            </a:prstGeom>
            <a:noFill/>
            <a:ln w="9525">
              <a:noFill/>
              <a:miter lim="800000"/>
            </a:ln>
            <a:effectLst/>
          </p:spPr>
          <p:txBody>
            <a:bodyPr>
              <a:spAutoFit/>
            </a:bodyPr>
            <a:lstStyle/>
            <a:p>
              <a:pPr>
                <a:spcBef>
                  <a:spcPct val="50000"/>
                </a:spcBef>
              </a:pPr>
              <a:r>
                <a:rPr lang="zh-CN" altLang="en-US" sz="2800"/>
                <a:t>称为“</a:t>
              </a:r>
              <a:r>
                <a:rPr lang="zh-CN" altLang="en-US" sz="2800">
                  <a:solidFill>
                    <a:srgbClr val="0000CC"/>
                  </a:solidFill>
                </a:rPr>
                <a:t>冲量矩</a:t>
              </a:r>
              <a:r>
                <a:rPr lang="zh-CN" altLang="en-US" sz="280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9188"/>
                                        </p:tgtEl>
                                        <p:attrNameLst>
                                          <p:attrName>style.visibility</p:attrName>
                                        </p:attrNameLst>
                                      </p:cBhvr>
                                      <p:to>
                                        <p:strVal val="visible"/>
                                      </p:to>
                                    </p:set>
                                    <p:animEffect transition="in" filter="wipe(left)">
                                      <p:cBhvr>
                                        <p:cTn id="7" dur="500"/>
                                        <p:tgtEl>
                                          <p:spTgt spid="349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9189"/>
                                        </p:tgtEl>
                                        <p:attrNameLst>
                                          <p:attrName>style.visibility</p:attrName>
                                        </p:attrNameLst>
                                      </p:cBhvr>
                                      <p:to>
                                        <p:strVal val="visible"/>
                                      </p:to>
                                    </p:set>
                                    <p:animEffect transition="in" filter="wipe(left)">
                                      <p:cBhvr>
                                        <p:cTn id="12" dur="500"/>
                                        <p:tgtEl>
                                          <p:spTgt spid="349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9191"/>
                                        </p:tgtEl>
                                        <p:attrNameLst>
                                          <p:attrName>style.visibility</p:attrName>
                                        </p:attrNameLst>
                                      </p:cBhvr>
                                      <p:to>
                                        <p:strVal val="visible"/>
                                      </p:to>
                                    </p:set>
                                    <p:animEffect transition="in" filter="wipe(left)">
                                      <p:cBhvr>
                                        <p:cTn id="17" dur="1000"/>
                                        <p:tgtEl>
                                          <p:spTgt spid="3491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9192"/>
                                        </p:tgtEl>
                                        <p:attrNameLst>
                                          <p:attrName>style.visibility</p:attrName>
                                        </p:attrNameLst>
                                      </p:cBhvr>
                                      <p:to>
                                        <p:strVal val="visible"/>
                                      </p:to>
                                    </p:set>
                                    <p:animEffect transition="in" filter="wipe(left)">
                                      <p:cBhvr>
                                        <p:cTn id="22" dur="500"/>
                                        <p:tgtEl>
                                          <p:spTgt spid="3491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9193"/>
                                        </p:tgtEl>
                                        <p:attrNameLst>
                                          <p:attrName>style.visibility</p:attrName>
                                        </p:attrNameLst>
                                      </p:cBhvr>
                                      <p:to>
                                        <p:strVal val="visible"/>
                                      </p:to>
                                    </p:set>
                                    <p:animEffect transition="in" filter="wipe(left)">
                                      <p:cBhvr>
                                        <p:cTn id="27" dur="500"/>
                                        <p:tgtEl>
                                          <p:spTgt spid="349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9" grpId="0"/>
      <p:bldP spid="3491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21" name="灯片编号占位符 4"/>
          <p:cNvSpPr>
            <a:spLocks noGrp="1"/>
          </p:cNvSpPr>
          <p:nvPr>
            <p:ph type="sldNum" sz="quarter" idx="12"/>
          </p:nvPr>
        </p:nvSpPr>
        <p:spPr/>
        <p:txBody>
          <a:bodyPr/>
          <a:lstStyle/>
          <a:p>
            <a:fld id="{244EBE29-D056-4BCF-97FC-3DC04199848C}" type="slidenum">
              <a:rPr lang="en-US" altLang="zh-CN"/>
              <a:pPr/>
              <a:t>11</a:t>
            </a:fld>
            <a:endParaRPr lang="en-US" altLang="zh-CN"/>
          </a:p>
        </p:txBody>
      </p:sp>
      <p:sp>
        <p:nvSpPr>
          <p:cNvPr id="355331"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质点系角动量定理</a:t>
            </a:r>
          </a:p>
        </p:txBody>
      </p:sp>
      <p:grpSp>
        <p:nvGrpSpPr>
          <p:cNvPr id="355332" name="Group 4"/>
          <p:cNvGrpSpPr/>
          <p:nvPr/>
        </p:nvGrpSpPr>
        <p:grpSpPr bwMode="auto">
          <a:xfrm>
            <a:off x="601662" y="1392237"/>
            <a:ext cx="7129463" cy="1198563"/>
            <a:chOff x="340" y="164"/>
            <a:chExt cx="4491" cy="755"/>
          </a:xfrm>
        </p:grpSpPr>
        <p:sp>
          <p:nvSpPr>
            <p:cNvPr id="355333" name="Text Box 5"/>
            <p:cNvSpPr txBox="1">
              <a:spLocks noChangeArrowheads="1"/>
            </p:cNvSpPr>
            <p:nvPr/>
          </p:nvSpPr>
          <p:spPr bwMode="auto">
            <a:xfrm>
              <a:off x="340" y="378"/>
              <a:ext cx="2222" cy="327"/>
            </a:xfrm>
            <a:prstGeom prst="rect">
              <a:avLst/>
            </a:prstGeom>
            <a:noFill/>
            <a:ln w="9525">
              <a:noFill/>
              <a:miter lim="800000"/>
            </a:ln>
            <a:effectLst/>
          </p:spPr>
          <p:txBody>
            <a:bodyPr>
              <a:spAutoFit/>
            </a:bodyPr>
            <a:lstStyle/>
            <a:p>
              <a:pPr>
                <a:spcBef>
                  <a:spcPct val="50000"/>
                </a:spcBef>
              </a:pPr>
              <a:r>
                <a:rPr lang="zh-CN" altLang="en-US" sz="2800" dirty="0"/>
                <a:t>质点系的角动量：</a:t>
              </a:r>
            </a:p>
          </p:txBody>
        </p:sp>
        <p:graphicFrame>
          <p:nvGraphicFramePr>
            <p:cNvPr id="355334" name="Object 6"/>
            <p:cNvGraphicFramePr>
              <a:graphicFrameLocks noChangeAspect="1"/>
            </p:cNvGraphicFramePr>
            <p:nvPr/>
          </p:nvGraphicFramePr>
          <p:xfrm>
            <a:off x="2381" y="164"/>
            <a:ext cx="2450" cy="755"/>
          </p:xfrm>
          <a:graphic>
            <a:graphicData uri="http://schemas.openxmlformats.org/presentationml/2006/ole">
              <mc:AlternateContent xmlns:mc="http://schemas.openxmlformats.org/markup-compatibility/2006">
                <mc:Choice xmlns:v="urn:schemas-microsoft-com:vml" Requires="v">
                  <p:oleObj name="公式" r:id="rId2" imgW="44669160" imgH="13804920" progId="">
                    <p:embed/>
                  </p:oleObj>
                </mc:Choice>
                <mc:Fallback>
                  <p:oleObj name="公式" r:id="rId2" imgW="44669160" imgH="13804920" progId="">
                    <p:embed/>
                    <p:pic>
                      <p:nvPicPr>
                        <p:cNvPr id="0" name="Picture 6" descr="image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 y="164"/>
                          <a:ext cx="2450" cy="7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5335" name="Group 7"/>
          <p:cNvGrpSpPr/>
          <p:nvPr/>
        </p:nvGrpSpPr>
        <p:grpSpPr bwMode="auto">
          <a:xfrm>
            <a:off x="601662" y="2514600"/>
            <a:ext cx="7704138" cy="1169988"/>
            <a:chOff x="295" y="1071"/>
            <a:chExt cx="4853" cy="737"/>
          </a:xfrm>
        </p:grpSpPr>
        <p:sp>
          <p:nvSpPr>
            <p:cNvPr id="355336" name="Text Box 8"/>
            <p:cNvSpPr txBox="1">
              <a:spLocks noChangeArrowheads="1"/>
            </p:cNvSpPr>
            <p:nvPr/>
          </p:nvSpPr>
          <p:spPr bwMode="auto">
            <a:xfrm>
              <a:off x="295" y="1253"/>
              <a:ext cx="2132" cy="327"/>
            </a:xfrm>
            <a:prstGeom prst="rect">
              <a:avLst/>
            </a:prstGeom>
            <a:noFill/>
            <a:ln w="9525">
              <a:noFill/>
              <a:miter lim="800000"/>
            </a:ln>
            <a:effectLst/>
          </p:spPr>
          <p:txBody>
            <a:bodyPr>
              <a:spAutoFit/>
            </a:bodyPr>
            <a:lstStyle/>
            <a:p>
              <a:pPr>
                <a:spcBef>
                  <a:spcPct val="50000"/>
                </a:spcBef>
              </a:pPr>
              <a:r>
                <a:rPr lang="zh-CN" altLang="en-US" sz="2800" dirty="0"/>
                <a:t>两边对时间求导：</a:t>
              </a:r>
            </a:p>
          </p:txBody>
        </p:sp>
        <p:graphicFrame>
          <p:nvGraphicFramePr>
            <p:cNvPr id="355337" name="Object 9"/>
            <p:cNvGraphicFramePr>
              <a:graphicFrameLocks noChangeAspect="1"/>
            </p:cNvGraphicFramePr>
            <p:nvPr/>
          </p:nvGraphicFramePr>
          <p:xfrm>
            <a:off x="2290" y="1071"/>
            <a:ext cx="2858" cy="737"/>
          </p:xfrm>
          <a:graphic>
            <a:graphicData uri="http://schemas.openxmlformats.org/presentationml/2006/ole">
              <mc:AlternateContent xmlns:mc="http://schemas.openxmlformats.org/markup-compatibility/2006">
                <mc:Choice xmlns:v="urn:schemas-microsoft-com:vml" Requires="v">
                  <p:oleObj name="公式" r:id="rId4" imgW="55230480" imgH="14211360" progId="">
                    <p:embed/>
                  </p:oleObj>
                </mc:Choice>
                <mc:Fallback>
                  <p:oleObj name="公式" r:id="rId4" imgW="55230480" imgH="14211360" progId="">
                    <p:embed/>
                    <p:pic>
                      <p:nvPicPr>
                        <p:cNvPr id="0" name="Picture 9" descr="image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 y="1071"/>
                          <a:ext cx="2858" cy="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5338" name="Group 10"/>
          <p:cNvGrpSpPr/>
          <p:nvPr/>
        </p:nvGrpSpPr>
        <p:grpSpPr bwMode="auto">
          <a:xfrm>
            <a:off x="601662" y="3581400"/>
            <a:ext cx="3413125" cy="1035050"/>
            <a:chOff x="295" y="1933"/>
            <a:chExt cx="2150" cy="652"/>
          </a:xfrm>
        </p:grpSpPr>
        <p:graphicFrame>
          <p:nvGraphicFramePr>
            <p:cNvPr id="355339" name="Object 11"/>
            <p:cNvGraphicFramePr>
              <a:graphicFrameLocks noChangeAspect="1"/>
            </p:cNvGraphicFramePr>
            <p:nvPr/>
          </p:nvGraphicFramePr>
          <p:xfrm>
            <a:off x="1247" y="1933"/>
            <a:ext cx="1198" cy="652"/>
          </p:xfrm>
          <a:graphic>
            <a:graphicData uri="http://schemas.openxmlformats.org/presentationml/2006/ole">
              <mc:AlternateContent xmlns:mc="http://schemas.openxmlformats.org/markup-compatibility/2006">
                <mc:Choice xmlns:v="urn:schemas-microsoft-com:vml" Requires="v">
                  <p:oleObj name="公式" r:id="rId6" imgW="23140800" imgH="12585600" progId="">
                    <p:embed/>
                  </p:oleObj>
                </mc:Choice>
                <mc:Fallback>
                  <p:oleObj name="公式" r:id="rId6" imgW="23140800" imgH="12585600" progId="">
                    <p:embed/>
                    <p:pic>
                      <p:nvPicPr>
                        <p:cNvPr id="0" name="Picture 11" descr="image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 y="1933"/>
                          <a:ext cx="1198" cy="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0" name="Text Box 12"/>
            <p:cNvSpPr txBox="1">
              <a:spLocks noChangeArrowheads="1"/>
            </p:cNvSpPr>
            <p:nvPr/>
          </p:nvSpPr>
          <p:spPr bwMode="auto">
            <a:xfrm>
              <a:off x="295" y="2115"/>
              <a:ext cx="997" cy="327"/>
            </a:xfrm>
            <a:prstGeom prst="rect">
              <a:avLst/>
            </a:prstGeom>
            <a:noFill/>
            <a:ln w="9525">
              <a:noFill/>
              <a:miter lim="800000"/>
            </a:ln>
            <a:effectLst/>
          </p:spPr>
          <p:txBody>
            <a:bodyPr>
              <a:spAutoFit/>
            </a:bodyPr>
            <a:lstStyle/>
            <a:p>
              <a:pPr>
                <a:spcBef>
                  <a:spcPct val="50000"/>
                </a:spcBef>
              </a:pPr>
              <a:r>
                <a:rPr lang="zh-CN" altLang="en-US" sz="2800"/>
                <a:t>上式中</a:t>
              </a:r>
            </a:p>
          </p:txBody>
        </p:sp>
      </p:grpSp>
      <p:graphicFrame>
        <p:nvGraphicFramePr>
          <p:cNvPr id="355341" name="Object 13"/>
          <p:cNvGraphicFramePr>
            <a:graphicFrameLocks noChangeAspect="1"/>
          </p:cNvGraphicFramePr>
          <p:nvPr/>
        </p:nvGraphicFramePr>
        <p:xfrm>
          <a:off x="4951413" y="3581400"/>
          <a:ext cx="3802062" cy="1060450"/>
        </p:xfrm>
        <a:graphic>
          <a:graphicData uri="http://schemas.openxmlformats.org/presentationml/2006/ole">
            <mc:AlternateContent xmlns:mc="http://schemas.openxmlformats.org/markup-compatibility/2006">
              <mc:Choice xmlns:v="urn:schemas-microsoft-com:vml" Requires="v">
                <p:oleObj name="公式" r:id="rId8" imgW="45075600" imgH="12585600" progId="">
                  <p:embed/>
                </p:oleObj>
              </mc:Choice>
              <mc:Fallback>
                <p:oleObj name="公式" r:id="rId8" imgW="45075600" imgH="12585600" progId="">
                  <p:embed/>
                  <p:pic>
                    <p:nvPicPr>
                      <p:cNvPr id="0" name="Picture 13" descr="image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1413" y="3581400"/>
                        <a:ext cx="3802062"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2" name="Object 14"/>
          <p:cNvGraphicFramePr>
            <a:graphicFrameLocks noChangeAspect="1"/>
          </p:cNvGraphicFramePr>
          <p:nvPr/>
        </p:nvGraphicFramePr>
        <p:xfrm>
          <a:off x="2362200" y="4572000"/>
          <a:ext cx="4186238" cy="1062038"/>
        </p:xfrm>
        <a:graphic>
          <a:graphicData uri="http://schemas.openxmlformats.org/presentationml/2006/ole">
            <mc:AlternateContent xmlns:mc="http://schemas.openxmlformats.org/markup-compatibility/2006">
              <mc:Choice xmlns:v="urn:schemas-microsoft-com:vml" Requires="v">
                <p:oleObj name="公式" r:id="rId10" imgW="52793280" imgH="13398480" progId="">
                  <p:embed/>
                </p:oleObj>
              </mc:Choice>
              <mc:Fallback>
                <p:oleObj name="公式" r:id="rId10" imgW="52793280" imgH="13398480" progId="">
                  <p:embed/>
                  <p:pic>
                    <p:nvPicPr>
                      <p:cNvPr id="0" name="Picture 14" descr="image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4572000"/>
                        <a:ext cx="4186238"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5343" name="Group 15"/>
          <p:cNvGrpSpPr/>
          <p:nvPr/>
        </p:nvGrpSpPr>
        <p:grpSpPr bwMode="auto">
          <a:xfrm>
            <a:off x="601662" y="5715000"/>
            <a:ext cx="3838575" cy="642938"/>
            <a:chOff x="340" y="3566"/>
            <a:chExt cx="2418" cy="405"/>
          </a:xfrm>
        </p:grpSpPr>
        <p:graphicFrame>
          <p:nvGraphicFramePr>
            <p:cNvPr id="355344" name="Object 16"/>
            <p:cNvGraphicFramePr>
              <a:graphicFrameLocks noChangeAspect="1"/>
            </p:cNvGraphicFramePr>
            <p:nvPr/>
          </p:nvGraphicFramePr>
          <p:xfrm>
            <a:off x="1358" y="3566"/>
            <a:ext cx="1400" cy="405"/>
          </p:xfrm>
          <a:graphic>
            <a:graphicData uri="http://schemas.openxmlformats.org/presentationml/2006/ole">
              <mc:AlternateContent xmlns:mc="http://schemas.openxmlformats.org/markup-compatibility/2006">
                <mc:Choice xmlns:v="urn:schemas-microsoft-com:vml" Requires="v">
                  <p:oleObj name="公式" r:id="rId12" imgW="28015200" imgH="8115480" progId="">
                    <p:embed/>
                  </p:oleObj>
                </mc:Choice>
                <mc:Fallback>
                  <p:oleObj name="公式" r:id="rId12" imgW="28015200" imgH="8115480" progId="">
                    <p:embed/>
                    <p:pic>
                      <p:nvPicPr>
                        <p:cNvPr id="0" name="Picture 16" descr="image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8" y="3566"/>
                          <a:ext cx="1400" cy="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5" name="Text Box 17"/>
            <p:cNvSpPr txBox="1">
              <a:spLocks noChangeArrowheads="1"/>
            </p:cNvSpPr>
            <p:nvPr/>
          </p:nvSpPr>
          <p:spPr bwMode="auto">
            <a:xfrm>
              <a:off x="340" y="3612"/>
              <a:ext cx="997" cy="327"/>
            </a:xfrm>
            <a:prstGeom prst="rect">
              <a:avLst/>
            </a:prstGeom>
            <a:noFill/>
            <a:ln w="9525">
              <a:noFill/>
              <a:miter lim="800000"/>
            </a:ln>
            <a:effectLst/>
          </p:spPr>
          <p:txBody>
            <a:bodyPr>
              <a:spAutoFit/>
            </a:bodyPr>
            <a:lstStyle/>
            <a:p>
              <a:pPr>
                <a:spcBef>
                  <a:spcPct val="50000"/>
                </a:spcBef>
              </a:pPr>
              <a:r>
                <a:rPr lang="zh-CN" altLang="en-US" sz="2800" dirty="0">
                  <a:latin typeface="Arial" panose="020B0604020202020204" pitchFamily="34" charset="0"/>
                </a:rPr>
                <a:t>上式中</a:t>
              </a:r>
            </a:p>
          </p:txBody>
        </p:sp>
      </p:grpSp>
      <p:sp>
        <p:nvSpPr>
          <p:cNvPr id="355346" name="Text Box 18"/>
          <p:cNvSpPr txBox="1">
            <a:spLocks noChangeArrowheads="1"/>
          </p:cNvSpPr>
          <p:nvPr/>
        </p:nvSpPr>
        <p:spPr bwMode="auto">
          <a:xfrm>
            <a:off x="5410200" y="5776913"/>
            <a:ext cx="2665413" cy="519113"/>
          </a:xfrm>
          <a:prstGeom prst="rect">
            <a:avLst/>
          </a:prstGeom>
          <a:noFill/>
          <a:ln w="9525">
            <a:noFill/>
            <a:miter lim="800000"/>
          </a:ln>
          <a:effectLst/>
        </p:spPr>
        <p:txBody>
          <a:bodyPr>
            <a:spAutoFit/>
          </a:bodyPr>
          <a:lstStyle/>
          <a:p>
            <a:pPr>
              <a:spcBef>
                <a:spcPct val="50000"/>
              </a:spcBef>
            </a:pPr>
            <a:r>
              <a:rPr lang="zh-CN" altLang="en-US" sz="2800"/>
              <a:t>合内力矩为零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5332"/>
                                        </p:tgtEl>
                                        <p:attrNameLst>
                                          <p:attrName>style.visibility</p:attrName>
                                        </p:attrNameLst>
                                      </p:cBhvr>
                                      <p:to>
                                        <p:strVal val="visible"/>
                                      </p:to>
                                    </p:set>
                                    <p:animEffect transition="in" filter="wipe(left)">
                                      <p:cBhvr>
                                        <p:cTn id="7" dur="500"/>
                                        <p:tgtEl>
                                          <p:spTgt spid="3553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5335"/>
                                        </p:tgtEl>
                                        <p:attrNameLst>
                                          <p:attrName>style.visibility</p:attrName>
                                        </p:attrNameLst>
                                      </p:cBhvr>
                                      <p:to>
                                        <p:strVal val="visible"/>
                                      </p:to>
                                    </p:set>
                                    <p:animEffect transition="in" filter="wipe(left)">
                                      <p:cBhvr>
                                        <p:cTn id="12" dur="500"/>
                                        <p:tgtEl>
                                          <p:spTgt spid="3553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5338"/>
                                        </p:tgtEl>
                                        <p:attrNameLst>
                                          <p:attrName>style.visibility</p:attrName>
                                        </p:attrNameLst>
                                      </p:cBhvr>
                                      <p:to>
                                        <p:strVal val="visible"/>
                                      </p:to>
                                    </p:set>
                                    <p:animEffect transition="in" filter="wipe(left)">
                                      <p:cBhvr>
                                        <p:cTn id="17" dur="500"/>
                                        <p:tgtEl>
                                          <p:spTgt spid="3553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5341"/>
                                        </p:tgtEl>
                                        <p:attrNameLst>
                                          <p:attrName>style.visibility</p:attrName>
                                        </p:attrNameLst>
                                      </p:cBhvr>
                                      <p:to>
                                        <p:strVal val="visible"/>
                                      </p:to>
                                    </p:set>
                                    <p:animEffect transition="in" filter="wipe(left)">
                                      <p:cBhvr>
                                        <p:cTn id="22" dur="500"/>
                                        <p:tgtEl>
                                          <p:spTgt spid="3553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5342"/>
                                        </p:tgtEl>
                                        <p:attrNameLst>
                                          <p:attrName>style.visibility</p:attrName>
                                        </p:attrNameLst>
                                      </p:cBhvr>
                                      <p:to>
                                        <p:strVal val="visible"/>
                                      </p:to>
                                    </p:set>
                                    <p:animEffect transition="in" filter="wipe(left)">
                                      <p:cBhvr>
                                        <p:cTn id="27" dur="500"/>
                                        <p:tgtEl>
                                          <p:spTgt spid="3553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5343"/>
                                        </p:tgtEl>
                                        <p:attrNameLst>
                                          <p:attrName>style.visibility</p:attrName>
                                        </p:attrNameLst>
                                      </p:cBhvr>
                                      <p:to>
                                        <p:strVal val="visible"/>
                                      </p:to>
                                    </p:set>
                                    <p:animEffect transition="in" filter="wipe(left)">
                                      <p:cBhvr>
                                        <p:cTn id="32" dur="500"/>
                                        <p:tgtEl>
                                          <p:spTgt spid="3553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5346"/>
                                        </p:tgtEl>
                                        <p:attrNameLst>
                                          <p:attrName>style.visibility</p:attrName>
                                        </p:attrNameLst>
                                      </p:cBhvr>
                                      <p:to>
                                        <p:strVal val="visible"/>
                                      </p:to>
                                    </p:set>
                                    <p:animEffect transition="in" filter="wipe(left)">
                                      <p:cBhvr>
                                        <p:cTn id="37" dur="500"/>
                                        <p:tgtEl>
                                          <p:spTgt spid="355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10" name="灯片编号占位符 4"/>
          <p:cNvSpPr>
            <a:spLocks noGrp="1"/>
          </p:cNvSpPr>
          <p:nvPr>
            <p:ph type="sldNum" sz="quarter" idx="12"/>
          </p:nvPr>
        </p:nvSpPr>
        <p:spPr/>
        <p:txBody>
          <a:bodyPr/>
          <a:lstStyle/>
          <a:p>
            <a:fld id="{E1ADCC83-6EBE-4C0C-BDA6-62AAC4A2901B}" type="slidenum">
              <a:rPr lang="en-US" altLang="zh-CN"/>
              <a:pPr/>
              <a:t>12</a:t>
            </a:fld>
            <a:endParaRPr lang="en-US" altLang="zh-CN"/>
          </a:p>
        </p:txBody>
      </p:sp>
      <p:sp>
        <p:nvSpPr>
          <p:cNvPr id="356355"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质点系角动量定理</a:t>
            </a:r>
          </a:p>
        </p:txBody>
      </p:sp>
      <p:graphicFrame>
        <p:nvGraphicFramePr>
          <p:cNvPr id="356356" name="Object 4"/>
          <p:cNvGraphicFramePr>
            <a:graphicFrameLocks noChangeAspect="1"/>
          </p:cNvGraphicFramePr>
          <p:nvPr/>
        </p:nvGraphicFramePr>
        <p:xfrm>
          <a:off x="2667000" y="1766887"/>
          <a:ext cx="3062288" cy="1052513"/>
        </p:xfrm>
        <a:graphic>
          <a:graphicData uri="http://schemas.openxmlformats.org/presentationml/2006/ole">
            <mc:AlternateContent xmlns:mc="http://schemas.openxmlformats.org/markup-compatibility/2006">
              <mc:Choice xmlns:v="urn:schemas-microsoft-com:vml" Requires="v">
                <p:oleObj name="公式" r:id="rId3" imgW="1219200" imgH="419100" progId="">
                  <p:embed/>
                </p:oleObj>
              </mc:Choice>
              <mc:Fallback>
                <p:oleObj name="公式" r:id="rId3" imgW="1219200" imgH="419100" progId="">
                  <p:embed/>
                  <p:pic>
                    <p:nvPicPr>
                      <p:cNvPr id="0" name="Picture 4" descr="image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766887"/>
                        <a:ext cx="3062288"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57" name="Text Box 5"/>
          <p:cNvSpPr txBox="1">
            <a:spLocks noChangeArrowheads="1"/>
          </p:cNvSpPr>
          <p:nvPr/>
        </p:nvSpPr>
        <p:spPr bwMode="auto">
          <a:xfrm>
            <a:off x="381000" y="2863850"/>
            <a:ext cx="8305800" cy="946150"/>
          </a:xfrm>
          <a:prstGeom prst="rect">
            <a:avLst/>
          </a:prstGeom>
          <a:noFill/>
          <a:ln w="9525" algn="ctr">
            <a:noFill/>
            <a:miter lim="800000"/>
          </a:ln>
          <a:effectLst/>
        </p:spPr>
        <p:txBody>
          <a:bodyPr>
            <a:spAutoFit/>
          </a:bodyPr>
          <a:lstStyle/>
          <a:p>
            <a:r>
              <a:rPr lang="zh-CN" altLang="en-US" sz="2800" dirty="0">
                <a:latin typeface="Arial" panose="020B0604020202020204" pitchFamily="34" charset="0"/>
              </a:rPr>
              <a:t>质点系对某一参考点的角动量随时间的变化率等于系统所受各个外力对同一参考点力矩之矢量和。</a:t>
            </a:r>
          </a:p>
        </p:txBody>
      </p:sp>
      <p:sp>
        <p:nvSpPr>
          <p:cNvPr id="356358" name="Text Box 6"/>
          <p:cNvSpPr txBox="1">
            <a:spLocks noChangeArrowheads="1"/>
          </p:cNvSpPr>
          <p:nvPr/>
        </p:nvSpPr>
        <p:spPr bwMode="auto">
          <a:xfrm>
            <a:off x="381000" y="4114800"/>
            <a:ext cx="4876800" cy="519113"/>
          </a:xfrm>
          <a:prstGeom prst="rect">
            <a:avLst/>
          </a:prstGeom>
          <a:noFill/>
          <a:ln w="9525" algn="ctr">
            <a:noFill/>
            <a:miter lim="800000"/>
          </a:ln>
          <a:effectLst/>
        </p:spPr>
        <p:txBody>
          <a:bodyPr>
            <a:spAutoFit/>
          </a:bodyPr>
          <a:lstStyle/>
          <a:p>
            <a:r>
              <a:rPr lang="zh-CN" altLang="en-US" sz="2800" dirty="0"/>
              <a:t>质点系对 </a:t>
            </a:r>
            <a:r>
              <a:rPr lang="en-US" altLang="zh-CN" sz="2800" i="1" dirty="0"/>
              <a:t>z</a:t>
            </a:r>
            <a:r>
              <a:rPr lang="en-US" altLang="zh-CN" sz="2800" dirty="0"/>
              <a:t> </a:t>
            </a:r>
            <a:r>
              <a:rPr lang="zh-CN" altLang="en-US" sz="2800" dirty="0"/>
              <a:t>轴的角动量定理： </a:t>
            </a:r>
          </a:p>
        </p:txBody>
      </p:sp>
      <p:graphicFrame>
        <p:nvGraphicFramePr>
          <p:cNvPr id="356359" name="Object 7"/>
          <p:cNvGraphicFramePr>
            <a:graphicFrameLocks noChangeAspect="1"/>
          </p:cNvGraphicFramePr>
          <p:nvPr/>
        </p:nvGraphicFramePr>
        <p:xfrm>
          <a:off x="3505200" y="5105400"/>
          <a:ext cx="1819275" cy="1016000"/>
        </p:xfrm>
        <a:graphic>
          <a:graphicData uri="http://schemas.openxmlformats.org/presentationml/2006/ole">
            <mc:AlternateContent xmlns:mc="http://schemas.openxmlformats.org/markup-compatibility/2006">
              <mc:Choice xmlns:v="urn:schemas-microsoft-com:vml" Requires="v">
                <p:oleObj r:id="rId5" imgW="23546880" imgH="12992040" progId="">
                  <p:embed/>
                </p:oleObj>
              </mc:Choice>
              <mc:Fallback>
                <p:oleObj r:id="rId5" imgW="23546880" imgH="12992040" progId="">
                  <p:embed/>
                  <p:pic>
                    <p:nvPicPr>
                      <p:cNvPr id="0" name="Picture 7" descr="image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105400"/>
                        <a:ext cx="1819275" cy="1016000"/>
                      </a:xfrm>
                      <a:prstGeom prst="rect">
                        <a:avLst/>
                      </a:prstGeom>
                      <a:solidFill>
                        <a:srgbClr val="CC99FF">
                          <a:alpha val="50000"/>
                        </a:srgbClr>
                      </a:solidFill>
                      <a:ln w="9525">
                        <a:solidFill>
                          <a:srgbClr val="00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6356"/>
                                        </p:tgtEl>
                                        <p:attrNameLst>
                                          <p:attrName>style.visibility</p:attrName>
                                        </p:attrNameLst>
                                      </p:cBhvr>
                                      <p:to>
                                        <p:strVal val="visible"/>
                                      </p:to>
                                    </p:set>
                                    <p:animEffect transition="in" filter="wipe(left)">
                                      <p:cBhvr>
                                        <p:cTn id="7" dur="500"/>
                                        <p:tgtEl>
                                          <p:spTgt spid="3563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6357"/>
                                        </p:tgtEl>
                                        <p:attrNameLst>
                                          <p:attrName>style.visibility</p:attrName>
                                        </p:attrNameLst>
                                      </p:cBhvr>
                                      <p:to>
                                        <p:strVal val="visible"/>
                                      </p:to>
                                    </p:set>
                                    <p:animEffect transition="in" filter="wipe(left)">
                                      <p:cBhvr>
                                        <p:cTn id="12" dur="500"/>
                                        <p:tgtEl>
                                          <p:spTgt spid="3563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6358"/>
                                        </p:tgtEl>
                                        <p:attrNameLst>
                                          <p:attrName>style.visibility</p:attrName>
                                        </p:attrNameLst>
                                      </p:cBhvr>
                                      <p:to>
                                        <p:strVal val="visible"/>
                                      </p:to>
                                    </p:set>
                                    <p:animEffect transition="in" filter="wipe(left)">
                                      <p:cBhvr>
                                        <p:cTn id="17" dur="500"/>
                                        <p:tgtEl>
                                          <p:spTgt spid="3563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6359"/>
                                        </p:tgtEl>
                                        <p:attrNameLst>
                                          <p:attrName>style.visibility</p:attrName>
                                        </p:attrNameLst>
                                      </p:cBhvr>
                                      <p:to>
                                        <p:strVal val="visible"/>
                                      </p:to>
                                    </p:set>
                                    <p:animEffect transition="in" filter="wipe(left)">
                                      <p:cBhvr>
                                        <p:cTn id="22" dur="500"/>
                                        <p:tgtEl>
                                          <p:spTgt spid="356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p:bldP spid="3563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9" name="灯片编号占位符 4"/>
          <p:cNvSpPr>
            <a:spLocks noGrp="1"/>
          </p:cNvSpPr>
          <p:nvPr>
            <p:ph type="sldNum" sz="quarter" idx="12"/>
          </p:nvPr>
        </p:nvSpPr>
        <p:spPr/>
        <p:txBody>
          <a:bodyPr/>
          <a:lstStyle/>
          <a:p>
            <a:fld id="{4EEFACE0-F981-4CCA-A29B-D7072B7012D1}" type="slidenum">
              <a:rPr lang="en-US" altLang="zh-CN"/>
              <a:pPr/>
              <a:t>13</a:t>
            </a:fld>
            <a:endParaRPr lang="en-US" altLang="zh-CN"/>
          </a:p>
        </p:txBody>
      </p:sp>
      <p:sp>
        <p:nvSpPr>
          <p:cNvPr id="357379"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质点系角动量定理</a:t>
            </a:r>
          </a:p>
        </p:txBody>
      </p:sp>
      <p:sp>
        <p:nvSpPr>
          <p:cNvPr id="357380" name="Text Box 4"/>
          <p:cNvSpPr txBox="1">
            <a:spLocks noChangeArrowheads="1"/>
          </p:cNvSpPr>
          <p:nvPr/>
        </p:nvSpPr>
        <p:spPr bwMode="auto">
          <a:xfrm>
            <a:off x="457200" y="1843087"/>
            <a:ext cx="5472113" cy="519113"/>
          </a:xfrm>
          <a:prstGeom prst="rect">
            <a:avLst/>
          </a:prstGeom>
          <a:noFill/>
          <a:ln w="9525" algn="ctr">
            <a:noFill/>
            <a:miter lim="800000"/>
          </a:ln>
          <a:effectLst/>
        </p:spPr>
        <p:txBody>
          <a:bodyPr>
            <a:spAutoFit/>
          </a:bodyPr>
          <a:lstStyle/>
          <a:p>
            <a:r>
              <a:rPr lang="zh-CN" altLang="en-US" sz="2800" dirty="0"/>
              <a:t>质点系角动量定理的</a:t>
            </a:r>
            <a:r>
              <a:rPr lang="zh-CN" altLang="en-US" sz="2800" dirty="0">
                <a:solidFill>
                  <a:srgbClr val="0000CC"/>
                </a:solidFill>
              </a:rPr>
              <a:t>积分式</a:t>
            </a:r>
            <a:r>
              <a:rPr lang="zh-CN" altLang="en-US" sz="2800" dirty="0"/>
              <a:t>： </a:t>
            </a:r>
          </a:p>
        </p:txBody>
      </p:sp>
      <p:graphicFrame>
        <p:nvGraphicFramePr>
          <p:cNvPr id="357381" name="Object 5"/>
          <p:cNvGraphicFramePr>
            <a:graphicFrameLocks noChangeAspect="1"/>
          </p:cNvGraphicFramePr>
          <p:nvPr/>
        </p:nvGraphicFramePr>
        <p:xfrm>
          <a:off x="2895600" y="2819400"/>
          <a:ext cx="2559050" cy="885825"/>
        </p:xfrm>
        <a:graphic>
          <a:graphicData uri="http://schemas.openxmlformats.org/presentationml/2006/ole">
            <mc:AlternateContent xmlns:mc="http://schemas.openxmlformats.org/markup-compatibility/2006">
              <mc:Choice xmlns:v="urn:schemas-microsoft-com:vml" Requires="v">
                <p:oleObj name="公式" r:id="rId2" imgW="32889600" imgH="11366640" progId="">
                  <p:embed/>
                </p:oleObj>
              </mc:Choice>
              <mc:Fallback>
                <p:oleObj name="公式" r:id="rId2" imgW="32889600" imgH="11366640" progId="">
                  <p:embed/>
                  <p:pic>
                    <p:nvPicPr>
                      <p:cNvPr id="0" name="Picture 5" descr="image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819400"/>
                        <a:ext cx="2559050" cy="885825"/>
                      </a:xfrm>
                      <a:prstGeom prst="rect">
                        <a:avLst/>
                      </a:prstGeom>
                      <a:solidFill>
                        <a:srgbClr val="CC99FF">
                          <a:alpha val="50000"/>
                        </a:srgbClr>
                      </a:solidFill>
                      <a:ln w="9525">
                        <a:solidFill>
                          <a:srgbClr val="000000"/>
                        </a:solidFill>
                        <a:miter lim="800000"/>
                        <a:headEnd/>
                        <a:tailEnd/>
                      </a:ln>
                    </p:spPr>
                  </p:pic>
                </p:oleObj>
              </mc:Fallback>
            </mc:AlternateContent>
          </a:graphicData>
        </a:graphic>
      </p:graphicFrame>
      <p:sp>
        <p:nvSpPr>
          <p:cNvPr id="357382" name="Text Box 6"/>
          <p:cNvSpPr txBox="1">
            <a:spLocks noChangeArrowheads="1"/>
          </p:cNvSpPr>
          <p:nvPr/>
        </p:nvSpPr>
        <p:spPr bwMode="auto">
          <a:xfrm>
            <a:off x="457200" y="4267200"/>
            <a:ext cx="7920038" cy="946150"/>
          </a:xfrm>
          <a:prstGeom prst="rect">
            <a:avLst/>
          </a:prstGeom>
          <a:noFill/>
          <a:ln w="9525" algn="ctr">
            <a:noFill/>
            <a:miter lim="800000"/>
          </a:ln>
          <a:effectLst/>
        </p:spPr>
        <p:txBody>
          <a:bodyPr>
            <a:spAutoFit/>
          </a:bodyPr>
          <a:lstStyle/>
          <a:p>
            <a:r>
              <a:rPr lang="zh-CN" altLang="en-US" sz="2800">
                <a:latin typeface="Arial" panose="020B0604020202020204" pitchFamily="34" charset="0"/>
              </a:rPr>
              <a:t>作用于质点系的</a:t>
            </a:r>
            <a:r>
              <a:rPr lang="zh-CN" altLang="en-US" sz="2800">
                <a:solidFill>
                  <a:srgbClr val="0000CC"/>
                </a:solidFill>
                <a:latin typeface="Arial" panose="020B0604020202020204" pitchFamily="34" charset="0"/>
              </a:rPr>
              <a:t>冲量矩</a:t>
            </a:r>
            <a:r>
              <a:rPr lang="zh-CN" altLang="en-US" sz="2800">
                <a:latin typeface="Arial" panose="020B0604020202020204" pitchFamily="34" charset="0"/>
              </a:rPr>
              <a:t>等于质点系在作用时间内的角动量的增量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wipe(left)">
                                      <p:cBhvr>
                                        <p:cTn id="7" dur="500"/>
                                        <p:tgtEl>
                                          <p:spTgt spid="3573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7381"/>
                                        </p:tgtEl>
                                        <p:attrNameLst>
                                          <p:attrName>style.visibility</p:attrName>
                                        </p:attrNameLst>
                                      </p:cBhvr>
                                      <p:to>
                                        <p:strVal val="visible"/>
                                      </p:to>
                                    </p:set>
                                    <p:animEffect transition="in" filter="wipe(left)">
                                      <p:cBhvr>
                                        <p:cTn id="12" dur="500"/>
                                        <p:tgtEl>
                                          <p:spTgt spid="3573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7382"/>
                                        </p:tgtEl>
                                        <p:attrNameLst>
                                          <p:attrName>style.visibility</p:attrName>
                                        </p:attrNameLst>
                                      </p:cBhvr>
                                      <p:to>
                                        <p:strVal val="visible"/>
                                      </p:to>
                                    </p:set>
                                    <p:animEffect transition="in" filter="wipe(left)">
                                      <p:cBhvr>
                                        <p:cTn id="17" dur="500"/>
                                        <p:tgtEl>
                                          <p:spTgt spid="357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p:bldP spid="3573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18" name="灯片编号占位符 4"/>
          <p:cNvSpPr>
            <a:spLocks noGrp="1"/>
          </p:cNvSpPr>
          <p:nvPr>
            <p:ph type="sldNum" sz="quarter" idx="12"/>
          </p:nvPr>
        </p:nvSpPr>
        <p:spPr/>
        <p:txBody>
          <a:bodyPr/>
          <a:lstStyle/>
          <a:p>
            <a:fld id="{9C500C8E-2401-4E4E-A5EF-824A0E4B7E37}" type="slidenum">
              <a:rPr lang="en-US" altLang="zh-CN"/>
              <a:pPr/>
              <a:t>14</a:t>
            </a:fld>
            <a:endParaRPr lang="en-US" altLang="zh-CN"/>
          </a:p>
        </p:txBody>
      </p:sp>
      <p:sp>
        <p:nvSpPr>
          <p:cNvPr id="358403"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角动量守恒定律</a:t>
            </a:r>
          </a:p>
        </p:txBody>
      </p:sp>
      <p:grpSp>
        <p:nvGrpSpPr>
          <p:cNvPr id="358404" name="Group 4"/>
          <p:cNvGrpSpPr/>
          <p:nvPr/>
        </p:nvGrpSpPr>
        <p:grpSpPr bwMode="auto">
          <a:xfrm>
            <a:off x="838200" y="1828800"/>
            <a:ext cx="2089150" cy="542925"/>
            <a:chOff x="340" y="2387"/>
            <a:chExt cx="1316" cy="342"/>
          </a:xfrm>
        </p:grpSpPr>
        <p:sp>
          <p:nvSpPr>
            <p:cNvPr id="358405" name="Text Box 5"/>
            <p:cNvSpPr txBox="1">
              <a:spLocks noChangeArrowheads="1"/>
            </p:cNvSpPr>
            <p:nvPr/>
          </p:nvSpPr>
          <p:spPr bwMode="auto">
            <a:xfrm>
              <a:off x="340" y="2394"/>
              <a:ext cx="681" cy="327"/>
            </a:xfrm>
            <a:prstGeom prst="rect">
              <a:avLst/>
            </a:prstGeom>
            <a:noFill/>
            <a:ln w="9525">
              <a:noFill/>
              <a:miter lim="800000"/>
            </a:ln>
            <a:effectLst/>
          </p:spPr>
          <p:txBody>
            <a:bodyPr>
              <a:spAutoFit/>
            </a:bodyPr>
            <a:lstStyle/>
            <a:p>
              <a:pPr>
                <a:spcBef>
                  <a:spcPct val="50000"/>
                </a:spcBef>
              </a:pPr>
              <a:r>
                <a:rPr lang="zh-CN" altLang="en-US" sz="2800" dirty="0">
                  <a:latin typeface="Arial" panose="020B0604020202020204" pitchFamily="34" charset="0"/>
                </a:rPr>
                <a:t>如果</a:t>
              </a:r>
            </a:p>
          </p:txBody>
        </p:sp>
        <p:graphicFrame>
          <p:nvGraphicFramePr>
            <p:cNvPr id="358406" name="Object 6"/>
            <p:cNvGraphicFramePr>
              <a:graphicFrameLocks noChangeAspect="1"/>
            </p:cNvGraphicFramePr>
            <p:nvPr/>
          </p:nvGraphicFramePr>
          <p:xfrm>
            <a:off x="930" y="2387"/>
            <a:ext cx="726" cy="342"/>
          </p:xfrm>
          <a:graphic>
            <a:graphicData uri="http://schemas.openxmlformats.org/presentationml/2006/ole">
              <mc:AlternateContent xmlns:mc="http://schemas.openxmlformats.org/markup-compatibility/2006">
                <mc:Choice xmlns:v="urn:schemas-microsoft-com:vml" Requires="v">
                  <p:oleObj name="公式" r:id="rId2" imgW="13798080" imgH="6489720" progId="">
                    <p:embed/>
                  </p:oleObj>
                </mc:Choice>
                <mc:Fallback>
                  <p:oleObj name="公式" r:id="rId2" imgW="13798080" imgH="6489720" progId="">
                    <p:embed/>
                    <p:pic>
                      <p:nvPicPr>
                        <p:cNvPr id="0" name="Picture 6" descr="image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 y="2387"/>
                          <a:ext cx="726"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8407" name="Group 7"/>
          <p:cNvGrpSpPr/>
          <p:nvPr/>
        </p:nvGrpSpPr>
        <p:grpSpPr bwMode="auto">
          <a:xfrm>
            <a:off x="4114800" y="1752600"/>
            <a:ext cx="3384550" cy="685800"/>
            <a:chOff x="2064" y="2341"/>
            <a:chExt cx="2132" cy="432"/>
          </a:xfrm>
        </p:grpSpPr>
        <p:sp>
          <p:nvSpPr>
            <p:cNvPr id="358408" name="Text Box 8"/>
            <p:cNvSpPr txBox="1">
              <a:spLocks noChangeArrowheads="1"/>
            </p:cNvSpPr>
            <p:nvPr/>
          </p:nvSpPr>
          <p:spPr bwMode="auto">
            <a:xfrm>
              <a:off x="2064" y="2394"/>
              <a:ext cx="544" cy="327"/>
            </a:xfrm>
            <a:prstGeom prst="rect">
              <a:avLst/>
            </a:prstGeom>
            <a:noFill/>
            <a:ln w="9525">
              <a:noFill/>
              <a:miter lim="800000"/>
            </a:ln>
            <a:effectLst/>
          </p:spPr>
          <p:txBody>
            <a:bodyPr>
              <a:spAutoFit/>
            </a:bodyPr>
            <a:lstStyle/>
            <a:p>
              <a:pPr>
                <a:spcBef>
                  <a:spcPct val="50000"/>
                </a:spcBef>
              </a:pPr>
              <a:r>
                <a:rPr lang="zh-CN" altLang="en-US" sz="2800" dirty="0">
                  <a:latin typeface="Arial" panose="020B0604020202020204" pitchFamily="34" charset="0"/>
                </a:rPr>
                <a:t>则</a:t>
              </a:r>
            </a:p>
          </p:txBody>
        </p:sp>
        <p:graphicFrame>
          <p:nvGraphicFramePr>
            <p:cNvPr id="358409" name="Object 9"/>
            <p:cNvGraphicFramePr>
              <a:graphicFrameLocks noChangeAspect="1"/>
            </p:cNvGraphicFramePr>
            <p:nvPr/>
          </p:nvGraphicFramePr>
          <p:xfrm>
            <a:off x="2699" y="2341"/>
            <a:ext cx="1497" cy="432"/>
          </p:xfrm>
          <a:graphic>
            <a:graphicData uri="http://schemas.openxmlformats.org/presentationml/2006/ole">
              <mc:AlternateContent xmlns:mc="http://schemas.openxmlformats.org/markup-compatibility/2006">
                <mc:Choice xmlns:v="urn:schemas-microsoft-com:vml" Requires="v">
                  <p:oleObj name="公式" r:id="rId4" imgW="748975" imgH="215806" progId="">
                    <p:embed/>
                  </p:oleObj>
                </mc:Choice>
                <mc:Fallback>
                  <p:oleObj name="公式" r:id="rId4" imgW="748975" imgH="215806" progId="">
                    <p:embed/>
                    <p:pic>
                      <p:nvPicPr>
                        <p:cNvPr id="0" name="Picture 9" descr="image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 y="2341"/>
                          <a:ext cx="1497"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410" name="Text Box 10"/>
          <p:cNvSpPr txBox="1">
            <a:spLocks noChangeArrowheads="1"/>
          </p:cNvSpPr>
          <p:nvPr/>
        </p:nvSpPr>
        <p:spPr bwMode="auto">
          <a:xfrm>
            <a:off x="691515" y="2362200"/>
            <a:ext cx="7906385" cy="953135"/>
          </a:xfrm>
          <a:prstGeom prst="rect">
            <a:avLst/>
          </a:prstGeom>
          <a:noFill/>
          <a:ln w="9525" algn="ctr">
            <a:noFill/>
            <a:miter lim="800000"/>
          </a:ln>
          <a:effectLst/>
        </p:spPr>
        <p:txBody>
          <a:bodyPr wrap="square">
            <a:spAutoFit/>
          </a:bodyPr>
          <a:lstStyle/>
          <a:p>
            <a:r>
              <a:rPr lang="zh-CN" altLang="en-US" sz="2800" dirty="0">
                <a:latin typeface="Arial" panose="020B0604020202020204" pitchFamily="34" charset="0"/>
              </a:rPr>
              <a:t>当系统所受外力对某参考点的力矩之矢量和始终为零时，质点系对该点的角动量保持不变。 </a:t>
            </a:r>
          </a:p>
        </p:txBody>
      </p:sp>
      <p:sp>
        <p:nvSpPr>
          <p:cNvPr id="358411" name="Text Box 11"/>
          <p:cNvSpPr txBox="1">
            <a:spLocks noChangeArrowheads="1"/>
          </p:cNvSpPr>
          <p:nvPr/>
        </p:nvSpPr>
        <p:spPr bwMode="auto">
          <a:xfrm>
            <a:off x="584200" y="3316287"/>
            <a:ext cx="6192838" cy="519113"/>
          </a:xfrm>
          <a:prstGeom prst="rect">
            <a:avLst/>
          </a:prstGeom>
          <a:noFill/>
          <a:ln w="9525" algn="ctr">
            <a:noFill/>
            <a:miter lim="800000"/>
          </a:ln>
          <a:effectLst/>
        </p:spPr>
        <p:txBody>
          <a:bodyPr>
            <a:spAutoFit/>
          </a:bodyPr>
          <a:lstStyle/>
          <a:p>
            <a:r>
              <a:rPr lang="zh-CN" altLang="en-US" sz="2800" dirty="0"/>
              <a:t>质点系对 </a:t>
            </a:r>
            <a:r>
              <a:rPr lang="en-US" altLang="zh-CN" sz="2800" i="1" dirty="0"/>
              <a:t>z</a:t>
            </a:r>
            <a:r>
              <a:rPr lang="en-US" altLang="zh-CN" sz="2800" dirty="0"/>
              <a:t> </a:t>
            </a:r>
            <a:r>
              <a:rPr lang="zh-CN" altLang="en-US" sz="2800" dirty="0"/>
              <a:t>轴的角动量守恒定律： </a:t>
            </a:r>
          </a:p>
        </p:txBody>
      </p:sp>
      <p:sp>
        <p:nvSpPr>
          <p:cNvPr id="358412" name="Text Box 12"/>
          <p:cNvSpPr txBox="1">
            <a:spLocks noChangeArrowheads="1"/>
          </p:cNvSpPr>
          <p:nvPr/>
        </p:nvSpPr>
        <p:spPr bwMode="auto">
          <a:xfrm>
            <a:off x="584200" y="3854450"/>
            <a:ext cx="8208963" cy="946150"/>
          </a:xfrm>
          <a:prstGeom prst="rect">
            <a:avLst/>
          </a:prstGeom>
          <a:noFill/>
          <a:ln w="9525" algn="ctr">
            <a:noFill/>
            <a:miter lim="800000"/>
          </a:ln>
          <a:effectLst/>
        </p:spPr>
        <p:txBody>
          <a:bodyPr>
            <a:spAutoFit/>
          </a:bodyPr>
          <a:lstStyle/>
          <a:p>
            <a:r>
              <a:rPr lang="zh-CN" altLang="en-US" sz="2800" dirty="0"/>
              <a:t>系统所受外力对 </a:t>
            </a:r>
            <a:r>
              <a:rPr lang="en-US" altLang="zh-CN" sz="2800" i="1" dirty="0"/>
              <a:t>z</a:t>
            </a:r>
            <a:r>
              <a:rPr lang="en-US" altLang="zh-CN" sz="2800" dirty="0"/>
              <a:t> </a:t>
            </a:r>
            <a:r>
              <a:rPr lang="zh-CN" altLang="en-US" sz="2800" dirty="0"/>
              <a:t>轴力矩的</a:t>
            </a:r>
            <a:r>
              <a:rPr lang="zh-CN" altLang="en-US" sz="2800" u="sng" dirty="0">
                <a:solidFill>
                  <a:srgbClr val="FF0000"/>
                </a:solidFill>
              </a:rPr>
              <a:t>代数和</a:t>
            </a:r>
            <a:r>
              <a:rPr lang="zh-CN" altLang="en-US" sz="2800" dirty="0"/>
              <a:t>等于零，则质点系对该轴的角动量守恒。 </a:t>
            </a:r>
          </a:p>
        </p:txBody>
      </p:sp>
      <p:graphicFrame>
        <p:nvGraphicFramePr>
          <p:cNvPr id="358413" name="Object 13"/>
          <p:cNvGraphicFramePr>
            <a:graphicFrameLocks noChangeAspect="1"/>
          </p:cNvGraphicFramePr>
          <p:nvPr/>
        </p:nvGraphicFramePr>
        <p:xfrm>
          <a:off x="2057400" y="4795044"/>
          <a:ext cx="1617663" cy="538163"/>
        </p:xfrm>
        <a:graphic>
          <a:graphicData uri="http://schemas.openxmlformats.org/presentationml/2006/ole">
            <mc:AlternateContent xmlns:mc="http://schemas.openxmlformats.org/markup-compatibility/2006">
              <mc:Choice xmlns:v="urn:schemas-microsoft-com:vml" Requires="v">
                <p:oleObj name="公式" r:id="rId6" imgW="647419" imgH="215806" progId="">
                  <p:embed/>
                </p:oleObj>
              </mc:Choice>
              <mc:Fallback>
                <p:oleObj name="公式" r:id="rId6" imgW="647419" imgH="215806" progId="">
                  <p:embed/>
                  <p:pic>
                    <p:nvPicPr>
                      <p:cNvPr id="0" name="Picture 13" descr="image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795044"/>
                        <a:ext cx="161766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4" name="Object 14"/>
          <p:cNvGraphicFramePr>
            <a:graphicFrameLocks noChangeAspect="1"/>
          </p:cNvGraphicFramePr>
          <p:nvPr/>
        </p:nvGraphicFramePr>
        <p:xfrm>
          <a:off x="4876800" y="4794250"/>
          <a:ext cx="1425575" cy="539750"/>
        </p:xfrm>
        <a:graphic>
          <a:graphicData uri="http://schemas.openxmlformats.org/presentationml/2006/ole">
            <mc:AlternateContent xmlns:mc="http://schemas.openxmlformats.org/markup-compatibility/2006">
              <mc:Choice xmlns:v="urn:schemas-microsoft-com:vml" Requires="v">
                <p:oleObj name="公式" r:id="rId8" imgW="571252" imgH="215806" progId="">
                  <p:embed/>
                </p:oleObj>
              </mc:Choice>
              <mc:Fallback>
                <p:oleObj name="公式" r:id="rId8" imgW="571252" imgH="215806" progId="">
                  <p:embed/>
                  <p:pic>
                    <p:nvPicPr>
                      <p:cNvPr id="0" name="Picture 14" descr="image1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4794250"/>
                        <a:ext cx="14255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15" name="Text Box 15"/>
          <p:cNvSpPr txBox="1">
            <a:spLocks noChangeArrowheads="1"/>
          </p:cNvSpPr>
          <p:nvPr/>
        </p:nvSpPr>
        <p:spPr bwMode="auto">
          <a:xfrm>
            <a:off x="1066800" y="5368925"/>
            <a:ext cx="7010400" cy="955675"/>
          </a:xfrm>
          <a:prstGeom prst="rect">
            <a:avLst/>
          </a:prstGeom>
          <a:solidFill>
            <a:srgbClr val="CC99FF">
              <a:alpha val="50000"/>
            </a:srgbClr>
          </a:solidFill>
          <a:ln w="9525">
            <a:solidFill>
              <a:schemeClr val="tx1"/>
            </a:solidFill>
            <a:miter lim="800000"/>
          </a:ln>
          <a:effectLst/>
        </p:spPr>
        <p:txBody>
          <a:bodyPr>
            <a:spAutoFit/>
          </a:bodyPr>
          <a:lstStyle/>
          <a:p>
            <a:pPr>
              <a:spcBef>
                <a:spcPct val="50000"/>
              </a:spcBef>
            </a:pPr>
            <a:r>
              <a:rPr lang="zh-CN" altLang="en-US" sz="2800" dirty="0">
                <a:solidFill>
                  <a:srgbClr val="0000CC"/>
                </a:solidFill>
              </a:rPr>
              <a:t>角动量守恒定律</a:t>
            </a:r>
            <a:r>
              <a:rPr lang="zh-CN" altLang="en-US" sz="2800" dirty="0"/>
              <a:t>是自然界的一条普遍定律，它有着广泛的应用。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wipe(left)">
                                      <p:cBhvr>
                                        <p:cTn id="7" dur="500"/>
                                        <p:tgtEl>
                                          <p:spTgt spid="3584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07"/>
                                        </p:tgtEl>
                                        <p:attrNameLst>
                                          <p:attrName>style.visibility</p:attrName>
                                        </p:attrNameLst>
                                      </p:cBhvr>
                                      <p:to>
                                        <p:strVal val="visible"/>
                                      </p:to>
                                    </p:set>
                                    <p:animEffect transition="in" filter="wipe(left)">
                                      <p:cBhvr>
                                        <p:cTn id="12" dur="500"/>
                                        <p:tgtEl>
                                          <p:spTgt spid="3584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10"/>
                                        </p:tgtEl>
                                        <p:attrNameLst>
                                          <p:attrName>style.visibility</p:attrName>
                                        </p:attrNameLst>
                                      </p:cBhvr>
                                      <p:to>
                                        <p:strVal val="visible"/>
                                      </p:to>
                                    </p:set>
                                    <p:animEffect transition="in" filter="wipe(left)">
                                      <p:cBhvr>
                                        <p:cTn id="17" dur="500"/>
                                        <p:tgtEl>
                                          <p:spTgt spid="3584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11"/>
                                        </p:tgtEl>
                                        <p:attrNameLst>
                                          <p:attrName>style.visibility</p:attrName>
                                        </p:attrNameLst>
                                      </p:cBhvr>
                                      <p:to>
                                        <p:strVal val="visible"/>
                                      </p:to>
                                    </p:set>
                                    <p:animEffect transition="in" filter="wipe(left)">
                                      <p:cBhvr>
                                        <p:cTn id="22" dur="500"/>
                                        <p:tgtEl>
                                          <p:spTgt spid="3584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12"/>
                                        </p:tgtEl>
                                        <p:attrNameLst>
                                          <p:attrName>style.visibility</p:attrName>
                                        </p:attrNameLst>
                                      </p:cBhvr>
                                      <p:to>
                                        <p:strVal val="visible"/>
                                      </p:to>
                                    </p:set>
                                    <p:animEffect transition="in" filter="blinds(horizontal)">
                                      <p:cBhvr>
                                        <p:cTn id="27" dur="500"/>
                                        <p:tgtEl>
                                          <p:spTgt spid="358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8413"/>
                                        </p:tgtEl>
                                        <p:attrNameLst>
                                          <p:attrName>style.visibility</p:attrName>
                                        </p:attrNameLst>
                                      </p:cBhvr>
                                      <p:to>
                                        <p:strVal val="visible"/>
                                      </p:to>
                                    </p:set>
                                    <p:animEffect transition="in" filter="wipe(left)">
                                      <p:cBhvr>
                                        <p:cTn id="32" dur="500"/>
                                        <p:tgtEl>
                                          <p:spTgt spid="3584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8414"/>
                                        </p:tgtEl>
                                        <p:attrNameLst>
                                          <p:attrName>style.visibility</p:attrName>
                                        </p:attrNameLst>
                                      </p:cBhvr>
                                      <p:to>
                                        <p:strVal val="visible"/>
                                      </p:to>
                                    </p:set>
                                    <p:animEffect transition="in" filter="wipe(left)">
                                      <p:cBhvr>
                                        <p:cTn id="37" dur="500"/>
                                        <p:tgtEl>
                                          <p:spTgt spid="3584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8415"/>
                                        </p:tgtEl>
                                        <p:attrNameLst>
                                          <p:attrName>style.visibility</p:attrName>
                                        </p:attrNameLst>
                                      </p:cBhvr>
                                      <p:to>
                                        <p:strVal val="visible"/>
                                      </p:to>
                                    </p:set>
                                    <p:animEffect transition="in" filter="wipe(left)">
                                      <p:cBhvr>
                                        <p:cTn id="42" dur="500"/>
                                        <p:tgtEl>
                                          <p:spTgt spid="358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0" grpId="0" bldLvl="0" animBg="1"/>
      <p:bldP spid="358411" grpId="0" bldLvl="0" animBg="1"/>
      <p:bldP spid="358412" grpId="0" bldLvl="0"/>
      <p:bldP spid="3584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C8DD9AD5-0A85-4FEE-BE14-99B7A14F38E8}" type="slidenum">
              <a:rPr lang="en-US" altLang="zh-CN" smtClean="0"/>
              <a:pPr/>
              <a:t>15</a:t>
            </a:fld>
            <a:endParaRPr lang="en-US" altLang="zh-CN"/>
          </a:p>
        </p:txBody>
      </p:sp>
      <p:grpSp>
        <p:nvGrpSpPr>
          <p:cNvPr id="4" name="组合 3"/>
          <p:cNvGrpSpPr/>
          <p:nvPr/>
        </p:nvGrpSpPr>
        <p:grpSpPr>
          <a:xfrm>
            <a:off x="416560" y="1828800"/>
            <a:ext cx="8281636" cy="3124200"/>
            <a:chOff x="990600" y="3276600"/>
            <a:chExt cx="8281636" cy="3124200"/>
          </a:xfrm>
        </p:grpSpPr>
        <p:sp>
          <p:nvSpPr>
            <p:cNvPr id="5" name="TextBox 4"/>
            <p:cNvSpPr txBox="1"/>
            <p:nvPr/>
          </p:nvSpPr>
          <p:spPr>
            <a:xfrm>
              <a:off x="990600" y="4604931"/>
              <a:ext cx="1371600" cy="523220"/>
            </a:xfrm>
            <a:prstGeom prst="rect">
              <a:avLst/>
            </a:prstGeom>
            <a:noFill/>
          </p:spPr>
          <p:txBody>
            <a:bodyPr wrap="square" rtlCol="0">
              <a:spAutoFit/>
            </a:bodyPr>
            <a:lstStyle/>
            <a:p>
              <a:pPr algn="ctr"/>
              <a:r>
                <a:rPr lang="en-US" altLang="zh-CN" sz="2800" dirty="0"/>
                <a:t>M = 0</a:t>
              </a:r>
              <a:endParaRPr lang="zh-CN" altLang="en-US" sz="2800" dirty="0"/>
            </a:p>
          </p:txBody>
        </p:sp>
        <p:sp>
          <p:nvSpPr>
            <p:cNvPr id="6" name="左大括号 5"/>
            <p:cNvSpPr/>
            <p:nvPr/>
          </p:nvSpPr>
          <p:spPr>
            <a:xfrm>
              <a:off x="2362200" y="3505199"/>
              <a:ext cx="609600" cy="27226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71800" y="3276600"/>
              <a:ext cx="946093" cy="523220"/>
            </a:xfrm>
            <a:prstGeom prst="rect">
              <a:avLst/>
            </a:prstGeom>
            <a:noFill/>
          </p:spPr>
          <p:txBody>
            <a:bodyPr wrap="none" rtlCol="0">
              <a:spAutoFit/>
            </a:bodyPr>
            <a:lstStyle/>
            <a:p>
              <a:r>
                <a:rPr lang="en-US" altLang="zh-CN" sz="2800" dirty="0"/>
                <a:t>F = 0</a:t>
              </a:r>
              <a:endParaRPr lang="zh-CN" altLang="en-US" sz="2800" dirty="0"/>
            </a:p>
          </p:txBody>
        </p:sp>
        <p:grpSp>
          <p:nvGrpSpPr>
            <p:cNvPr id="8" name="组合 15"/>
            <p:cNvGrpSpPr/>
            <p:nvPr/>
          </p:nvGrpSpPr>
          <p:grpSpPr>
            <a:xfrm>
              <a:off x="2899887" y="4038600"/>
              <a:ext cx="6372349" cy="523220"/>
              <a:chOff x="2926263" y="4038600"/>
              <a:chExt cx="6372349" cy="523220"/>
            </a:xfrm>
          </p:grpSpPr>
          <mc:AlternateContent xmlns:mc="http://schemas.openxmlformats.org/markup-compatibility/2006" xmlns:a14="http://schemas.microsoft.com/office/drawing/2010/main">
            <mc:Choice Requires="a14">
              <p:sp>
                <p:nvSpPr>
                  <p:cNvPr id="14" name="TextBox 13"/>
                  <p:cNvSpPr txBox="1"/>
                  <p:nvPr/>
                </p:nvSpPr>
                <p:spPr>
                  <a:xfrm>
                    <a:off x="2926263" y="4038600"/>
                    <a:ext cx="17088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800" i="1" smtClean="0">
                                  <a:latin typeface="Cambria Math" panose="02040503050406030204" pitchFamily="18" charset="0"/>
                                </a:rPr>
                              </m:ctrlPr>
                            </m:funcPr>
                            <m:fName>
                              <m:r>
                                <m:rPr>
                                  <m:sty m:val="p"/>
                                </m:rPr>
                                <a:rPr lang="en-US" altLang="zh-CN" sz="2800" i="0" smtClean="0">
                                  <a:latin typeface="Cambria Math"/>
                                </a:rPr>
                                <m:t>sin</m:t>
                              </m:r>
                            </m:fName>
                            <m:e>
                              <m:r>
                                <m:rPr>
                                  <m:sty m:val="p"/>
                                </m:rPr>
                                <a:rPr lang="el-GR" altLang="zh-CN" sz="2800" i="1" smtClean="0">
                                  <a:latin typeface="Cambria Math"/>
                                </a:rPr>
                                <m:t>φ</m:t>
                              </m:r>
                              <m:r>
                                <a:rPr lang="en-US" altLang="zh-CN" sz="2800" b="0" i="1" smtClean="0">
                                  <a:latin typeface="Cambria Math"/>
                                </a:rPr>
                                <m:t>=0</m:t>
                              </m:r>
                            </m:e>
                          </m:func>
                        </m:oMath>
                      </m:oMathPara>
                    </a14:m>
                    <a:endParaRPr lang="zh-CN" alt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926263" y="4038600"/>
                    <a:ext cx="1708801" cy="523220"/>
                  </a:xfrm>
                  <a:prstGeom prst="rect">
                    <a:avLst/>
                  </a:prstGeom>
                  <a:blipFill rotWithShape="1">
                    <a:blip r:embed="rId2" cstate="print"/>
                    <a:stretch>
                      <a:fillRect/>
                    </a:stretch>
                  </a:blipFill>
                </p:spPr>
                <p:txBody>
                  <a:bodyPr/>
                  <a:lstStyle/>
                  <a:p>
                    <a:r>
                      <a:rPr lang="zh-CN" altLang="en-US">
                        <a:noFill/>
                      </a:rPr>
                      <a:t> </a:t>
                    </a:r>
                  </a:p>
                </p:txBody>
              </p:sp>
            </mc:Fallback>
          </mc:AlternateContent>
          <p:sp>
            <p:nvSpPr>
              <p:cNvPr id="12" name="TextBox 11"/>
              <p:cNvSpPr txBox="1"/>
              <p:nvPr/>
            </p:nvSpPr>
            <p:spPr>
              <a:xfrm>
                <a:off x="4633552" y="4064976"/>
                <a:ext cx="4665060" cy="461665"/>
              </a:xfrm>
              <a:prstGeom prst="rect">
                <a:avLst/>
              </a:prstGeom>
              <a:noFill/>
            </p:spPr>
            <p:txBody>
              <a:bodyPr wrap="none" rtlCol="0">
                <a:spAutoFit/>
              </a:bodyPr>
              <a:lstStyle/>
              <a:p>
                <a:r>
                  <a:rPr lang="en-US" altLang="zh-CN" sz="2400" dirty="0"/>
                  <a:t>(F</a:t>
                </a:r>
                <a:r>
                  <a:rPr lang="zh-CN" altLang="en-US" sz="2400" dirty="0"/>
                  <a:t>的作用线与矢径</a:t>
                </a:r>
                <a:r>
                  <a:rPr lang="en-US" altLang="zh-CN" sz="2400" dirty="0"/>
                  <a:t>r</a:t>
                </a:r>
                <a:r>
                  <a:rPr lang="zh-CN" altLang="en-US" sz="2400" dirty="0"/>
                  <a:t>共线</a:t>
                </a:r>
                <a:r>
                  <a:rPr lang="en-US" altLang="zh-CN" sz="2400" dirty="0"/>
                  <a:t>-</a:t>
                </a:r>
                <a:r>
                  <a:rPr lang="zh-CN" altLang="en-US" sz="2400" dirty="0"/>
                  <a:t>有心力）</a:t>
                </a:r>
              </a:p>
            </p:txBody>
          </p:sp>
        </p:grpSp>
        <p:sp>
          <p:nvSpPr>
            <p:cNvPr id="9" name="TextBox 8"/>
            <p:cNvSpPr txBox="1"/>
            <p:nvPr/>
          </p:nvSpPr>
          <p:spPr>
            <a:xfrm>
              <a:off x="2926263" y="4953000"/>
              <a:ext cx="5863113" cy="461665"/>
            </a:xfrm>
            <a:prstGeom prst="rect">
              <a:avLst/>
            </a:prstGeom>
            <a:noFill/>
          </p:spPr>
          <p:txBody>
            <a:bodyPr wrap="square" rtlCol="0">
              <a:spAutoFit/>
            </a:bodyPr>
            <a:lstStyle/>
            <a:p>
              <a:r>
                <a:rPr lang="zh-CN" altLang="en-US" sz="2400" dirty="0"/>
                <a:t>力的作用线与轴平行</a:t>
              </a:r>
            </a:p>
          </p:txBody>
        </p:sp>
        <p:sp>
          <p:nvSpPr>
            <p:cNvPr id="10" name="TextBox 9"/>
            <p:cNvSpPr txBox="1"/>
            <p:nvPr/>
          </p:nvSpPr>
          <p:spPr>
            <a:xfrm>
              <a:off x="2976087" y="5939135"/>
              <a:ext cx="5863113" cy="461665"/>
            </a:xfrm>
            <a:prstGeom prst="rect">
              <a:avLst/>
            </a:prstGeom>
            <a:noFill/>
          </p:spPr>
          <p:txBody>
            <a:bodyPr wrap="square" rtlCol="0">
              <a:spAutoFit/>
            </a:bodyPr>
            <a:lstStyle/>
            <a:p>
              <a:r>
                <a:rPr lang="zh-CN" altLang="en-US" sz="2400" dirty="0"/>
                <a:t>力的作用线与轴相交</a:t>
              </a:r>
            </a:p>
          </p:txBody>
        </p:sp>
      </p:grpSp>
      <p:sp>
        <p:nvSpPr>
          <p:cNvPr id="13" name="Rectangle 2"/>
          <p:cNvSpPr>
            <a:spLocks noGrp="1" noChangeArrowheads="1"/>
          </p:cNvSpPr>
          <p:nvPr>
            <p:ph type="title"/>
          </p:nvPr>
        </p:nvSpPr>
        <p:spPr>
          <a:xfrm>
            <a:off x="457200" y="228600"/>
            <a:ext cx="8229600" cy="914400"/>
          </a:xfrm>
        </p:spPr>
        <p:txBody>
          <a:bodyPr/>
          <a:lstStyle/>
          <a:p>
            <a:r>
              <a:rPr lang="en-US" altLang="zh-CN" dirty="0"/>
              <a:t>2.4 </a:t>
            </a:r>
            <a:r>
              <a:rPr lang="zh-CN" altLang="en-US" dirty="0"/>
              <a:t>角动量定理，角动量守恒定律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22" name="灯片编号占位符 4"/>
          <p:cNvSpPr>
            <a:spLocks noGrp="1"/>
          </p:cNvSpPr>
          <p:nvPr>
            <p:ph type="sldNum" sz="quarter" idx="12"/>
          </p:nvPr>
        </p:nvSpPr>
        <p:spPr/>
        <p:txBody>
          <a:bodyPr/>
          <a:lstStyle/>
          <a:p>
            <a:fld id="{C917EBE7-0F92-4275-8FD8-8CFD1490EB5C}" type="slidenum">
              <a:rPr lang="en-US" altLang="zh-CN"/>
              <a:pPr/>
              <a:t>16</a:t>
            </a:fld>
            <a:endParaRPr lang="en-US" altLang="zh-CN"/>
          </a:p>
        </p:txBody>
      </p:sp>
      <p:graphicFrame>
        <p:nvGraphicFramePr>
          <p:cNvPr id="359428" name="Object 4"/>
          <p:cNvGraphicFramePr>
            <a:graphicFrameLocks noChangeAspect="1"/>
          </p:cNvGraphicFramePr>
          <p:nvPr/>
        </p:nvGraphicFramePr>
        <p:xfrm>
          <a:off x="531813" y="1222375"/>
          <a:ext cx="8201025" cy="1287463"/>
        </p:xfrm>
        <a:graphic>
          <a:graphicData uri="http://schemas.openxmlformats.org/presentationml/2006/ole">
            <mc:AlternateContent xmlns:mc="http://schemas.openxmlformats.org/markup-compatibility/2006">
              <mc:Choice xmlns:v="urn:schemas-microsoft-com:vml" Requires="v">
                <p:oleObj name="Document" r:id="rId2" imgW="3259746" imgH="512512" progId="Word.Document.8">
                  <p:embed/>
                </p:oleObj>
              </mc:Choice>
              <mc:Fallback>
                <p:oleObj name="Document" r:id="rId2" imgW="3259746" imgH="512512" progId="Word.Document.8">
                  <p:embed/>
                  <p:pic>
                    <p:nvPicPr>
                      <p:cNvPr id="0" name="Picture 4" descr="image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222375"/>
                        <a:ext cx="8201025" cy="1287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9447" name="Group 23"/>
          <p:cNvGrpSpPr/>
          <p:nvPr/>
        </p:nvGrpSpPr>
        <p:grpSpPr bwMode="auto">
          <a:xfrm>
            <a:off x="5410200" y="2362200"/>
            <a:ext cx="3352800" cy="1981200"/>
            <a:chOff x="3264" y="672"/>
            <a:chExt cx="2112" cy="1248"/>
          </a:xfrm>
        </p:grpSpPr>
        <p:graphicFrame>
          <p:nvGraphicFramePr>
            <p:cNvPr id="359448" name="Object 24"/>
            <p:cNvGraphicFramePr>
              <a:graphicFrameLocks noChangeAspect="1"/>
            </p:cNvGraphicFramePr>
            <p:nvPr/>
          </p:nvGraphicFramePr>
          <p:xfrm>
            <a:off x="4368" y="1152"/>
            <a:ext cx="200" cy="240"/>
          </p:xfrm>
          <a:graphic>
            <a:graphicData uri="http://schemas.openxmlformats.org/presentationml/2006/ole">
              <mc:AlternateContent xmlns:mc="http://schemas.openxmlformats.org/markup-compatibility/2006">
                <mc:Choice xmlns:v="urn:schemas-microsoft-com:vml" Requires="v">
                  <p:oleObj name="公式" r:id="rId4" imgW="4049280" imgH="4863960" progId="">
                    <p:embed/>
                  </p:oleObj>
                </mc:Choice>
                <mc:Fallback>
                  <p:oleObj name="公式" r:id="rId4" imgW="4049280" imgH="4863960" progId="">
                    <p:embed/>
                    <p:pic>
                      <p:nvPicPr>
                        <p:cNvPr id="0" name="Picture 24" descr="image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 y="1152"/>
                          <a:ext cx="20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49" name="Object 25"/>
            <p:cNvGraphicFramePr>
              <a:graphicFrameLocks noChangeAspect="1"/>
            </p:cNvGraphicFramePr>
            <p:nvPr/>
          </p:nvGraphicFramePr>
          <p:xfrm>
            <a:off x="4944" y="672"/>
            <a:ext cx="304" cy="266"/>
          </p:xfrm>
          <a:graphic>
            <a:graphicData uri="http://schemas.openxmlformats.org/presentationml/2006/ole">
              <mc:AlternateContent xmlns:mc="http://schemas.openxmlformats.org/markup-compatibility/2006">
                <mc:Choice xmlns:v="urn:schemas-microsoft-com:vml" Requires="v">
                  <p:oleObj name="公式" r:id="rId6" imgW="6486480" imgH="5676840" progId="">
                    <p:embed/>
                  </p:oleObj>
                </mc:Choice>
                <mc:Fallback>
                  <p:oleObj name="公式" r:id="rId6" imgW="6486480" imgH="5676840" progId="">
                    <p:embed/>
                    <p:pic>
                      <p:nvPicPr>
                        <p:cNvPr id="0" name="Picture 25" descr="image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4" y="672"/>
                          <a:ext cx="304"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9450" name="Group 26"/>
            <p:cNvGrpSpPr/>
            <p:nvPr/>
          </p:nvGrpSpPr>
          <p:grpSpPr bwMode="auto">
            <a:xfrm>
              <a:off x="3264" y="768"/>
              <a:ext cx="2112" cy="1152"/>
              <a:chOff x="3264" y="768"/>
              <a:chExt cx="2112" cy="1152"/>
            </a:xfrm>
          </p:grpSpPr>
          <p:sp>
            <p:nvSpPr>
              <p:cNvPr id="359451" name="Oval 27"/>
              <p:cNvSpPr>
                <a:spLocks noChangeArrowheads="1"/>
              </p:cNvSpPr>
              <p:nvPr/>
            </p:nvSpPr>
            <p:spPr bwMode="auto">
              <a:xfrm>
                <a:off x="3264" y="768"/>
                <a:ext cx="2112" cy="1152"/>
              </a:xfrm>
              <a:prstGeom prst="ellipse">
                <a:avLst/>
              </a:prstGeom>
              <a:noFill/>
              <a:ln w="9525">
                <a:solidFill>
                  <a:schemeClr val="tx1"/>
                </a:solidFill>
                <a:round/>
              </a:ln>
            </p:spPr>
            <p:txBody>
              <a:bodyPr/>
              <a:lstStyle/>
              <a:p>
                <a:endParaRPr lang="zh-CN" altLang="en-US"/>
              </a:p>
            </p:txBody>
          </p:sp>
          <p:sp>
            <p:nvSpPr>
              <p:cNvPr id="359452" name="Oval 28"/>
              <p:cNvSpPr>
                <a:spLocks noChangeArrowheads="1"/>
              </p:cNvSpPr>
              <p:nvPr/>
            </p:nvSpPr>
            <p:spPr bwMode="auto">
              <a:xfrm>
                <a:off x="3686" y="1292"/>
                <a:ext cx="106" cy="104"/>
              </a:xfrm>
              <a:prstGeom prst="ellipse">
                <a:avLst/>
              </a:prstGeom>
              <a:gradFill rotWithShape="0">
                <a:gsLst>
                  <a:gs pos="0">
                    <a:srgbClr val="FF0000"/>
                  </a:gs>
                  <a:gs pos="100000">
                    <a:srgbClr val="FF0000">
                      <a:gamma/>
                      <a:shade val="46275"/>
                      <a:invGamma/>
                    </a:srgbClr>
                  </a:gs>
                </a:gsLst>
                <a:path path="shape">
                  <a:fillToRect l="50000" t="50000" r="50000" b="50000"/>
                </a:path>
              </a:gradFill>
              <a:ln w="9525">
                <a:solidFill>
                  <a:srgbClr val="FF0000"/>
                </a:solidFill>
                <a:round/>
              </a:ln>
            </p:spPr>
            <p:txBody>
              <a:bodyPr/>
              <a:lstStyle/>
              <a:p>
                <a:endParaRPr lang="zh-CN" altLang="en-US"/>
              </a:p>
            </p:txBody>
          </p:sp>
          <p:sp>
            <p:nvSpPr>
              <p:cNvPr id="359453" name="Freeform 29"/>
              <p:cNvSpPr/>
              <p:nvPr/>
            </p:nvSpPr>
            <p:spPr bwMode="auto">
              <a:xfrm>
                <a:off x="3766" y="873"/>
                <a:ext cx="1399" cy="467"/>
              </a:xfrm>
              <a:custGeom>
                <a:avLst/>
                <a:gdLst/>
                <a:ahLst/>
                <a:cxnLst>
                  <a:cxn ang="0">
                    <a:pos x="0" y="696"/>
                  </a:cxn>
                  <a:cxn ang="0">
                    <a:pos x="2025" y="0"/>
                  </a:cxn>
                  <a:cxn ang="0">
                    <a:pos x="2385" y="156"/>
                  </a:cxn>
                  <a:cxn ang="0">
                    <a:pos x="0" y="696"/>
                  </a:cxn>
                </a:cxnLst>
                <a:rect l="0" t="0" r="r" b="b"/>
                <a:pathLst>
                  <a:path w="2385" h="696">
                    <a:moveTo>
                      <a:pt x="0" y="696"/>
                    </a:moveTo>
                    <a:lnTo>
                      <a:pt x="2025" y="0"/>
                    </a:lnTo>
                    <a:lnTo>
                      <a:pt x="2385" y="156"/>
                    </a:lnTo>
                    <a:lnTo>
                      <a:pt x="0" y="696"/>
                    </a:lnTo>
                    <a:close/>
                  </a:path>
                </a:pathLst>
              </a:custGeom>
              <a:solidFill>
                <a:srgbClr val="EAEAEA"/>
              </a:solidFill>
              <a:ln w="9525">
                <a:solidFill>
                  <a:srgbClr val="0000FF"/>
                </a:solidFill>
                <a:round/>
              </a:ln>
            </p:spPr>
            <p:txBody>
              <a:bodyPr/>
              <a:lstStyle/>
              <a:p>
                <a:endParaRPr lang="zh-CN" altLang="en-US"/>
              </a:p>
            </p:txBody>
          </p:sp>
          <p:sp>
            <p:nvSpPr>
              <p:cNvPr id="359454" name="Freeform 30"/>
              <p:cNvSpPr/>
              <p:nvPr/>
            </p:nvSpPr>
            <p:spPr bwMode="auto">
              <a:xfrm>
                <a:off x="3370" y="1396"/>
                <a:ext cx="519" cy="478"/>
              </a:xfrm>
              <a:custGeom>
                <a:avLst/>
                <a:gdLst/>
                <a:ahLst/>
                <a:cxnLst>
                  <a:cxn ang="0">
                    <a:pos x="540" y="0"/>
                  </a:cxn>
                  <a:cxn ang="0">
                    <a:pos x="0" y="312"/>
                  </a:cxn>
                  <a:cxn ang="0">
                    <a:pos x="180" y="459"/>
                  </a:cxn>
                  <a:cxn ang="0">
                    <a:pos x="540" y="624"/>
                  </a:cxn>
                  <a:cxn ang="0">
                    <a:pos x="885" y="711"/>
                  </a:cxn>
                  <a:cxn ang="0">
                    <a:pos x="675" y="36"/>
                  </a:cxn>
                  <a:cxn ang="0">
                    <a:pos x="540" y="0"/>
                  </a:cxn>
                </a:cxnLst>
                <a:rect l="0" t="0" r="r" b="b"/>
                <a:pathLst>
                  <a:path w="885" h="711">
                    <a:moveTo>
                      <a:pt x="540" y="0"/>
                    </a:moveTo>
                    <a:lnTo>
                      <a:pt x="0" y="312"/>
                    </a:lnTo>
                    <a:lnTo>
                      <a:pt x="180" y="459"/>
                    </a:lnTo>
                    <a:lnTo>
                      <a:pt x="540" y="624"/>
                    </a:lnTo>
                    <a:lnTo>
                      <a:pt x="885" y="711"/>
                    </a:lnTo>
                    <a:lnTo>
                      <a:pt x="675" y="36"/>
                    </a:lnTo>
                    <a:lnTo>
                      <a:pt x="540" y="0"/>
                    </a:lnTo>
                    <a:close/>
                  </a:path>
                </a:pathLst>
              </a:custGeom>
              <a:solidFill>
                <a:srgbClr val="EAEAEA"/>
              </a:solidFill>
              <a:ln w="9525">
                <a:solidFill>
                  <a:srgbClr val="FF0000"/>
                </a:solidFill>
                <a:round/>
              </a:ln>
            </p:spPr>
            <p:txBody>
              <a:bodyPr/>
              <a:lstStyle/>
              <a:p>
                <a:endParaRPr lang="zh-CN" altLang="en-US"/>
              </a:p>
            </p:txBody>
          </p:sp>
          <p:sp>
            <p:nvSpPr>
              <p:cNvPr id="359455" name="Oval 31"/>
              <p:cNvSpPr>
                <a:spLocks noChangeArrowheads="1"/>
              </p:cNvSpPr>
              <p:nvPr/>
            </p:nvSpPr>
            <p:spPr bwMode="auto">
              <a:xfrm>
                <a:off x="5103" y="933"/>
                <a:ext cx="106" cy="105"/>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hlink"/>
                </a:solidFill>
                <a:round/>
              </a:ln>
            </p:spPr>
            <p:txBody>
              <a:bodyPr/>
              <a:lstStyle/>
              <a:p>
                <a:endParaRPr lang="zh-CN" altLang="en-US"/>
              </a:p>
            </p:txBody>
          </p:sp>
        </p:grpSp>
      </p:grpSp>
      <p:sp>
        <p:nvSpPr>
          <p:cNvPr id="359456" name="Text Box 32"/>
          <p:cNvSpPr txBox="1">
            <a:spLocks noChangeArrowheads="1"/>
          </p:cNvSpPr>
          <p:nvPr/>
        </p:nvSpPr>
        <p:spPr bwMode="auto">
          <a:xfrm>
            <a:off x="457200" y="2362200"/>
            <a:ext cx="936625" cy="457200"/>
          </a:xfrm>
          <a:prstGeom prst="rect">
            <a:avLst/>
          </a:prstGeom>
          <a:noFill/>
          <a:ln w="9525">
            <a:noFill/>
            <a:miter lim="800000"/>
          </a:ln>
          <a:effectLst/>
        </p:spPr>
        <p:txBody>
          <a:bodyPr>
            <a:spAutoFit/>
          </a:bodyPr>
          <a:lstStyle/>
          <a:p>
            <a:pPr>
              <a:spcBef>
                <a:spcPct val="50000"/>
              </a:spcBef>
            </a:pPr>
            <a:r>
              <a:rPr kumimoji="1" lang="zh-CN" altLang="en-US" sz="2400"/>
              <a:t>证： </a:t>
            </a:r>
          </a:p>
        </p:txBody>
      </p:sp>
      <p:graphicFrame>
        <p:nvGraphicFramePr>
          <p:cNvPr id="359457" name="Object 33"/>
          <p:cNvGraphicFramePr>
            <a:graphicFrameLocks noChangeAspect="1"/>
          </p:cNvGraphicFramePr>
          <p:nvPr/>
        </p:nvGraphicFramePr>
        <p:xfrm>
          <a:off x="1219200" y="2362200"/>
          <a:ext cx="2971800" cy="844550"/>
        </p:xfrm>
        <a:graphic>
          <a:graphicData uri="http://schemas.openxmlformats.org/presentationml/2006/ole">
            <mc:AlternateContent xmlns:mc="http://schemas.openxmlformats.org/markup-compatibility/2006">
              <mc:Choice xmlns:v="urn:schemas-microsoft-com:vml" Requires="v">
                <p:oleObj name="公式" r:id="rId8" imgW="1434477" imgH="406224" progId="">
                  <p:embed/>
                </p:oleObj>
              </mc:Choice>
              <mc:Fallback>
                <p:oleObj name="公式" r:id="rId8" imgW="1434477" imgH="406224" progId="">
                  <p:embed/>
                  <p:pic>
                    <p:nvPicPr>
                      <p:cNvPr id="0" name="Picture 33" descr="image1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2362200"/>
                        <a:ext cx="29718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58" name="Object 34"/>
          <p:cNvGraphicFramePr>
            <a:graphicFrameLocks noChangeAspect="1"/>
          </p:cNvGraphicFramePr>
          <p:nvPr/>
        </p:nvGraphicFramePr>
        <p:xfrm>
          <a:off x="1219200" y="3254772"/>
          <a:ext cx="1368425" cy="490538"/>
        </p:xfrm>
        <a:graphic>
          <a:graphicData uri="http://schemas.openxmlformats.org/presentationml/2006/ole">
            <mc:AlternateContent xmlns:mc="http://schemas.openxmlformats.org/markup-compatibility/2006">
              <mc:Choice xmlns:v="urn:schemas-microsoft-com:vml" Requires="v">
                <p:oleObj name="公式" r:id="rId10" imgW="596641" imgH="215806" progId="">
                  <p:embed/>
                </p:oleObj>
              </mc:Choice>
              <mc:Fallback>
                <p:oleObj name="公式" r:id="rId10" imgW="596641" imgH="215806" progId="">
                  <p:embed/>
                  <p:pic>
                    <p:nvPicPr>
                      <p:cNvPr id="0" name="Picture 34" descr="image1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3254772"/>
                        <a:ext cx="13684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60" name="Object 36"/>
          <p:cNvGraphicFramePr>
            <a:graphicFrameLocks noChangeAspect="1"/>
          </p:cNvGraphicFramePr>
          <p:nvPr/>
        </p:nvGraphicFramePr>
        <p:xfrm>
          <a:off x="1219200" y="4614465"/>
          <a:ext cx="2757488" cy="823913"/>
        </p:xfrm>
        <a:graphic>
          <a:graphicData uri="http://schemas.openxmlformats.org/presentationml/2006/ole">
            <mc:AlternateContent xmlns:mc="http://schemas.openxmlformats.org/markup-compatibility/2006">
              <mc:Choice xmlns:v="urn:schemas-microsoft-com:vml" Requires="v">
                <p:oleObj name="公式" r:id="rId12" imgW="1397000" imgH="419100" progId="">
                  <p:embed/>
                </p:oleObj>
              </mc:Choice>
              <mc:Fallback>
                <p:oleObj name="公式" r:id="rId12" imgW="1397000" imgH="419100" progId="">
                  <p:embed/>
                  <p:pic>
                    <p:nvPicPr>
                      <p:cNvPr id="0" name="Picture 36" descr="image1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4614465"/>
                        <a:ext cx="2757488"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61" name="Object 37"/>
          <p:cNvGraphicFramePr>
            <a:graphicFrameLocks noChangeAspect="1"/>
          </p:cNvGraphicFramePr>
          <p:nvPr/>
        </p:nvGraphicFramePr>
        <p:xfrm>
          <a:off x="1219200" y="5486400"/>
          <a:ext cx="2192338" cy="795338"/>
        </p:xfrm>
        <a:graphic>
          <a:graphicData uri="http://schemas.openxmlformats.org/presentationml/2006/ole">
            <mc:AlternateContent xmlns:mc="http://schemas.openxmlformats.org/markup-compatibility/2006">
              <mc:Choice xmlns:v="urn:schemas-microsoft-com:vml" Requires="v">
                <p:oleObj r:id="rId14" imgW="1079032" imgH="393529" progId="">
                  <p:embed/>
                </p:oleObj>
              </mc:Choice>
              <mc:Fallback>
                <p:oleObj r:id="rId14" imgW="1079032" imgH="393529" progId="">
                  <p:embed/>
                  <p:pic>
                    <p:nvPicPr>
                      <p:cNvPr id="0" name="Picture 37" descr="image1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5486400"/>
                        <a:ext cx="2192338"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9485" name="Object 61"/>
          <p:cNvGraphicFramePr>
            <a:graphicFrameLocks noChangeAspect="1"/>
          </p:cNvGraphicFramePr>
          <p:nvPr/>
        </p:nvGraphicFramePr>
        <p:xfrm>
          <a:off x="1219200" y="3793331"/>
          <a:ext cx="2882900" cy="773113"/>
        </p:xfrm>
        <a:graphic>
          <a:graphicData uri="http://schemas.openxmlformats.org/presentationml/2006/ole">
            <mc:AlternateContent xmlns:mc="http://schemas.openxmlformats.org/markup-compatibility/2006">
              <mc:Choice xmlns:v="urn:schemas-microsoft-com:vml" Requires="v">
                <p:oleObj name="公式" r:id="rId16" imgW="1459866" imgH="393529" progId="">
                  <p:embed/>
                </p:oleObj>
              </mc:Choice>
              <mc:Fallback>
                <p:oleObj name="公式" r:id="rId16" imgW="1459866" imgH="393529" progId="">
                  <p:embed/>
                  <p:pic>
                    <p:nvPicPr>
                      <p:cNvPr id="0" name="Picture 61" descr="image1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19200" y="3793331"/>
                        <a:ext cx="28829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86" name="Text Box 62"/>
          <p:cNvSpPr txBox="1">
            <a:spLocks noChangeArrowheads="1"/>
          </p:cNvSpPr>
          <p:nvPr/>
        </p:nvSpPr>
        <p:spPr bwMode="auto">
          <a:xfrm>
            <a:off x="4953000" y="5181600"/>
            <a:ext cx="2628900" cy="946150"/>
          </a:xfrm>
          <a:prstGeom prst="rect">
            <a:avLst/>
          </a:prstGeom>
          <a:noFill/>
          <a:ln w="9525">
            <a:noFill/>
            <a:miter lim="800000"/>
          </a:ln>
          <a:effectLst/>
        </p:spPr>
        <p:txBody>
          <a:bodyPr>
            <a:spAutoFit/>
          </a:bodyPr>
          <a:lstStyle/>
          <a:p>
            <a:pPr>
              <a:spcBef>
                <a:spcPct val="50000"/>
              </a:spcBef>
            </a:pPr>
            <a:r>
              <a:rPr kumimoji="1" lang="zh-CN" altLang="en-US" sz="2800"/>
              <a:t>有心力作用下角动量守恒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9457"/>
                                        </p:tgtEl>
                                        <p:attrNameLst>
                                          <p:attrName>style.visibility</p:attrName>
                                        </p:attrNameLst>
                                      </p:cBhvr>
                                      <p:to>
                                        <p:strVal val="visible"/>
                                      </p:to>
                                    </p:set>
                                    <p:anim calcmode="lin" valueType="num">
                                      <p:cBhvr additive="base">
                                        <p:cTn id="7" dur="500" fill="hold"/>
                                        <p:tgtEl>
                                          <p:spTgt spid="359457"/>
                                        </p:tgtEl>
                                        <p:attrNameLst>
                                          <p:attrName>ppt_x</p:attrName>
                                        </p:attrNameLst>
                                      </p:cBhvr>
                                      <p:tavLst>
                                        <p:tav tm="0">
                                          <p:val>
                                            <p:strVal val="#ppt_x"/>
                                          </p:val>
                                        </p:tav>
                                        <p:tav tm="100000">
                                          <p:val>
                                            <p:strVal val="#ppt_x"/>
                                          </p:val>
                                        </p:tav>
                                      </p:tavLst>
                                    </p:anim>
                                    <p:anim calcmode="lin" valueType="num">
                                      <p:cBhvr additive="base">
                                        <p:cTn id="8" dur="500" fill="hold"/>
                                        <p:tgtEl>
                                          <p:spTgt spid="3594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59458"/>
                                        </p:tgtEl>
                                        <p:attrNameLst>
                                          <p:attrName>style.visibility</p:attrName>
                                        </p:attrNameLst>
                                      </p:cBhvr>
                                      <p:to>
                                        <p:strVal val="visible"/>
                                      </p:to>
                                    </p:set>
                                    <p:animEffect transition="in" filter="blinds(horizontal)">
                                      <p:cBhvr>
                                        <p:cTn id="13" dur="500"/>
                                        <p:tgtEl>
                                          <p:spTgt spid="35945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35948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3594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59461"/>
                                        </p:tgtEl>
                                        <p:attrNameLst>
                                          <p:attrName>style.visibility</p:attrName>
                                        </p:attrNameLst>
                                      </p:cBhvr>
                                      <p:to>
                                        <p:strVal val="visible"/>
                                      </p:to>
                                    </p:set>
                                    <p:animEffect transition="in" filter="slide(fromBottom)">
                                      <p:cBhvr>
                                        <p:cTn id="26" dur="500"/>
                                        <p:tgtEl>
                                          <p:spTgt spid="359461"/>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59486"/>
                                        </p:tgtEl>
                                        <p:attrNameLst>
                                          <p:attrName>style.visibility</p:attrName>
                                        </p:attrNameLst>
                                      </p:cBhvr>
                                      <p:to>
                                        <p:strVal val="visible"/>
                                      </p:to>
                                    </p:set>
                                    <p:animEffect transition="in" filter="strips(downRight)">
                                      <p:cBhvr>
                                        <p:cTn id="31" dur="500"/>
                                        <p:tgtEl>
                                          <p:spTgt spid="359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8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71" name="灯片编号占位符 4"/>
          <p:cNvSpPr>
            <a:spLocks noGrp="1"/>
          </p:cNvSpPr>
          <p:nvPr>
            <p:ph type="sldNum" sz="quarter" idx="12"/>
          </p:nvPr>
        </p:nvSpPr>
        <p:spPr/>
        <p:txBody>
          <a:bodyPr/>
          <a:lstStyle/>
          <a:p>
            <a:fld id="{67B6B818-7421-4CA7-8A3E-0E8B791EE452}" type="slidenum">
              <a:rPr lang="en-US" altLang="zh-CN"/>
              <a:pPr/>
              <a:t>17</a:t>
            </a:fld>
            <a:endParaRPr lang="en-US" altLang="zh-CN"/>
          </a:p>
        </p:txBody>
      </p:sp>
      <p:graphicFrame>
        <p:nvGraphicFramePr>
          <p:cNvPr id="361475" name="Object 3"/>
          <p:cNvGraphicFramePr>
            <a:graphicFrameLocks noChangeAspect="1"/>
          </p:cNvGraphicFramePr>
          <p:nvPr/>
        </p:nvGraphicFramePr>
        <p:xfrm>
          <a:off x="485775" y="1222375"/>
          <a:ext cx="8201025" cy="1306513"/>
        </p:xfrm>
        <a:graphic>
          <a:graphicData uri="http://schemas.openxmlformats.org/presentationml/2006/ole">
            <mc:AlternateContent xmlns:mc="http://schemas.openxmlformats.org/markup-compatibility/2006">
              <mc:Choice xmlns:v="urn:schemas-microsoft-com:vml" Requires="v">
                <p:oleObj name="Document" r:id="rId3" imgW="4104199" imgH="654317" progId="Word.Document.8">
                  <p:embed/>
                </p:oleObj>
              </mc:Choice>
              <mc:Fallback>
                <p:oleObj name="Document" r:id="rId3" imgW="4104199" imgH="654317" progId="Word.Document.8">
                  <p:embed/>
                  <p:pic>
                    <p:nvPicPr>
                      <p:cNvPr id="0" name="Picture 3" descr="image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1222375"/>
                        <a:ext cx="8201025" cy="1306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478" name="Rectangle 6"/>
          <p:cNvSpPr>
            <a:spLocks noChangeArrowheads="1"/>
          </p:cNvSpPr>
          <p:nvPr/>
        </p:nvSpPr>
        <p:spPr bwMode="auto">
          <a:xfrm>
            <a:off x="6313488" y="5613400"/>
            <a:ext cx="1019175" cy="614363"/>
          </a:xfrm>
          <a:prstGeom prst="rect">
            <a:avLst/>
          </a:prstGeom>
          <a:noFill/>
          <a:ln w="9525">
            <a:noFill/>
            <a:miter lim="800000"/>
          </a:ln>
        </p:spPr>
        <p:txBody>
          <a:bodyPr/>
          <a:lstStyle/>
          <a:p>
            <a:endParaRPr lang="zh-CN" altLang="en-US"/>
          </a:p>
        </p:txBody>
      </p:sp>
      <p:grpSp>
        <p:nvGrpSpPr>
          <p:cNvPr id="361537" name="Group 65"/>
          <p:cNvGrpSpPr/>
          <p:nvPr/>
        </p:nvGrpSpPr>
        <p:grpSpPr bwMode="auto">
          <a:xfrm>
            <a:off x="4343400" y="2743200"/>
            <a:ext cx="4568825" cy="2595563"/>
            <a:chOff x="2698" y="1680"/>
            <a:chExt cx="2878" cy="1635"/>
          </a:xfrm>
        </p:grpSpPr>
        <p:sp>
          <p:nvSpPr>
            <p:cNvPr id="361479" name="Freeform 7"/>
            <p:cNvSpPr/>
            <p:nvPr/>
          </p:nvSpPr>
          <p:spPr bwMode="auto">
            <a:xfrm>
              <a:off x="2698" y="1680"/>
              <a:ext cx="2878" cy="1067"/>
            </a:xfrm>
            <a:custGeom>
              <a:avLst/>
              <a:gdLst/>
              <a:ahLst/>
              <a:cxnLst>
                <a:cxn ang="0">
                  <a:pos x="719" y="0"/>
                </a:cxn>
                <a:cxn ang="0">
                  <a:pos x="0" y="1067"/>
                </a:cxn>
                <a:cxn ang="0">
                  <a:pos x="2159" y="1067"/>
                </a:cxn>
                <a:cxn ang="0">
                  <a:pos x="2878" y="0"/>
                </a:cxn>
                <a:cxn ang="0">
                  <a:pos x="719" y="0"/>
                </a:cxn>
              </a:cxnLst>
              <a:rect l="0" t="0" r="r" b="b"/>
              <a:pathLst>
                <a:path w="2878" h="1067">
                  <a:moveTo>
                    <a:pt x="719" y="0"/>
                  </a:moveTo>
                  <a:lnTo>
                    <a:pt x="0" y="1067"/>
                  </a:lnTo>
                  <a:lnTo>
                    <a:pt x="2159" y="1067"/>
                  </a:lnTo>
                  <a:lnTo>
                    <a:pt x="2878" y="0"/>
                  </a:lnTo>
                  <a:lnTo>
                    <a:pt x="719" y="0"/>
                  </a:lnTo>
                  <a:close/>
                </a:path>
              </a:pathLst>
            </a:custGeom>
            <a:noFill/>
            <a:ln w="20638">
              <a:solidFill>
                <a:srgbClr val="003366"/>
              </a:solidFill>
              <a:prstDash val="solid"/>
              <a:round/>
            </a:ln>
          </p:spPr>
          <p:txBody>
            <a:bodyPr/>
            <a:lstStyle/>
            <a:p>
              <a:endParaRPr lang="zh-CN" altLang="en-US"/>
            </a:p>
          </p:txBody>
        </p:sp>
        <p:grpSp>
          <p:nvGrpSpPr>
            <p:cNvPr id="361480" name="Group 8"/>
            <p:cNvGrpSpPr/>
            <p:nvPr/>
          </p:nvGrpSpPr>
          <p:grpSpPr bwMode="auto">
            <a:xfrm>
              <a:off x="3333" y="1887"/>
              <a:ext cx="1610" cy="653"/>
              <a:chOff x="2076" y="2107"/>
              <a:chExt cx="1610" cy="653"/>
            </a:xfrm>
          </p:grpSpPr>
          <p:sp>
            <p:nvSpPr>
              <p:cNvPr id="361481" name="Freeform 9"/>
              <p:cNvSpPr/>
              <p:nvPr/>
            </p:nvSpPr>
            <p:spPr bwMode="auto">
              <a:xfrm>
                <a:off x="2820" y="2107"/>
                <a:ext cx="109" cy="13"/>
              </a:xfrm>
              <a:custGeom>
                <a:avLst/>
                <a:gdLst/>
                <a:ahLst/>
                <a:cxnLst>
                  <a:cxn ang="0">
                    <a:pos x="62" y="13"/>
                  </a:cxn>
                  <a:cxn ang="0">
                    <a:pos x="104" y="13"/>
                  </a:cxn>
                  <a:cxn ang="0">
                    <a:pos x="107" y="13"/>
                  </a:cxn>
                  <a:cxn ang="0">
                    <a:pos x="109" y="11"/>
                  </a:cxn>
                  <a:cxn ang="0">
                    <a:pos x="109" y="8"/>
                  </a:cxn>
                  <a:cxn ang="0">
                    <a:pos x="109" y="6"/>
                  </a:cxn>
                  <a:cxn ang="0">
                    <a:pos x="109" y="4"/>
                  </a:cxn>
                  <a:cxn ang="0">
                    <a:pos x="107" y="2"/>
                  </a:cxn>
                  <a:cxn ang="0">
                    <a:pos x="104" y="0"/>
                  </a:cxn>
                  <a:cxn ang="0">
                    <a:pos x="102" y="0"/>
                  </a:cxn>
                  <a:cxn ang="0">
                    <a:pos x="60" y="0"/>
                  </a:cxn>
                  <a:cxn ang="0">
                    <a:pos x="7" y="0"/>
                  </a:cxn>
                  <a:cxn ang="0">
                    <a:pos x="4" y="2"/>
                  </a:cxn>
                  <a:cxn ang="0">
                    <a:pos x="2" y="4"/>
                  </a:cxn>
                  <a:cxn ang="0">
                    <a:pos x="0" y="6"/>
                  </a:cxn>
                  <a:cxn ang="0">
                    <a:pos x="0" y="8"/>
                  </a:cxn>
                  <a:cxn ang="0">
                    <a:pos x="2" y="11"/>
                  </a:cxn>
                  <a:cxn ang="0">
                    <a:pos x="4" y="13"/>
                  </a:cxn>
                  <a:cxn ang="0">
                    <a:pos x="7" y="13"/>
                  </a:cxn>
                  <a:cxn ang="0">
                    <a:pos x="9" y="13"/>
                  </a:cxn>
                  <a:cxn ang="0">
                    <a:pos x="62" y="13"/>
                  </a:cxn>
                </a:cxnLst>
                <a:rect l="0" t="0" r="r" b="b"/>
                <a:pathLst>
                  <a:path w="109" h="13">
                    <a:moveTo>
                      <a:pt x="62" y="13"/>
                    </a:moveTo>
                    <a:lnTo>
                      <a:pt x="104" y="13"/>
                    </a:lnTo>
                    <a:lnTo>
                      <a:pt x="107" y="13"/>
                    </a:lnTo>
                    <a:lnTo>
                      <a:pt x="109" y="11"/>
                    </a:lnTo>
                    <a:lnTo>
                      <a:pt x="109" y="8"/>
                    </a:lnTo>
                    <a:lnTo>
                      <a:pt x="109" y="6"/>
                    </a:lnTo>
                    <a:lnTo>
                      <a:pt x="109" y="4"/>
                    </a:lnTo>
                    <a:lnTo>
                      <a:pt x="107" y="2"/>
                    </a:lnTo>
                    <a:lnTo>
                      <a:pt x="104" y="0"/>
                    </a:lnTo>
                    <a:lnTo>
                      <a:pt x="102" y="0"/>
                    </a:lnTo>
                    <a:lnTo>
                      <a:pt x="60" y="0"/>
                    </a:lnTo>
                    <a:lnTo>
                      <a:pt x="7" y="0"/>
                    </a:lnTo>
                    <a:lnTo>
                      <a:pt x="4" y="2"/>
                    </a:lnTo>
                    <a:lnTo>
                      <a:pt x="2" y="4"/>
                    </a:lnTo>
                    <a:lnTo>
                      <a:pt x="0" y="6"/>
                    </a:lnTo>
                    <a:lnTo>
                      <a:pt x="0" y="8"/>
                    </a:lnTo>
                    <a:lnTo>
                      <a:pt x="2" y="11"/>
                    </a:lnTo>
                    <a:lnTo>
                      <a:pt x="4" y="13"/>
                    </a:lnTo>
                    <a:lnTo>
                      <a:pt x="7" y="13"/>
                    </a:lnTo>
                    <a:lnTo>
                      <a:pt x="9" y="13"/>
                    </a:lnTo>
                    <a:lnTo>
                      <a:pt x="62" y="13"/>
                    </a:lnTo>
                    <a:close/>
                  </a:path>
                </a:pathLst>
              </a:custGeom>
              <a:solidFill>
                <a:srgbClr val="000000"/>
              </a:solidFill>
              <a:ln w="9525">
                <a:solidFill>
                  <a:srgbClr val="008080"/>
                </a:solidFill>
                <a:round/>
              </a:ln>
            </p:spPr>
            <p:txBody>
              <a:bodyPr/>
              <a:lstStyle/>
              <a:p>
                <a:endParaRPr lang="zh-CN" altLang="en-US"/>
              </a:p>
            </p:txBody>
          </p:sp>
          <p:sp>
            <p:nvSpPr>
              <p:cNvPr id="361482" name="Freeform 10"/>
              <p:cNvSpPr/>
              <p:nvPr/>
            </p:nvSpPr>
            <p:spPr bwMode="auto">
              <a:xfrm>
                <a:off x="2727" y="2109"/>
                <a:ext cx="66" cy="18"/>
              </a:xfrm>
              <a:custGeom>
                <a:avLst/>
                <a:gdLst/>
                <a:ahLst/>
                <a:cxnLst>
                  <a:cxn ang="0">
                    <a:pos x="62" y="13"/>
                  </a:cxn>
                  <a:cxn ang="0">
                    <a:pos x="64" y="13"/>
                  </a:cxn>
                  <a:cxn ang="0">
                    <a:pos x="66" y="11"/>
                  </a:cxn>
                  <a:cxn ang="0">
                    <a:pos x="66" y="9"/>
                  </a:cxn>
                  <a:cxn ang="0">
                    <a:pos x="66" y="6"/>
                  </a:cxn>
                  <a:cxn ang="0">
                    <a:pos x="66" y="4"/>
                  </a:cxn>
                  <a:cxn ang="0">
                    <a:pos x="64" y="2"/>
                  </a:cxn>
                  <a:cxn ang="0">
                    <a:pos x="62" y="0"/>
                  </a:cxn>
                  <a:cxn ang="0">
                    <a:pos x="60" y="0"/>
                  </a:cxn>
                  <a:cxn ang="0">
                    <a:pos x="6" y="4"/>
                  </a:cxn>
                  <a:cxn ang="0">
                    <a:pos x="4" y="4"/>
                  </a:cxn>
                  <a:cxn ang="0">
                    <a:pos x="2" y="6"/>
                  </a:cxn>
                  <a:cxn ang="0">
                    <a:pos x="0" y="9"/>
                  </a:cxn>
                  <a:cxn ang="0">
                    <a:pos x="0" y="11"/>
                  </a:cxn>
                  <a:cxn ang="0">
                    <a:pos x="2" y="13"/>
                  </a:cxn>
                  <a:cxn ang="0">
                    <a:pos x="4" y="15"/>
                  </a:cxn>
                  <a:cxn ang="0">
                    <a:pos x="6" y="18"/>
                  </a:cxn>
                  <a:cxn ang="0">
                    <a:pos x="9" y="18"/>
                  </a:cxn>
                  <a:cxn ang="0">
                    <a:pos x="62" y="13"/>
                  </a:cxn>
                </a:cxnLst>
                <a:rect l="0" t="0" r="r" b="b"/>
                <a:pathLst>
                  <a:path w="66" h="18">
                    <a:moveTo>
                      <a:pt x="62" y="13"/>
                    </a:moveTo>
                    <a:lnTo>
                      <a:pt x="64" y="13"/>
                    </a:lnTo>
                    <a:lnTo>
                      <a:pt x="66" y="11"/>
                    </a:lnTo>
                    <a:lnTo>
                      <a:pt x="66" y="9"/>
                    </a:lnTo>
                    <a:lnTo>
                      <a:pt x="66" y="6"/>
                    </a:lnTo>
                    <a:lnTo>
                      <a:pt x="66" y="4"/>
                    </a:lnTo>
                    <a:lnTo>
                      <a:pt x="64" y="2"/>
                    </a:lnTo>
                    <a:lnTo>
                      <a:pt x="62" y="0"/>
                    </a:lnTo>
                    <a:lnTo>
                      <a:pt x="60" y="0"/>
                    </a:lnTo>
                    <a:lnTo>
                      <a:pt x="6" y="4"/>
                    </a:lnTo>
                    <a:lnTo>
                      <a:pt x="4" y="4"/>
                    </a:lnTo>
                    <a:lnTo>
                      <a:pt x="2" y="6"/>
                    </a:lnTo>
                    <a:lnTo>
                      <a:pt x="0" y="9"/>
                    </a:lnTo>
                    <a:lnTo>
                      <a:pt x="0" y="11"/>
                    </a:lnTo>
                    <a:lnTo>
                      <a:pt x="2" y="13"/>
                    </a:lnTo>
                    <a:lnTo>
                      <a:pt x="4" y="15"/>
                    </a:lnTo>
                    <a:lnTo>
                      <a:pt x="6" y="18"/>
                    </a:lnTo>
                    <a:lnTo>
                      <a:pt x="9" y="18"/>
                    </a:lnTo>
                    <a:lnTo>
                      <a:pt x="62" y="13"/>
                    </a:lnTo>
                    <a:close/>
                  </a:path>
                </a:pathLst>
              </a:custGeom>
              <a:solidFill>
                <a:srgbClr val="000000"/>
              </a:solidFill>
              <a:ln w="9525">
                <a:solidFill>
                  <a:srgbClr val="008080"/>
                </a:solidFill>
                <a:round/>
              </a:ln>
            </p:spPr>
            <p:txBody>
              <a:bodyPr/>
              <a:lstStyle/>
              <a:p>
                <a:endParaRPr lang="zh-CN" altLang="en-US"/>
              </a:p>
            </p:txBody>
          </p:sp>
          <p:sp>
            <p:nvSpPr>
              <p:cNvPr id="361483" name="Freeform 11"/>
              <p:cNvSpPr/>
              <p:nvPr/>
            </p:nvSpPr>
            <p:spPr bwMode="auto">
              <a:xfrm>
                <a:off x="2633" y="2115"/>
                <a:ext cx="67" cy="20"/>
              </a:xfrm>
              <a:custGeom>
                <a:avLst/>
                <a:gdLst/>
                <a:ahLst/>
                <a:cxnLst>
                  <a:cxn ang="0">
                    <a:pos x="63" y="14"/>
                  </a:cxn>
                  <a:cxn ang="0">
                    <a:pos x="65" y="14"/>
                  </a:cxn>
                  <a:cxn ang="0">
                    <a:pos x="67" y="12"/>
                  </a:cxn>
                  <a:cxn ang="0">
                    <a:pos x="67" y="9"/>
                  </a:cxn>
                  <a:cxn ang="0">
                    <a:pos x="67" y="7"/>
                  </a:cxn>
                  <a:cxn ang="0">
                    <a:pos x="67" y="5"/>
                  </a:cxn>
                  <a:cxn ang="0">
                    <a:pos x="65" y="3"/>
                  </a:cxn>
                  <a:cxn ang="0">
                    <a:pos x="63" y="0"/>
                  </a:cxn>
                  <a:cxn ang="0">
                    <a:pos x="60" y="0"/>
                  </a:cxn>
                  <a:cxn ang="0">
                    <a:pos x="7" y="5"/>
                  </a:cxn>
                  <a:cxn ang="0">
                    <a:pos x="7" y="7"/>
                  </a:cxn>
                  <a:cxn ang="0">
                    <a:pos x="5" y="7"/>
                  </a:cxn>
                  <a:cxn ang="0">
                    <a:pos x="3" y="9"/>
                  </a:cxn>
                  <a:cxn ang="0">
                    <a:pos x="0" y="12"/>
                  </a:cxn>
                  <a:cxn ang="0">
                    <a:pos x="0" y="14"/>
                  </a:cxn>
                  <a:cxn ang="0">
                    <a:pos x="3" y="16"/>
                  </a:cxn>
                  <a:cxn ang="0">
                    <a:pos x="5" y="18"/>
                  </a:cxn>
                  <a:cxn ang="0">
                    <a:pos x="7" y="20"/>
                  </a:cxn>
                  <a:cxn ang="0">
                    <a:pos x="9" y="20"/>
                  </a:cxn>
                  <a:cxn ang="0">
                    <a:pos x="9" y="18"/>
                  </a:cxn>
                  <a:cxn ang="0">
                    <a:pos x="63" y="14"/>
                  </a:cxn>
                </a:cxnLst>
                <a:rect l="0" t="0" r="r" b="b"/>
                <a:pathLst>
                  <a:path w="67" h="20">
                    <a:moveTo>
                      <a:pt x="63" y="14"/>
                    </a:moveTo>
                    <a:lnTo>
                      <a:pt x="65" y="14"/>
                    </a:lnTo>
                    <a:lnTo>
                      <a:pt x="67" y="12"/>
                    </a:lnTo>
                    <a:lnTo>
                      <a:pt x="67" y="9"/>
                    </a:lnTo>
                    <a:lnTo>
                      <a:pt x="67" y="7"/>
                    </a:lnTo>
                    <a:lnTo>
                      <a:pt x="67" y="5"/>
                    </a:lnTo>
                    <a:lnTo>
                      <a:pt x="65" y="3"/>
                    </a:lnTo>
                    <a:lnTo>
                      <a:pt x="63" y="0"/>
                    </a:lnTo>
                    <a:lnTo>
                      <a:pt x="60" y="0"/>
                    </a:lnTo>
                    <a:lnTo>
                      <a:pt x="7" y="5"/>
                    </a:lnTo>
                    <a:lnTo>
                      <a:pt x="7" y="7"/>
                    </a:lnTo>
                    <a:lnTo>
                      <a:pt x="5" y="7"/>
                    </a:lnTo>
                    <a:lnTo>
                      <a:pt x="3" y="9"/>
                    </a:lnTo>
                    <a:lnTo>
                      <a:pt x="0" y="12"/>
                    </a:lnTo>
                    <a:lnTo>
                      <a:pt x="0" y="14"/>
                    </a:lnTo>
                    <a:lnTo>
                      <a:pt x="3" y="16"/>
                    </a:lnTo>
                    <a:lnTo>
                      <a:pt x="5" y="18"/>
                    </a:lnTo>
                    <a:lnTo>
                      <a:pt x="7" y="20"/>
                    </a:lnTo>
                    <a:lnTo>
                      <a:pt x="9" y="20"/>
                    </a:lnTo>
                    <a:lnTo>
                      <a:pt x="9" y="18"/>
                    </a:lnTo>
                    <a:lnTo>
                      <a:pt x="63" y="14"/>
                    </a:lnTo>
                    <a:close/>
                  </a:path>
                </a:pathLst>
              </a:custGeom>
              <a:solidFill>
                <a:srgbClr val="000000"/>
              </a:solidFill>
              <a:ln w="9525">
                <a:solidFill>
                  <a:srgbClr val="008080"/>
                </a:solidFill>
                <a:round/>
              </a:ln>
            </p:spPr>
            <p:txBody>
              <a:bodyPr/>
              <a:lstStyle/>
              <a:p>
                <a:endParaRPr lang="zh-CN" altLang="en-US"/>
              </a:p>
            </p:txBody>
          </p:sp>
          <p:sp>
            <p:nvSpPr>
              <p:cNvPr id="361484" name="Freeform 12"/>
              <p:cNvSpPr/>
              <p:nvPr/>
            </p:nvSpPr>
            <p:spPr bwMode="auto">
              <a:xfrm>
                <a:off x="2542" y="2127"/>
                <a:ext cx="65" cy="22"/>
              </a:xfrm>
              <a:custGeom>
                <a:avLst/>
                <a:gdLst/>
                <a:ahLst/>
                <a:cxnLst>
                  <a:cxn ang="0">
                    <a:pos x="60" y="13"/>
                  </a:cxn>
                  <a:cxn ang="0">
                    <a:pos x="63" y="13"/>
                  </a:cxn>
                  <a:cxn ang="0">
                    <a:pos x="65" y="11"/>
                  </a:cxn>
                  <a:cxn ang="0">
                    <a:pos x="65" y="8"/>
                  </a:cxn>
                  <a:cxn ang="0">
                    <a:pos x="65" y="6"/>
                  </a:cxn>
                  <a:cxn ang="0">
                    <a:pos x="65" y="4"/>
                  </a:cxn>
                  <a:cxn ang="0">
                    <a:pos x="63" y="2"/>
                  </a:cxn>
                  <a:cxn ang="0">
                    <a:pos x="60" y="0"/>
                  </a:cxn>
                  <a:cxn ang="0">
                    <a:pos x="58" y="0"/>
                  </a:cxn>
                  <a:cxn ang="0">
                    <a:pos x="25" y="4"/>
                  </a:cxn>
                  <a:cxn ang="0">
                    <a:pos x="5" y="8"/>
                  </a:cxn>
                  <a:cxn ang="0">
                    <a:pos x="3" y="8"/>
                  </a:cxn>
                  <a:cxn ang="0">
                    <a:pos x="0" y="11"/>
                  </a:cxn>
                  <a:cxn ang="0">
                    <a:pos x="0" y="13"/>
                  </a:cxn>
                  <a:cxn ang="0">
                    <a:pos x="0" y="15"/>
                  </a:cxn>
                  <a:cxn ang="0">
                    <a:pos x="0" y="17"/>
                  </a:cxn>
                  <a:cxn ang="0">
                    <a:pos x="3" y="20"/>
                  </a:cxn>
                  <a:cxn ang="0">
                    <a:pos x="5" y="22"/>
                  </a:cxn>
                  <a:cxn ang="0">
                    <a:pos x="7" y="22"/>
                  </a:cxn>
                  <a:cxn ang="0">
                    <a:pos x="27" y="17"/>
                  </a:cxn>
                  <a:cxn ang="0">
                    <a:pos x="60" y="13"/>
                  </a:cxn>
                </a:cxnLst>
                <a:rect l="0" t="0" r="r" b="b"/>
                <a:pathLst>
                  <a:path w="65" h="22">
                    <a:moveTo>
                      <a:pt x="60" y="13"/>
                    </a:moveTo>
                    <a:lnTo>
                      <a:pt x="63" y="13"/>
                    </a:lnTo>
                    <a:lnTo>
                      <a:pt x="65" y="11"/>
                    </a:lnTo>
                    <a:lnTo>
                      <a:pt x="65" y="8"/>
                    </a:lnTo>
                    <a:lnTo>
                      <a:pt x="65" y="6"/>
                    </a:lnTo>
                    <a:lnTo>
                      <a:pt x="65" y="4"/>
                    </a:lnTo>
                    <a:lnTo>
                      <a:pt x="63" y="2"/>
                    </a:lnTo>
                    <a:lnTo>
                      <a:pt x="60" y="0"/>
                    </a:lnTo>
                    <a:lnTo>
                      <a:pt x="58" y="0"/>
                    </a:lnTo>
                    <a:lnTo>
                      <a:pt x="25" y="4"/>
                    </a:lnTo>
                    <a:lnTo>
                      <a:pt x="5" y="8"/>
                    </a:lnTo>
                    <a:lnTo>
                      <a:pt x="3" y="8"/>
                    </a:lnTo>
                    <a:lnTo>
                      <a:pt x="0" y="11"/>
                    </a:lnTo>
                    <a:lnTo>
                      <a:pt x="0" y="13"/>
                    </a:lnTo>
                    <a:lnTo>
                      <a:pt x="0" y="15"/>
                    </a:lnTo>
                    <a:lnTo>
                      <a:pt x="0" y="17"/>
                    </a:lnTo>
                    <a:lnTo>
                      <a:pt x="3" y="20"/>
                    </a:lnTo>
                    <a:lnTo>
                      <a:pt x="5" y="22"/>
                    </a:lnTo>
                    <a:lnTo>
                      <a:pt x="7" y="22"/>
                    </a:lnTo>
                    <a:lnTo>
                      <a:pt x="27" y="17"/>
                    </a:lnTo>
                    <a:lnTo>
                      <a:pt x="60" y="13"/>
                    </a:lnTo>
                    <a:close/>
                  </a:path>
                </a:pathLst>
              </a:custGeom>
              <a:solidFill>
                <a:srgbClr val="000000"/>
              </a:solidFill>
              <a:ln w="9525">
                <a:solidFill>
                  <a:srgbClr val="008080"/>
                </a:solidFill>
                <a:round/>
              </a:ln>
            </p:spPr>
            <p:txBody>
              <a:bodyPr/>
              <a:lstStyle/>
              <a:p>
                <a:endParaRPr lang="zh-CN" altLang="en-US"/>
              </a:p>
            </p:txBody>
          </p:sp>
          <p:sp>
            <p:nvSpPr>
              <p:cNvPr id="361485" name="Freeform 13"/>
              <p:cNvSpPr/>
              <p:nvPr/>
            </p:nvSpPr>
            <p:spPr bwMode="auto">
              <a:xfrm>
                <a:off x="2451" y="2142"/>
                <a:ext cx="65" cy="27"/>
              </a:xfrm>
              <a:custGeom>
                <a:avLst/>
                <a:gdLst/>
                <a:ahLst/>
                <a:cxnLst>
                  <a:cxn ang="0">
                    <a:pos x="60" y="13"/>
                  </a:cxn>
                  <a:cxn ang="0">
                    <a:pos x="63" y="13"/>
                  </a:cxn>
                  <a:cxn ang="0">
                    <a:pos x="65" y="11"/>
                  </a:cxn>
                  <a:cxn ang="0">
                    <a:pos x="65" y="9"/>
                  </a:cxn>
                  <a:cxn ang="0">
                    <a:pos x="65" y="7"/>
                  </a:cxn>
                  <a:cxn ang="0">
                    <a:pos x="65" y="5"/>
                  </a:cxn>
                  <a:cxn ang="0">
                    <a:pos x="63" y="2"/>
                  </a:cxn>
                  <a:cxn ang="0">
                    <a:pos x="60" y="0"/>
                  </a:cxn>
                  <a:cxn ang="0">
                    <a:pos x="58" y="0"/>
                  </a:cxn>
                  <a:cxn ang="0">
                    <a:pos x="47" y="2"/>
                  </a:cxn>
                  <a:cxn ang="0">
                    <a:pos x="5" y="13"/>
                  </a:cxn>
                  <a:cxn ang="0">
                    <a:pos x="3" y="13"/>
                  </a:cxn>
                  <a:cxn ang="0">
                    <a:pos x="0" y="16"/>
                  </a:cxn>
                  <a:cxn ang="0">
                    <a:pos x="0" y="18"/>
                  </a:cxn>
                  <a:cxn ang="0">
                    <a:pos x="0" y="20"/>
                  </a:cxn>
                  <a:cxn ang="0">
                    <a:pos x="0" y="22"/>
                  </a:cxn>
                  <a:cxn ang="0">
                    <a:pos x="3" y="25"/>
                  </a:cxn>
                  <a:cxn ang="0">
                    <a:pos x="5" y="27"/>
                  </a:cxn>
                  <a:cxn ang="0">
                    <a:pos x="7" y="27"/>
                  </a:cxn>
                  <a:cxn ang="0">
                    <a:pos x="49" y="16"/>
                  </a:cxn>
                  <a:cxn ang="0">
                    <a:pos x="60" y="13"/>
                  </a:cxn>
                </a:cxnLst>
                <a:rect l="0" t="0" r="r" b="b"/>
                <a:pathLst>
                  <a:path w="65" h="27">
                    <a:moveTo>
                      <a:pt x="60" y="13"/>
                    </a:moveTo>
                    <a:lnTo>
                      <a:pt x="63" y="13"/>
                    </a:lnTo>
                    <a:lnTo>
                      <a:pt x="65" y="11"/>
                    </a:lnTo>
                    <a:lnTo>
                      <a:pt x="65" y="9"/>
                    </a:lnTo>
                    <a:lnTo>
                      <a:pt x="65" y="7"/>
                    </a:lnTo>
                    <a:lnTo>
                      <a:pt x="65" y="5"/>
                    </a:lnTo>
                    <a:lnTo>
                      <a:pt x="63" y="2"/>
                    </a:lnTo>
                    <a:lnTo>
                      <a:pt x="60" y="0"/>
                    </a:lnTo>
                    <a:lnTo>
                      <a:pt x="58" y="0"/>
                    </a:lnTo>
                    <a:lnTo>
                      <a:pt x="47" y="2"/>
                    </a:lnTo>
                    <a:lnTo>
                      <a:pt x="5" y="13"/>
                    </a:lnTo>
                    <a:lnTo>
                      <a:pt x="3" y="13"/>
                    </a:lnTo>
                    <a:lnTo>
                      <a:pt x="0" y="16"/>
                    </a:lnTo>
                    <a:lnTo>
                      <a:pt x="0" y="18"/>
                    </a:lnTo>
                    <a:lnTo>
                      <a:pt x="0" y="20"/>
                    </a:lnTo>
                    <a:lnTo>
                      <a:pt x="0" y="22"/>
                    </a:lnTo>
                    <a:lnTo>
                      <a:pt x="3" y="25"/>
                    </a:lnTo>
                    <a:lnTo>
                      <a:pt x="5" y="27"/>
                    </a:lnTo>
                    <a:lnTo>
                      <a:pt x="7" y="27"/>
                    </a:lnTo>
                    <a:lnTo>
                      <a:pt x="49" y="16"/>
                    </a:lnTo>
                    <a:lnTo>
                      <a:pt x="60" y="13"/>
                    </a:lnTo>
                    <a:close/>
                  </a:path>
                </a:pathLst>
              </a:custGeom>
              <a:solidFill>
                <a:srgbClr val="000000"/>
              </a:solidFill>
              <a:ln w="9525">
                <a:solidFill>
                  <a:srgbClr val="008080"/>
                </a:solidFill>
                <a:round/>
              </a:ln>
            </p:spPr>
            <p:txBody>
              <a:bodyPr/>
              <a:lstStyle/>
              <a:p>
                <a:endParaRPr lang="zh-CN" altLang="en-US"/>
              </a:p>
            </p:txBody>
          </p:sp>
          <p:sp>
            <p:nvSpPr>
              <p:cNvPr id="361486" name="Freeform 14"/>
              <p:cNvSpPr/>
              <p:nvPr/>
            </p:nvSpPr>
            <p:spPr bwMode="auto">
              <a:xfrm>
                <a:off x="2360" y="2164"/>
                <a:ext cx="65" cy="29"/>
              </a:xfrm>
              <a:custGeom>
                <a:avLst/>
                <a:gdLst/>
                <a:ahLst/>
                <a:cxnLst>
                  <a:cxn ang="0">
                    <a:pos x="60" y="14"/>
                  </a:cxn>
                  <a:cxn ang="0">
                    <a:pos x="62" y="14"/>
                  </a:cxn>
                  <a:cxn ang="0">
                    <a:pos x="65" y="11"/>
                  </a:cxn>
                  <a:cxn ang="0">
                    <a:pos x="65" y="9"/>
                  </a:cxn>
                  <a:cxn ang="0">
                    <a:pos x="65" y="7"/>
                  </a:cxn>
                  <a:cxn ang="0">
                    <a:pos x="65" y="5"/>
                  </a:cxn>
                  <a:cxn ang="0">
                    <a:pos x="62" y="3"/>
                  </a:cxn>
                  <a:cxn ang="0">
                    <a:pos x="60" y="0"/>
                  </a:cxn>
                  <a:cxn ang="0">
                    <a:pos x="58" y="0"/>
                  </a:cxn>
                  <a:cxn ang="0">
                    <a:pos x="9" y="16"/>
                  </a:cxn>
                  <a:cxn ang="0">
                    <a:pos x="7" y="16"/>
                  </a:cxn>
                  <a:cxn ang="0">
                    <a:pos x="5" y="18"/>
                  </a:cxn>
                  <a:cxn ang="0">
                    <a:pos x="2" y="20"/>
                  </a:cxn>
                  <a:cxn ang="0">
                    <a:pos x="0" y="23"/>
                  </a:cxn>
                  <a:cxn ang="0">
                    <a:pos x="0" y="25"/>
                  </a:cxn>
                  <a:cxn ang="0">
                    <a:pos x="2" y="27"/>
                  </a:cxn>
                  <a:cxn ang="0">
                    <a:pos x="5" y="29"/>
                  </a:cxn>
                  <a:cxn ang="0">
                    <a:pos x="7" y="29"/>
                  </a:cxn>
                  <a:cxn ang="0">
                    <a:pos x="9" y="29"/>
                  </a:cxn>
                  <a:cxn ang="0">
                    <a:pos x="11" y="29"/>
                  </a:cxn>
                  <a:cxn ang="0">
                    <a:pos x="60" y="14"/>
                  </a:cxn>
                </a:cxnLst>
                <a:rect l="0" t="0" r="r" b="b"/>
                <a:pathLst>
                  <a:path w="65" h="29">
                    <a:moveTo>
                      <a:pt x="60" y="14"/>
                    </a:moveTo>
                    <a:lnTo>
                      <a:pt x="62" y="14"/>
                    </a:lnTo>
                    <a:lnTo>
                      <a:pt x="65" y="11"/>
                    </a:lnTo>
                    <a:lnTo>
                      <a:pt x="65" y="9"/>
                    </a:lnTo>
                    <a:lnTo>
                      <a:pt x="65" y="7"/>
                    </a:lnTo>
                    <a:lnTo>
                      <a:pt x="65" y="5"/>
                    </a:lnTo>
                    <a:lnTo>
                      <a:pt x="62" y="3"/>
                    </a:lnTo>
                    <a:lnTo>
                      <a:pt x="60" y="0"/>
                    </a:lnTo>
                    <a:lnTo>
                      <a:pt x="58" y="0"/>
                    </a:lnTo>
                    <a:lnTo>
                      <a:pt x="9" y="16"/>
                    </a:lnTo>
                    <a:lnTo>
                      <a:pt x="7" y="16"/>
                    </a:lnTo>
                    <a:lnTo>
                      <a:pt x="5" y="18"/>
                    </a:lnTo>
                    <a:lnTo>
                      <a:pt x="2" y="20"/>
                    </a:lnTo>
                    <a:lnTo>
                      <a:pt x="0" y="23"/>
                    </a:lnTo>
                    <a:lnTo>
                      <a:pt x="0" y="25"/>
                    </a:lnTo>
                    <a:lnTo>
                      <a:pt x="2" y="27"/>
                    </a:lnTo>
                    <a:lnTo>
                      <a:pt x="5" y="29"/>
                    </a:lnTo>
                    <a:lnTo>
                      <a:pt x="7" y="29"/>
                    </a:lnTo>
                    <a:lnTo>
                      <a:pt x="9" y="29"/>
                    </a:lnTo>
                    <a:lnTo>
                      <a:pt x="11" y="29"/>
                    </a:lnTo>
                    <a:lnTo>
                      <a:pt x="60" y="14"/>
                    </a:lnTo>
                    <a:close/>
                  </a:path>
                </a:pathLst>
              </a:custGeom>
              <a:solidFill>
                <a:srgbClr val="000000"/>
              </a:solidFill>
              <a:ln w="9525">
                <a:solidFill>
                  <a:srgbClr val="008080"/>
                </a:solidFill>
                <a:round/>
              </a:ln>
            </p:spPr>
            <p:txBody>
              <a:bodyPr/>
              <a:lstStyle/>
              <a:p>
                <a:endParaRPr lang="zh-CN" altLang="en-US"/>
              </a:p>
            </p:txBody>
          </p:sp>
          <p:sp>
            <p:nvSpPr>
              <p:cNvPr id="361487" name="Freeform 15"/>
              <p:cNvSpPr/>
              <p:nvPr/>
            </p:nvSpPr>
            <p:spPr bwMode="auto">
              <a:xfrm>
                <a:off x="2274" y="2193"/>
                <a:ext cx="62" cy="36"/>
              </a:xfrm>
              <a:custGeom>
                <a:avLst/>
                <a:gdLst/>
                <a:ahLst/>
                <a:cxnLst>
                  <a:cxn ang="0">
                    <a:pos x="57" y="14"/>
                  </a:cxn>
                  <a:cxn ang="0">
                    <a:pos x="60" y="14"/>
                  </a:cxn>
                  <a:cxn ang="0">
                    <a:pos x="62" y="11"/>
                  </a:cxn>
                  <a:cxn ang="0">
                    <a:pos x="62" y="9"/>
                  </a:cxn>
                  <a:cxn ang="0">
                    <a:pos x="62" y="7"/>
                  </a:cxn>
                  <a:cxn ang="0">
                    <a:pos x="62" y="5"/>
                  </a:cxn>
                  <a:cxn ang="0">
                    <a:pos x="60" y="2"/>
                  </a:cxn>
                  <a:cxn ang="0">
                    <a:pos x="57" y="0"/>
                  </a:cxn>
                  <a:cxn ang="0">
                    <a:pos x="55" y="0"/>
                  </a:cxn>
                  <a:cxn ang="0">
                    <a:pos x="40" y="7"/>
                  </a:cxn>
                  <a:cxn ang="0">
                    <a:pos x="6" y="22"/>
                  </a:cxn>
                  <a:cxn ang="0">
                    <a:pos x="4" y="22"/>
                  </a:cxn>
                  <a:cxn ang="0">
                    <a:pos x="2" y="25"/>
                  </a:cxn>
                  <a:cxn ang="0">
                    <a:pos x="0" y="27"/>
                  </a:cxn>
                  <a:cxn ang="0">
                    <a:pos x="0" y="29"/>
                  </a:cxn>
                  <a:cxn ang="0">
                    <a:pos x="2" y="31"/>
                  </a:cxn>
                  <a:cxn ang="0">
                    <a:pos x="4" y="34"/>
                  </a:cxn>
                  <a:cxn ang="0">
                    <a:pos x="6" y="36"/>
                  </a:cxn>
                  <a:cxn ang="0">
                    <a:pos x="9" y="36"/>
                  </a:cxn>
                  <a:cxn ang="0">
                    <a:pos x="42" y="20"/>
                  </a:cxn>
                  <a:cxn ang="0">
                    <a:pos x="57" y="14"/>
                  </a:cxn>
                </a:cxnLst>
                <a:rect l="0" t="0" r="r" b="b"/>
                <a:pathLst>
                  <a:path w="62" h="36">
                    <a:moveTo>
                      <a:pt x="57" y="14"/>
                    </a:moveTo>
                    <a:lnTo>
                      <a:pt x="60" y="14"/>
                    </a:lnTo>
                    <a:lnTo>
                      <a:pt x="62" y="11"/>
                    </a:lnTo>
                    <a:lnTo>
                      <a:pt x="62" y="9"/>
                    </a:lnTo>
                    <a:lnTo>
                      <a:pt x="62" y="7"/>
                    </a:lnTo>
                    <a:lnTo>
                      <a:pt x="62" y="5"/>
                    </a:lnTo>
                    <a:lnTo>
                      <a:pt x="60" y="2"/>
                    </a:lnTo>
                    <a:lnTo>
                      <a:pt x="57" y="0"/>
                    </a:lnTo>
                    <a:lnTo>
                      <a:pt x="55" y="0"/>
                    </a:lnTo>
                    <a:lnTo>
                      <a:pt x="40" y="7"/>
                    </a:lnTo>
                    <a:lnTo>
                      <a:pt x="6" y="22"/>
                    </a:lnTo>
                    <a:lnTo>
                      <a:pt x="4" y="22"/>
                    </a:lnTo>
                    <a:lnTo>
                      <a:pt x="2" y="25"/>
                    </a:lnTo>
                    <a:lnTo>
                      <a:pt x="0" y="27"/>
                    </a:lnTo>
                    <a:lnTo>
                      <a:pt x="0" y="29"/>
                    </a:lnTo>
                    <a:lnTo>
                      <a:pt x="2" y="31"/>
                    </a:lnTo>
                    <a:lnTo>
                      <a:pt x="4" y="34"/>
                    </a:lnTo>
                    <a:lnTo>
                      <a:pt x="6" y="36"/>
                    </a:lnTo>
                    <a:lnTo>
                      <a:pt x="9" y="36"/>
                    </a:lnTo>
                    <a:lnTo>
                      <a:pt x="42" y="20"/>
                    </a:lnTo>
                    <a:lnTo>
                      <a:pt x="57" y="14"/>
                    </a:lnTo>
                    <a:close/>
                  </a:path>
                </a:pathLst>
              </a:custGeom>
              <a:solidFill>
                <a:srgbClr val="000000"/>
              </a:solidFill>
              <a:ln w="9525">
                <a:solidFill>
                  <a:srgbClr val="008080"/>
                </a:solidFill>
                <a:round/>
              </a:ln>
            </p:spPr>
            <p:txBody>
              <a:bodyPr/>
              <a:lstStyle/>
              <a:p>
                <a:endParaRPr lang="zh-CN" altLang="en-US"/>
              </a:p>
            </p:txBody>
          </p:sp>
          <p:sp>
            <p:nvSpPr>
              <p:cNvPr id="361488" name="Freeform 16"/>
              <p:cNvSpPr/>
              <p:nvPr/>
            </p:nvSpPr>
            <p:spPr bwMode="auto">
              <a:xfrm>
                <a:off x="2191" y="2233"/>
                <a:ext cx="60" cy="40"/>
              </a:xfrm>
              <a:custGeom>
                <a:avLst/>
                <a:gdLst/>
                <a:ahLst/>
                <a:cxnLst>
                  <a:cxn ang="0">
                    <a:pos x="58" y="11"/>
                  </a:cxn>
                  <a:cxn ang="0">
                    <a:pos x="60" y="9"/>
                  </a:cxn>
                  <a:cxn ang="0">
                    <a:pos x="60" y="7"/>
                  </a:cxn>
                  <a:cxn ang="0">
                    <a:pos x="60" y="5"/>
                  </a:cxn>
                  <a:cxn ang="0">
                    <a:pos x="60" y="2"/>
                  </a:cxn>
                  <a:cxn ang="0">
                    <a:pos x="58" y="0"/>
                  </a:cxn>
                  <a:cxn ang="0">
                    <a:pos x="56" y="0"/>
                  </a:cxn>
                  <a:cxn ang="0">
                    <a:pos x="54" y="0"/>
                  </a:cxn>
                  <a:cxn ang="0">
                    <a:pos x="52" y="0"/>
                  </a:cxn>
                  <a:cxn ang="0">
                    <a:pos x="23" y="16"/>
                  </a:cxn>
                  <a:cxn ang="0">
                    <a:pos x="5" y="27"/>
                  </a:cxn>
                  <a:cxn ang="0">
                    <a:pos x="3" y="29"/>
                  </a:cxn>
                  <a:cxn ang="0">
                    <a:pos x="0" y="31"/>
                  </a:cxn>
                  <a:cxn ang="0">
                    <a:pos x="0" y="34"/>
                  </a:cxn>
                  <a:cxn ang="0">
                    <a:pos x="3" y="36"/>
                  </a:cxn>
                  <a:cxn ang="0">
                    <a:pos x="5" y="38"/>
                  </a:cxn>
                  <a:cxn ang="0">
                    <a:pos x="7" y="40"/>
                  </a:cxn>
                  <a:cxn ang="0">
                    <a:pos x="9" y="40"/>
                  </a:cxn>
                  <a:cxn ang="0">
                    <a:pos x="12" y="38"/>
                  </a:cxn>
                  <a:cxn ang="0">
                    <a:pos x="29" y="27"/>
                  </a:cxn>
                  <a:cxn ang="0">
                    <a:pos x="58" y="11"/>
                  </a:cxn>
                </a:cxnLst>
                <a:rect l="0" t="0" r="r" b="b"/>
                <a:pathLst>
                  <a:path w="60" h="40">
                    <a:moveTo>
                      <a:pt x="58" y="11"/>
                    </a:moveTo>
                    <a:lnTo>
                      <a:pt x="60" y="9"/>
                    </a:lnTo>
                    <a:lnTo>
                      <a:pt x="60" y="7"/>
                    </a:lnTo>
                    <a:lnTo>
                      <a:pt x="60" y="5"/>
                    </a:lnTo>
                    <a:lnTo>
                      <a:pt x="60" y="2"/>
                    </a:lnTo>
                    <a:lnTo>
                      <a:pt x="58" y="0"/>
                    </a:lnTo>
                    <a:lnTo>
                      <a:pt x="56" y="0"/>
                    </a:lnTo>
                    <a:lnTo>
                      <a:pt x="54" y="0"/>
                    </a:lnTo>
                    <a:lnTo>
                      <a:pt x="52" y="0"/>
                    </a:lnTo>
                    <a:lnTo>
                      <a:pt x="23" y="16"/>
                    </a:lnTo>
                    <a:lnTo>
                      <a:pt x="5" y="27"/>
                    </a:lnTo>
                    <a:lnTo>
                      <a:pt x="3" y="29"/>
                    </a:lnTo>
                    <a:lnTo>
                      <a:pt x="0" y="31"/>
                    </a:lnTo>
                    <a:lnTo>
                      <a:pt x="0" y="34"/>
                    </a:lnTo>
                    <a:lnTo>
                      <a:pt x="3" y="36"/>
                    </a:lnTo>
                    <a:lnTo>
                      <a:pt x="5" y="38"/>
                    </a:lnTo>
                    <a:lnTo>
                      <a:pt x="7" y="40"/>
                    </a:lnTo>
                    <a:lnTo>
                      <a:pt x="9" y="40"/>
                    </a:lnTo>
                    <a:lnTo>
                      <a:pt x="12" y="38"/>
                    </a:lnTo>
                    <a:lnTo>
                      <a:pt x="29" y="27"/>
                    </a:lnTo>
                    <a:lnTo>
                      <a:pt x="58" y="11"/>
                    </a:lnTo>
                    <a:close/>
                  </a:path>
                </a:pathLst>
              </a:custGeom>
              <a:solidFill>
                <a:srgbClr val="000000"/>
              </a:solidFill>
              <a:ln w="9525">
                <a:solidFill>
                  <a:srgbClr val="008080"/>
                </a:solidFill>
                <a:round/>
              </a:ln>
            </p:spPr>
            <p:txBody>
              <a:bodyPr/>
              <a:lstStyle/>
              <a:p>
                <a:endParaRPr lang="zh-CN" altLang="en-US"/>
              </a:p>
            </p:txBody>
          </p:sp>
          <p:sp>
            <p:nvSpPr>
              <p:cNvPr id="361489" name="Freeform 17"/>
              <p:cNvSpPr/>
              <p:nvPr/>
            </p:nvSpPr>
            <p:spPr bwMode="auto">
              <a:xfrm>
                <a:off x="2120" y="2282"/>
                <a:ext cx="54" cy="49"/>
              </a:xfrm>
              <a:custGeom>
                <a:avLst/>
                <a:gdLst/>
                <a:ahLst/>
                <a:cxnLst>
                  <a:cxn ang="0">
                    <a:pos x="49" y="13"/>
                  </a:cxn>
                  <a:cxn ang="0">
                    <a:pos x="51" y="11"/>
                  </a:cxn>
                  <a:cxn ang="0">
                    <a:pos x="54" y="9"/>
                  </a:cxn>
                  <a:cxn ang="0">
                    <a:pos x="54" y="7"/>
                  </a:cxn>
                  <a:cxn ang="0">
                    <a:pos x="51" y="5"/>
                  </a:cxn>
                  <a:cxn ang="0">
                    <a:pos x="49" y="2"/>
                  </a:cxn>
                  <a:cxn ang="0">
                    <a:pos x="47" y="0"/>
                  </a:cxn>
                  <a:cxn ang="0">
                    <a:pos x="45" y="0"/>
                  </a:cxn>
                  <a:cxn ang="0">
                    <a:pos x="43" y="2"/>
                  </a:cxn>
                  <a:cxn ang="0">
                    <a:pos x="20" y="20"/>
                  </a:cxn>
                  <a:cxn ang="0">
                    <a:pos x="18" y="22"/>
                  </a:cxn>
                  <a:cxn ang="0">
                    <a:pos x="3" y="40"/>
                  </a:cxn>
                  <a:cxn ang="0">
                    <a:pos x="0" y="42"/>
                  </a:cxn>
                  <a:cxn ang="0">
                    <a:pos x="0" y="45"/>
                  </a:cxn>
                  <a:cxn ang="0">
                    <a:pos x="3" y="47"/>
                  </a:cxn>
                  <a:cxn ang="0">
                    <a:pos x="5" y="49"/>
                  </a:cxn>
                  <a:cxn ang="0">
                    <a:pos x="7" y="49"/>
                  </a:cxn>
                  <a:cxn ang="0">
                    <a:pos x="9" y="49"/>
                  </a:cxn>
                  <a:cxn ang="0">
                    <a:pos x="12" y="49"/>
                  </a:cxn>
                  <a:cxn ang="0">
                    <a:pos x="14" y="47"/>
                  </a:cxn>
                  <a:cxn ang="0">
                    <a:pos x="29" y="29"/>
                  </a:cxn>
                  <a:cxn ang="0">
                    <a:pos x="23" y="27"/>
                  </a:cxn>
                  <a:cxn ang="0">
                    <a:pos x="27" y="31"/>
                  </a:cxn>
                  <a:cxn ang="0">
                    <a:pos x="49" y="13"/>
                  </a:cxn>
                </a:cxnLst>
                <a:rect l="0" t="0" r="r" b="b"/>
                <a:pathLst>
                  <a:path w="54" h="49">
                    <a:moveTo>
                      <a:pt x="49" y="13"/>
                    </a:moveTo>
                    <a:lnTo>
                      <a:pt x="51" y="11"/>
                    </a:lnTo>
                    <a:lnTo>
                      <a:pt x="54" y="9"/>
                    </a:lnTo>
                    <a:lnTo>
                      <a:pt x="54" y="7"/>
                    </a:lnTo>
                    <a:lnTo>
                      <a:pt x="51" y="5"/>
                    </a:lnTo>
                    <a:lnTo>
                      <a:pt x="49" y="2"/>
                    </a:lnTo>
                    <a:lnTo>
                      <a:pt x="47" y="0"/>
                    </a:lnTo>
                    <a:lnTo>
                      <a:pt x="45" y="0"/>
                    </a:lnTo>
                    <a:lnTo>
                      <a:pt x="43" y="2"/>
                    </a:lnTo>
                    <a:lnTo>
                      <a:pt x="20" y="20"/>
                    </a:lnTo>
                    <a:lnTo>
                      <a:pt x="18" y="22"/>
                    </a:lnTo>
                    <a:lnTo>
                      <a:pt x="3" y="40"/>
                    </a:lnTo>
                    <a:lnTo>
                      <a:pt x="0" y="42"/>
                    </a:lnTo>
                    <a:lnTo>
                      <a:pt x="0" y="45"/>
                    </a:lnTo>
                    <a:lnTo>
                      <a:pt x="3" y="47"/>
                    </a:lnTo>
                    <a:lnTo>
                      <a:pt x="5" y="49"/>
                    </a:lnTo>
                    <a:lnTo>
                      <a:pt x="7" y="49"/>
                    </a:lnTo>
                    <a:lnTo>
                      <a:pt x="9" y="49"/>
                    </a:lnTo>
                    <a:lnTo>
                      <a:pt x="12" y="49"/>
                    </a:lnTo>
                    <a:lnTo>
                      <a:pt x="14" y="47"/>
                    </a:lnTo>
                    <a:lnTo>
                      <a:pt x="29" y="29"/>
                    </a:lnTo>
                    <a:lnTo>
                      <a:pt x="23" y="27"/>
                    </a:lnTo>
                    <a:lnTo>
                      <a:pt x="27" y="31"/>
                    </a:lnTo>
                    <a:lnTo>
                      <a:pt x="49" y="13"/>
                    </a:lnTo>
                    <a:close/>
                  </a:path>
                </a:pathLst>
              </a:custGeom>
              <a:solidFill>
                <a:srgbClr val="000000"/>
              </a:solidFill>
              <a:ln w="9525">
                <a:solidFill>
                  <a:srgbClr val="008080"/>
                </a:solidFill>
                <a:round/>
              </a:ln>
            </p:spPr>
            <p:txBody>
              <a:bodyPr/>
              <a:lstStyle/>
              <a:p>
                <a:endParaRPr lang="zh-CN" altLang="en-US"/>
              </a:p>
            </p:txBody>
          </p:sp>
          <p:sp>
            <p:nvSpPr>
              <p:cNvPr id="361490" name="Freeform 18"/>
              <p:cNvSpPr/>
              <p:nvPr/>
            </p:nvSpPr>
            <p:spPr bwMode="auto">
              <a:xfrm>
                <a:off x="2078" y="2351"/>
                <a:ext cx="34" cy="62"/>
              </a:xfrm>
              <a:custGeom>
                <a:avLst/>
                <a:gdLst/>
                <a:ahLst/>
                <a:cxnLst>
                  <a:cxn ang="0">
                    <a:pos x="31" y="9"/>
                  </a:cxn>
                  <a:cxn ang="0">
                    <a:pos x="34" y="7"/>
                  </a:cxn>
                  <a:cxn ang="0">
                    <a:pos x="34" y="5"/>
                  </a:cxn>
                  <a:cxn ang="0">
                    <a:pos x="31" y="2"/>
                  </a:cxn>
                  <a:cxn ang="0">
                    <a:pos x="29" y="0"/>
                  </a:cxn>
                  <a:cxn ang="0">
                    <a:pos x="27" y="0"/>
                  </a:cxn>
                  <a:cxn ang="0">
                    <a:pos x="25" y="0"/>
                  </a:cxn>
                  <a:cxn ang="0">
                    <a:pos x="22" y="0"/>
                  </a:cxn>
                  <a:cxn ang="0">
                    <a:pos x="20" y="2"/>
                  </a:cxn>
                  <a:cxn ang="0">
                    <a:pos x="14" y="13"/>
                  </a:cxn>
                  <a:cxn ang="0">
                    <a:pos x="11" y="16"/>
                  </a:cxn>
                  <a:cxn ang="0">
                    <a:pos x="0" y="49"/>
                  </a:cxn>
                  <a:cxn ang="0">
                    <a:pos x="0" y="53"/>
                  </a:cxn>
                  <a:cxn ang="0">
                    <a:pos x="0" y="56"/>
                  </a:cxn>
                  <a:cxn ang="0">
                    <a:pos x="0" y="58"/>
                  </a:cxn>
                  <a:cxn ang="0">
                    <a:pos x="2" y="60"/>
                  </a:cxn>
                  <a:cxn ang="0">
                    <a:pos x="5" y="62"/>
                  </a:cxn>
                  <a:cxn ang="0">
                    <a:pos x="7" y="62"/>
                  </a:cxn>
                  <a:cxn ang="0">
                    <a:pos x="9" y="60"/>
                  </a:cxn>
                  <a:cxn ang="0">
                    <a:pos x="11" y="58"/>
                  </a:cxn>
                  <a:cxn ang="0">
                    <a:pos x="14" y="56"/>
                  </a:cxn>
                  <a:cxn ang="0">
                    <a:pos x="14" y="51"/>
                  </a:cxn>
                  <a:cxn ang="0">
                    <a:pos x="25" y="18"/>
                  </a:cxn>
                  <a:cxn ang="0">
                    <a:pos x="18" y="18"/>
                  </a:cxn>
                  <a:cxn ang="0">
                    <a:pos x="25" y="20"/>
                  </a:cxn>
                  <a:cxn ang="0">
                    <a:pos x="31" y="9"/>
                  </a:cxn>
                </a:cxnLst>
                <a:rect l="0" t="0" r="r" b="b"/>
                <a:pathLst>
                  <a:path w="34" h="62">
                    <a:moveTo>
                      <a:pt x="31" y="9"/>
                    </a:moveTo>
                    <a:lnTo>
                      <a:pt x="34" y="7"/>
                    </a:lnTo>
                    <a:lnTo>
                      <a:pt x="34" y="5"/>
                    </a:lnTo>
                    <a:lnTo>
                      <a:pt x="31" y="2"/>
                    </a:lnTo>
                    <a:lnTo>
                      <a:pt x="29" y="0"/>
                    </a:lnTo>
                    <a:lnTo>
                      <a:pt x="27" y="0"/>
                    </a:lnTo>
                    <a:lnTo>
                      <a:pt x="25" y="0"/>
                    </a:lnTo>
                    <a:lnTo>
                      <a:pt x="22" y="0"/>
                    </a:lnTo>
                    <a:lnTo>
                      <a:pt x="20" y="2"/>
                    </a:lnTo>
                    <a:lnTo>
                      <a:pt x="14" y="13"/>
                    </a:lnTo>
                    <a:lnTo>
                      <a:pt x="11" y="16"/>
                    </a:lnTo>
                    <a:lnTo>
                      <a:pt x="0" y="49"/>
                    </a:lnTo>
                    <a:lnTo>
                      <a:pt x="0" y="53"/>
                    </a:lnTo>
                    <a:lnTo>
                      <a:pt x="0" y="56"/>
                    </a:lnTo>
                    <a:lnTo>
                      <a:pt x="0" y="58"/>
                    </a:lnTo>
                    <a:lnTo>
                      <a:pt x="2" y="60"/>
                    </a:lnTo>
                    <a:lnTo>
                      <a:pt x="5" y="62"/>
                    </a:lnTo>
                    <a:lnTo>
                      <a:pt x="7" y="62"/>
                    </a:lnTo>
                    <a:lnTo>
                      <a:pt x="9" y="60"/>
                    </a:lnTo>
                    <a:lnTo>
                      <a:pt x="11" y="58"/>
                    </a:lnTo>
                    <a:lnTo>
                      <a:pt x="14" y="56"/>
                    </a:lnTo>
                    <a:lnTo>
                      <a:pt x="14" y="51"/>
                    </a:lnTo>
                    <a:lnTo>
                      <a:pt x="25" y="18"/>
                    </a:lnTo>
                    <a:lnTo>
                      <a:pt x="18" y="18"/>
                    </a:lnTo>
                    <a:lnTo>
                      <a:pt x="25" y="20"/>
                    </a:lnTo>
                    <a:lnTo>
                      <a:pt x="31" y="9"/>
                    </a:lnTo>
                    <a:close/>
                  </a:path>
                </a:pathLst>
              </a:custGeom>
              <a:solidFill>
                <a:srgbClr val="000000"/>
              </a:solidFill>
              <a:ln w="9525">
                <a:solidFill>
                  <a:srgbClr val="008080"/>
                </a:solidFill>
                <a:round/>
              </a:ln>
            </p:spPr>
            <p:txBody>
              <a:bodyPr/>
              <a:lstStyle/>
              <a:p>
                <a:endParaRPr lang="zh-CN" altLang="en-US"/>
              </a:p>
            </p:txBody>
          </p:sp>
          <p:sp>
            <p:nvSpPr>
              <p:cNvPr id="361491" name="Freeform 19"/>
              <p:cNvSpPr/>
              <p:nvPr/>
            </p:nvSpPr>
            <p:spPr bwMode="auto">
              <a:xfrm>
                <a:off x="2076" y="2440"/>
                <a:ext cx="27" cy="64"/>
              </a:xfrm>
              <a:custGeom>
                <a:avLst/>
                <a:gdLst/>
                <a:ahLst/>
                <a:cxnLst>
                  <a:cxn ang="0">
                    <a:pos x="13" y="7"/>
                  </a:cxn>
                  <a:cxn ang="0">
                    <a:pos x="13" y="4"/>
                  </a:cxn>
                  <a:cxn ang="0">
                    <a:pos x="11" y="2"/>
                  </a:cxn>
                  <a:cxn ang="0">
                    <a:pos x="9" y="0"/>
                  </a:cxn>
                  <a:cxn ang="0">
                    <a:pos x="7" y="0"/>
                  </a:cxn>
                  <a:cxn ang="0">
                    <a:pos x="4" y="0"/>
                  </a:cxn>
                  <a:cxn ang="0">
                    <a:pos x="2" y="0"/>
                  </a:cxn>
                  <a:cxn ang="0">
                    <a:pos x="0" y="2"/>
                  </a:cxn>
                  <a:cxn ang="0">
                    <a:pos x="0" y="4"/>
                  </a:cxn>
                  <a:cxn ang="0">
                    <a:pos x="2" y="24"/>
                  </a:cxn>
                  <a:cxn ang="0">
                    <a:pos x="2" y="27"/>
                  </a:cxn>
                  <a:cxn ang="0">
                    <a:pos x="13" y="58"/>
                  </a:cxn>
                  <a:cxn ang="0">
                    <a:pos x="16" y="60"/>
                  </a:cxn>
                  <a:cxn ang="0">
                    <a:pos x="18" y="62"/>
                  </a:cxn>
                  <a:cxn ang="0">
                    <a:pos x="20" y="64"/>
                  </a:cxn>
                  <a:cxn ang="0">
                    <a:pos x="22" y="64"/>
                  </a:cxn>
                  <a:cxn ang="0">
                    <a:pos x="24" y="62"/>
                  </a:cxn>
                  <a:cxn ang="0">
                    <a:pos x="27" y="60"/>
                  </a:cxn>
                  <a:cxn ang="0">
                    <a:pos x="27" y="58"/>
                  </a:cxn>
                  <a:cxn ang="0">
                    <a:pos x="27" y="56"/>
                  </a:cxn>
                  <a:cxn ang="0">
                    <a:pos x="16" y="24"/>
                  </a:cxn>
                  <a:cxn ang="0">
                    <a:pos x="9" y="27"/>
                  </a:cxn>
                  <a:cxn ang="0">
                    <a:pos x="16" y="27"/>
                  </a:cxn>
                  <a:cxn ang="0">
                    <a:pos x="13" y="7"/>
                  </a:cxn>
                </a:cxnLst>
                <a:rect l="0" t="0" r="r" b="b"/>
                <a:pathLst>
                  <a:path w="27" h="64">
                    <a:moveTo>
                      <a:pt x="13" y="7"/>
                    </a:moveTo>
                    <a:lnTo>
                      <a:pt x="13" y="4"/>
                    </a:lnTo>
                    <a:lnTo>
                      <a:pt x="11" y="2"/>
                    </a:lnTo>
                    <a:lnTo>
                      <a:pt x="9" y="0"/>
                    </a:lnTo>
                    <a:lnTo>
                      <a:pt x="7" y="0"/>
                    </a:lnTo>
                    <a:lnTo>
                      <a:pt x="4" y="0"/>
                    </a:lnTo>
                    <a:lnTo>
                      <a:pt x="2" y="0"/>
                    </a:lnTo>
                    <a:lnTo>
                      <a:pt x="0" y="2"/>
                    </a:lnTo>
                    <a:lnTo>
                      <a:pt x="0" y="4"/>
                    </a:lnTo>
                    <a:lnTo>
                      <a:pt x="2" y="24"/>
                    </a:lnTo>
                    <a:lnTo>
                      <a:pt x="2" y="27"/>
                    </a:lnTo>
                    <a:lnTo>
                      <a:pt x="13" y="58"/>
                    </a:lnTo>
                    <a:lnTo>
                      <a:pt x="16" y="60"/>
                    </a:lnTo>
                    <a:lnTo>
                      <a:pt x="18" y="62"/>
                    </a:lnTo>
                    <a:lnTo>
                      <a:pt x="20" y="64"/>
                    </a:lnTo>
                    <a:lnTo>
                      <a:pt x="22" y="64"/>
                    </a:lnTo>
                    <a:lnTo>
                      <a:pt x="24" y="62"/>
                    </a:lnTo>
                    <a:lnTo>
                      <a:pt x="27" y="60"/>
                    </a:lnTo>
                    <a:lnTo>
                      <a:pt x="27" y="58"/>
                    </a:lnTo>
                    <a:lnTo>
                      <a:pt x="27" y="56"/>
                    </a:lnTo>
                    <a:lnTo>
                      <a:pt x="16" y="24"/>
                    </a:lnTo>
                    <a:lnTo>
                      <a:pt x="9" y="27"/>
                    </a:lnTo>
                    <a:lnTo>
                      <a:pt x="16" y="27"/>
                    </a:lnTo>
                    <a:lnTo>
                      <a:pt x="13" y="7"/>
                    </a:lnTo>
                    <a:close/>
                  </a:path>
                </a:pathLst>
              </a:custGeom>
              <a:solidFill>
                <a:srgbClr val="000000"/>
              </a:solidFill>
              <a:ln w="9525">
                <a:solidFill>
                  <a:srgbClr val="008080"/>
                </a:solidFill>
                <a:round/>
              </a:ln>
            </p:spPr>
            <p:txBody>
              <a:bodyPr/>
              <a:lstStyle/>
              <a:p>
                <a:endParaRPr lang="zh-CN" altLang="en-US"/>
              </a:p>
            </p:txBody>
          </p:sp>
          <p:sp>
            <p:nvSpPr>
              <p:cNvPr id="361492" name="Freeform 20"/>
              <p:cNvSpPr/>
              <p:nvPr/>
            </p:nvSpPr>
            <p:spPr bwMode="auto">
              <a:xfrm>
                <a:off x="2112" y="2524"/>
                <a:ext cx="51" cy="52"/>
              </a:xfrm>
              <a:custGeom>
                <a:avLst/>
                <a:gdLst/>
                <a:ahLst/>
                <a:cxnLst>
                  <a:cxn ang="0">
                    <a:pos x="11" y="3"/>
                  </a:cxn>
                  <a:cxn ang="0">
                    <a:pos x="8" y="0"/>
                  </a:cxn>
                  <a:cxn ang="0">
                    <a:pos x="6" y="0"/>
                  </a:cxn>
                  <a:cxn ang="0">
                    <a:pos x="4" y="0"/>
                  </a:cxn>
                  <a:cxn ang="0">
                    <a:pos x="2" y="0"/>
                  </a:cxn>
                  <a:cxn ang="0">
                    <a:pos x="0" y="3"/>
                  </a:cxn>
                  <a:cxn ang="0">
                    <a:pos x="0" y="5"/>
                  </a:cxn>
                  <a:cxn ang="0">
                    <a:pos x="0" y="7"/>
                  </a:cxn>
                  <a:cxn ang="0">
                    <a:pos x="0" y="9"/>
                  </a:cxn>
                  <a:cxn ang="0">
                    <a:pos x="26" y="38"/>
                  </a:cxn>
                  <a:cxn ang="0">
                    <a:pos x="28" y="40"/>
                  </a:cxn>
                  <a:cxn ang="0">
                    <a:pos x="39" y="49"/>
                  </a:cxn>
                  <a:cxn ang="0">
                    <a:pos x="42" y="52"/>
                  </a:cxn>
                  <a:cxn ang="0">
                    <a:pos x="44" y="52"/>
                  </a:cxn>
                  <a:cxn ang="0">
                    <a:pos x="46" y="49"/>
                  </a:cxn>
                  <a:cxn ang="0">
                    <a:pos x="48" y="47"/>
                  </a:cxn>
                  <a:cxn ang="0">
                    <a:pos x="51" y="45"/>
                  </a:cxn>
                  <a:cxn ang="0">
                    <a:pos x="51" y="43"/>
                  </a:cxn>
                  <a:cxn ang="0">
                    <a:pos x="48" y="40"/>
                  </a:cxn>
                  <a:cxn ang="0">
                    <a:pos x="46" y="38"/>
                  </a:cxn>
                  <a:cxn ang="0">
                    <a:pos x="35" y="29"/>
                  </a:cxn>
                  <a:cxn ang="0">
                    <a:pos x="31" y="34"/>
                  </a:cxn>
                  <a:cxn ang="0">
                    <a:pos x="37" y="32"/>
                  </a:cxn>
                  <a:cxn ang="0">
                    <a:pos x="11" y="3"/>
                  </a:cxn>
                </a:cxnLst>
                <a:rect l="0" t="0" r="r" b="b"/>
                <a:pathLst>
                  <a:path w="51" h="52">
                    <a:moveTo>
                      <a:pt x="11" y="3"/>
                    </a:moveTo>
                    <a:lnTo>
                      <a:pt x="8" y="0"/>
                    </a:lnTo>
                    <a:lnTo>
                      <a:pt x="6" y="0"/>
                    </a:lnTo>
                    <a:lnTo>
                      <a:pt x="4" y="0"/>
                    </a:lnTo>
                    <a:lnTo>
                      <a:pt x="2" y="0"/>
                    </a:lnTo>
                    <a:lnTo>
                      <a:pt x="0" y="3"/>
                    </a:lnTo>
                    <a:lnTo>
                      <a:pt x="0" y="5"/>
                    </a:lnTo>
                    <a:lnTo>
                      <a:pt x="0" y="7"/>
                    </a:lnTo>
                    <a:lnTo>
                      <a:pt x="0" y="9"/>
                    </a:lnTo>
                    <a:lnTo>
                      <a:pt x="26" y="38"/>
                    </a:lnTo>
                    <a:lnTo>
                      <a:pt x="28" y="40"/>
                    </a:lnTo>
                    <a:lnTo>
                      <a:pt x="39" y="49"/>
                    </a:lnTo>
                    <a:lnTo>
                      <a:pt x="42" y="52"/>
                    </a:lnTo>
                    <a:lnTo>
                      <a:pt x="44" y="52"/>
                    </a:lnTo>
                    <a:lnTo>
                      <a:pt x="46" y="49"/>
                    </a:lnTo>
                    <a:lnTo>
                      <a:pt x="48" y="47"/>
                    </a:lnTo>
                    <a:lnTo>
                      <a:pt x="51" y="45"/>
                    </a:lnTo>
                    <a:lnTo>
                      <a:pt x="51" y="43"/>
                    </a:lnTo>
                    <a:lnTo>
                      <a:pt x="48" y="40"/>
                    </a:lnTo>
                    <a:lnTo>
                      <a:pt x="46" y="38"/>
                    </a:lnTo>
                    <a:lnTo>
                      <a:pt x="35" y="29"/>
                    </a:lnTo>
                    <a:lnTo>
                      <a:pt x="31" y="34"/>
                    </a:lnTo>
                    <a:lnTo>
                      <a:pt x="37" y="32"/>
                    </a:lnTo>
                    <a:lnTo>
                      <a:pt x="11" y="3"/>
                    </a:lnTo>
                    <a:close/>
                  </a:path>
                </a:pathLst>
              </a:custGeom>
              <a:solidFill>
                <a:srgbClr val="000000"/>
              </a:solidFill>
              <a:ln w="9525">
                <a:solidFill>
                  <a:srgbClr val="008080"/>
                </a:solidFill>
                <a:round/>
              </a:ln>
            </p:spPr>
            <p:txBody>
              <a:bodyPr/>
              <a:lstStyle/>
              <a:p>
                <a:endParaRPr lang="zh-CN" altLang="en-US"/>
              </a:p>
            </p:txBody>
          </p:sp>
          <p:sp>
            <p:nvSpPr>
              <p:cNvPr id="361493" name="Freeform 21"/>
              <p:cNvSpPr/>
              <p:nvPr/>
            </p:nvSpPr>
            <p:spPr bwMode="auto">
              <a:xfrm>
                <a:off x="2180" y="2587"/>
                <a:ext cx="58" cy="40"/>
              </a:xfrm>
              <a:custGeom>
                <a:avLst/>
                <a:gdLst/>
                <a:ahLst/>
                <a:cxnLst>
                  <a:cxn ang="0">
                    <a:pos x="9" y="0"/>
                  </a:cxn>
                  <a:cxn ang="0">
                    <a:pos x="7" y="0"/>
                  </a:cxn>
                  <a:cxn ang="0">
                    <a:pos x="5" y="0"/>
                  </a:cxn>
                  <a:cxn ang="0">
                    <a:pos x="3" y="0"/>
                  </a:cxn>
                  <a:cxn ang="0">
                    <a:pos x="0" y="2"/>
                  </a:cxn>
                  <a:cxn ang="0">
                    <a:pos x="0" y="4"/>
                  </a:cxn>
                  <a:cxn ang="0">
                    <a:pos x="0" y="6"/>
                  </a:cxn>
                  <a:cxn ang="0">
                    <a:pos x="0" y="9"/>
                  </a:cxn>
                  <a:cxn ang="0">
                    <a:pos x="3" y="11"/>
                  </a:cxn>
                  <a:cxn ang="0">
                    <a:pos x="34" y="31"/>
                  </a:cxn>
                  <a:cxn ang="0">
                    <a:pos x="49" y="40"/>
                  </a:cxn>
                  <a:cxn ang="0">
                    <a:pos x="51" y="40"/>
                  </a:cxn>
                  <a:cxn ang="0">
                    <a:pos x="54" y="40"/>
                  </a:cxn>
                  <a:cxn ang="0">
                    <a:pos x="56" y="40"/>
                  </a:cxn>
                  <a:cxn ang="0">
                    <a:pos x="58" y="37"/>
                  </a:cxn>
                  <a:cxn ang="0">
                    <a:pos x="58" y="35"/>
                  </a:cxn>
                  <a:cxn ang="0">
                    <a:pos x="58" y="33"/>
                  </a:cxn>
                  <a:cxn ang="0">
                    <a:pos x="58" y="31"/>
                  </a:cxn>
                  <a:cxn ang="0">
                    <a:pos x="56" y="29"/>
                  </a:cxn>
                  <a:cxn ang="0">
                    <a:pos x="40" y="20"/>
                  </a:cxn>
                  <a:cxn ang="0">
                    <a:pos x="9" y="0"/>
                  </a:cxn>
                </a:cxnLst>
                <a:rect l="0" t="0" r="r" b="b"/>
                <a:pathLst>
                  <a:path w="58" h="40">
                    <a:moveTo>
                      <a:pt x="9" y="0"/>
                    </a:moveTo>
                    <a:lnTo>
                      <a:pt x="7" y="0"/>
                    </a:lnTo>
                    <a:lnTo>
                      <a:pt x="5" y="0"/>
                    </a:lnTo>
                    <a:lnTo>
                      <a:pt x="3" y="0"/>
                    </a:lnTo>
                    <a:lnTo>
                      <a:pt x="0" y="2"/>
                    </a:lnTo>
                    <a:lnTo>
                      <a:pt x="0" y="4"/>
                    </a:lnTo>
                    <a:lnTo>
                      <a:pt x="0" y="6"/>
                    </a:lnTo>
                    <a:lnTo>
                      <a:pt x="0" y="9"/>
                    </a:lnTo>
                    <a:lnTo>
                      <a:pt x="3" y="11"/>
                    </a:lnTo>
                    <a:lnTo>
                      <a:pt x="34" y="31"/>
                    </a:lnTo>
                    <a:lnTo>
                      <a:pt x="49" y="40"/>
                    </a:lnTo>
                    <a:lnTo>
                      <a:pt x="51" y="40"/>
                    </a:lnTo>
                    <a:lnTo>
                      <a:pt x="54" y="40"/>
                    </a:lnTo>
                    <a:lnTo>
                      <a:pt x="56" y="40"/>
                    </a:lnTo>
                    <a:lnTo>
                      <a:pt x="58" y="37"/>
                    </a:lnTo>
                    <a:lnTo>
                      <a:pt x="58" y="35"/>
                    </a:lnTo>
                    <a:lnTo>
                      <a:pt x="58" y="33"/>
                    </a:lnTo>
                    <a:lnTo>
                      <a:pt x="58" y="31"/>
                    </a:lnTo>
                    <a:lnTo>
                      <a:pt x="56" y="29"/>
                    </a:lnTo>
                    <a:lnTo>
                      <a:pt x="40" y="20"/>
                    </a:lnTo>
                    <a:lnTo>
                      <a:pt x="9" y="0"/>
                    </a:lnTo>
                    <a:close/>
                  </a:path>
                </a:pathLst>
              </a:custGeom>
              <a:solidFill>
                <a:srgbClr val="000000"/>
              </a:solidFill>
              <a:ln w="9525">
                <a:solidFill>
                  <a:srgbClr val="008080"/>
                </a:solidFill>
                <a:round/>
              </a:ln>
            </p:spPr>
            <p:txBody>
              <a:bodyPr/>
              <a:lstStyle/>
              <a:p>
                <a:endParaRPr lang="zh-CN" altLang="en-US"/>
              </a:p>
            </p:txBody>
          </p:sp>
          <p:sp>
            <p:nvSpPr>
              <p:cNvPr id="361494" name="Freeform 22"/>
              <p:cNvSpPr/>
              <p:nvPr/>
            </p:nvSpPr>
            <p:spPr bwMode="auto">
              <a:xfrm>
                <a:off x="2260" y="2633"/>
                <a:ext cx="63" cy="34"/>
              </a:xfrm>
              <a:custGeom>
                <a:avLst/>
                <a:gdLst/>
                <a:ahLst/>
                <a:cxnLst>
                  <a:cxn ang="0">
                    <a:pos x="9" y="0"/>
                  </a:cxn>
                  <a:cxn ang="0">
                    <a:pos x="7" y="0"/>
                  </a:cxn>
                  <a:cxn ang="0">
                    <a:pos x="5" y="0"/>
                  </a:cxn>
                  <a:cxn ang="0">
                    <a:pos x="3" y="3"/>
                  </a:cxn>
                  <a:cxn ang="0">
                    <a:pos x="0" y="5"/>
                  </a:cxn>
                  <a:cxn ang="0">
                    <a:pos x="0" y="7"/>
                  </a:cxn>
                  <a:cxn ang="0">
                    <a:pos x="3" y="9"/>
                  </a:cxn>
                  <a:cxn ang="0">
                    <a:pos x="5" y="11"/>
                  </a:cxn>
                  <a:cxn ang="0">
                    <a:pos x="7" y="14"/>
                  </a:cxn>
                  <a:cxn ang="0">
                    <a:pos x="54" y="34"/>
                  </a:cxn>
                  <a:cxn ang="0">
                    <a:pos x="56" y="34"/>
                  </a:cxn>
                  <a:cxn ang="0">
                    <a:pos x="58" y="34"/>
                  </a:cxn>
                  <a:cxn ang="0">
                    <a:pos x="60" y="34"/>
                  </a:cxn>
                  <a:cxn ang="0">
                    <a:pos x="63" y="32"/>
                  </a:cxn>
                  <a:cxn ang="0">
                    <a:pos x="63" y="29"/>
                  </a:cxn>
                  <a:cxn ang="0">
                    <a:pos x="63" y="27"/>
                  </a:cxn>
                  <a:cxn ang="0">
                    <a:pos x="63" y="25"/>
                  </a:cxn>
                  <a:cxn ang="0">
                    <a:pos x="60" y="23"/>
                  </a:cxn>
                  <a:cxn ang="0">
                    <a:pos x="58" y="20"/>
                  </a:cxn>
                  <a:cxn ang="0">
                    <a:pos x="56" y="20"/>
                  </a:cxn>
                  <a:cxn ang="0">
                    <a:pos x="9" y="0"/>
                  </a:cxn>
                </a:cxnLst>
                <a:rect l="0" t="0" r="r" b="b"/>
                <a:pathLst>
                  <a:path w="63" h="34">
                    <a:moveTo>
                      <a:pt x="9" y="0"/>
                    </a:moveTo>
                    <a:lnTo>
                      <a:pt x="7" y="0"/>
                    </a:lnTo>
                    <a:lnTo>
                      <a:pt x="5" y="0"/>
                    </a:lnTo>
                    <a:lnTo>
                      <a:pt x="3" y="3"/>
                    </a:lnTo>
                    <a:lnTo>
                      <a:pt x="0" y="5"/>
                    </a:lnTo>
                    <a:lnTo>
                      <a:pt x="0" y="7"/>
                    </a:lnTo>
                    <a:lnTo>
                      <a:pt x="3" y="9"/>
                    </a:lnTo>
                    <a:lnTo>
                      <a:pt x="5" y="11"/>
                    </a:lnTo>
                    <a:lnTo>
                      <a:pt x="7" y="14"/>
                    </a:lnTo>
                    <a:lnTo>
                      <a:pt x="54" y="34"/>
                    </a:lnTo>
                    <a:lnTo>
                      <a:pt x="56" y="34"/>
                    </a:lnTo>
                    <a:lnTo>
                      <a:pt x="58" y="34"/>
                    </a:lnTo>
                    <a:lnTo>
                      <a:pt x="60" y="34"/>
                    </a:lnTo>
                    <a:lnTo>
                      <a:pt x="63" y="32"/>
                    </a:lnTo>
                    <a:lnTo>
                      <a:pt x="63" y="29"/>
                    </a:lnTo>
                    <a:lnTo>
                      <a:pt x="63" y="27"/>
                    </a:lnTo>
                    <a:lnTo>
                      <a:pt x="63" y="25"/>
                    </a:lnTo>
                    <a:lnTo>
                      <a:pt x="60" y="23"/>
                    </a:lnTo>
                    <a:lnTo>
                      <a:pt x="58" y="20"/>
                    </a:lnTo>
                    <a:lnTo>
                      <a:pt x="56" y="20"/>
                    </a:lnTo>
                    <a:lnTo>
                      <a:pt x="9" y="0"/>
                    </a:lnTo>
                    <a:close/>
                  </a:path>
                </a:pathLst>
              </a:custGeom>
              <a:solidFill>
                <a:srgbClr val="000000"/>
              </a:solidFill>
              <a:ln w="9525">
                <a:solidFill>
                  <a:srgbClr val="008080"/>
                </a:solidFill>
                <a:round/>
              </a:ln>
            </p:spPr>
            <p:txBody>
              <a:bodyPr/>
              <a:lstStyle/>
              <a:p>
                <a:endParaRPr lang="zh-CN" altLang="en-US"/>
              </a:p>
            </p:txBody>
          </p:sp>
          <p:sp>
            <p:nvSpPr>
              <p:cNvPr id="361495" name="Freeform 23"/>
              <p:cNvSpPr/>
              <p:nvPr/>
            </p:nvSpPr>
            <p:spPr bwMode="auto">
              <a:xfrm>
                <a:off x="2347" y="2667"/>
                <a:ext cx="64" cy="31"/>
              </a:xfrm>
              <a:custGeom>
                <a:avLst/>
                <a:gdLst/>
                <a:ahLst/>
                <a:cxnLst>
                  <a:cxn ang="0">
                    <a:pos x="9" y="0"/>
                  </a:cxn>
                  <a:cxn ang="0">
                    <a:pos x="7" y="0"/>
                  </a:cxn>
                  <a:cxn ang="0">
                    <a:pos x="4" y="2"/>
                  </a:cxn>
                  <a:cxn ang="0">
                    <a:pos x="2" y="4"/>
                  </a:cxn>
                  <a:cxn ang="0">
                    <a:pos x="0" y="6"/>
                  </a:cxn>
                  <a:cxn ang="0">
                    <a:pos x="0" y="9"/>
                  </a:cxn>
                  <a:cxn ang="0">
                    <a:pos x="2" y="11"/>
                  </a:cxn>
                  <a:cxn ang="0">
                    <a:pos x="4" y="13"/>
                  </a:cxn>
                  <a:cxn ang="0">
                    <a:pos x="7" y="13"/>
                  </a:cxn>
                  <a:cxn ang="0">
                    <a:pos x="22" y="20"/>
                  </a:cxn>
                  <a:cxn ang="0">
                    <a:pos x="58" y="31"/>
                  </a:cxn>
                  <a:cxn ang="0">
                    <a:pos x="60" y="31"/>
                  </a:cxn>
                  <a:cxn ang="0">
                    <a:pos x="62" y="29"/>
                  </a:cxn>
                  <a:cxn ang="0">
                    <a:pos x="64" y="26"/>
                  </a:cxn>
                  <a:cxn ang="0">
                    <a:pos x="64" y="24"/>
                  </a:cxn>
                  <a:cxn ang="0">
                    <a:pos x="64" y="22"/>
                  </a:cxn>
                  <a:cxn ang="0">
                    <a:pos x="64" y="20"/>
                  </a:cxn>
                  <a:cxn ang="0">
                    <a:pos x="62" y="18"/>
                  </a:cxn>
                  <a:cxn ang="0">
                    <a:pos x="60" y="18"/>
                  </a:cxn>
                  <a:cxn ang="0">
                    <a:pos x="24" y="6"/>
                  </a:cxn>
                  <a:cxn ang="0">
                    <a:pos x="9" y="0"/>
                  </a:cxn>
                </a:cxnLst>
                <a:rect l="0" t="0" r="r" b="b"/>
                <a:pathLst>
                  <a:path w="64" h="31">
                    <a:moveTo>
                      <a:pt x="9" y="0"/>
                    </a:moveTo>
                    <a:lnTo>
                      <a:pt x="7" y="0"/>
                    </a:lnTo>
                    <a:lnTo>
                      <a:pt x="4" y="2"/>
                    </a:lnTo>
                    <a:lnTo>
                      <a:pt x="2" y="4"/>
                    </a:lnTo>
                    <a:lnTo>
                      <a:pt x="0" y="6"/>
                    </a:lnTo>
                    <a:lnTo>
                      <a:pt x="0" y="9"/>
                    </a:lnTo>
                    <a:lnTo>
                      <a:pt x="2" y="11"/>
                    </a:lnTo>
                    <a:lnTo>
                      <a:pt x="4" y="13"/>
                    </a:lnTo>
                    <a:lnTo>
                      <a:pt x="7" y="13"/>
                    </a:lnTo>
                    <a:lnTo>
                      <a:pt x="22" y="20"/>
                    </a:lnTo>
                    <a:lnTo>
                      <a:pt x="58" y="31"/>
                    </a:lnTo>
                    <a:lnTo>
                      <a:pt x="60" y="31"/>
                    </a:lnTo>
                    <a:lnTo>
                      <a:pt x="62" y="29"/>
                    </a:lnTo>
                    <a:lnTo>
                      <a:pt x="64" y="26"/>
                    </a:lnTo>
                    <a:lnTo>
                      <a:pt x="64" y="24"/>
                    </a:lnTo>
                    <a:lnTo>
                      <a:pt x="64" y="22"/>
                    </a:lnTo>
                    <a:lnTo>
                      <a:pt x="64" y="20"/>
                    </a:lnTo>
                    <a:lnTo>
                      <a:pt x="62" y="18"/>
                    </a:lnTo>
                    <a:lnTo>
                      <a:pt x="60" y="18"/>
                    </a:lnTo>
                    <a:lnTo>
                      <a:pt x="24" y="6"/>
                    </a:lnTo>
                    <a:lnTo>
                      <a:pt x="9" y="0"/>
                    </a:lnTo>
                    <a:close/>
                  </a:path>
                </a:pathLst>
              </a:custGeom>
              <a:solidFill>
                <a:srgbClr val="000000"/>
              </a:solidFill>
              <a:ln w="9525">
                <a:solidFill>
                  <a:srgbClr val="008080"/>
                </a:solidFill>
                <a:round/>
              </a:ln>
            </p:spPr>
            <p:txBody>
              <a:bodyPr/>
              <a:lstStyle/>
              <a:p>
                <a:endParaRPr lang="zh-CN" altLang="en-US"/>
              </a:p>
            </p:txBody>
          </p:sp>
          <p:sp>
            <p:nvSpPr>
              <p:cNvPr id="361496" name="Freeform 24"/>
              <p:cNvSpPr/>
              <p:nvPr/>
            </p:nvSpPr>
            <p:spPr bwMode="auto">
              <a:xfrm>
                <a:off x="2436" y="2696"/>
                <a:ext cx="66" cy="24"/>
              </a:xfrm>
              <a:custGeom>
                <a:avLst/>
                <a:gdLst/>
                <a:ahLst/>
                <a:cxnLst>
                  <a:cxn ang="0">
                    <a:pos x="9" y="0"/>
                  </a:cxn>
                  <a:cxn ang="0">
                    <a:pos x="6" y="0"/>
                  </a:cxn>
                  <a:cxn ang="0">
                    <a:pos x="4" y="0"/>
                  </a:cxn>
                  <a:cxn ang="0">
                    <a:pos x="2" y="2"/>
                  </a:cxn>
                  <a:cxn ang="0">
                    <a:pos x="0" y="4"/>
                  </a:cxn>
                  <a:cxn ang="0">
                    <a:pos x="0" y="6"/>
                  </a:cxn>
                  <a:cxn ang="0">
                    <a:pos x="2" y="9"/>
                  </a:cxn>
                  <a:cxn ang="0">
                    <a:pos x="4" y="11"/>
                  </a:cxn>
                  <a:cxn ang="0">
                    <a:pos x="6" y="13"/>
                  </a:cxn>
                  <a:cxn ang="0">
                    <a:pos x="58" y="24"/>
                  </a:cxn>
                  <a:cxn ang="0">
                    <a:pos x="60" y="24"/>
                  </a:cxn>
                  <a:cxn ang="0">
                    <a:pos x="62" y="24"/>
                  </a:cxn>
                  <a:cxn ang="0">
                    <a:pos x="64" y="22"/>
                  </a:cxn>
                  <a:cxn ang="0">
                    <a:pos x="66" y="20"/>
                  </a:cxn>
                  <a:cxn ang="0">
                    <a:pos x="66" y="17"/>
                  </a:cxn>
                  <a:cxn ang="0">
                    <a:pos x="64" y="15"/>
                  </a:cxn>
                  <a:cxn ang="0">
                    <a:pos x="62" y="13"/>
                  </a:cxn>
                  <a:cxn ang="0">
                    <a:pos x="60" y="11"/>
                  </a:cxn>
                  <a:cxn ang="0">
                    <a:pos x="9" y="0"/>
                  </a:cxn>
                </a:cxnLst>
                <a:rect l="0" t="0" r="r" b="b"/>
                <a:pathLst>
                  <a:path w="66" h="24">
                    <a:moveTo>
                      <a:pt x="9" y="0"/>
                    </a:moveTo>
                    <a:lnTo>
                      <a:pt x="6" y="0"/>
                    </a:lnTo>
                    <a:lnTo>
                      <a:pt x="4" y="0"/>
                    </a:lnTo>
                    <a:lnTo>
                      <a:pt x="2" y="2"/>
                    </a:lnTo>
                    <a:lnTo>
                      <a:pt x="0" y="4"/>
                    </a:lnTo>
                    <a:lnTo>
                      <a:pt x="0" y="6"/>
                    </a:lnTo>
                    <a:lnTo>
                      <a:pt x="2" y="9"/>
                    </a:lnTo>
                    <a:lnTo>
                      <a:pt x="4" y="11"/>
                    </a:lnTo>
                    <a:lnTo>
                      <a:pt x="6" y="13"/>
                    </a:lnTo>
                    <a:lnTo>
                      <a:pt x="58" y="24"/>
                    </a:lnTo>
                    <a:lnTo>
                      <a:pt x="60" y="24"/>
                    </a:lnTo>
                    <a:lnTo>
                      <a:pt x="62" y="24"/>
                    </a:lnTo>
                    <a:lnTo>
                      <a:pt x="64" y="22"/>
                    </a:lnTo>
                    <a:lnTo>
                      <a:pt x="66" y="20"/>
                    </a:lnTo>
                    <a:lnTo>
                      <a:pt x="66" y="17"/>
                    </a:lnTo>
                    <a:lnTo>
                      <a:pt x="64" y="15"/>
                    </a:lnTo>
                    <a:lnTo>
                      <a:pt x="62" y="13"/>
                    </a:lnTo>
                    <a:lnTo>
                      <a:pt x="60" y="11"/>
                    </a:lnTo>
                    <a:lnTo>
                      <a:pt x="9" y="0"/>
                    </a:lnTo>
                    <a:close/>
                  </a:path>
                </a:pathLst>
              </a:custGeom>
              <a:solidFill>
                <a:srgbClr val="000000"/>
              </a:solidFill>
              <a:ln w="9525">
                <a:solidFill>
                  <a:srgbClr val="008080"/>
                </a:solidFill>
                <a:round/>
              </a:ln>
            </p:spPr>
            <p:txBody>
              <a:bodyPr/>
              <a:lstStyle/>
              <a:p>
                <a:endParaRPr lang="zh-CN" altLang="en-US"/>
              </a:p>
            </p:txBody>
          </p:sp>
          <p:sp>
            <p:nvSpPr>
              <p:cNvPr id="361497" name="Freeform 25"/>
              <p:cNvSpPr/>
              <p:nvPr/>
            </p:nvSpPr>
            <p:spPr bwMode="auto">
              <a:xfrm>
                <a:off x="2527" y="2716"/>
                <a:ext cx="66" cy="22"/>
              </a:xfrm>
              <a:custGeom>
                <a:avLst/>
                <a:gdLst/>
                <a:ahLst/>
                <a:cxnLst>
                  <a:cxn ang="0">
                    <a:pos x="9" y="0"/>
                  </a:cxn>
                  <a:cxn ang="0">
                    <a:pos x="7" y="0"/>
                  </a:cxn>
                  <a:cxn ang="0">
                    <a:pos x="4" y="0"/>
                  </a:cxn>
                  <a:cxn ang="0">
                    <a:pos x="2" y="2"/>
                  </a:cxn>
                  <a:cxn ang="0">
                    <a:pos x="0" y="4"/>
                  </a:cxn>
                  <a:cxn ang="0">
                    <a:pos x="0" y="6"/>
                  </a:cxn>
                  <a:cxn ang="0">
                    <a:pos x="2" y="9"/>
                  </a:cxn>
                  <a:cxn ang="0">
                    <a:pos x="4" y="11"/>
                  </a:cxn>
                  <a:cxn ang="0">
                    <a:pos x="7" y="13"/>
                  </a:cxn>
                  <a:cxn ang="0">
                    <a:pos x="40" y="20"/>
                  </a:cxn>
                  <a:cxn ang="0">
                    <a:pos x="58" y="22"/>
                  </a:cxn>
                  <a:cxn ang="0">
                    <a:pos x="60" y="22"/>
                  </a:cxn>
                  <a:cxn ang="0">
                    <a:pos x="62" y="20"/>
                  </a:cxn>
                  <a:cxn ang="0">
                    <a:pos x="64" y="17"/>
                  </a:cxn>
                  <a:cxn ang="0">
                    <a:pos x="66" y="15"/>
                  </a:cxn>
                  <a:cxn ang="0">
                    <a:pos x="66" y="13"/>
                  </a:cxn>
                  <a:cxn ang="0">
                    <a:pos x="64" y="11"/>
                  </a:cxn>
                  <a:cxn ang="0">
                    <a:pos x="62" y="9"/>
                  </a:cxn>
                  <a:cxn ang="0">
                    <a:pos x="60" y="9"/>
                  </a:cxn>
                  <a:cxn ang="0">
                    <a:pos x="42" y="6"/>
                  </a:cxn>
                  <a:cxn ang="0">
                    <a:pos x="9" y="0"/>
                  </a:cxn>
                </a:cxnLst>
                <a:rect l="0" t="0" r="r" b="b"/>
                <a:pathLst>
                  <a:path w="66" h="22">
                    <a:moveTo>
                      <a:pt x="9" y="0"/>
                    </a:moveTo>
                    <a:lnTo>
                      <a:pt x="7" y="0"/>
                    </a:lnTo>
                    <a:lnTo>
                      <a:pt x="4" y="0"/>
                    </a:lnTo>
                    <a:lnTo>
                      <a:pt x="2" y="2"/>
                    </a:lnTo>
                    <a:lnTo>
                      <a:pt x="0" y="4"/>
                    </a:lnTo>
                    <a:lnTo>
                      <a:pt x="0" y="6"/>
                    </a:lnTo>
                    <a:lnTo>
                      <a:pt x="2" y="9"/>
                    </a:lnTo>
                    <a:lnTo>
                      <a:pt x="4" y="11"/>
                    </a:lnTo>
                    <a:lnTo>
                      <a:pt x="7" y="13"/>
                    </a:lnTo>
                    <a:lnTo>
                      <a:pt x="40" y="20"/>
                    </a:lnTo>
                    <a:lnTo>
                      <a:pt x="58" y="22"/>
                    </a:lnTo>
                    <a:lnTo>
                      <a:pt x="60" y="22"/>
                    </a:lnTo>
                    <a:lnTo>
                      <a:pt x="62" y="20"/>
                    </a:lnTo>
                    <a:lnTo>
                      <a:pt x="64" y="17"/>
                    </a:lnTo>
                    <a:lnTo>
                      <a:pt x="66" y="15"/>
                    </a:lnTo>
                    <a:lnTo>
                      <a:pt x="66" y="13"/>
                    </a:lnTo>
                    <a:lnTo>
                      <a:pt x="64" y="11"/>
                    </a:lnTo>
                    <a:lnTo>
                      <a:pt x="62" y="9"/>
                    </a:lnTo>
                    <a:lnTo>
                      <a:pt x="60" y="9"/>
                    </a:lnTo>
                    <a:lnTo>
                      <a:pt x="42" y="6"/>
                    </a:lnTo>
                    <a:lnTo>
                      <a:pt x="9" y="0"/>
                    </a:lnTo>
                    <a:close/>
                  </a:path>
                </a:pathLst>
              </a:custGeom>
              <a:solidFill>
                <a:srgbClr val="000000"/>
              </a:solidFill>
              <a:ln w="9525">
                <a:solidFill>
                  <a:srgbClr val="008080"/>
                </a:solidFill>
                <a:round/>
              </a:ln>
            </p:spPr>
            <p:txBody>
              <a:bodyPr/>
              <a:lstStyle/>
              <a:p>
                <a:endParaRPr lang="zh-CN" altLang="en-US"/>
              </a:p>
            </p:txBody>
          </p:sp>
          <p:sp>
            <p:nvSpPr>
              <p:cNvPr id="361498" name="Freeform 26"/>
              <p:cNvSpPr/>
              <p:nvPr/>
            </p:nvSpPr>
            <p:spPr bwMode="auto">
              <a:xfrm>
                <a:off x="2620" y="2731"/>
                <a:ext cx="67" cy="18"/>
              </a:xfrm>
              <a:custGeom>
                <a:avLst/>
                <a:gdLst/>
                <a:ahLst/>
                <a:cxnLst>
                  <a:cxn ang="0">
                    <a:pos x="7" y="0"/>
                  </a:cxn>
                  <a:cxn ang="0">
                    <a:pos x="5" y="0"/>
                  </a:cxn>
                  <a:cxn ang="0">
                    <a:pos x="2" y="0"/>
                  </a:cxn>
                  <a:cxn ang="0">
                    <a:pos x="0" y="2"/>
                  </a:cxn>
                  <a:cxn ang="0">
                    <a:pos x="0" y="5"/>
                  </a:cxn>
                  <a:cxn ang="0">
                    <a:pos x="0" y="7"/>
                  </a:cxn>
                  <a:cxn ang="0">
                    <a:pos x="0" y="9"/>
                  </a:cxn>
                  <a:cxn ang="0">
                    <a:pos x="2" y="11"/>
                  </a:cxn>
                  <a:cxn ang="0">
                    <a:pos x="5" y="14"/>
                  </a:cxn>
                  <a:cxn ang="0">
                    <a:pos x="20" y="16"/>
                  </a:cxn>
                  <a:cxn ang="0">
                    <a:pos x="58" y="18"/>
                  </a:cxn>
                  <a:cxn ang="0">
                    <a:pos x="60" y="18"/>
                  </a:cxn>
                  <a:cxn ang="0">
                    <a:pos x="62" y="18"/>
                  </a:cxn>
                  <a:cxn ang="0">
                    <a:pos x="65" y="16"/>
                  </a:cxn>
                  <a:cxn ang="0">
                    <a:pos x="67" y="14"/>
                  </a:cxn>
                  <a:cxn ang="0">
                    <a:pos x="67" y="11"/>
                  </a:cxn>
                  <a:cxn ang="0">
                    <a:pos x="65" y="9"/>
                  </a:cxn>
                  <a:cxn ang="0">
                    <a:pos x="62" y="7"/>
                  </a:cxn>
                  <a:cxn ang="0">
                    <a:pos x="60" y="5"/>
                  </a:cxn>
                  <a:cxn ang="0">
                    <a:pos x="22" y="2"/>
                  </a:cxn>
                  <a:cxn ang="0">
                    <a:pos x="7" y="0"/>
                  </a:cxn>
                </a:cxnLst>
                <a:rect l="0" t="0" r="r" b="b"/>
                <a:pathLst>
                  <a:path w="67" h="18">
                    <a:moveTo>
                      <a:pt x="7" y="0"/>
                    </a:moveTo>
                    <a:lnTo>
                      <a:pt x="5" y="0"/>
                    </a:lnTo>
                    <a:lnTo>
                      <a:pt x="2" y="0"/>
                    </a:lnTo>
                    <a:lnTo>
                      <a:pt x="0" y="2"/>
                    </a:lnTo>
                    <a:lnTo>
                      <a:pt x="0" y="5"/>
                    </a:lnTo>
                    <a:lnTo>
                      <a:pt x="0" y="7"/>
                    </a:lnTo>
                    <a:lnTo>
                      <a:pt x="0" y="9"/>
                    </a:lnTo>
                    <a:lnTo>
                      <a:pt x="2" y="11"/>
                    </a:lnTo>
                    <a:lnTo>
                      <a:pt x="5" y="14"/>
                    </a:lnTo>
                    <a:lnTo>
                      <a:pt x="20" y="16"/>
                    </a:lnTo>
                    <a:lnTo>
                      <a:pt x="58" y="18"/>
                    </a:lnTo>
                    <a:lnTo>
                      <a:pt x="60" y="18"/>
                    </a:lnTo>
                    <a:lnTo>
                      <a:pt x="62" y="18"/>
                    </a:lnTo>
                    <a:lnTo>
                      <a:pt x="65" y="16"/>
                    </a:lnTo>
                    <a:lnTo>
                      <a:pt x="67" y="14"/>
                    </a:lnTo>
                    <a:lnTo>
                      <a:pt x="67" y="11"/>
                    </a:lnTo>
                    <a:lnTo>
                      <a:pt x="65" y="9"/>
                    </a:lnTo>
                    <a:lnTo>
                      <a:pt x="62" y="7"/>
                    </a:lnTo>
                    <a:lnTo>
                      <a:pt x="60" y="5"/>
                    </a:lnTo>
                    <a:lnTo>
                      <a:pt x="22" y="2"/>
                    </a:lnTo>
                    <a:lnTo>
                      <a:pt x="7" y="0"/>
                    </a:lnTo>
                    <a:close/>
                  </a:path>
                </a:pathLst>
              </a:custGeom>
              <a:solidFill>
                <a:srgbClr val="000000"/>
              </a:solidFill>
              <a:ln w="9525">
                <a:solidFill>
                  <a:srgbClr val="008080"/>
                </a:solidFill>
                <a:round/>
              </a:ln>
            </p:spPr>
            <p:txBody>
              <a:bodyPr/>
              <a:lstStyle/>
              <a:p>
                <a:endParaRPr lang="zh-CN" altLang="en-US"/>
              </a:p>
            </p:txBody>
          </p:sp>
          <p:sp>
            <p:nvSpPr>
              <p:cNvPr id="361499" name="Freeform 27"/>
              <p:cNvSpPr/>
              <p:nvPr/>
            </p:nvSpPr>
            <p:spPr bwMode="auto">
              <a:xfrm>
                <a:off x="2713" y="2740"/>
                <a:ext cx="65" cy="18"/>
              </a:xfrm>
              <a:custGeom>
                <a:avLst/>
                <a:gdLst/>
                <a:ahLst/>
                <a:cxnLst>
                  <a:cxn ang="0">
                    <a:pos x="7" y="0"/>
                  </a:cxn>
                  <a:cxn ang="0">
                    <a:pos x="5" y="0"/>
                  </a:cxn>
                  <a:cxn ang="0">
                    <a:pos x="3" y="2"/>
                  </a:cxn>
                  <a:cxn ang="0">
                    <a:pos x="0" y="5"/>
                  </a:cxn>
                  <a:cxn ang="0">
                    <a:pos x="0" y="7"/>
                  </a:cxn>
                  <a:cxn ang="0">
                    <a:pos x="0" y="9"/>
                  </a:cxn>
                  <a:cxn ang="0">
                    <a:pos x="0" y="11"/>
                  </a:cxn>
                  <a:cxn ang="0">
                    <a:pos x="3" y="13"/>
                  </a:cxn>
                  <a:cxn ang="0">
                    <a:pos x="5" y="13"/>
                  </a:cxn>
                  <a:cxn ang="0">
                    <a:pos x="58" y="18"/>
                  </a:cxn>
                  <a:cxn ang="0">
                    <a:pos x="60" y="18"/>
                  </a:cxn>
                  <a:cxn ang="0">
                    <a:pos x="63" y="16"/>
                  </a:cxn>
                  <a:cxn ang="0">
                    <a:pos x="65" y="13"/>
                  </a:cxn>
                  <a:cxn ang="0">
                    <a:pos x="65" y="11"/>
                  </a:cxn>
                  <a:cxn ang="0">
                    <a:pos x="65" y="9"/>
                  </a:cxn>
                  <a:cxn ang="0">
                    <a:pos x="65" y="7"/>
                  </a:cxn>
                  <a:cxn ang="0">
                    <a:pos x="63" y="5"/>
                  </a:cxn>
                  <a:cxn ang="0">
                    <a:pos x="60" y="5"/>
                  </a:cxn>
                  <a:cxn ang="0">
                    <a:pos x="7" y="0"/>
                  </a:cxn>
                </a:cxnLst>
                <a:rect l="0" t="0" r="r" b="b"/>
                <a:pathLst>
                  <a:path w="65" h="18">
                    <a:moveTo>
                      <a:pt x="7" y="0"/>
                    </a:moveTo>
                    <a:lnTo>
                      <a:pt x="5" y="0"/>
                    </a:lnTo>
                    <a:lnTo>
                      <a:pt x="3" y="2"/>
                    </a:lnTo>
                    <a:lnTo>
                      <a:pt x="0" y="5"/>
                    </a:lnTo>
                    <a:lnTo>
                      <a:pt x="0" y="7"/>
                    </a:lnTo>
                    <a:lnTo>
                      <a:pt x="0" y="9"/>
                    </a:lnTo>
                    <a:lnTo>
                      <a:pt x="0" y="11"/>
                    </a:lnTo>
                    <a:lnTo>
                      <a:pt x="3" y="13"/>
                    </a:lnTo>
                    <a:lnTo>
                      <a:pt x="5" y="13"/>
                    </a:lnTo>
                    <a:lnTo>
                      <a:pt x="58" y="18"/>
                    </a:lnTo>
                    <a:lnTo>
                      <a:pt x="60" y="18"/>
                    </a:lnTo>
                    <a:lnTo>
                      <a:pt x="63" y="16"/>
                    </a:lnTo>
                    <a:lnTo>
                      <a:pt x="65" y="13"/>
                    </a:lnTo>
                    <a:lnTo>
                      <a:pt x="65" y="11"/>
                    </a:lnTo>
                    <a:lnTo>
                      <a:pt x="65" y="9"/>
                    </a:lnTo>
                    <a:lnTo>
                      <a:pt x="65" y="7"/>
                    </a:lnTo>
                    <a:lnTo>
                      <a:pt x="63" y="5"/>
                    </a:lnTo>
                    <a:lnTo>
                      <a:pt x="60" y="5"/>
                    </a:lnTo>
                    <a:lnTo>
                      <a:pt x="7" y="0"/>
                    </a:lnTo>
                    <a:close/>
                  </a:path>
                </a:pathLst>
              </a:custGeom>
              <a:solidFill>
                <a:srgbClr val="000000"/>
              </a:solidFill>
              <a:ln w="9525">
                <a:solidFill>
                  <a:srgbClr val="008080"/>
                </a:solidFill>
                <a:round/>
              </a:ln>
            </p:spPr>
            <p:txBody>
              <a:bodyPr/>
              <a:lstStyle/>
              <a:p>
                <a:endParaRPr lang="zh-CN" altLang="en-US"/>
              </a:p>
            </p:txBody>
          </p:sp>
          <p:sp>
            <p:nvSpPr>
              <p:cNvPr id="361500" name="Freeform 28"/>
              <p:cNvSpPr/>
              <p:nvPr/>
            </p:nvSpPr>
            <p:spPr bwMode="auto">
              <a:xfrm>
                <a:off x="2804" y="2745"/>
                <a:ext cx="67" cy="15"/>
              </a:xfrm>
              <a:custGeom>
                <a:avLst/>
                <a:gdLst/>
                <a:ahLst/>
                <a:cxnLst>
                  <a:cxn ang="0">
                    <a:pos x="9" y="0"/>
                  </a:cxn>
                  <a:cxn ang="0">
                    <a:pos x="7" y="0"/>
                  </a:cxn>
                  <a:cxn ang="0">
                    <a:pos x="5" y="2"/>
                  </a:cxn>
                  <a:cxn ang="0">
                    <a:pos x="3" y="4"/>
                  </a:cxn>
                  <a:cxn ang="0">
                    <a:pos x="0" y="6"/>
                  </a:cxn>
                  <a:cxn ang="0">
                    <a:pos x="0" y="8"/>
                  </a:cxn>
                  <a:cxn ang="0">
                    <a:pos x="3" y="11"/>
                  </a:cxn>
                  <a:cxn ang="0">
                    <a:pos x="5" y="13"/>
                  </a:cxn>
                  <a:cxn ang="0">
                    <a:pos x="7" y="13"/>
                  </a:cxn>
                  <a:cxn ang="0">
                    <a:pos x="60" y="15"/>
                  </a:cxn>
                  <a:cxn ang="0">
                    <a:pos x="63" y="15"/>
                  </a:cxn>
                  <a:cxn ang="0">
                    <a:pos x="65" y="13"/>
                  </a:cxn>
                  <a:cxn ang="0">
                    <a:pos x="67" y="11"/>
                  </a:cxn>
                  <a:cxn ang="0">
                    <a:pos x="67" y="8"/>
                  </a:cxn>
                  <a:cxn ang="0">
                    <a:pos x="67" y="6"/>
                  </a:cxn>
                  <a:cxn ang="0">
                    <a:pos x="67" y="4"/>
                  </a:cxn>
                  <a:cxn ang="0">
                    <a:pos x="65" y="2"/>
                  </a:cxn>
                  <a:cxn ang="0">
                    <a:pos x="63" y="2"/>
                  </a:cxn>
                  <a:cxn ang="0">
                    <a:pos x="9" y="0"/>
                  </a:cxn>
                </a:cxnLst>
                <a:rect l="0" t="0" r="r" b="b"/>
                <a:pathLst>
                  <a:path w="67" h="15">
                    <a:moveTo>
                      <a:pt x="9" y="0"/>
                    </a:moveTo>
                    <a:lnTo>
                      <a:pt x="7" y="0"/>
                    </a:lnTo>
                    <a:lnTo>
                      <a:pt x="5" y="2"/>
                    </a:lnTo>
                    <a:lnTo>
                      <a:pt x="3" y="4"/>
                    </a:lnTo>
                    <a:lnTo>
                      <a:pt x="0" y="6"/>
                    </a:lnTo>
                    <a:lnTo>
                      <a:pt x="0" y="8"/>
                    </a:lnTo>
                    <a:lnTo>
                      <a:pt x="3" y="11"/>
                    </a:lnTo>
                    <a:lnTo>
                      <a:pt x="5" y="13"/>
                    </a:lnTo>
                    <a:lnTo>
                      <a:pt x="7" y="13"/>
                    </a:lnTo>
                    <a:lnTo>
                      <a:pt x="60" y="15"/>
                    </a:lnTo>
                    <a:lnTo>
                      <a:pt x="63" y="15"/>
                    </a:lnTo>
                    <a:lnTo>
                      <a:pt x="65" y="13"/>
                    </a:lnTo>
                    <a:lnTo>
                      <a:pt x="67" y="11"/>
                    </a:lnTo>
                    <a:lnTo>
                      <a:pt x="67" y="8"/>
                    </a:lnTo>
                    <a:lnTo>
                      <a:pt x="67" y="6"/>
                    </a:lnTo>
                    <a:lnTo>
                      <a:pt x="67" y="4"/>
                    </a:lnTo>
                    <a:lnTo>
                      <a:pt x="65" y="2"/>
                    </a:lnTo>
                    <a:lnTo>
                      <a:pt x="63" y="2"/>
                    </a:lnTo>
                    <a:lnTo>
                      <a:pt x="9" y="0"/>
                    </a:lnTo>
                    <a:close/>
                  </a:path>
                </a:pathLst>
              </a:custGeom>
              <a:solidFill>
                <a:srgbClr val="000000"/>
              </a:solidFill>
              <a:ln w="9525">
                <a:solidFill>
                  <a:srgbClr val="008080"/>
                </a:solidFill>
                <a:round/>
              </a:ln>
            </p:spPr>
            <p:txBody>
              <a:bodyPr/>
              <a:lstStyle/>
              <a:p>
                <a:endParaRPr lang="zh-CN" altLang="en-US"/>
              </a:p>
            </p:txBody>
          </p:sp>
          <p:sp>
            <p:nvSpPr>
              <p:cNvPr id="361501" name="Freeform 29"/>
              <p:cNvSpPr/>
              <p:nvPr/>
            </p:nvSpPr>
            <p:spPr bwMode="auto">
              <a:xfrm>
                <a:off x="2898" y="2745"/>
                <a:ext cx="66" cy="15"/>
              </a:xfrm>
              <a:custGeom>
                <a:avLst/>
                <a:gdLst/>
                <a:ahLst/>
                <a:cxnLst>
                  <a:cxn ang="0">
                    <a:pos x="9" y="2"/>
                  </a:cxn>
                  <a:cxn ang="0">
                    <a:pos x="6" y="2"/>
                  </a:cxn>
                  <a:cxn ang="0">
                    <a:pos x="4" y="2"/>
                  </a:cxn>
                  <a:cxn ang="0">
                    <a:pos x="2" y="4"/>
                  </a:cxn>
                  <a:cxn ang="0">
                    <a:pos x="0" y="6"/>
                  </a:cxn>
                  <a:cxn ang="0">
                    <a:pos x="0" y="8"/>
                  </a:cxn>
                  <a:cxn ang="0">
                    <a:pos x="2" y="11"/>
                  </a:cxn>
                  <a:cxn ang="0">
                    <a:pos x="4" y="13"/>
                  </a:cxn>
                  <a:cxn ang="0">
                    <a:pos x="6" y="15"/>
                  </a:cxn>
                  <a:cxn ang="0">
                    <a:pos x="60" y="13"/>
                  </a:cxn>
                  <a:cxn ang="0">
                    <a:pos x="62" y="13"/>
                  </a:cxn>
                  <a:cxn ang="0">
                    <a:pos x="64" y="13"/>
                  </a:cxn>
                  <a:cxn ang="0">
                    <a:pos x="66" y="11"/>
                  </a:cxn>
                  <a:cxn ang="0">
                    <a:pos x="66" y="8"/>
                  </a:cxn>
                  <a:cxn ang="0">
                    <a:pos x="66" y="6"/>
                  </a:cxn>
                  <a:cxn ang="0">
                    <a:pos x="66" y="4"/>
                  </a:cxn>
                  <a:cxn ang="0">
                    <a:pos x="64" y="2"/>
                  </a:cxn>
                  <a:cxn ang="0">
                    <a:pos x="62" y="0"/>
                  </a:cxn>
                  <a:cxn ang="0">
                    <a:pos x="9" y="2"/>
                  </a:cxn>
                </a:cxnLst>
                <a:rect l="0" t="0" r="r" b="b"/>
                <a:pathLst>
                  <a:path w="66" h="15">
                    <a:moveTo>
                      <a:pt x="9" y="2"/>
                    </a:moveTo>
                    <a:lnTo>
                      <a:pt x="6" y="2"/>
                    </a:lnTo>
                    <a:lnTo>
                      <a:pt x="4" y="2"/>
                    </a:lnTo>
                    <a:lnTo>
                      <a:pt x="2" y="4"/>
                    </a:lnTo>
                    <a:lnTo>
                      <a:pt x="0" y="6"/>
                    </a:lnTo>
                    <a:lnTo>
                      <a:pt x="0" y="8"/>
                    </a:lnTo>
                    <a:lnTo>
                      <a:pt x="2" y="11"/>
                    </a:lnTo>
                    <a:lnTo>
                      <a:pt x="4" y="13"/>
                    </a:lnTo>
                    <a:lnTo>
                      <a:pt x="6" y="15"/>
                    </a:lnTo>
                    <a:lnTo>
                      <a:pt x="60" y="13"/>
                    </a:lnTo>
                    <a:lnTo>
                      <a:pt x="62" y="13"/>
                    </a:lnTo>
                    <a:lnTo>
                      <a:pt x="64" y="13"/>
                    </a:lnTo>
                    <a:lnTo>
                      <a:pt x="66" y="11"/>
                    </a:lnTo>
                    <a:lnTo>
                      <a:pt x="66" y="8"/>
                    </a:lnTo>
                    <a:lnTo>
                      <a:pt x="66" y="6"/>
                    </a:lnTo>
                    <a:lnTo>
                      <a:pt x="66" y="4"/>
                    </a:lnTo>
                    <a:lnTo>
                      <a:pt x="64" y="2"/>
                    </a:lnTo>
                    <a:lnTo>
                      <a:pt x="62" y="0"/>
                    </a:lnTo>
                    <a:lnTo>
                      <a:pt x="9" y="2"/>
                    </a:lnTo>
                    <a:close/>
                  </a:path>
                </a:pathLst>
              </a:custGeom>
              <a:solidFill>
                <a:srgbClr val="000000"/>
              </a:solidFill>
              <a:ln w="9525">
                <a:solidFill>
                  <a:srgbClr val="008080"/>
                </a:solidFill>
                <a:round/>
              </a:ln>
            </p:spPr>
            <p:txBody>
              <a:bodyPr/>
              <a:lstStyle/>
              <a:p>
                <a:endParaRPr lang="zh-CN" altLang="en-US"/>
              </a:p>
            </p:txBody>
          </p:sp>
          <p:sp>
            <p:nvSpPr>
              <p:cNvPr id="361502" name="Freeform 30"/>
              <p:cNvSpPr/>
              <p:nvPr/>
            </p:nvSpPr>
            <p:spPr bwMode="auto">
              <a:xfrm>
                <a:off x="2991" y="2740"/>
                <a:ext cx="67" cy="16"/>
              </a:xfrm>
              <a:custGeom>
                <a:avLst/>
                <a:gdLst/>
                <a:ahLst/>
                <a:cxnLst>
                  <a:cxn ang="0">
                    <a:pos x="7" y="2"/>
                  </a:cxn>
                  <a:cxn ang="0">
                    <a:pos x="4" y="5"/>
                  </a:cxn>
                  <a:cxn ang="0">
                    <a:pos x="2" y="7"/>
                  </a:cxn>
                  <a:cxn ang="0">
                    <a:pos x="0" y="9"/>
                  </a:cxn>
                  <a:cxn ang="0">
                    <a:pos x="0" y="11"/>
                  </a:cxn>
                  <a:cxn ang="0">
                    <a:pos x="2" y="13"/>
                  </a:cxn>
                  <a:cxn ang="0">
                    <a:pos x="4" y="16"/>
                  </a:cxn>
                  <a:cxn ang="0">
                    <a:pos x="7" y="16"/>
                  </a:cxn>
                  <a:cxn ang="0">
                    <a:pos x="9" y="16"/>
                  </a:cxn>
                  <a:cxn ang="0">
                    <a:pos x="51" y="13"/>
                  </a:cxn>
                  <a:cxn ang="0">
                    <a:pos x="62" y="13"/>
                  </a:cxn>
                  <a:cxn ang="0">
                    <a:pos x="64" y="11"/>
                  </a:cxn>
                  <a:cxn ang="0">
                    <a:pos x="67" y="9"/>
                  </a:cxn>
                  <a:cxn ang="0">
                    <a:pos x="67" y="7"/>
                  </a:cxn>
                  <a:cxn ang="0">
                    <a:pos x="67" y="5"/>
                  </a:cxn>
                  <a:cxn ang="0">
                    <a:pos x="67" y="2"/>
                  </a:cxn>
                  <a:cxn ang="0">
                    <a:pos x="64" y="0"/>
                  </a:cxn>
                  <a:cxn ang="0">
                    <a:pos x="62" y="0"/>
                  </a:cxn>
                  <a:cxn ang="0">
                    <a:pos x="60" y="0"/>
                  </a:cxn>
                  <a:cxn ang="0">
                    <a:pos x="49" y="0"/>
                  </a:cxn>
                  <a:cxn ang="0">
                    <a:pos x="7" y="2"/>
                  </a:cxn>
                </a:cxnLst>
                <a:rect l="0" t="0" r="r" b="b"/>
                <a:pathLst>
                  <a:path w="67" h="16">
                    <a:moveTo>
                      <a:pt x="7" y="2"/>
                    </a:moveTo>
                    <a:lnTo>
                      <a:pt x="4" y="5"/>
                    </a:lnTo>
                    <a:lnTo>
                      <a:pt x="2" y="7"/>
                    </a:lnTo>
                    <a:lnTo>
                      <a:pt x="0" y="9"/>
                    </a:lnTo>
                    <a:lnTo>
                      <a:pt x="0" y="11"/>
                    </a:lnTo>
                    <a:lnTo>
                      <a:pt x="2" y="13"/>
                    </a:lnTo>
                    <a:lnTo>
                      <a:pt x="4" y="16"/>
                    </a:lnTo>
                    <a:lnTo>
                      <a:pt x="7" y="16"/>
                    </a:lnTo>
                    <a:lnTo>
                      <a:pt x="9" y="16"/>
                    </a:lnTo>
                    <a:lnTo>
                      <a:pt x="51" y="13"/>
                    </a:lnTo>
                    <a:lnTo>
                      <a:pt x="62" y="13"/>
                    </a:lnTo>
                    <a:lnTo>
                      <a:pt x="64" y="11"/>
                    </a:lnTo>
                    <a:lnTo>
                      <a:pt x="67" y="9"/>
                    </a:lnTo>
                    <a:lnTo>
                      <a:pt x="67" y="7"/>
                    </a:lnTo>
                    <a:lnTo>
                      <a:pt x="67" y="5"/>
                    </a:lnTo>
                    <a:lnTo>
                      <a:pt x="67" y="2"/>
                    </a:lnTo>
                    <a:lnTo>
                      <a:pt x="64" y="0"/>
                    </a:lnTo>
                    <a:lnTo>
                      <a:pt x="62" y="0"/>
                    </a:lnTo>
                    <a:lnTo>
                      <a:pt x="60" y="0"/>
                    </a:lnTo>
                    <a:lnTo>
                      <a:pt x="49" y="0"/>
                    </a:lnTo>
                    <a:lnTo>
                      <a:pt x="7" y="2"/>
                    </a:lnTo>
                    <a:close/>
                  </a:path>
                </a:pathLst>
              </a:custGeom>
              <a:solidFill>
                <a:srgbClr val="000000"/>
              </a:solidFill>
              <a:ln w="9525">
                <a:solidFill>
                  <a:srgbClr val="008080"/>
                </a:solidFill>
                <a:round/>
              </a:ln>
            </p:spPr>
            <p:txBody>
              <a:bodyPr/>
              <a:lstStyle/>
              <a:p>
                <a:endParaRPr lang="zh-CN" altLang="en-US"/>
              </a:p>
            </p:txBody>
          </p:sp>
          <p:sp>
            <p:nvSpPr>
              <p:cNvPr id="361503" name="Freeform 31"/>
              <p:cNvSpPr/>
              <p:nvPr/>
            </p:nvSpPr>
            <p:spPr bwMode="auto">
              <a:xfrm>
                <a:off x="3084" y="2729"/>
                <a:ext cx="67" cy="20"/>
              </a:xfrm>
              <a:custGeom>
                <a:avLst/>
                <a:gdLst/>
                <a:ahLst/>
                <a:cxnLst>
                  <a:cxn ang="0">
                    <a:pos x="7" y="7"/>
                  </a:cxn>
                  <a:cxn ang="0">
                    <a:pos x="5" y="7"/>
                  </a:cxn>
                  <a:cxn ang="0">
                    <a:pos x="3" y="9"/>
                  </a:cxn>
                  <a:cxn ang="0">
                    <a:pos x="0" y="11"/>
                  </a:cxn>
                  <a:cxn ang="0">
                    <a:pos x="0" y="13"/>
                  </a:cxn>
                  <a:cxn ang="0">
                    <a:pos x="3" y="16"/>
                  </a:cxn>
                  <a:cxn ang="0">
                    <a:pos x="5" y="18"/>
                  </a:cxn>
                  <a:cxn ang="0">
                    <a:pos x="7" y="20"/>
                  </a:cxn>
                  <a:cxn ang="0">
                    <a:pos x="9" y="20"/>
                  </a:cxn>
                  <a:cxn ang="0">
                    <a:pos x="36" y="18"/>
                  </a:cxn>
                  <a:cxn ang="0">
                    <a:pos x="63" y="13"/>
                  </a:cxn>
                  <a:cxn ang="0">
                    <a:pos x="65" y="11"/>
                  </a:cxn>
                  <a:cxn ang="0">
                    <a:pos x="67" y="9"/>
                  </a:cxn>
                  <a:cxn ang="0">
                    <a:pos x="67" y="7"/>
                  </a:cxn>
                  <a:cxn ang="0">
                    <a:pos x="67" y="4"/>
                  </a:cxn>
                  <a:cxn ang="0">
                    <a:pos x="67" y="2"/>
                  </a:cxn>
                  <a:cxn ang="0">
                    <a:pos x="65" y="0"/>
                  </a:cxn>
                  <a:cxn ang="0">
                    <a:pos x="63" y="0"/>
                  </a:cxn>
                  <a:cxn ang="0">
                    <a:pos x="60" y="0"/>
                  </a:cxn>
                  <a:cxn ang="0">
                    <a:pos x="34" y="4"/>
                  </a:cxn>
                  <a:cxn ang="0">
                    <a:pos x="7" y="7"/>
                  </a:cxn>
                </a:cxnLst>
                <a:rect l="0" t="0" r="r" b="b"/>
                <a:pathLst>
                  <a:path w="67" h="20">
                    <a:moveTo>
                      <a:pt x="7" y="7"/>
                    </a:moveTo>
                    <a:lnTo>
                      <a:pt x="5" y="7"/>
                    </a:lnTo>
                    <a:lnTo>
                      <a:pt x="3" y="9"/>
                    </a:lnTo>
                    <a:lnTo>
                      <a:pt x="0" y="11"/>
                    </a:lnTo>
                    <a:lnTo>
                      <a:pt x="0" y="13"/>
                    </a:lnTo>
                    <a:lnTo>
                      <a:pt x="3" y="16"/>
                    </a:lnTo>
                    <a:lnTo>
                      <a:pt x="5" y="18"/>
                    </a:lnTo>
                    <a:lnTo>
                      <a:pt x="7" y="20"/>
                    </a:lnTo>
                    <a:lnTo>
                      <a:pt x="9" y="20"/>
                    </a:lnTo>
                    <a:lnTo>
                      <a:pt x="36" y="18"/>
                    </a:lnTo>
                    <a:lnTo>
                      <a:pt x="63" y="13"/>
                    </a:lnTo>
                    <a:lnTo>
                      <a:pt x="65" y="11"/>
                    </a:lnTo>
                    <a:lnTo>
                      <a:pt x="67" y="9"/>
                    </a:lnTo>
                    <a:lnTo>
                      <a:pt x="67" y="7"/>
                    </a:lnTo>
                    <a:lnTo>
                      <a:pt x="67" y="4"/>
                    </a:lnTo>
                    <a:lnTo>
                      <a:pt x="67" y="2"/>
                    </a:lnTo>
                    <a:lnTo>
                      <a:pt x="65" y="0"/>
                    </a:lnTo>
                    <a:lnTo>
                      <a:pt x="63" y="0"/>
                    </a:lnTo>
                    <a:lnTo>
                      <a:pt x="60" y="0"/>
                    </a:lnTo>
                    <a:lnTo>
                      <a:pt x="34" y="4"/>
                    </a:lnTo>
                    <a:lnTo>
                      <a:pt x="7" y="7"/>
                    </a:lnTo>
                    <a:close/>
                  </a:path>
                </a:pathLst>
              </a:custGeom>
              <a:solidFill>
                <a:srgbClr val="000000"/>
              </a:solidFill>
              <a:ln w="9525">
                <a:solidFill>
                  <a:srgbClr val="008080"/>
                </a:solidFill>
                <a:round/>
              </a:ln>
            </p:spPr>
            <p:txBody>
              <a:bodyPr/>
              <a:lstStyle/>
              <a:p>
                <a:endParaRPr lang="zh-CN" altLang="en-US"/>
              </a:p>
            </p:txBody>
          </p:sp>
          <p:sp>
            <p:nvSpPr>
              <p:cNvPr id="361504" name="Freeform 32"/>
              <p:cNvSpPr/>
              <p:nvPr/>
            </p:nvSpPr>
            <p:spPr bwMode="auto">
              <a:xfrm>
                <a:off x="3178" y="2713"/>
                <a:ext cx="64" cy="23"/>
              </a:xfrm>
              <a:custGeom>
                <a:avLst/>
                <a:gdLst/>
                <a:ahLst/>
                <a:cxnLst>
                  <a:cxn ang="0">
                    <a:pos x="4" y="9"/>
                  </a:cxn>
                  <a:cxn ang="0">
                    <a:pos x="2" y="12"/>
                  </a:cxn>
                  <a:cxn ang="0">
                    <a:pos x="0" y="14"/>
                  </a:cxn>
                  <a:cxn ang="0">
                    <a:pos x="0" y="16"/>
                  </a:cxn>
                  <a:cxn ang="0">
                    <a:pos x="0" y="18"/>
                  </a:cxn>
                  <a:cxn ang="0">
                    <a:pos x="0" y="20"/>
                  </a:cxn>
                  <a:cxn ang="0">
                    <a:pos x="2" y="23"/>
                  </a:cxn>
                  <a:cxn ang="0">
                    <a:pos x="4" y="23"/>
                  </a:cxn>
                  <a:cxn ang="0">
                    <a:pos x="6" y="23"/>
                  </a:cxn>
                  <a:cxn ang="0">
                    <a:pos x="15" y="23"/>
                  </a:cxn>
                  <a:cxn ang="0">
                    <a:pos x="60" y="14"/>
                  </a:cxn>
                  <a:cxn ang="0">
                    <a:pos x="62" y="12"/>
                  </a:cxn>
                  <a:cxn ang="0">
                    <a:pos x="64" y="9"/>
                  </a:cxn>
                  <a:cxn ang="0">
                    <a:pos x="64" y="7"/>
                  </a:cxn>
                  <a:cxn ang="0">
                    <a:pos x="64" y="5"/>
                  </a:cxn>
                  <a:cxn ang="0">
                    <a:pos x="64" y="3"/>
                  </a:cxn>
                  <a:cxn ang="0">
                    <a:pos x="62" y="0"/>
                  </a:cxn>
                  <a:cxn ang="0">
                    <a:pos x="60" y="0"/>
                  </a:cxn>
                  <a:cxn ang="0">
                    <a:pos x="57" y="0"/>
                  </a:cxn>
                  <a:cxn ang="0">
                    <a:pos x="13" y="9"/>
                  </a:cxn>
                  <a:cxn ang="0">
                    <a:pos x="4" y="9"/>
                  </a:cxn>
                </a:cxnLst>
                <a:rect l="0" t="0" r="r" b="b"/>
                <a:pathLst>
                  <a:path w="64" h="23">
                    <a:moveTo>
                      <a:pt x="4" y="9"/>
                    </a:moveTo>
                    <a:lnTo>
                      <a:pt x="2" y="12"/>
                    </a:lnTo>
                    <a:lnTo>
                      <a:pt x="0" y="14"/>
                    </a:lnTo>
                    <a:lnTo>
                      <a:pt x="0" y="16"/>
                    </a:lnTo>
                    <a:lnTo>
                      <a:pt x="0" y="18"/>
                    </a:lnTo>
                    <a:lnTo>
                      <a:pt x="0" y="20"/>
                    </a:lnTo>
                    <a:lnTo>
                      <a:pt x="2" y="23"/>
                    </a:lnTo>
                    <a:lnTo>
                      <a:pt x="4" y="23"/>
                    </a:lnTo>
                    <a:lnTo>
                      <a:pt x="6" y="23"/>
                    </a:lnTo>
                    <a:lnTo>
                      <a:pt x="15" y="23"/>
                    </a:lnTo>
                    <a:lnTo>
                      <a:pt x="60" y="14"/>
                    </a:lnTo>
                    <a:lnTo>
                      <a:pt x="62" y="12"/>
                    </a:lnTo>
                    <a:lnTo>
                      <a:pt x="64" y="9"/>
                    </a:lnTo>
                    <a:lnTo>
                      <a:pt x="64" y="7"/>
                    </a:lnTo>
                    <a:lnTo>
                      <a:pt x="64" y="5"/>
                    </a:lnTo>
                    <a:lnTo>
                      <a:pt x="64" y="3"/>
                    </a:lnTo>
                    <a:lnTo>
                      <a:pt x="62" y="0"/>
                    </a:lnTo>
                    <a:lnTo>
                      <a:pt x="60" y="0"/>
                    </a:lnTo>
                    <a:lnTo>
                      <a:pt x="57" y="0"/>
                    </a:lnTo>
                    <a:lnTo>
                      <a:pt x="13" y="9"/>
                    </a:lnTo>
                    <a:lnTo>
                      <a:pt x="4" y="9"/>
                    </a:lnTo>
                    <a:close/>
                  </a:path>
                </a:pathLst>
              </a:custGeom>
              <a:solidFill>
                <a:srgbClr val="000000"/>
              </a:solidFill>
              <a:ln w="9525">
                <a:solidFill>
                  <a:srgbClr val="008080"/>
                </a:solidFill>
                <a:round/>
              </a:ln>
            </p:spPr>
            <p:txBody>
              <a:bodyPr/>
              <a:lstStyle/>
              <a:p>
                <a:endParaRPr lang="zh-CN" altLang="en-US"/>
              </a:p>
            </p:txBody>
          </p:sp>
          <p:sp>
            <p:nvSpPr>
              <p:cNvPr id="361505" name="Freeform 33"/>
              <p:cNvSpPr/>
              <p:nvPr/>
            </p:nvSpPr>
            <p:spPr bwMode="auto">
              <a:xfrm>
                <a:off x="3269" y="2693"/>
                <a:ext cx="64" cy="25"/>
              </a:xfrm>
              <a:custGeom>
                <a:avLst/>
                <a:gdLst/>
                <a:ahLst/>
                <a:cxnLst>
                  <a:cxn ang="0">
                    <a:pos x="6" y="12"/>
                  </a:cxn>
                  <a:cxn ang="0">
                    <a:pos x="4" y="14"/>
                  </a:cxn>
                  <a:cxn ang="0">
                    <a:pos x="2" y="16"/>
                  </a:cxn>
                  <a:cxn ang="0">
                    <a:pos x="0" y="18"/>
                  </a:cxn>
                  <a:cxn ang="0">
                    <a:pos x="0" y="20"/>
                  </a:cxn>
                  <a:cxn ang="0">
                    <a:pos x="2" y="23"/>
                  </a:cxn>
                  <a:cxn ang="0">
                    <a:pos x="4" y="25"/>
                  </a:cxn>
                  <a:cxn ang="0">
                    <a:pos x="6" y="25"/>
                  </a:cxn>
                  <a:cxn ang="0">
                    <a:pos x="9" y="25"/>
                  </a:cxn>
                  <a:cxn ang="0">
                    <a:pos x="60" y="14"/>
                  </a:cxn>
                  <a:cxn ang="0">
                    <a:pos x="60" y="14"/>
                  </a:cxn>
                  <a:cxn ang="0">
                    <a:pos x="62" y="12"/>
                  </a:cxn>
                  <a:cxn ang="0">
                    <a:pos x="64" y="9"/>
                  </a:cxn>
                  <a:cxn ang="0">
                    <a:pos x="64" y="7"/>
                  </a:cxn>
                  <a:cxn ang="0">
                    <a:pos x="64" y="5"/>
                  </a:cxn>
                  <a:cxn ang="0">
                    <a:pos x="64" y="3"/>
                  </a:cxn>
                  <a:cxn ang="0">
                    <a:pos x="62" y="0"/>
                  </a:cxn>
                  <a:cxn ang="0">
                    <a:pos x="60" y="0"/>
                  </a:cxn>
                  <a:cxn ang="0">
                    <a:pos x="57" y="0"/>
                  </a:cxn>
                  <a:cxn ang="0">
                    <a:pos x="57" y="0"/>
                  </a:cxn>
                  <a:cxn ang="0">
                    <a:pos x="6" y="12"/>
                  </a:cxn>
                </a:cxnLst>
                <a:rect l="0" t="0" r="r" b="b"/>
                <a:pathLst>
                  <a:path w="64" h="25">
                    <a:moveTo>
                      <a:pt x="6" y="12"/>
                    </a:moveTo>
                    <a:lnTo>
                      <a:pt x="4" y="14"/>
                    </a:lnTo>
                    <a:lnTo>
                      <a:pt x="2" y="16"/>
                    </a:lnTo>
                    <a:lnTo>
                      <a:pt x="0" y="18"/>
                    </a:lnTo>
                    <a:lnTo>
                      <a:pt x="0" y="20"/>
                    </a:lnTo>
                    <a:lnTo>
                      <a:pt x="2" y="23"/>
                    </a:lnTo>
                    <a:lnTo>
                      <a:pt x="4" y="25"/>
                    </a:lnTo>
                    <a:lnTo>
                      <a:pt x="6" y="25"/>
                    </a:lnTo>
                    <a:lnTo>
                      <a:pt x="9" y="25"/>
                    </a:lnTo>
                    <a:lnTo>
                      <a:pt x="60" y="14"/>
                    </a:lnTo>
                    <a:lnTo>
                      <a:pt x="60" y="14"/>
                    </a:lnTo>
                    <a:lnTo>
                      <a:pt x="62" y="12"/>
                    </a:lnTo>
                    <a:lnTo>
                      <a:pt x="64" y="9"/>
                    </a:lnTo>
                    <a:lnTo>
                      <a:pt x="64" y="7"/>
                    </a:lnTo>
                    <a:lnTo>
                      <a:pt x="64" y="5"/>
                    </a:lnTo>
                    <a:lnTo>
                      <a:pt x="64" y="3"/>
                    </a:lnTo>
                    <a:lnTo>
                      <a:pt x="62" y="0"/>
                    </a:lnTo>
                    <a:lnTo>
                      <a:pt x="60" y="0"/>
                    </a:lnTo>
                    <a:lnTo>
                      <a:pt x="57" y="0"/>
                    </a:lnTo>
                    <a:lnTo>
                      <a:pt x="57" y="0"/>
                    </a:lnTo>
                    <a:lnTo>
                      <a:pt x="6" y="12"/>
                    </a:lnTo>
                    <a:close/>
                  </a:path>
                </a:pathLst>
              </a:custGeom>
              <a:solidFill>
                <a:srgbClr val="000000"/>
              </a:solidFill>
              <a:ln w="9525">
                <a:solidFill>
                  <a:srgbClr val="008080"/>
                </a:solidFill>
                <a:round/>
              </a:ln>
            </p:spPr>
            <p:txBody>
              <a:bodyPr/>
              <a:lstStyle/>
              <a:p>
                <a:endParaRPr lang="zh-CN" altLang="en-US"/>
              </a:p>
            </p:txBody>
          </p:sp>
          <p:sp>
            <p:nvSpPr>
              <p:cNvPr id="361506" name="Freeform 34"/>
              <p:cNvSpPr/>
              <p:nvPr/>
            </p:nvSpPr>
            <p:spPr bwMode="auto">
              <a:xfrm>
                <a:off x="3360" y="2665"/>
                <a:ext cx="62" cy="28"/>
              </a:xfrm>
              <a:custGeom>
                <a:avLst/>
                <a:gdLst/>
                <a:ahLst/>
                <a:cxnLst>
                  <a:cxn ang="0">
                    <a:pos x="4" y="15"/>
                  </a:cxn>
                  <a:cxn ang="0">
                    <a:pos x="2" y="17"/>
                  </a:cxn>
                  <a:cxn ang="0">
                    <a:pos x="0" y="20"/>
                  </a:cxn>
                  <a:cxn ang="0">
                    <a:pos x="0" y="22"/>
                  </a:cxn>
                  <a:cxn ang="0">
                    <a:pos x="0" y="24"/>
                  </a:cxn>
                  <a:cxn ang="0">
                    <a:pos x="0" y="26"/>
                  </a:cxn>
                  <a:cxn ang="0">
                    <a:pos x="2" y="28"/>
                  </a:cxn>
                  <a:cxn ang="0">
                    <a:pos x="4" y="28"/>
                  </a:cxn>
                  <a:cxn ang="0">
                    <a:pos x="6" y="28"/>
                  </a:cxn>
                  <a:cxn ang="0">
                    <a:pos x="31" y="22"/>
                  </a:cxn>
                  <a:cxn ang="0">
                    <a:pos x="57" y="13"/>
                  </a:cxn>
                  <a:cxn ang="0">
                    <a:pos x="60" y="11"/>
                  </a:cxn>
                  <a:cxn ang="0">
                    <a:pos x="62" y="8"/>
                  </a:cxn>
                  <a:cxn ang="0">
                    <a:pos x="62" y="6"/>
                  </a:cxn>
                  <a:cxn ang="0">
                    <a:pos x="62" y="4"/>
                  </a:cxn>
                  <a:cxn ang="0">
                    <a:pos x="62" y="2"/>
                  </a:cxn>
                  <a:cxn ang="0">
                    <a:pos x="60" y="0"/>
                  </a:cxn>
                  <a:cxn ang="0">
                    <a:pos x="57" y="0"/>
                  </a:cxn>
                  <a:cxn ang="0">
                    <a:pos x="55" y="0"/>
                  </a:cxn>
                  <a:cxn ang="0">
                    <a:pos x="29" y="8"/>
                  </a:cxn>
                  <a:cxn ang="0">
                    <a:pos x="4" y="15"/>
                  </a:cxn>
                </a:cxnLst>
                <a:rect l="0" t="0" r="r" b="b"/>
                <a:pathLst>
                  <a:path w="62" h="28">
                    <a:moveTo>
                      <a:pt x="4" y="15"/>
                    </a:moveTo>
                    <a:lnTo>
                      <a:pt x="2" y="17"/>
                    </a:lnTo>
                    <a:lnTo>
                      <a:pt x="0" y="20"/>
                    </a:lnTo>
                    <a:lnTo>
                      <a:pt x="0" y="22"/>
                    </a:lnTo>
                    <a:lnTo>
                      <a:pt x="0" y="24"/>
                    </a:lnTo>
                    <a:lnTo>
                      <a:pt x="0" y="26"/>
                    </a:lnTo>
                    <a:lnTo>
                      <a:pt x="2" y="28"/>
                    </a:lnTo>
                    <a:lnTo>
                      <a:pt x="4" y="28"/>
                    </a:lnTo>
                    <a:lnTo>
                      <a:pt x="6" y="28"/>
                    </a:lnTo>
                    <a:lnTo>
                      <a:pt x="31" y="22"/>
                    </a:lnTo>
                    <a:lnTo>
                      <a:pt x="57" y="13"/>
                    </a:lnTo>
                    <a:lnTo>
                      <a:pt x="60" y="11"/>
                    </a:lnTo>
                    <a:lnTo>
                      <a:pt x="62" y="8"/>
                    </a:lnTo>
                    <a:lnTo>
                      <a:pt x="62" y="6"/>
                    </a:lnTo>
                    <a:lnTo>
                      <a:pt x="62" y="4"/>
                    </a:lnTo>
                    <a:lnTo>
                      <a:pt x="62" y="2"/>
                    </a:lnTo>
                    <a:lnTo>
                      <a:pt x="60" y="0"/>
                    </a:lnTo>
                    <a:lnTo>
                      <a:pt x="57" y="0"/>
                    </a:lnTo>
                    <a:lnTo>
                      <a:pt x="55" y="0"/>
                    </a:lnTo>
                    <a:lnTo>
                      <a:pt x="29" y="8"/>
                    </a:lnTo>
                    <a:lnTo>
                      <a:pt x="4" y="15"/>
                    </a:lnTo>
                    <a:close/>
                  </a:path>
                </a:pathLst>
              </a:custGeom>
              <a:solidFill>
                <a:srgbClr val="000000"/>
              </a:solidFill>
              <a:ln w="9525">
                <a:solidFill>
                  <a:srgbClr val="008080"/>
                </a:solidFill>
                <a:round/>
              </a:ln>
            </p:spPr>
            <p:txBody>
              <a:bodyPr/>
              <a:lstStyle/>
              <a:p>
                <a:endParaRPr lang="zh-CN" altLang="en-US"/>
              </a:p>
            </p:txBody>
          </p:sp>
          <p:sp>
            <p:nvSpPr>
              <p:cNvPr id="361507" name="Freeform 35"/>
              <p:cNvSpPr/>
              <p:nvPr/>
            </p:nvSpPr>
            <p:spPr bwMode="auto">
              <a:xfrm>
                <a:off x="3446" y="2629"/>
                <a:ext cx="63" cy="33"/>
              </a:xfrm>
              <a:custGeom>
                <a:avLst/>
                <a:gdLst/>
                <a:ahLst/>
                <a:cxnLst>
                  <a:cxn ang="0">
                    <a:pos x="7" y="20"/>
                  </a:cxn>
                  <a:cxn ang="0">
                    <a:pos x="5" y="22"/>
                  </a:cxn>
                  <a:cxn ang="0">
                    <a:pos x="3" y="24"/>
                  </a:cxn>
                  <a:cxn ang="0">
                    <a:pos x="0" y="27"/>
                  </a:cxn>
                  <a:cxn ang="0">
                    <a:pos x="0" y="29"/>
                  </a:cxn>
                  <a:cxn ang="0">
                    <a:pos x="3" y="31"/>
                  </a:cxn>
                  <a:cxn ang="0">
                    <a:pos x="5" y="33"/>
                  </a:cxn>
                  <a:cxn ang="0">
                    <a:pos x="7" y="33"/>
                  </a:cxn>
                  <a:cxn ang="0">
                    <a:pos x="9" y="33"/>
                  </a:cxn>
                  <a:cxn ang="0">
                    <a:pos x="51" y="15"/>
                  </a:cxn>
                  <a:cxn ang="0">
                    <a:pos x="54" y="13"/>
                  </a:cxn>
                  <a:cxn ang="0">
                    <a:pos x="60" y="11"/>
                  </a:cxn>
                  <a:cxn ang="0">
                    <a:pos x="63" y="9"/>
                  </a:cxn>
                  <a:cxn ang="0">
                    <a:pos x="63" y="7"/>
                  </a:cxn>
                  <a:cxn ang="0">
                    <a:pos x="63" y="4"/>
                  </a:cxn>
                  <a:cxn ang="0">
                    <a:pos x="63" y="2"/>
                  </a:cxn>
                  <a:cxn ang="0">
                    <a:pos x="60" y="0"/>
                  </a:cxn>
                  <a:cxn ang="0">
                    <a:pos x="58" y="0"/>
                  </a:cxn>
                  <a:cxn ang="0">
                    <a:pos x="56" y="0"/>
                  </a:cxn>
                  <a:cxn ang="0">
                    <a:pos x="54" y="0"/>
                  </a:cxn>
                  <a:cxn ang="0">
                    <a:pos x="47" y="2"/>
                  </a:cxn>
                  <a:cxn ang="0">
                    <a:pos x="51" y="9"/>
                  </a:cxn>
                  <a:cxn ang="0">
                    <a:pos x="49" y="2"/>
                  </a:cxn>
                  <a:cxn ang="0">
                    <a:pos x="7" y="20"/>
                  </a:cxn>
                </a:cxnLst>
                <a:rect l="0" t="0" r="r" b="b"/>
                <a:pathLst>
                  <a:path w="63" h="33">
                    <a:moveTo>
                      <a:pt x="7" y="20"/>
                    </a:moveTo>
                    <a:lnTo>
                      <a:pt x="5" y="22"/>
                    </a:lnTo>
                    <a:lnTo>
                      <a:pt x="3" y="24"/>
                    </a:lnTo>
                    <a:lnTo>
                      <a:pt x="0" y="27"/>
                    </a:lnTo>
                    <a:lnTo>
                      <a:pt x="0" y="29"/>
                    </a:lnTo>
                    <a:lnTo>
                      <a:pt x="3" y="31"/>
                    </a:lnTo>
                    <a:lnTo>
                      <a:pt x="5" y="33"/>
                    </a:lnTo>
                    <a:lnTo>
                      <a:pt x="7" y="33"/>
                    </a:lnTo>
                    <a:lnTo>
                      <a:pt x="9" y="33"/>
                    </a:lnTo>
                    <a:lnTo>
                      <a:pt x="51" y="15"/>
                    </a:lnTo>
                    <a:lnTo>
                      <a:pt x="54" y="13"/>
                    </a:lnTo>
                    <a:lnTo>
                      <a:pt x="60" y="11"/>
                    </a:lnTo>
                    <a:lnTo>
                      <a:pt x="63" y="9"/>
                    </a:lnTo>
                    <a:lnTo>
                      <a:pt x="63" y="7"/>
                    </a:lnTo>
                    <a:lnTo>
                      <a:pt x="63" y="4"/>
                    </a:lnTo>
                    <a:lnTo>
                      <a:pt x="63" y="2"/>
                    </a:lnTo>
                    <a:lnTo>
                      <a:pt x="60" y="0"/>
                    </a:lnTo>
                    <a:lnTo>
                      <a:pt x="58" y="0"/>
                    </a:lnTo>
                    <a:lnTo>
                      <a:pt x="56" y="0"/>
                    </a:lnTo>
                    <a:lnTo>
                      <a:pt x="54" y="0"/>
                    </a:lnTo>
                    <a:lnTo>
                      <a:pt x="47" y="2"/>
                    </a:lnTo>
                    <a:lnTo>
                      <a:pt x="51" y="9"/>
                    </a:lnTo>
                    <a:lnTo>
                      <a:pt x="49" y="2"/>
                    </a:lnTo>
                    <a:lnTo>
                      <a:pt x="7" y="20"/>
                    </a:lnTo>
                    <a:close/>
                  </a:path>
                </a:pathLst>
              </a:custGeom>
              <a:solidFill>
                <a:srgbClr val="000000"/>
              </a:solidFill>
              <a:ln w="9525">
                <a:solidFill>
                  <a:srgbClr val="008080"/>
                </a:solidFill>
                <a:round/>
              </a:ln>
            </p:spPr>
            <p:txBody>
              <a:bodyPr/>
              <a:lstStyle/>
              <a:p>
                <a:endParaRPr lang="zh-CN" altLang="en-US"/>
              </a:p>
            </p:txBody>
          </p:sp>
          <p:sp>
            <p:nvSpPr>
              <p:cNvPr id="361508" name="Freeform 36"/>
              <p:cNvSpPr/>
              <p:nvPr/>
            </p:nvSpPr>
            <p:spPr bwMode="auto">
              <a:xfrm>
                <a:off x="3531" y="2580"/>
                <a:ext cx="58" cy="42"/>
              </a:xfrm>
              <a:custGeom>
                <a:avLst/>
                <a:gdLst/>
                <a:ahLst/>
                <a:cxnLst>
                  <a:cxn ang="0">
                    <a:pos x="4" y="31"/>
                  </a:cxn>
                  <a:cxn ang="0">
                    <a:pos x="2" y="33"/>
                  </a:cxn>
                  <a:cxn ang="0">
                    <a:pos x="0" y="36"/>
                  </a:cxn>
                  <a:cxn ang="0">
                    <a:pos x="0" y="38"/>
                  </a:cxn>
                  <a:cxn ang="0">
                    <a:pos x="2" y="40"/>
                  </a:cxn>
                  <a:cxn ang="0">
                    <a:pos x="4" y="42"/>
                  </a:cxn>
                  <a:cxn ang="0">
                    <a:pos x="6" y="42"/>
                  </a:cxn>
                  <a:cxn ang="0">
                    <a:pos x="9" y="42"/>
                  </a:cxn>
                  <a:cxn ang="0">
                    <a:pos x="11" y="42"/>
                  </a:cxn>
                  <a:cxn ang="0">
                    <a:pos x="15" y="38"/>
                  </a:cxn>
                  <a:cxn ang="0">
                    <a:pos x="55" y="13"/>
                  </a:cxn>
                  <a:cxn ang="0">
                    <a:pos x="58" y="11"/>
                  </a:cxn>
                  <a:cxn ang="0">
                    <a:pos x="58" y="9"/>
                  </a:cxn>
                  <a:cxn ang="0">
                    <a:pos x="58" y="7"/>
                  </a:cxn>
                  <a:cxn ang="0">
                    <a:pos x="58" y="4"/>
                  </a:cxn>
                  <a:cxn ang="0">
                    <a:pos x="55" y="2"/>
                  </a:cxn>
                  <a:cxn ang="0">
                    <a:pos x="53" y="0"/>
                  </a:cxn>
                  <a:cxn ang="0">
                    <a:pos x="51" y="0"/>
                  </a:cxn>
                  <a:cxn ang="0">
                    <a:pos x="49" y="2"/>
                  </a:cxn>
                  <a:cxn ang="0">
                    <a:pos x="9" y="27"/>
                  </a:cxn>
                  <a:cxn ang="0">
                    <a:pos x="4" y="31"/>
                  </a:cxn>
                </a:cxnLst>
                <a:rect l="0" t="0" r="r" b="b"/>
                <a:pathLst>
                  <a:path w="58" h="42">
                    <a:moveTo>
                      <a:pt x="4" y="31"/>
                    </a:moveTo>
                    <a:lnTo>
                      <a:pt x="2" y="33"/>
                    </a:lnTo>
                    <a:lnTo>
                      <a:pt x="0" y="36"/>
                    </a:lnTo>
                    <a:lnTo>
                      <a:pt x="0" y="38"/>
                    </a:lnTo>
                    <a:lnTo>
                      <a:pt x="2" y="40"/>
                    </a:lnTo>
                    <a:lnTo>
                      <a:pt x="4" y="42"/>
                    </a:lnTo>
                    <a:lnTo>
                      <a:pt x="6" y="42"/>
                    </a:lnTo>
                    <a:lnTo>
                      <a:pt x="9" y="42"/>
                    </a:lnTo>
                    <a:lnTo>
                      <a:pt x="11" y="42"/>
                    </a:lnTo>
                    <a:lnTo>
                      <a:pt x="15" y="38"/>
                    </a:lnTo>
                    <a:lnTo>
                      <a:pt x="55" y="13"/>
                    </a:lnTo>
                    <a:lnTo>
                      <a:pt x="58" y="11"/>
                    </a:lnTo>
                    <a:lnTo>
                      <a:pt x="58" y="9"/>
                    </a:lnTo>
                    <a:lnTo>
                      <a:pt x="58" y="7"/>
                    </a:lnTo>
                    <a:lnTo>
                      <a:pt x="58" y="4"/>
                    </a:lnTo>
                    <a:lnTo>
                      <a:pt x="55" y="2"/>
                    </a:lnTo>
                    <a:lnTo>
                      <a:pt x="53" y="0"/>
                    </a:lnTo>
                    <a:lnTo>
                      <a:pt x="51" y="0"/>
                    </a:lnTo>
                    <a:lnTo>
                      <a:pt x="49" y="2"/>
                    </a:lnTo>
                    <a:lnTo>
                      <a:pt x="9" y="27"/>
                    </a:lnTo>
                    <a:lnTo>
                      <a:pt x="4" y="31"/>
                    </a:lnTo>
                    <a:close/>
                  </a:path>
                </a:pathLst>
              </a:custGeom>
              <a:solidFill>
                <a:srgbClr val="000000"/>
              </a:solidFill>
              <a:ln w="9525">
                <a:solidFill>
                  <a:srgbClr val="008080"/>
                </a:solidFill>
                <a:round/>
              </a:ln>
            </p:spPr>
            <p:txBody>
              <a:bodyPr/>
              <a:lstStyle/>
              <a:p>
                <a:endParaRPr lang="zh-CN" altLang="en-US"/>
              </a:p>
            </p:txBody>
          </p:sp>
          <p:sp>
            <p:nvSpPr>
              <p:cNvPr id="361509" name="Freeform 37"/>
              <p:cNvSpPr/>
              <p:nvPr/>
            </p:nvSpPr>
            <p:spPr bwMode="auto">
              <a:xfrm>
                <a:off x="3606" y="2516"/>
                <a:ext cx="49" cy="53"/>
              </a:xfrm>
              <a:custGeom>
                <a:avLst/>
                <a:gdLst/>
                <a:ahLst/>
                <a:cxnLst>
                  <a:cxn ang="0">
                    <a:pos x="5" y="40"/>
                  </a:cxn>
                  <a:cxn ang="0">
                    <a:pos x="3" y="42"/>
                  </a:cxn>
                  <a:cxn ang="0">
                    <a:pos x="0" y="44"/>
                  </a:cxn>
                  <a:cxn ang="0">
                    <a:pos x="0" y="46"/>
                  </a:cxn>
                  <a:cxn ang="0">
                    <a:pos x="3" y="48"/>
                  </a:cxn>
                  <a:cxn ang="0">
                    <a:pos x="5" y="51"/>
                  </a:cxn>
                  <a:cxn ang="0">
                    <a:pos x="7" y="53"/>
                  </a:cxn>
                  <a:cxn ang="0">
                    <a:pos x="9" y="53"/>
                  </a:cxn>
                  <a:cxn ang="0">
                    <a:pos x="11" y="51"/>
                  </a:cxn>
                  <a:cxn ang="0">
                    <a:pos x="14" y="48"/>
                  </a:cxn>
                  <a:cxn ang="0">
                    <a:pos x="16" y="46"/>
                  </a:cxn>
                  <a:cxn ang="0">
                    <a:pos x="42" y="17"/>
                  </a:cxn>
                  <a:cxn ang="0">
                    <a:pos x="47" y="8"/>
                  </a:cxn>
                  <a:cxn ang="0">
                    <a:pos x="49" y="6"/>
                  </a:cxn>
                  <a:cxn ang="0">
                    <a:pos x="49" y="4"/>
                  </a:cxn>
                  <a:cxn ang="0">
                    <a:pos x="47" y="2"/>
                  </a:cxn>
                  <a:cxn ang="0">
                    <a:pos x="45" y="0"/>
                  </a:cxn>
                  <a:cxn ang="0">
                    <a:pos x="42" y="0"/>
                  </a:cxn>
                  <a:cxn ang="0">
                    <a:pos x="40" y="0"/>
                  </a:cxn>
                  <a:cxn ang="0">
                    <a:pos x="38" y="0"/>
                  </a:cxn>
                  <a:cxn ang="0">
                    <a:pos x="36" y="2"/>
                  </a:cxn>
                  <a:cxn ang="0">
                    <a:pos x="31" y="11"/>
                  </a:cxn>
                  <a:cxn ang="0">
                    <a:pos x="5" y="40"/>
                  </a:cxn>
                  <a:cxn ang="0">
                    <a:pos x="11" y="42"/>
                  </a:cxn>
                  <a:cxn ang="0">
                    <a:pos x="7" y="37"/>
                  </a:cxn>
                  <a:cxn ang="0">
                    <a:pos x="5" y="40"/>
                  </a:cxn>
                </a:cxnLst>
                <a:rect l="0" t="0" r="r" b="b"/>
                <a:pathLst>
                  <a:path w="49" h="53">
                    <a:moveTo>
                      <a:pt x="5" y="40"/>
                    </a:moveTo>
                    <a:lnTo>
                      <a:pt x="3" y="42"/>
                    </a:lnTo>
                    <a:lnTo>
                      <a:pt x="0" y="44"/>
                    </a:lnTo>
                    <a:lnTo>
                      <a:pt x="0" y="46"/>
                    </a:lnTo>
                    <a:lnTo>
                      <a:pt x="3" y="48"/>
                    </a:lnTo>
                    <a:lnTo>
                      <a:pt x="5" y="51"/>
                    </a:lnTo>
                    <a:lnTo>
                      <a:pt x="7" y="53"/>
                    </a:lnTo>
                    <a:lnTo>
                      <a:pt x="9" y="53"/>
                    </a:lnTo>
                    <a:lnTo>
                      <a:pt x="11" y="51"/>
                    </a:lnTo>
                    <a:lnTo>
                      <a:pt x="14" y="48"/>
                    </a:lnTo>
                    <a:lnTo>
                      <a:pt x="16" y="46"/>
                    </a:lnTo>
                    <a:lnTo>
                      <a:pt x="42" y="17"/>
                    </a:lnTo>
                    <a:lnTo>
                      <a:pt x="47" y="8"/>
                    </a:lnTo>
                    <a:lnTo>
                      <a:pt x="49" y="6"/>
                    </a:lnTo>
                    <a:lnTo>
                      <a:pt x="49" y="4"/>
                    </a:lnTo>
                    <a:lnTo>
                      <a:pt x="47" y="2"/>
                    </a:lnTo>
                    <a:lnTo>
                      <a:pt x="45" y="0"/>
                    </a:lnTo>
                    <a:lnTo>
                      <a:pt x="42" y="0"/>
                    </a:lnTo>
                    <a:lnTo>
                      <a:pt x="40" y="0"/>
                    </a:lnTo>
                    <a:lnTo>
                      <a:pt x="38" y="0"/>
                    </a:lnTo>
                    <a:lnTo>
                      <a:pt x="36" y="2"/>
                    </a:lnTo>
                    <a:lnTo>
                      <a:pt x="31" y="11"/>
                    </a:lnTo>
                    <a:lnTo>
                      <a:pt x="5" y="40"/>
                    </a:lnTo>
                    <a:lnTo>
                      <a:pt x="11" y="42"/>
                    </a:lnTo>
                    <a:lnTo>
                      <a:pt x="7" y="37"/>
                    </a:lnTo>
                    <a:lnTo>
                      <a:pt x="5" y="40"/>
                    </a:lnTo>
                    <a:close/>
                  </a:path>
                </a:pathLst>
              </a:custGeom>
              <a:solidFill>
                <a:srgbClr val="000000"/>
              </a:solidFill>
              <a:ln w="9525">
                <a:solidFill>
                  <a:srgbClr val="008080"/>
                </a:solidFill>
                <a:round/>
              </a:ln>
            </p:spPr>
            <p:txBody>
              <a:bodyPr/>
              <a:lstStyle/>
              <a:p>
                <a:endParaRPr lang="zh-CN" altLang="en-US"/>
              </a:p>
            </p:txBody>
          </p:sp>
          <p:sp>
            <p:nvSpPr>
              <p:cNvPr id="361510" name="Freeform 38"/>
              <p:cNvSpPr/>
              <p:nvPr/>
            </p:nvSpPr>
            <p:spPr bwMode="auto">
              <a:xfrm>
                <a:off x="3662" y="2429"/>
                <a:ext cx="24" cy="64"/>
              </a:xfrm>
              <a:custGeom>
                <a:avLst/>
                <a:gdLst/>
                <a:ahLst/>
                <a:cxnLst>
                  <a:cxn ang="0">
                    <a:pos x="0" y="58"/>
                  </a:cxn>
                  <a:cxn ang="0">
                    <a:pos x="0" y="60"/>
                  </a:cxn>
                  <a:cxn ang="0">
                    <a:pos x="0" y="62"/>
                  </a:cxn>
                  <a:cxn ang="0">
                    <a:pos x="2" y="64"/>
                  </a:cxn>
                  <a:cxn ang="0">
                    <a:pos x="4" y="64"/>
                  </a:cxn>
                  <a:cxn ang="0">
                    <a:pos x="6" y="64"/>
                  </a:cxn>
                  <a:cxn ang="0">
                    <a:pos x="9" y="64"/>
                  </a:cxn>
                  <a:cxn ang="0">
                    <a:pos x="11" y="62"/>
                  </a:cxn>
                  <a:cxn ang="0">
                    <a:pos x="13" y="60"/>
                  </a:cxn>
                  <a:cxn ang="0">
                    <a:pos x="20" y="38"/>
                  </a:cxn>
                  <a:cxn ang="0">
                    <a:pos x="20" y="35"/>
                  </a:cxn>
                  <a:cxn ang="0">
                    <a:pos x="24" y="4"/>
                  </a:cxn>
                  <a:cxn ang="0">
                    <a:pos x="22" y="2"/>
                  </a:cxn>
                  <a:cxn ang="0">
                    <a:pos x="20" y="0"/>
                  </a:cxn>
                  <a:cxn ang="0">
                    <a:pos x="18" y="0"/>
                  </a:cxn>
                  <a:cxn ang="0">
                    <a:pos x="15" y="0"/>
                  </a:cxn>
                  <a:cxn ang="0">
                    <a:pos x="13" y="0"/>
                  </a:cxn>
                  <a:cxn ang="0">
                    <a:pos x="11" y="2"/>
                  </a:cxn>
                  <a:cxn ang="0">
                    <a:pos x="11" y="4"/>
                  </a:cxn>
                  <a:cxn ang="0">
                    <a:pos x="11" y="7"/>
                  </a:cxn>
                  <a:cxn ang="0">
                    <a:pos x="6" y="38"/>
                  </a:cxn>
                  <a:cxn ang="0">
                    <a:pos x="13" y="38"/>
                  </a:cxn>
                  <a:cxn ang="0">
                    <a:pos x="6" y="35"/>
                  </a:cxn>
                  <a:cxn ang="0">
                    <a:pos x="0" y="58"/>
                  </a:cxn>
                </a:cxnLst>
                <a:rect l="0" t="0" r="r" b="b"/>
                <a:pathLst>
                  <a:path w="24" h="64">
                    <a:moveTo>
                      <a:pt x="0" y="58"/>
                    </a:moveTo>
                    <a:lnTo>
                      <a:pt x="0" y="60"/>
                    </a:lnTo>
                    <a:lnTo>
                      <a:pt x="0" y="62"/>
                    </a:lnTo>
                    <a:lnTo>
                      <a:pt x="2" y="64"/>
                    </a:lnTo>
                    <a:lnTo>
                      <a:pt x="4" y="64"/>
                    </a:lnTo>
                    <a:lnTo>
                      <a:pt x="6" y="64"/>
                    </a:lnTo>
                    <a:lnTo>
                      <a:pt x="9" y="64"/>
                    </a:lnTo>
                    <a:lnTo>
                      <a:pt x="11" y="62"/>
                    </a:lnTo>
                    <a:lnTo>
                      <a:pt x="13" y="60"/>
                    </a:lnTo>
                    <a:lnTo>
                      <a:pt x="20" y="38"/>
                    </a:lnTo>
                    <a:lnTo>
                      <a:pt x="20" y="35"/>
                    </a:lnTo>
                    <a:lnTo>
                      <a:pt x="24" y="4"/>
                    </a:lnTo>
                    <a:lnTo>
                      <a:pt x="22" y="2"/>
                    </a:lnTo>
                    <a:lnTo>
                      <a:pt x="20" y="0"/>
                    </a:lnTo>
                    <a:lnTo>
                      <a:pt x="18" y="0"/>
                    </a:lnTo>
                    <a:lnTo>
                      <a:pt x="15" y="0"/>
                    </a:lnTo>
                    <a:lnTo>
                      <a:pt x="13" y="0"/>
                    </a:lnTo>
                    <a:lnTo>
                      <a:pt x="11" y="2"/>
                    </a:lnTo>
                    <a:lnTo>
                      <a:pt x="11" y="4"/>
                    </a:lnTo>
                    <a:lnTo>
                      <a:pt x="11" y="7"/>
                    </a:lnTo>
                    <a:lnTo>
                      <a:pt x="6" y="38"/>
                    </a:lnTo>
                    <a:lnTo>
                      <a:pt x="13" y="38"/>
                    </a:lnTo>
                    <a:lnTo>
                      <a:pt x="6" y="35"/>
                    </a:lnTo>
                    <a:lnTo>
                      <a:pt x="0" y="58"/>
                    </a:lnTo>
                    <a:close/>
                  </a:path>
                </a:pathLst>
              </a:custGeom>
              <a:solidFill>
                <a:srgbClr val="000000"/>
              </a:solidFill>
              <a:ln w="9525">
                <a:solidFill>
                  <a:srgbClr val="008080"/>
                </a:solidFill>
                <a:round/>
              </a:ln>
            </p:spPr>
            <p:txBody>
              <a:bodyPr/>
              <a:lstStyle/>
              <a:p>
                <a:endParaRPr lang="zh-CN" altLang="en-US"/>
              </a:p>
            </p:txBody>
          </p:sp>
          <p:sp>
            <p:nvSpPr>
              <p:cNvPr id="361511" name="Freeform 39"/>
              <p:cNvSpPr/>
              <p:nvPr/>
            </p:nvSpPr>
            <p:spPr bwMode="auto">
              <a:xfrm>
                <a:off x="3644" y="2342"/>
                <a:ext cx="36" cy="60"/>
              </a:xfrm>
              <a:custGeom>
                <a:avLst/>
                <a:gdLst/>
                <a:ahLst/>
                <a:cxnLst>
                  <a:cxn ang="0">
                    <a:pos x="22" y="56"/>
                  </a:cxn>
                  <a:cxn ang="0">
                    <a:pos x="24" y="58"/>
                  </a:cxn>
                  <a:cxn ang="0">
                    <a:pos x="27" y="60"/>
                  </a:cxn>
                  <a:cxn ang="0">
                    <a:pos x="29" y="60"/>
                  </a:cxn>
                  <a:cxn ang="0">
                    <a:pos x="31" y="60"/>
                  </a:cxn>
                  <a:cxn ang="0">
                    <a:pos x="33" y="60"/>
                  </a:cxn>
                  <a:cxn ang="0">
                    <a:pos x="36" y="58"/>
                  </a:cxn>
                  <a:cxn ang="0">
                    <a:pos x="36" y="56"/>
                  </a:cxn>
                  <a:cxn ang="0">
                    <a:pos x="36" y="54"/>
                  </a:cxn>
                  <a:cxn ang="0">
                    <a:pos x="27" y="25"/>
                  </a:cxn>
                  <a:cxn ang="0">
                    <a:pos x="24" y="22"/>
                  </a:cxn>
                  <a:cxn ang="0">
                    <a:pos x="11" y="2"/>
                  </a:cxn>
                  <a:cxn ang="0">
                    <a:pos x="9" y="0"/>
                  </a:cxn>
                  <a:cxn ang="0">
                    <a:pos x="7" y="0"/>
                  </a:cxn>
                  <a:cxn ang="0">
                    <a:pos x="4" y="0"/>
                  </a:cxn>
                  <a:cxn ang="0">
                    <a:pos x="2" y="0"/>
                  </a:cxn>
                  <a:cxn ang="0">
                    <a:pos x="0" y="2"/>
                  </a:cxn>
                  <a:cxn ang="0">
                    <a:pos x="0" y="5"/>
                  </a:cxn>
                  <a:cxn ang="0">
                    <a:pos x="0" y="7"/>
                  </a:cxn>
                  <a:cxn ang="0">
                    <a:pos x="0" y="9"/>
                  </a:cxn>
                  <a:cxn ang="0">
                    <a:pos x="13" y="29"/>
                  </a:cxn>
                  <a:cxn ang="0">
                    <a:pos x="20" y="27"/>
                  </a:cxn>
                  <a:cxn ang="0">
                    <a:pos x="13" y="27"/>
                  </a:cxn>
                  <a:cxn ang="0">
                    <a:pos x="22" y="56"/>
                  </a:cxn>
                </a:cxnLst>
                <a:rect l="0" t="0" r="r" b="b"/>
                <a:pathLst>
                  <a:path w="36" h="60">
                    <a:moveTo>
                      <a:pt x="22" y="56"/>
                    </a:moveTo>
                    <a:lnTo>
                      <a:pt x="24" y="58"/>
                    </a:lnTo>
                    <a:lnTo>
                      <a:pt x="27" y="60"/>
                    </a:lnTo>
                    <a:lnTo>
                      <a:pt x="29" y="60"/>
                    </a:lnTo>
                    <a:lnTo>
                      <a:pt x="31" y="60"/>
                    </a:lnTo>
                    <a:lnTo>
                      <a:pt x="33" y="60"/>
                    </a:lnTo>
                    <a:lnTo>
                      <a:pt x="36" y="58"/>
                    </a:lnTo>
                    <a:lnTo>
                      <a:pt x="36" y="56"/>
                    </a:lnTo>
                    <a:lnTo>
                      <a:pt x="36" y="54"/>
                    </a:lnTo>
                    <a:lnTo>
                      <a:pt x="27" y="25"/>
                    </a:lnTo>
                    <a:lnTo>
                      <a:pt x="24" y="22"/>
                    </a:lnTo>
                    <a:lnTo>
                      <a:pt x="11" y="2"/>
                    </a:lnTo>
                    <a:lnTo>
                      <a:pt x="9" y="0"/>
                    </a:lnTo>
                    <a:lnTo>
                      <a:pt x="7" y="0"/>
                    </a:lnTo>
                    <a:lnTo>
                      <a:pt x="4" y="0"/>
                    </a:lnTo>
                    <a:lnTo>
                      <a:pt x="2" y="0"/>
                    </a:lnTo>
                    <a:lnTo>
                      <a:pt x="0" y="2"/>
                    </a:lnTo>
                    <a:lnTo>
                      <a:pt x="0" y="5"/>
                    </a:lnTo>
                    <a:lnTo>
                      <a:pt x="0" y="7"/>
                    </a:lnTo>
                    <a:lnTo>
                      <a:pt x="0" y="9"/>
                    </a:lnTo>
                    <a:lnTo>
                      <a:pt x="13" y="29"/>
                    </a:lnTo>
                    <a:lnTo>
                      <a:pt x="20" y="27"/>
                    </a:lnTo>
                    <a:lnTo>
                      <a:pt x="13" y="27"/>
                    </a:lnTo>
                    <a:lnTo>
                      <a:pt x="22" y="56"/>
                    </a:lnTo>
                    <a:close/>
                  </a:path>
                </a:pathLst>
              </a:custGeom>
              <a:solidFill>
                <a:srgbClr val="000000"/>
              </a:solidFill>
              <a:ln w="9525">
                <a:solidFill>
                  <a:srgbClr val="008080"/>
                </a:solidFill>
                <a:round/>
              </a:ln>
            </p:spPr>
            <p:txBody>
              <a:bodyPr/>
              <a:lstStyle/>
              <a:p>
                <a:endParaRPr lang="zh-CN" altLang="en-US"/>
              </a:p>
            </p:txBody>
          </p:sp>
          <p:sp>
            <p:nvSpPr>
              <p:cNvPr id="361512" name="Freeform 40"/>
              <p:cNvSpPr/>
              <p:nvPr/>
            </p:nvSpPr>
            <p:spPr bwMode="auto">
              <a:xfrm>
                <a:off x="3577" y="2275"/>
                <a:ext cx="54" cy="49"/>
              </a:xfrm>
              <a:custGeom>
                <a:avLst/>
                <a:gdLst/>
                <a:ahLst/>
                <a:cxnLst>
                  <a:cxn ang="0">
                    <a:pos x="43" y="45"/>
                  </a:cxn>
                  <a:cxn ang="0">
                    <a:pos x="45" y="47"/>
                  </a:cxn>
                  <a:cxn ang="0">
                    <a:pos x="47" y="49"/>
                  </a:cxn>
                  <a:cxn ang="0">
                    <a:pos x="49" y="49"/>
                  </a:cxn>
                  <a:cxn ang="0">
                    <a:pos x="52" y="47"/>
                  </a:cxn>
                  <a:cxn ang="0">
                    <a:pos x="54" y="45"/>
                  </a:cxn>
                  <a:cxn ang="0">
                    <a:pos x="54" y="43"/>
                  </a:cxn>
                  <a:cxn ang="0">
                    <a:pos x="54" y="40"/>
                  </a:cxn>
                  <a:cxn ang="0">
                    <a:pos x="54" y="38"/>
                  </a:cxn>
                  <a:cxn ang="0">
                    <a:pos x="45" y="29"/>
                  </a:cxn>
                  <a:cxn ang="0">
                    <a:pos x="43" y="27"/>
                  </a:cxn>
                  <a:cxn ang="0">
                    <a:pos x="12" y="0"/>
                  </a:cxn>
                  <a:cxn ang="0">
                    <a:pos x="9" y="0"/>
                  </a:cxn>
                  <a:cxn ang="0">
                    <a:pos x="7" y="0"/>
                  </a:cxn>
                  <a:cxn ang="0">
                    <a:pos x="5" y="0"/>
                  </a:cxn>
                  <a:cxn ang="0">
                    <a:pos x="3" y="3"/>
                  </a:cxn>
                  <a:cxn ang="0">
                    <a:pos x="0" y="5"/>
                  </a:cxn>
                  <a:cxn ang="0">
                    <a:pos x="0" y="7"/>
                  </a:cxn>
                  <a:cxn ang="0">
                    <a:pos x="3" y="9"/>
                  </a:cxn>
                  <a:cxn ang="0">
                    <a:pos x="5" y="12"/>
                  </a:cxn>
                  <a:cxn ang="0">
                    <a:pos x="36" y="38"/>
                  </a:cxn>
                  <a:cxn ang="0">
                    <a:pos x="40" y="34"/>
                  </a:cxn>
                  <a:cxn ang="0">
                    <a:pos x="34" y="36"/>
                  </a:cxn>
                  <a:cxn ang="0">
                    <a:pos x="43" y="45"/>
                  </a:cxn>
                </a:cxnLst>
                <a:rect l="0" t="0" r="r" b="b"/>
                <a:pathLst>
                  <a:path w="54" h="49">
                    <a:moveTo>
                      <a:pt x="43" y="45"/>
                    </a:moveTo>
                    <a:lnTo>
                      <a:pt x="45" y="47"/>
                    </a:lnTo>
                    <a:lnTo>
                      <a:pt x="47" y="49"/>
                    </a:lnTo>
                    <a:lnTo>
                      <a:pt x="49" y="49"/>
                    </a:lnTo>
                    <a:lnTo>
                      <a:pt x="52" y="47"/>
                    </a:lnTo>
                    <a:lnTo>
                      <a:pt x="54" y="45"/>
                    </a:lnTo>
                    <a:lnTo>
                      <a:pt x="54" y="43"/>
                    </a:lnTo>
                    <a:lnTo>
                      <a:pt x="54" y="40"/>
                    </a:lnTo>
                    <a:lnTo>
                      <a:pt x="54" y="38"/>
                    </a:lnTo>
                    <a:lnTo>
                      <a:pt x="45" y="29"/>
                    </a:lnTo>
                    <a:lnTo>
                      <a:pt x="43" y="27"/>
                    </a:lnTo>
                    <a:lnTo>
                      <a:pt x="12" y="0"/>
                    </a:lnTo>
                    <a:lnTo>
                      <a:pt x="9" y="0"/>
                    </a:lnTo>
                    <a:lnTo>
                      <a:pt x="7" y="0"/>
                    </a:lnTo>
                    <a:lnTo>
                      <a:pt x="5" y="0"/>
                    </a:lnTo>
                    <a:lnTo>
                      <a:pt x="3" y="3"/>
                    </a:lnTo>
                    <a:lnTo>
                      <a:pt x="0" y="5"/>
                    </a:lnTo>
                    <a:lnTo>
                      <a:pt x="0" y="7"/>
                    </a:lnTo>
                    <a:lnTo>
                      <a:pt x="3" y="9"/>
                    </a:lnTo>
                    <a:lnTo>
                      <a:pt x="5" y="12"/>
                    </a:lnTo>
                    <a:lnTo>
                      <a:pt x="36" y="38"/>
                    </a:lnTo>
                    <a:lnTo>
                      <a:pt x="40" y="34"/>
                    </a:lnTo>
                    <a:lnTo>
                      <a:pt x="34" y="36"/>
                    </a:lnTo>
                    <a:lnTo>
                      <a:pt x="43" y="45"/>
                    </a:lnTo>
                    <a:close/>
                  </a:path>
                </a:pathLst>
              </a:custGeom>
              <a:solidFill>
                <a:srgbClr val="000000"/>
              </a:solidFill>
              <a:ln w="9525">
                <a:solidFill>
                  <a:srgbClr val="008080"/>
                </a:solidFill>
                <a:round/>
              </a:ln>
            </p:spPr>
            <p:txBody>
              <a:bodyPr/>
              <a:lstStyle/>
              <a:p>
                <a:endParaRPr lang="zh-CN" altLang="en-US"/>
              </a:p>
            </p:txBody>
          </p:sp>
          <p:sp>
            <p:nvSpPr>
              <p:cNvPr id="361513" name="Freeform 41"/>
              <p:cNvSpPr/>
              <p:nvPr/>
            </p:nvSpPr>
            <p:spPr bwMode="auto">
              <a:xfrm>
                <a:off x="3500" y="2227"/>
                <a:ext cx="60" cy="40"/>
              </a:xfrm>
              <a:custGeom>
                <a:avLst/>
                <a:gdLst/>
                <a:ahLst/>
                <a:cxnLst>
                  <a:cxn ang="0">
                    <a:pos x="49" y="37"/>
                  </a:cxn>
                  <a:cxn ang="0">
                    <a:pos x="51" y="40"/>
                  </a:cxn>
                  <a:cxn ang="0">
                    <a:pos x="53" y="40"/>
                  </a:cxn>
                  <a:cxn ang="0">
                    <a:pos x="55" y="37"/>
                  </a:cxn>
                  <a:cxn ang="0">
                    <a:pos x="57" y="35"/>
                  </a:cxn>
                  <a:cxn ang="0">
                    <a:pos x="60" y="33"/>
                  </a:cxn>
                  <a:cxn ang="0">
                    <a:pos x="60" y="31"/>
                  </a:cxn>
                  <a:cxn ang="0">
                    <a:pos x="57" y="28"/>
                  </a:cxn>
                  <a:cxn ang="0">
                    <a:pos x="55" y="26"/>
                  </a:cxn>
                  <a:cxn ang="0">
                    <a:pos x="46" y="22"/>
                  </a:cxn>
                  <a:cxn ang="0">
                    <a:pos x="9" y="2"/>
                  </a:cxn>
                  <a:cxn ang="0">
                    <a:pos x="6" y="0"/>
                  </a:cxn>
                  <a:cxn ang="0">
                    <a:pos x="4" y="0"/>
                  </a:cxn>
                  <a:cxn ang="0">
                    <a:pos x="2" y="2"/>
                  </a:cxn>
                  <a:cxn ang="0">
                    <a:pos x="0" y="4"/>
                  </a:cxn>
                  <a:cxn ang="0">
                    <a:pos x="0" y="6"/>
                  </a:cxn>
                  <a:cxn ang="0">
                    <a:pos x="0" y="8"/>
                  </a:cxn>
                  <a:cxn ang="0">
                    <a:pos x="0" y="11"/>
                  </a:cxn>
                  <a:cxn ang="0">
                    <a:pos x="2" y="13"/>
                  </a:cxn>
                  <a:cxn ang="0">
                    <a:pos x="40" y="33"/>
                  </a:cxn>
                  <a:cxn ang="0">
                    <a:pos x="49" y="37"/>
                  </a:cxn>
                </a:cxnLst>
                <a:rect l="0" t="0" r="r" b="b"/>
                <a:pathLst>
                  <a:path w="60" h="40">
                    <a:moveTo>
                      <a:pt x="49" y="37"/>
                    </a:moveTo>
                    <a:lnTo>
                      <a:pt x="51" y="40"/>
                    </a:lnTo>
                    <a:lnTo>
                      <a:pt x="53" y="40"/>
                    </a:lnTo>
                    <a:lnTo>
                      <a:pt x="55" y="37"/>
                    </a:lnTo>
                    <a:lnTo>
                      <a:pt x="57" y="35"/>
                    </a:lnTo>
                    <a:lnTo>
                      <a:pt x="60" y="33"/>
                    </a:lnTo>
                    <a:lnTo>
                      <a:pt x="60" y="31"/>
                    </a:lnTo>
                    <a:lnTo>
                      <a:pt x="57" y="28"/>
                    </a:lnTo>
                    <a:lnTo>
                      <a:pt x="55" y="26"/>
                    </a:lnTo>
                    <a:lnTo>
                      <a:pt x="46" y="22"/>
                    </a:lnTo>
                    <a:lnTo>
                      <a:pt x="9" y="2"/>
                    </a:lnTo>
                    <a:lnTo>
                      <a:pt x="6" y="0"/>
                    </a:lnTo>
                    <a:lnTo>
                      <a:pt x="4" y="0"/>
                    </a:lnTo>
                    <a:lnTo>
                      <a:pt x="2" y="2"/>
                    </a:lnTo>
                    <a:lnTo>
                      <a:pt x="0" y="4"/>
                    </a:lnTo>
                    <a:lnTo>
                      <a:pt x="0" y="6"/>
                    </a:lnTo>
                    <a:lnTo>
                      <a:pt x="0" y="8"/>
                    </a:lnTo>
                    <a:lnTo>
                      <a:pt x="0" y="11"/>
                    </a:lnTo>
                    <a:lnTo>
                      <a:pt x="2" y="13"/>
                    </a:lnTo>
                    <a:lnTo>
                      <a:pt x="40" y="33"/>
                    </a:lnTo>
                    <a:lnTo>
                      <a:pt x="49" y="37"/>
                    </a:lnTo>
                    <a:close/>
                  </a:path>
                </a:pathLst>
              </a:custGeom>
              <a:solidFill>
                <a:srgbClr val="000000"/>
              </a:solidFill>
              <a:ln w="9525">
                <a:solidFill>
                  <a:srgbClr val="008080"/>
                </a:solidFill>
                <a:round/>
              </a:ln>
            </p:spPr>
            <p:txBody>
              <a:bodyPr/>
              <a:lstStyle/>
              <a:p>
                <a:endParaRPr lang="zh-CN" altLang="en-US"/>
              </a:p>
            </p:txBody>
          </p:sp>
          <p:sp>
            <p:nvSpPr>
              <p:cNvPr id="361514" name="Freeform 42"/>
              <p:cNvSpPr/>
              <p:nvPr/>
            </p:nvSpPr>
            <p:spPr bwMode="auto">
              <a:xfrm>
                <a:off x="3413" y="2191"/>
                <a:ext cx="62" cy="33"/>
              </a:xfrm>
              <a:custGeom>
                <a:avLst/>
                <a:gdLst/>
                <a:ahLst/>
                <a:cxnLst>
                  <a:cxn ang="0">
                    <a:pos x="56" y="33"/>
                  </a:cxn>
                  <a:cxn ang="0">
                    <a:pos x="58" y="33"/>
                  </a:cxn>
                  <a:cxn ang="0">
                    <a:pos x="60" y="31"/>
                  </a:cxn>
                  <a:cxn ang="0">
                    <a:pos x="62" y="29"/>
                  </a:cxn>
                  <a:cxn ang="0">
                    <a:pos x="62" y="27"/>
                  </a:cxn>
                  <a:cxn ang="0">
                    <a:pos x="62" y="24"/>
                  </a:cxn>
                  <a:cxn ang="0">
                    <a:pos x="62" y="22"/>
                  </a:cxn>
                  <a:cxn ang="0">
                    <a:pos x="60" y="20"/>
                  </a:cxn>
                  <a:cxn ang="0">
                    <a:pos x="58" y="20"/>
                  </a:cxn>
                  <a:cxn ang="0">
                    <a:pos x="33" y="9"/>
                  </a:cxn>
                  <a:cxn ang="0">
                    <a:pos x="7" y="0"/>
                  </a:cxn>
                  <a:cxn ang="0">
                    <a:pos x="4" y="0"/>
                  </a:cxn>
                  <a:cxn ang="0">
                    <a:pos x="2" y="0"/>
                  </a:cxn>
                  <a:cxn ang="0">
                    <a:pos x="0" y="2"/>
                  </a:cxn>
                  <a:cxn ang="0">
                    <a:pos x="0" y="4"/>
                  </a:cxn>
                  <a:cxn ang="0">
                    <a:pos x="0" y="7"/>
                  </a:cxn>
                  <a:cxn ang="0">
                    <a:pos x="0" y="9"/>
                  </a:cxn>
                  <a:cxn ang="0">
                    <a:pos x="2" y="11"/>
                  </a:cxn>
                  <a:cxn ang="0">
                    <a:pos x="4" y="13"/>
                  </a:cxn>
                  <a:cxn ang="0">
                    <a:pos x="31" y="22"/>
                  </a:cxn>
                  <a:cxn ang="0">
                    <a:pos x="56" y="33"/>
                  </a:cxn>
                </a:cxnLst>
                <a:rect l="0" t="0" r="r" b="b"/>
                <a:pathLst>
                  <a:path w="62" h="33">
                    <a:moveTo>
                      <a:pt x="56" y="33"/>
                    </a:moveTo>
                    <a:lnTo>
                      <a:pt x="58" y="33"/>
                    </a:lnTo>
                    <a:lnTo>
                      <a:pt x="60" y="31"/>
                    </a:lnTo>
                    <a:lnTo>
                      <a:pt x="62" y="29"/>
                    </a:lnTo>
                    <a:lnTo>
                      <a:pt x="62" y="27"/>
                    </a:lnTo>
                    <a:lnTo>
                      <a:pt x="62" y="24"/>
                    </a:lnTo>
                    <a:lnTo>
                      <a:pt x="62" y="22"/>
                    </a:lnTo>
                    <a:lnTo>
                      <a:pt x="60" y="20"/>
                    </a:lnTo>
                    <a:lnTo>
                      <a:pt x="58" y="20"/>
                    </a:lnTo>
                    <a:lnTo>
                      <a:pt x="33" y="9"/>
                    </a:lnTo>
                    <a:lnTo>
                      <a:pt x="7" y="0"/>
                    </a:lnTo>
                    <a:lnTo>
                      <a:pt x="4" y="0"/>
                    </a:lnTo>
                    <a:lnTo>
                      <a:pt x="2" y="0"/>
                    </a:lnTo>
                    <a:lnTo>
                      <a:pt x="0" y="2"/>
                    </a:lnTo>
                    <a:lnTo>
                      <a:pt x="0" y="4"/>
                    </a:lnTo>
                    <a:lnTo>
                      <a:pt x="0" y="7"/>
                    </a:lnTo>
                    <a:lnTo>
                      <a:pt x="0" y="9"/>
                    </a:lnTo>
                    <a:lnTo>
                      <a:pt x="2" y="11"/>
                    </a:lnTo>
                    <a:lnTo>
                      <a:pt x="4" y="13"/>
                    </a:lnTo>
                    <a:lnTo>
                      <a:pt x="31" y="22"/>
                    </a:lnTo>
                    <a:lnTo>
                      <a:pt x="56" y="33"/>
                    </a:lnTo>
                    <a:close/>
                  </a:path>
                </a:pathLst>
              </a:custGeom>
              <a:solidFill>
                <a:srgbClr val="000000"/>
              </a:solidFill>
              <a:ln w="9525">
                <a:solidFill>
                  <a:srgbClr val="008080"/>
                </a:solidFill>
                <a:round/>
              </a:ln>
            </p:spPr>
            <p:txBody>
              <a:bodyPr/>
              <a:lstStyle/>
              <a:p>
                <a:endParaRPr lang="zh-CN" altLang="en-US"/>
              </a:p>
            </p:txBody>
          </p:sp>
          <p:sp>
            <p:nvSpPr>
              <p:cNvPr id="361515" name="Freeform 43"/>
              <p:cNvSpPr/>
              <p:nvPr/>
            </p:nvSpPr>
            <p:spPr bwMode="auto">
              <a:xfrm>
                <a:off x="3324" y="2162"/>
                <a:ext cx="65" cy="29"/>
              </a:xfrm>
              <a:custGeom>
                <a:avLst/>
                <a:gdLst/>
                <a:ahLst/>
                <a:cxnLst>
                  <a:cxn ang="0">
                    <a:pos x="58" y="29"/>
                  </a:cxn>
                  <a:cxn ang="0">
                    <a:pos x="60" y="29"/>
                  </a:cxn>
                  <a:cxn ang="0">
                    <a:pos x="62" y="27"/>
                  </a:cxn>
                  <a:cxn ang="0">
                    <a:pos x="65" y="25"/>
                  </a:cxn>
                  <a:cxn ang="0">
                    <a:pos x="65" y="22"/>
                  </a:cxn>
                  <a:cxn ang="0">
                    <a:pos x="65" y="20"/>
                  </a:cxn>
                  <a:cxn ang="0">
                    <a:pos x="65" y="18"/>
                  </a:cxn>
                  <a:cxn ang="0">
                    <a:pos x="62" y="16"/>
                  </a:cxn>
                  <a:cxn ang="0">
                    <a:pos x="60" y="16"/>
                  </a:cxn>
                  <a:cxn ang="0">
                    <a:pos x="9" y="0"/>
                  </a:cxn>
                  <a:cxn ang="0">
                    <a:pos x="7" y="0"/>
                  </a:cxn>
                  <a:cxn ang="0">
                    <a:pos x="5" y="0"/>
                  </a:cxn>
                  <a:cxn ang="0">
                    <a:pos x="2" y="2"/>
                  </a:cxn>
                  <a:cxn ang="0">
                    <a:pos x="0" y="5"/>
                  </a:cxn>
                  <a:cxn ang="0">
                    <a:pos x="0" y="7"/>
                  </a:cxn>
                  <a:cxn ang="0">
                    <a:pos x="2" y="9"/>
                  </a:cxn>
                  <a:cxn ang="0">
                    <a:pos x="5" y="11"/>
                  </a:cxn>
                  <a:cxn ang="0">
                    <a:pos x="7" y="13"/>
                  </a:cxn>
                  <a:cxn ang="0">
                    <a:pos x="58" y="29"/>
                  </a:cxn>
                </a:cxnLst>
                <a:rect l="0" t="0" r="r" b="b"/>
                <a:pathLst>
                  <a:path w="65" h="29">
                    <a:moveTo>
                      <a:pt x="58" y="29"/>
                    </a:moveTo>
                    <a:lnTo>
                      <a:pt x="60" y="29"/>
                    </a:lnTo>
                    <a:lnTo>
                      <a:pt x="62" y="27"/>
                    </a:lnTo>
                    <a:lnTo>
                      <a:pt x="65" y="25"/>
                    </a:lnTo>
                    <a:lnTo>
                      <a:pt x="65" y="22"/>
                    </a:lnTo>
                    <a:lnTo>
                      <a:pt x="65" y="20"/>
                    </a:lnTo>
                    <a:lnTo>
                      <a:pt x="65" y="18"/>
                    </a:lnTo>
                    <a:lnTo>
                      <a:pt x="62" y="16"/>
                    </a:lnTo>
                    <a:lnTo>
                      <a:pt x="60" y="16"/>
                    </a:lnTo>
                    <a:lnTo>
                      <a:pt x="9" y="0"/>
                    </a:lnTo>
                    <a:lnTo>
                      <a:pt x="7" y="0"/>
                    </a:lnTo>
                    <a:lnTo>
                      <a:pt x="5" y="0"/>
                    </a:lnTo>
                    <a:lnTo>
                      <a:pt x="2" y="2"/>
                    </a:lnTo>
                    <a:lnTo>
                      <a:pt x="0" y="5"/>
                    </a:lnTo>
                    <a:lnTo>
                      <a:pt x="0" y="7"/>
                    </a:lnTo>
                    <a:lnTo>
                      <a:pt x="2" y="9"/>
                    </a:lnTo>
                    <a:lnTo>
                      <a:pt x="5" y="11"/>
                    </a:lnTo>
                    <a:lnTo>
                      <a:pt x="7" y="13"/>
                    </a:lnTo>
                    <a:lnTo>
                      <a:pt x="58" y="29"/>
                    </a:lnTo>
                    <a:close/>
                  </a:path>
                </a:pathLst>
              </a:custGeom>
              <a:solidFill>
                <a:srgbClr val="000000"/>
              </a:solidFill>
              <a:ln w="9525">
                <a:solidFill>
                  <a:srgbClr val="008080"/>
                </a:solidFill>
                <a:round/>
              </a:ln>
            </p:spPr>
            <p:txBody>
              <a:bodyPr/>
              <a:lstStyle/>
              <a:p>
                <a:endParaRPr lang="zh-CN" altLang="en-US"/>
              </a:p>
            </p:txBody>
          </p:sp>
          <p:sp>
            <p:nvSpPr>
              <p:cNvPr id="361516" name="Freeform 44"/>
              <p:cNvSpPr/>
              <p:nvPr/>
            </p:nvSpPr>
            <p:spPr bwMode="auto">
              <a:xfrm>
                <a:off x="3233" y="2140"/>
                <a:ext cx="67" cy="27"/>
              </a:xfrm>
              <a:custGeom>
                <a:avLst/>
                <a:gdLst/>
                <a:ahLst/>
                <a:cxnLst>
                  <a:cxn ang="0">
                    <a:pos x="58" y="27"/>
                  </a:cxn>
                  <a:cxn ang="0">
                    <a:pos x="60" y="27"/>
                  </a:cxn>
                  <a:cxn ang="0">
                    <a:pos x="62" y="24"/>
                  </a:cxn>
                  <a:cxn ang="0">
                    <a:pos x="65" y="22"/>
                  </a:cxn>
                  <a:cxn ang="0">
                    <a:pos x="67" y="20"/>
                  </a:cxn>
                  <a:cxn ang="0">
                    <a:pos x="67" y="18"/>
                  </a:cxn>
                  <a:cxn ang="0">
                    <a:pos x="65" y="15"/>
                  </a:cxn>
                  <a:cxn ang="0">
                    <a:pos x="62" y="13"/>
                  </a:cxn>
                  <a:cxn ang="0">
                    <a:pos x="60" y="13"/>
                  </a:cxn>
                  <a:cxn ang="0">
                    <a:pos x="29" y="4"/>
                  </a:cxn>
                  <a:cxn ang="0">
                    <a:pos x="9" y="0"/>
                  </a:cxn>
                  <a:cxn ang="0">
                    <a:pos x="7" y="0"/>
                  </a:cxn>
                  <a:cxn ang="0">
                    <a:pos x="5" y="2"/>
                  </a:cxn>
                  <a:cxn ang="0">
                    <a:pos x="2" y="4"/>
                  </a:cxn>
                  <a:cxn ang="0">
                    <a:pos x="0" y="7"/>
                  </a:cxn>
                  <a:cxn ang="0">
                    <a:pos x="0" y="9"/>
                  </a:cxn>
                  <a:cxn ang="0">
                    <a:pos x="2" y="11"/>
                  </a:cxn>
                  <a:cxn ang="0">
                    <a:pos x="5" y="13"/>
                  </a:cxn>
                  <a:cxn ang="0">
                    <a:pos x="7" y="13"/>
                  </a:cxn>
                  <a:cxn ang="0">
                    <a:pos x="27" y="18"/>
                  </a:cxn>
                  <a:cxn ang="0">
                    <a:pos x="58" y="27"/>
                  </a:cxn>
                </a:cxnLst>
                <a:rect l="0" t="0" r="r" b="b"/>
                <a:pathLst>
                  <a:path w="67" h="27">
                    <a:moveTo>
                      <a:pt x="58" y="27"/>
                    </a:moveTo>
                    <a:lnTo>
                      <a:pt x="60" y="27"/>
                    </a:lnTo>
                    <a:lnTo>
                      <a:pt x="62" y="24"/>
                    </a:lnTo>
                    <a:lnTo>
                      <a:pt x="65" y="22"/>
                    </a:lnTo>
                    <a:lnTo>
                      <a:pt x="67" y="20"/>
                    </a:lnTo>
                    <a:lnTo>
                      <a:pt x="67" y="18"/>
                    </a:lnTo>
                    <a:lnTo>
                      <a:pt x="65" y="15"/>
                    </a:lnTo>
                    <a:lnTo>
                      <a:pt x="62" y="13"/>
                    </a:lnTo>
                    <a:lnTo>
                      <a:pt x="60" y="13"/>
                    </a:lnTo>
                    <a:lnTo>
                      <a:pt x="29" y="4"/>
                    </a:lnTo>
                    <a:lnTo>
                      <a:pt x="9" y="0"/>
                    </a:lnTo>
                    <a:lnTo>
                      <a:pt x="7" y="0"/>
                    </a:lnTo>
                    <a:lnTo>
                      <a:pt x="5" y="2"/>
                    </a:lnTo>
                    <a:lnTo>
                      <a:pt x="2" y="4"/>
                    </a:lnTo>
                    <a:lnTo>
                      <a:pt x="0" y="7"/>
                    </a:lnTo>
                    <a:lnTo>
                      <a:pt x="0" y="9"/>
                    </a:lnTo>
                    <a:lnTo>
                      <a:pt x="2" y="11"/>
                    </a:lnTo>
                    <a:lnTo>
                      <a:pt x="5" y="13"/>
                    </a:lnTo>
                    <a:lnTo>
                      <a:pt x="7" y="13"/>
                    </a:lnTo>
                    <a:lnTo>
                      <a:pt x="27" y="18"/>
                    </a:lnTo>
                    <a:lnTo>
                      <a:pt x="58" y="27"/>
                    </a:lnTo>
                    <a:close/>
                  </a:path>
                </a:pathLst>
              </a:custGeom>
              <a:solidFill>
                <a:srgbClr val="000000"/>
              </a:solidFill>
              <a:ln w="9525">
                <a:solidFill>
                  <a:srgbClr val="008080"/>
                </a:solidFill>
                <a:round/>
              </a:ln>
            </p:spPr>
            <p:txBody>
              <a:bodyPr/>
              <a:lstStyle/>
              <a:p>
                <a:endParaRPr lang="zh-CN" altLang="en-US"/>
              </a:p>
            </p:txBody>
          </p:sp>
          <p:sp>
            <p:nvSpPr>
              <p:cNvPr id="361517" name="Freeform 45"/>
              <p:cNvSpPr/>
              <p:nvPr/>
            </p:nvSpPr>
            <p:spPr bwMode="auto">
              <a:xfrm>
                <a:off x="3142" y="2124"/>
                <a:ext cx="64" cy="23"/>
              </a:xfrm>
              <a:custGeom>
                <a:avLst/>
                <a:gdLst/>
                <a:ahLst/>
                <a:cxnLst>
                  <a:cxn ang="0">
                    <a:pos x="58" y="23"/>
                  </a:cxn>
                  <a:cxn ang="0">
                    <a:pos x="60" y="23"/>
                  </a:cxn>
                  <a:cxn ang="0">
                    <a:pos x="62" y="23"/>
                  </a:cxn>
                  <a:cxn ang="0">
                    <a:pos x="64" y="20"/>
                  </a:cxn>
                  <a:cxn ang="0">
                    <a:pos x="64" y="18"/>
                  </a:cxn>
                  <a:cxn ang="0">
                    <a:pos x="64" y="16"/>
                  </a:cxn>
                  <a:cxn ang="0">
                    <a:pos x="64" y="14"/>
                  </a:cxn>
                  <a:cxn ang="0">
                    <a:pos x="62" y="11"/>
                  </a:cxn>
                  <a:cxn ang="0">
                    <a:pos x="60" y="9"/>
                  </a:cxn>
                  <a:cxn ang="0">
                    <a:pos x="51" y="7"/>
                  </a:cxn>
                  <a:cxn ang="0">
                    <a:pos x="7" y="0"/>
                  </a:cxn>
                  <a:cxn ang="0">
                    <a:pos x="5" y="0"/>
                  </a:cxn>
                  <a:cxn ang="0">
                    <a:pos x="2" y="3"/>
                  </a:cxn>
                  <a:cxn ang="0">
                    <a:pos x="0" y="5"/>
                  </a:cxn>
                  <a:cxn ang="0">
                    <a:pos x="0" y="7"/>
                  </a:cxn>
                  <a:cxn ang="0">
                    <a:pos x="0" y="9"/>
                  </a:cxn>
                  <a:cxn ang="0">
                    <a:pos x="0" y="11"/>
                  </a:cxn>
                  <a:cxn ang="0">
                    <a:pos x="2" y="14"/>
                  </a:cxn>
                  <a:cxn ang="0">
                    <a:pos x="5" y="14"/>
                  </a:cxn>
                  <a:cxn ang="0">
                    <a:pos x="49" y="20"/>
                  </a:cxn>
                  <a:cxn ang="0">
                    <a:pos x="58" y="23"/>
                  </a:cxn>
                </a:cxnLst>
                <a:rect l="0" t="0" r="r" b="b"/>
                <a:pathLst>
                  <a:path w="64" h="23">
                    <a:moveTo>
                      <a:pt x="58" y="23"/>
                    </a:moveTo>
                    <a:lnTo>
                      <a:pt x="60" y="23"/>
                    </a:lnTo>
                    <a:lnTo>
                      <a:pt x="62" y="23"/>
                    </a:lnTo>
                    <a:lnTo>
                      <a:pt x="64" y="20"/>
                    </a:lnTo>
                    <a:lnTo>
                      <a:pt x="64" y="18"/>
                    </a:lnTo>
                    <a:lnTo>
                      <a:pt x="64" y="16"/>
                    </a:lnTo>
                    <a:lnTo>
                      <a:pt x="64" y="14"/>
                    </a:lnTo>
                    <a:lnTo>
                      <a:pt x="62" y="11"/>
                    </a:lnTo>
                    <a:lnTo>
                      <a:pt x="60" y="9"/>
                    </a:lnTo>
                    <a:lnTo>
                      <a:pt x="51" y="7"/>
                    </a:lnTo>
                    <a:lnTo>
                      <a:pt x="7" y="0"/>
                    </a:lnTo>
                    <a:lnTo>
                      <a:pt x="5" y="0"/>
                    </a:lnTo>
                    <a:lnTo>
                      <a:pt x="2" y="3"/>
                    </a:lnTo>
                    <a:lnTo>
                      <a:pt x="0" y="5"/>
                    </a:lnTo>
                    <a:lnTo>
                      <a:pt x="0" y="7"/>
                    </a:lnTo>
                    <a:lnTo>
                      <a:pt x="0" y="9"/>
                    </a:lnTo>
                    <a:lnTo>
                      <a:pt x="0" y="11"/>
                    </a:lnTo>
                    <a:lnTo>
                      <a:pt x="2" y="14"/>
                    </a:lnTo>
                    <a:lnTo>
                      <a:pt x="5" y="14"/>
                    </a:lnTo>
                    <a:lnTo>
                      <a:pt x="49" y="20"/>
                    </a:lnTo>
                    <a:lnTo>
                      <a:pt x="58" y="23"/>
                    </a:lnTo>
                    <a:close/>
                  </a:path>
                </a:pathLst>
              </a:custGeom>
              <a:solidFill>
                <a:srgbClr val="000000"/>
              </a:solidFill>
              <a:ln w="9525">
                <a:solidFill>
                  <a:srgbClr val="008080"/>
                </a:solidFill>
                <a:round/>
              </a:ln>
            </p:spPr>
            <p:txBody>
              <a:bodyPr/>
              <a:lstStyle/>
              <a:p>
                <a:endParaRPr lang="zh-CN" altLang="en-US"/>
              </a:p>
            </p:txBody>
          </p:sp>
          <p:sp>
            <p:nvSpPr>
              <p:cNvPr id="361518" name="Freeform 46"/>
              <p:cNvSpPr/>
              <p:nvPr/>
            </p:nvSpPr>
            <p:spPr bwMode="auto">
              <a:xfrm>
                <a:off x="3049" y="2115"/>
                <a:ext cx="66" cy="18"/>
              </a:xfrm>
              <a:custGeom>
                <a:avLst/>
                <a:gdLst/>
                <a:ahLst/>
                <a:cxnLst>
                  <a:cxn ang="0">
                    <a:pos x="58" y="18"/>
                  </a:cxn>
                  <a:cxn ang="0">
                    <a:pos x="60" y="18"/>
                  </a:cxn>
                  <a:cxn ang="0">
                    <a:pos x="62" y="18"/>
                  </a:cxn>
                  <a:cxn ang="0">
                    <a:pos x="64" y="16"/>
                  </a:cxn>
                  <a:cxn ang="0">
                    <a:pos x="66" y="14"/>
                  </a:cxn>
                  <a:cxn ang="0">
                    <a:pos x="66" y="12"/>
                  </a:cxn>
                  <a:cxn ang="0">
                    <a:pos x="64" y="9"/>
                  </a:cxn>
                  <a:cxn ang="0">
                    <a:pos x="62" y="7"/>
                  </a:cxn>
                  <a:cxn ang="0">
                    <a:pos x="60" y="5"/>
                  </a:cxn>
                  <a:cxn ang="0">
                    <a:pos x="9" y="0"/>
                  </a:cxn>
                  <a:cxn ang="0">
                    <a:pos x="6" y="0"/>
                  </a:cxn>
                  <a:cxn ang="0">
                    <a:pos x="4" y="0"/>
                  </a:cxn>
                  <a:cxn ang="0">
                    <a:pos x="2" y="3"/>
                  </a:cxn>
                  <a:cxn ang="0">
                    <a:pos x="0" y="5"/>
                  </a:cxn>
                  <a:cxn ang="0">
                    <a:pos x="0" y="7"/>
                  </a:cxn>
                  <a:cxn ang="0">
                    <a:pos x="2" y="9"/>
                  </a:cxn>
                  <a:cxn ang="0">
                    <a:pos x="4" y="12"/>
                  </a:cxn>
                  <a:cxn ang="0">
                    <a:pos x="6" y="14"/>
                  </a:cxn>
                  <a:cxn ang="0">
                    <a:pos x="58" y="18"/>
                  </a:cxn>
                </a:cxnLst>
                <a:rect l="0" t="0" r="r" b="b"/>
                <a:pathLst>
                  <a:path w="66" h="18">
                    <a:moveTo>
                      <a:pt x="58" y="18"/>
                    </a:moveTo>
                    <a:lnTo>
                      <a:pt x="60" y="18"/>
                    </a:lnTo>
                    <a:lnTo>
                      <a:pt x="62" y="18"/>
                    </a:lnTo>
                    <a:lnTo>
                      <a:pt x="64" y="16"/>
                    </a:lnTo>
                    <a:lnTo>
                      <a:pt x="66" y="14"/>
                    </a:lnTo>
                    <a:lnTo>
                      <a:pt x="66" y="12"/>
                    </a:lnTo>
                    <a:lnTo>
                      <a:pt x="64" y="9"/>
                    </a:lnTo>
                    <a:lnTo>
                      <a:pt x="62" y="7"/>
                    </a:lnTo>
                    <a:lnTo>
                      <a:pt x="60" y="5"/>
                    </a:lnTo>
                    <a:lnTo>
                      <a:pt x="9" y="0"/>
                    </a:lnTo>
                    <a:lnTo>
                      <a:pt x="6" y="0"/>
                    </a:lnTo>
                    <a:lnTo>
                      <a:pt x="4" y="0"/>
                    </a:lnTo>
                    <a:lnTo>
                      <a:pt x="2" y="3"/>
                    </a:lnTo>
                    <a:lnTo>
                      <a:pt x="0" y="5"/>
                    </a:lnTo>
                    <a:lnTo>
                      <a:pt x="0" y="7"/>
                    </a:lnTo>
                    <a:lnTo>
                      <a:pt x="2" y="9"/>
                    </a:lnTo>
                    <a:lnTo>
                      <a:pt x="4" y="12"/>
                    </a:lnTo>
                    <a:lnTo>
                      <a:pt x="6" y="14"/>
                    </a:lnTo>
                    <a:lnTo>
                      <a:pt x="58" y="18"/>
                    </a:lnTo>
                    <a:close/>
                  </a:path>
                </a:pathLst>
              </a:custGeom>
              <a:solidFill>
                <a:srgbClr val="000000"/>
              </a:solidFill>
              <a:ln w="9525">
                <a:solidFill>
                  <a:srgbClr val="008080"/>
                </a:solidFill>
                <a:round/>
              </a:ln>
            </p:spPr>
            <p:txBody>
              <a:bodyPr/>
              <a:lstStyle/>
              <a:p>
                <a:endParaRPr lang="zh-CN" altLang="en-US"/>
              </a:p>
            </p:txBody>
          </p:sp>
          <p:sp>
            <p:nvSpPr>
              <p:cNvPr id="361519" name="Freeform 47"/>
              <p:cNvSpPr/>
              <p:nvPr/>
            </p:nvSpPr>
            <p:spPr bwMode="auto">
              <a:xfrm>
                <a:off x="2956" y="2109"/>
                <a:ext cx="66" cy="15"/>
              </a:xfrm>
              <a:custGeom>
                <a:avLst/>
                <a:gdLst/>
                <a:ahLst/>
                <a:cxnLst>
                  <a:cxn ang="0">
                    <a:pos x="59" y="15"/>
                  </a:cxn>
                  <a:cxn ang="0">
                    <a:pos x="62" y="15"/>
                  </a:cxn>
                  <a:cxn ang="0">
                    <a:pos x="64" y="15"/>
                  </a:cxn>
                  <a:cxn ang="0">
                    <a:pos x="66" y="13"/>
                  </a:cxn>
                  <a:cxn ang="0">
                    <a:pos x="66" y="11"/>
                  </a:cxn>
                  <a:cxn ang="0">
                    <a:pos x="66" y="9"/>
                  </a:cxn>
                  <a:cxn ang="0">
                    <a:pos x="66" y="6"/>
                  </a:cxn>
                  <a:cxn ang="0">
                    <a:pos x="64" y="4"/>
                  </a:cxn>
                  <a:cxn ang="0">
                    <a:pos x="62" y="2"/>
                  </a:cxn>
                  <a:cxn ang="0">
                    <a:pos x="8" y="0"/>
                  </a:cxn>
                  <a:cxn ang="0">
                    <a:pos x="6" y="0"/>
                  </a:cxn>
                  <a:cxn ang="0">
                    <a:pos x="4" y="0"/>
                  </a:cxn>
                  <a:cxn ang="0">
                    <a:pos x="2" y="2"/>
                  </a:cxn>
                  <a:cxn ang="0">
                    <a:pos x="0" y="4"/>
                  </a:cxn>
                  <a:cxn ang="0">
                    <a:pos x="0" y="6"/>
                  </a:cxn>
                  <a:cxn ang="0">
                    <a:pos x="2" y="9"/>
                  </a:cxn>
                  <a:cxn ang="0">
                    <a:pos x="4" y="11"/>
                  </a:cxn>
                  <a:cxn ang="0">
                    <a:pos x="6" y="13"/>
                  </a:cxn>
                  <a:cxn ang="0">
                    <a:pos x="59" y="15"/>
                  </a:cxn>
                </a:cxnLst>
                <a:rect l="0" t="0" r="r" b="b"/>
                <a:pathLst>
                  <a:path w="66" h="15">
                    <a:moveTo>
                      <a:pt x="59" y="15"/>
                    </a:moveTo>
                    <a:lnTo>
                      <a:pt x="62" y="15"/>
                    </a:lnTo>
                    <a:lnTo>
                      <a:pt x="64" y="15"/>
                    </a:lnTo>
                    <a:lnTo>
                      <a:pt x="66" y="13"/>
                    </a:lnTo>
                    <a:lnTo>
                      <a:pt x="66" y="11"/>
                    </a:lnTo>
                    <a:lnTo>
                      <a:pt x="66" y="9"/>
                    </a:lnTo>
                    <a:lnTo>
                      <a:pt x="66" y="6"/>
                    </a:lnTo>
                    <a:lnTo>
                      <a:pt x="64" y="4"/>
                    </a:lnTo>
                    <a:lnTo>
                      <a:pt x="62" y="2"/>
                    </a:lnTo>
                    <a:lnTo>
                      <a:pt x="8" y="0"/>
                    </a:lnTo>
                    <a:lnTo>
                      <a:pt x="6" y="0"/>
                    </a:lnTo>
                    <a:lnTo>
                      <a:pt x="4" y="0"/>
                    </a:lnTo>
                    <a:lnTo>
                      <a:pt x="2" y="2"/>
                    </a:lnTo>
                    <a:lnTo>
                      <a:pt x="0" y="4"/>
                    </a:lnTo>
                    <a:lnTo>
                      <a:pt x="0" y="6"/>
                    </a:lnTo>
                    <a:lnTo>
                      <a:pt x="2" y="9"/>
                    </a:lnTo>
                    <a:lnTo>
                      <a:pt x="4" y="11"/>
                    </a:lnTo>
                    <a:lnTo>
                      <a:pt x="6" y="13"/>
                    </a:lnTo>
                    <a:lnTo>
                      <a:pt x="59" y="15"/>
                    </a:lnTo>
                    <a:close/>
                  </a:path>
                </a:pathLst>
              </a:custGeom>
              <a:solidFill>
                <a:srgbClr val="000000"/>
              </a:solidFill>
              <a:ln w="9525">
                <a:solidFill>
                  <a:srgbClr val="008080"/>
                </a:solidFill>
                <a:round/>
              </a:ln>
            </p:spPr>
            <p:txBody>
              <a:bodyPr/>
              <a:lstStyle/>
              <a:p>
                <a:endParaRPr lang="zh-CN" altLang="en-US"/>
              </a:p>
            </p:txBody>
          </p:sp>
        </p:grpSp>
        <p:grpSp>
          <p:nvGrpSpPr>
            <p:cNvPr id="361520" name="Group 48"/>
            <p:cNvGrpSpPr/>
            <p:nvPr/>
          </p:nvGrpSpPr>
          <p:grpSpPr bwMode="auto">
            <a:xfrm>
              <a:off x="4184" y="2207"/>
              <a:ext cx="13" cy="627"/>
              <a:chOff x="2927" y="2427"/>
              <a:chExt cx="13" cy="627"/>
            </a:xfrm>
          </p:grpSpPr>
          <p:sp>
            <p:nvSpPr>
              <p:cNvPr id="361521" name="Freeform 49"/>
              <p:cNvSpPr/>
              <p:nvPr/>
            </p:nvSpPr>
            <p:spPr bwMode="auto">
              <a:xfrm>
                <a:off x="2927" y="2427"/>
                <a:ext cx="13" cy="66"/>
              </a:xfrm>
              <a:custGeom>
                <a:avLst/>
                <a:gdLst/>
                <a:ahLst/>
                <a:cxnLst>
                  <a:cxn ang="0">
                    <a:pos x="13" y="9"/>
                  </a:cxn>
                  <a:cxn ang="0">
                    <a:pos x="13" y="6"/>
                  </a:cxn>
                  <a:cxn ang="0">
                    <a:pos x="11" y="4"/>
                  </a:cxn>
                  <a:cxn ang="0">
                    <a:pos x="9" y="2"/>
                  </a:cxn>
                  <a:cxn ang="0">
                    <a:pos x="6" y="0"/>
                  </a:cxn>
                  <a:cxn ang="0">
                    <a:pos x="6" y="0"/>
                  </a:cxn>
                  <a:cxn ang="0">
                    <a:pos x="4" y="2"/>
                  </a:cxn>
                  <a:cxn ang="0">
                    <a:pos x="2" y="4"/>
                  </a:cxn>
                  <a:cxn ang="0">
                    <a:pos x="0" y="6"/>
                  </a:cxn>
                  <a:cxn ang="0">
                    <a:pos x="0" y="57"/>
                  </a:cxn>
                  <a:cxn ang="0">
                    <a:pos x="0" y="60"/>
                  </a:cxn>
                  <a:cxn ang="0">
                    <a:pos x="2" y="62"/>
                  </a:cxn>
                  <a:cxn ang="0">
                    <a:pos x="4" y="64"/>
                  </a:cxn>
                  <a:cxn ang="0">
                    <a:pos x="6" y="66"/>
                  </a:cxn>
                  <a:cxn ang="0">
                    <a:pos x="9" y="66"/>
                  </a:cxn>
                  <a:cxn ang="0">
                    <a:pos x="11" y="64"/>
                  </a:cxn>
                  <a:cxn ang="0">
                    <a:pos x="13" y="62"/>
                  </a:cxn>
                  <a:cxn ang="0">
                    <a:pos x="13" y="60"/>
                  </a:cxn>
                  <a:cxn ang="0">
                    <a:pos x="13" y="9"/>
                  </a:cxn>
                </a:cxnLst>
                <a:rect l="0" t="0" r="r" b="b"/>
                <a:pathLst>
                  <a:path w="13" h="66">
                    <a:moveTo>
                      <a:pt x="13" y="9"/>
                    </a:moveTo>
                    <a:lnTo>
                      <a:pt x="13" y="6"/>
                    </a:lnTo>
                    <a:lnTo>
                      <a:pt x="11" y="4"/>
                    </a:lnTo>
                    <a:lnTo>
                      <a:pt x="9" y="2"/>
                    </a:lnTo>
                    <a:lnTo>
                      <a:pt x="6" y="0"/>
                    </a:lnTo>
                    <a:lnTo>
                      <a:pt x="6" y="0"/>
                    </a:lnTo>
                    <a:lnTo>
                      <a:pt x="4" y="2"/>
                    </a:lnTo>
                    <a:lnTo>
                      <a:pt x="2" y="4"/>
                    </a:lnTo>
                    <a:lnTo>
                      <a:pt x="0" y="6"/>
                    </a:lnTo>
                    <a:lnTo>
                      <a:pt x="0" y="57"/>
                    </a:lnTo>
                    <a:lnTo>
                      <a:pt x="0" y="60"/>
                    </a:lnTo>
                    <a:lnTo>
                      <a:pt x="2" y="62"/>
                    </a:lnTo>
                    <a:lnTo>
                      <a:pt x="4" y="64"/>
                    </a:lnTo>
                    <a:lnTo>
                      <a:pt x="6" y="66"/>
                    </a:lnTo>
                    <a:lnTo>
                      <a:pt x="9" y="66"/>
                    </a:lnTo>
                    <a:lnTo>
                      <a:pt x="11" y="64"/>
                    </a:lnTo>
                    <a:lnTo>
                      <a:pt x="13" y="62"/>
                    </a:lnTo>
                    <a:lnTo>
                      <a:pt x="13" y="60"/>
                    </a:lnTo>
                    <a:lnTo>
                      <a:pt x="13" y="9"/>
                    </a:lnTo>
                    <a:close/>
                  </a:path>
                </a:pathLst>
              </a:custGeom>
              <a:solidFill>
                <a:srgbClr val="000000"/>
              </a:solidFill>
              <a:ln w="9525">
                <a:noFill/>
                <a:round/>
              </a:ln>
            </p:spPr>
            <p:txBody>
              <a:bodyPr/>
              <a:lstStyle/>
              <a:p>
                <a:endParaRPr lang="zh-CN" altLang="en-US"/>
              </a:p>
            </p:txBody>
          </p:sp>
          <p:sp>
            <p:nvSpPr>
              <p:cNvPr id="361522" name="Freeform 50"/>
              <p:cNvSpPr/>
              <p:nvPr/>
            </p:nvSpPr>
            <p:spPr bwMode="auto">
              <a:xfrm>
                <a:off x="2927" y="2520"/>
                <a:ext cx="13" cy="67"/>
              </a:xfrm>
              <a:custGeom>
                <a:avLst/>
                <a:gdLst/>
                <a:ahLst/>
                <a:cxnLst>
                  <a:cxn ang="0">
                    <a:pos x="13" y="7"/>
                  </a:cxn>
                  <a:cxn ang="0">
                    <a:pos x="13" y="4"/>
                  </a:cxn>
                  <a:cxn ang="0">
                    <a:pos x="13" y="2"/>
                  </a:cxn>
                  <a:cxn ang="0">
                    <a:pos x="11" y="0"/>
                  </a:cxn>
                  <a:cxn ang="0">
                    <a:pos x="9" y="0"/>
                  </a:cxn>
                  <a:cxn ang="0">
                    <a:pos x="6" y="0"/>
                  </a:cxn>
                  <a:cxn ang="0">
                    <a:pos x="4" y="0"/>
                  </a:cxn>
                  <a:cxn ang="0">
                    <a:pos x="2" y="2"/>
                  </a:cxn>
                  <a:cxn ang="0">
                    <a:pos x="0" y="4"/>
                  </a:cxn>
                  <a:cxn ang="0">
                    <a:pos x="0" y="58"/>
                  </a:cxn>
                  <a:cxn ang="0">
                    <a:pos x="0" y="60"/>
                  </a:cxn>
                  <a:cxn ang="0">
                    <a:pos x="2" y="62"/>
                  </a:cxn>
                  <a:cxn ang="0">
                    <a:pos x="4" y="64"/>
                  </a:cxn>
                  <a:cxn ang="0">
                    <a:pos x="6" y="67"/>
                  </a:cxn>
                  <a:cxn ang="0">
                    <a:pos x="9" y="67"/>
                  </a:cxn>
                  <a:cxn ang="0">
                    <a:pos x="11" y="64"/>
                  </a:cxn>
                  <a:cxn ang="0">
                    <a:pos x="13" y="62"/>
                  </a:cxn>
                  <a:cxn ang="0">
                    <a:pos x="13" y="60"/>
                  </a:cxn>
                  <a:cxn ang="0">
                    <a:pos x="13" y="7"/>
                  </a:cxn>
                </a:cxnLst>
                <a:rect l="0" t="0" r="r" b="b"/>
                <a:pathLst>
                  <a:path w="13" h="67">
                    <a:moveTo>
                      <a:pt x="13" y="7"/>
                    </a:moveTo>
                    <a:lnTo>
                      <a:pt x="13" y="4"/>
                    </a:lnTo>
                    <a:lnTo>
                      <a:pt x="13" y="2"/>
                    </a:lnTo>
                    <a:lnTo>
                      <a:pt x="11" y="0"/>
                    </a:lnTo>
                    <a:lnTo>
                      <a:pt x="9" y="0"/>
                    </a:lnTo>
                    <a:lnTo>
                      <a:pt x="6" y="0"/>
                    </a:lnTo>
                    <a:lnTo>
                      <a:pt x="4" y="0"/>
                    </a:lnTo>
                    <a:lnTo>
                      <a:pt x="2" y="2"/>
                    </a:lnTo>
                    <a:lnTo>
                      <a:pt x="0" y="4"/>
                    </a:lnTo>
                    <a:lnTo>
                      <a:pt x="0" y="58"/>
                    </a:lnTo>
                    <a:lnTo>
                      <a:pt x="0" y="60"/>
                    </a:lnTo>
                    <a:lnTo>
                      <a:pt x="2" y="62"/>
                    </a:lnTo>
                    <a:lnTo>
                      <a:pt x="4" y="64"/>
                    </a:lnTo>
                    <a:lnTo>
                      <a:pt x="6" y="67"/>
                    </a:lnTo>
                    <a:lnTo>
                      <a:pt x="9" y="67"/>
                    </a:lnTo>
                    <a:lnTo>
                      <a:pt x="11" y="64"/>
                    </a:lnTo>
                    <a:lnTo>
                      <a:pt x="13" y="62"/>
                    </a:lnTo>
                    <a:lnTo>
                      <a:pt x="13" y="60"/>
                    </a:lnTo>
                    <a:lnTo>
                      <a:pt x="13" y="7"/>
                    </a:lnTo>
                    <a:close/>
                  </a:path>
                </a:pathLst>
              </a:custGeom>
              <a:solidFill>
                <a:srgbClr val="000000"/>
              </a:solidFill>
              <a:ln w="9525">
                <a:noFill/>
                <a:round/>
              </a:ln>
            </p:spPr>
            <p:txBody>
              <a:bodyPr/>
              <a:lstStyle/>
              <a:p>
                <a:endParaRPr lang="zh-CN" altLang="en-US"/>
              </a:p>
            </p:txBody>
          </p:sp>
          <p:sp>
            <p:nvSpPr>
              <p:cNvPr id="361523" name="Freeform 51"/>
              <p:cNvSpPr/>
              <p:nvPr/>
            </p:nvSpPr>
            <p:spPr bwMode="auto">
              <a:xfrm>
                <a:off x="2927" y="2613"/>
                <a:ext cx="13" cy="67"/>
              </a:xfrm>
              <a:custGeom>
                <a:avLst/>
                <a:gdLst/>
                <a:ahLst/>
                <a:cxnLst>
                  <a:cxn ang="0">
                    <a:pos x="13" y="7"/>
                  </a:cxn>
                  <a:cxn ang="0">
                    <a:pos x="13" y="5"/>
                  </a:cxn>
                  <a:cxn ang="0">
                    <a:pos x="13" y="3"/>
                  </a:cxn>
                  <a:cxn ang="0">
                    <a:pos x="11" y="0"/>
                  </a:cxn>
                  <a:cxn ang="0">
                    <a:pos x="9" y="0"/>
                  </a:cxn>
                  <a:cxn ang="0">
                    <a:pos x="6" y="0"/>
                  </a:cxn>
                  <a:cxn ang="0">
                    <a:pos x="4" y="0"/>
                  </a:cxn>
                  <a:cxn ang="0">
                    <a:pos x="2" y="3"/>
                  </a:cxn>
                  <a:cxn ang="0">
                    <a:pos x="0" y="5"/>
                  </a:cxn>
                  <a:cxn ang="0">
                    <a:pos x="0" y="58"/>
                  </a:cxn>
                  <a:cxn ang="0">
                    <a:pos x="0" y="60"/>
                  </a:cxn>
                  <a:cxn ang="0">
                    <a:pos x="2" y="63"/>
                  </a:cxn>
                  <a:cxn ang="0">
                    <a:pos x="4" y="65"/>
                  </a:cxn>
                  <a:cxn ang="0">
                    <a:pos x="6" y="67"/>
                  </a:cxn>
                  <a:cxn ang="0">
                    <a:pos x="9" y="67"/>
                  </a:cxn>
                  <a:cxn ang="0">
                    <a:pos x="11" y="65"/>
                  </a:cxn>
                  <a:cxn ang="0">
                    <a:pos x="13" y="63"/>
                  </a:cxn>
                  <a:cxn ang="0">
                    <a:pos x="13" y="60"/>
                  </a:cxn>
                  <a:cxn ang="0">
                    <a:pos x="13" y="7"/>
                  </a:cxn>
                </a:cxnLst>
                <a:rect l="0" t="0" r="r" b="b"/>
                <a:pathLst>
                  <a:path w="13" h="67">
                    <a:moveTo>
                      <a:pt x="13" y="7"/>
                    </a:moveTo>
                    <a:lnTo>
                      <a:pt x="13" y="5"/>
                    </a:lnTo>
                    <a:lnTo>
                      <a:pt x="13" y="3"/>
                    </a:lnTo>
                    <a:lnTo>
                      <a:pt x="11" y="0"/>
                    </a:lnTo>
                    <a:lnTo>
                      <a:pt x="9" y="0"/>
                    </a:lnTo>
                    <a:lnTo>
                      <a:pt x="6" y="0"/>
                    </a:lnTo>
                    <a:lnTo>
                      <a:pt x="4" y="0"/>
                    </a:lnTo>
                    <a:lnTo>
                      <a:pt x="2" y="3"/>
                    </a:lnTo>
                    <a:lnTo>
                      <a:pt x="0" y="5"/>
                    </a:lnTo>
                    <a:lnTo>
                      <a:pt x="0" y="58"/>
                    </a:lnTo>
                    <a:lnTo>
                      <a:pt x="0" y="60"/>
                    </a:lnTo>
                    <a:lnTo>
                      <a:pt x="2" y="63"/>
                    </a:lnTo>
                    <a:lnTo>
                      <a:pt x="4" y="65"/>
                    </a:lnTo>
                    <a:lnTo>
                      <a:pt x="6" y="67"/>
                    </a:lnTo>
                    <a:lnTo>
                      <a:pt x="9" y="67"/>
                    </a:lnTo>
                    <a:lnTo>
                      <a:pt x="11" y="65"/>
                    </a:lnTo>
                    <a:lnTo>
                      <a:pt x="13" y="63"/>
                    </a:lnTo>
                    <a:lnTo>
                      <a:pt x="13" y="60"/>
                    </a:lnTo>
                    <a:lnTo>
                      <a:pt x="13" y="7"/>
                    </a:lnTo>
                    <a:close/>
                  </a:path>
                </a:pathLst>
              </a:custGeom>
              <a:solidFill>
                <a:srgbClr val="000000"/>
              </a:solidFill>
              <a:ln w="9525">
                <a:noFill/>
                <a:round/>
              </a:ln>
            </p:spPr>
            <p:txBody>
              <a:bodyPr/>
              <a:lstStyle/>
              <a:p>
                <a:endParaRPr lang="zh-CN" altLang="en-US"/>
              </a:p>
            </p:txBody>
          </p:sp>
          <p:sp>
            <p:nvSpPr>
              <p:cNvPr id="361524" name="Freeform 52"/>
              <p:cNvSpPr/>
              <p:nvPr/>
            </p:nvSpPr>
            <p:spPr bwMode="auto">
              <a:xfrm>
                <a:off x="2927" y="2707"/>
                <a:ext cx="13" cy="66"/>
              </a:xfrm>
              <a:custGeom>
                <a:avLst/>
                <a:gdLst/>
                <a:ahLst/>
                <a:cxnLst>
                  <a:cxn ang="0">
                    <a:pos x="13" y="6"/>
                  </a:cxn>
                  <a:cxn ang="0">
                    <a:pos x="13" y="4"/>
                  </a:cxn>
                  <a:cxn ang="0">
                    <a:pos x="13" y="2"/>
                  </a:cxn>
                  <a:cxn ang="0">
                    <a:pos x="11" y="0"/>
                  </a:cxn>
                  <a:cxn ang="0">
                    <a:pos x="9" y="0"/>
                  </a:cxn>
                  <a:cxn ang="0">
                    <a:pos x="6" y="0"/>
                  </a:cxn>
                  <a:cxn ang="0">
                    <a:pos x="4" y="0"/>
                  </a:cxn>
                  <a:cxn ang="0">
                    <a:pos x="2" y="2"/>
                  </a:cxn>
                  <a:cxn ang="0">
                    <a:pos x="0" y="4"/>
                  </a:cxn>
                  <a:cxn ang="0">
                    <a:pos x="0" y="58"/>
                  </a:cxn>
                  <a:cxn ang="0">
                    <a:pos x="0" y="60"/>
                  </a:cxn>
                  <a:cxn ang="0">
                    <a:pos x="2" y="62"/>
                  </a:cxn>
                  <a:cxn ang="0">
                    <a:pos x="4" y="64"/>
                  </a:cxn>
                  <a:cxn ang="0">
                    <a:pos x="6" y="66"/>
                  </a:cxn>
                  <a:cxn ang="0">
                    <a:pos x="9" y="66"/>
                  </a:cxn>
                  <a:cxn ang="0">
                    <a:pos x="11" y="64"/>
                  </a:cxn>
                  <a:cxn ang="0">
                    <a:pos x="13" y="62"/>
                  </a:cxn>
                  <a:cxn ang="0">
                    <a:pos x="13" y="60"/>
                  </a:cxn>
                  <a:cxn ang="0">
                    <a:pos x="13" y="6"/>
                  </a:cxn>
                </a:cxnLst>
                <a:rect l="0" t="0" r="r" b="b"/>
                <a:pathLst>
                  <a:path w="13" h="66">
                    <a:moveTo>
                      <a:pt x="13" y="6"/>
                    </a:moveTo>
                    <a:lnTo>
                      <a:pt x="13" y="4"/>
                    </a:lnTo>
                    <a:lnTo>
                      <a:pt x="13" y="2"/>
                    </a:lnTo>
                    <a:lnTo>
                      <a:pt x="11" y="0"/>
                    </a:lnTo>
                    <a:lnTo>
                      <a:pt x="9" y="0"/>
                    </a:lnTo>
                    <a:lnTo>
                      <a:pt x="6" y="0"/>
                    </a:lnTo>
                    <a:lnTo>
                      <a:pt x="4" y="0"/>
                    </a:lnTo>
                    <a:lnTo>
                      <a:pt x="2" y="2"/>
                    </a:lnTo>
                    <a:lnTo>
                      <a:pt x="0" y="4"/>
                    </a:lnTo>
                    <a:lnTo>
                      <a:pt x="0" y="58"/>
                    </a:lnTo>
                    <a:lnTo>
                      <a:pt x="0" y="60"/>
                    </a:lnTo>
                    <a:lnTo>
                      <a:pt x="2" y="62"/>
                    </a:lnTo>
                    <a:lnTo>
                      <a:pt x="4" y="64"/>
                    </a:lnTo>
                    <a:lnTo>
                      <a:pt x="6" y="66"/>
                    </a:lnTo>
                    <a:lnTo>
                      <a:pt x="9" y="66"/>
                    </a:lnTo>
                    <a:lnTo>
                      <a:pt x="11" y="64"/>
                    </a:lnTo>
                    <a:lnTo>
                      <a:pt x="13" y="62"/>
                    </a:lnTo>
                    <a:lnTo>
                      <a:pt x="13" y="60"/>
                    </a:lnTo>
                    <a:lnTo>
                      <a:pt x="13" y="6"/>
                    </a:lnTo>
                    <a:close/>
                  </a:path>
                </a:pathLst>
              </a:custGeom>
              <a:solidFill>
                <a:srgbClr val="000000"/>
              </a:solidFill>
              <a:ln w="9525">
                <a:noFill/>
                <a:round/>
              </a:ln>
            </p:spPr>
            <p:txBody>
              <a:bodyPr/>
              <a:lstStyle/>
              <a:p>
                <a:endParaRPr lang="zh-CN" altLang="en-US"/>
              </a:p>
            </p:txBody>
          </p:sp>
          <p:sp>
            <p:nvSpPr>
              <p:cNvPr id="361525" name="Freeform 53"/>
              <p:cNvSpPr/>
              <p:nvPr/>
            </p:nvSpPr>
            <p:spPr bwMode="auto">
              <a:xfrm>
                <a:off x="2927" y="2800"/>
                <a:ext cx="13" cy="67"/>
              </a:xfrm>
              <a:custGeom>
                <a:avLst/>
                <a:gdLst/>
                <a:ahLst/>
                <a:cxnLst>
                  <a:cxn ang="0">
                    <a:pos x="13" y="7"/>
                  </a:cxn>
                  <a:cxn ang="0">
                    <a:pos x="13" y="5"/>
                  </a:cxn>
                  <a:cxn ang="0">
                    <a:pos x="13" y="2"/>
                  </a:cxn>
                  <a:cxn ang="0">
                    <a:pos x="11" y="0"/>
                  </a:cxn>
                  <a:cxn ang="0">
                    <a:pos x="9" y="0"/>
                  </a:cxn>
                  <a:cxn ang="0">
                    <a:pos x="6" y="0"/>
                  </a:cxn>
                  <a:cxn ang="0">
                    <a:pos x="4" y="0"/>
                  </a:cxn>
                  <a:cxn ang="0">
                    <a:pos x="2" y="2"/>
                  </a:cxn>
                  <a:cxn ang="0">
                    <a:pos x="0" y="5"/>
                  </a:cxn>
                  <a:cxn ang="0">
                    <a:pos x="0" y="58"/>
                  </a:cxn>
                  <a:cxn ang="0">
                    <a:pos x="0" y="60"/>
                  </a:cxn>
                  <a:cxn ang="0">
                    <a:pos x="2" y="62"/>
                  </a:cxn>
                  <a:cxn ang="0">
                    <a:pos x="4" y="65"/>
                  </a:cxn>
                  <a:cxn ang="0">
                    <a:pos x="6" y="67"/>
                  </a:cxn>
                  <a:cxn ang="0">
                    <a:pos x="9" y="67"/>
                  </a:cxn>
                  <a:cxn ang="0">
                    <a:pos x="11" y="65"/>
                  </a:cxn>
                  <a:cxn ang="0">
                    <a:pos x="13" y="62"/>
                  </a:cxn>
                  <a:cxn ang="0">
                    <a:pos x="13" y="60"/>
                  </a:cxn>
                  <a:cxn ang="0">
                    <a:pos x="13" y="7"/>
                  </a:cxn>
                </a:cxnLst>
                <a:rect l="0" t="0" r="r" b="b"/>
                <a:pathLst>
                  <a:path w="13" h="67">
                    <a:moveTo>
                      <a:pt x="13" y="7"/>
                    </a:moveTo>
                    <a:lnTo>
                      <a:pt x="13" y="5"/>
                    </a:lnTo>
                    <a:lnTo>
                      <a:pt x="13" y="2"/>
                    </a:lnTo>
                    <a:lnTo>
                      <a:pt x="11" y="0"/>
                    </a:lnTo>
                    <a:lnTo>
                      <a:pt x="9" y="0"/>
                    </a:lnTo>
                    <a:lnTo>
                      <a:pt x="6" y="0"/>
                    </a:lnTo>
                    <a:lnTo>
                      <a:pt x="4" y="0"/>
                    </a:lnTo>
                    <a:lnTo>
                      <a:pt x="2" y="2"/>
                    </a:lnTo>
                    <a:lnTo>
                      <a:pt x="0" y="5"/>
                    </a:lnTo>
                    <a:lnTo>
                      <a:pt x="0" y="58"/>
                    </a:lnTo>
                    <a:lnTo>
                      <a:pt x="0" y="60"/>
                    </a:lnTo>
                    <a:lnTo>
                      <a:pt x="2" y="62"/>
                    </a:lnTo>
                    <a:lnTo>
                      <a:pt x="4" y="65"/>
                    </a:lnTo>
                    <a:lnTo>
                      <a:pt x="6" y="67"/>
                    </a:lnTo>
                    <a:lnTo>
                      <a:pt x="9" y="67"/>
                    </a:lnTo>
                    <a:lnTo>
                      <a:pt x="11" y="65"/>
                    </a:lnTo>
                    <a:lnTo>
                      <a:pt x="13" y="62"/>
                    </a:lnTo>
                    <a:lnTo>
                      <a:pt x="13" y="60"/>
                    </a:lnTo>
                    <a:lnTo>
                      <a:pt x="13" y="7"/>
                    </a:lnTo>
                    <a:close/>
                  </a:path>
                </a:pathLst>
              </a:custGeom>
              <a:solidFill>
                <a:srgbClr val="000000"/>
              </a:solidFill>
              <a:ln w="9525">
                <a:noFill/>
                <a:round/>
              </a:ln>
            </p:spPr>
            <p:txBody>
              <a:bodyPr/>
              <a:lstStyle/>
              <a:p>
                <a:endParaRPr lang="zh-CN" altLang="en-US"/>
              </a:p>
            </p:txBody>
          </p:sp>
          <p:sp>
            <p:nvSpPr>
              <p:cNvPr id="361526" name="Freeform 54"/>
              <p:cNvSpPr/>
              <p:nvPr/>
            </p:nvSpPr>
            <p:spPr bwMode="auto">
              <a:xfrm>
                <a:off x="2927" y="2893"/>
                <a:ext cx="13" cy="67"/>
              </a:xfrm>
              <a:custGeom>
                <a:avLst/>
                <a:gdLst/>
                <a:ahLst/>
                <a:cxnLst>
                  <a:cxn ang="0">
                    <a:pos x="13" y="7"/>
                  </a:cxn>
                  <a:cxn ang="0">
                    <a:pos x="13" y="5"/>
                  </a:cxn>
                  <a:cxn ang="0">
                    <a:pos x="13" y="3"/>
                  </a:cxn>
                  <a:cxn ang="0">
                    <a:pos x="11" y="0"/>
                  </a:cxn>
                  <a:cxn ang="0">
                    <a:pos x="9" y="0"/>
                  </a:cxn>
                  <a:cxn ang="0">
                    <a:pos x="6" y="0"/>
                  </a:cxn>
                  <a:cxn ang="0">
                    <a:pos x="4" y="0"/>
                  </a:cxn>
                  <a:cxn ang="0">
                    <a:pos x="2" y="3"/>
                  </a:cxn>
                  <a:cxn ang="0">
                    <a:pos x="0" y="5"/>
                  </a:cxn>
                  <a:cxn ang="0">
                    <a:pos x="0" y="58"/>
                  </a:cxn>
                  <a:cxn ang="0">
                    <a:pos x="0" y="60"/>
                  </a:cxn>
                  <a:cxn ang="0">
                    <a:pos x="2" y="63"/>
                  </a:cxn>
                  <a:cxn ang="0">
                    <a:pos x="4" y="65"/>
                  </a:cxn>
                  <a:cxn ang="0">
                    <a:pos x="6" y="67"/>
                  </a:cxn>
                  <a:cxn ang="0">
                    <a:pos x="9" y="67"/>
                  </a:cxn>
                  <a:cxn ang="0">
                    <a:pos x="11" y="65"/>
                  </a:cxn>
                  <a:cxn ang="0">
                    <a:pos x="13" y="63"/>
                  </a:cxn>
                  <a:cxn ang="0">
                    <a:pos x="13" y="60"/>
                  </a:cxn>
                  <a:cxn ang="0">
                    <a:pos x="13" y="7"/>
                  </a:cxn>
                </a:cxnLst>
                <a:rect l="0" t="0" r="r" b="b"/>
                <a:pathLst>
                  <a:path w="13" h="67">
                    <a:moveTo>
                      <a:pt x="13" y="7"/>
                    </a:moveTo>
                    <a:lnTo>
                      <a:pt x="13" y="5"/>
                    </a:lnTo>
                    <a:lnTo>
                      <a:pt x="13" y="3"/>
                    </a:lnTo>
                    <a:lnTo>
                      <a:pt x="11" y="0"/>
                    </a:lnTo>
                    <a:lnTo>
                      <a:pt x="9" y="0"/>
                    </a:lnTo>
                    <a:lnTo>
                      <a:pt x="6" y="0"/>
                    </a:lnTo>
                    <a:lnTo>
                      <a:pt x="4" y="0"/>
                    </a:lnTo>
                    <a:lnTo>
                      <a:pt x="2" y="3"/>
                    </a:lnTo>
                    <a:lnTo>
                      <a:pt x="0" y="5"/>
                    </a:lnTo>
                    <a:lnTo>
                      <a:pt x="0" y="58"/>
                    </a:lnTo>
                    <a:lnTo>
                      <a:pt x="0" y="60"/>
                    </a:lnTo>
                    <a:lnTo>
                      <a:pt x="2" y="63"/>
                    </a:lnTo>
                    <a:lnTo>
                      <a:pt x="4" y="65"/>
                    </a:lnTo>
                    <a:lnTo>
                      <a:pt x="6" y="67"/>
                    </a:lnTo>
                    <a:lnTo>
                      <a:pt x="9" y="67"/>
                    </a:lnTo>
                    <a:lnTo>
                      <a:pt x="11" y="65"/>
                    </a:lnTo>
                    <a:lnTo>
                      <a:pt x="13" y="63"/>
                    </a:lnTo>
                    <a:lnTo>
                      <a:pt x="13" y="60"/>
                    </a:lnTo>
                    <a:lnTo>
                      <a:pt x="13" y="7"/>
                    </a:lnTo>
                    <a:close/>
                  </a:path>
                </a:pathLst>
              </a:custGeom>
              <a:solidFill>
                <a:srgbClr val="000000"/>
              </a:solidFill>
              <a:ln w="9525">
                <a:noFill/>
                <a:round/>
              </a:ln>
            </p:spPr>
            <p:txBody>
              <a:bodyPr/>
              <a:lstStyle/>
              <a:p>
                <a:endParaRPr lang="zh-CN" altLang="en-US"/>
              </a:p>
            </p:txBody>
          </p:sp>
          <p:sp>
            <p:nvSpPr>
              <p:cNvPr id="361527" name="Freeform 55"/>
              <p:cNvSpPr/>
              <p:nvPr/>
            </p:nvSpPr>
            <p:spPr bwMode="auto">
              <a:xfrm>
                <a:off x="2927" y="2987"/>
                <a:ext cx="13" cy="67"/>
              </a:xfrm>
              <a:custGeom>
                <a:avLst/>
                <a:gdLst/>
                <a:ahLst/>
                <a:cxnLst>
                  <a:cxn ang="0">
                    <a:pos x="13" y="7"/>
                  </a:cxn>
                  <a:cxn ang="0">
                    <a:pos x="13" y="4"/>
                  </a:cxn>
                  <a:cxn ang="0">
                    <a:pos x="13" y="2"/>
                  </a:cxn>
                  <a:cxn ang="0">
                    <a:pos x="11" y="0"/>
                  </a:cxn>
                  <a:cxn ang="0">
                    <a:pos x="9" y="0"/>
                  </a:cxn>
                  <a:cxn ang="0">
                    <a:pos x="6" y="0"/>
                  </a:cxn>
                  <a:cxn ang="0">
                    <a:pos x="4" y="0"/>
                  </a:cxn>
                  <a:cxn ang="0">
                    <a:pos x="2" y="2"/>
                  </a:cxn>
                  <a:cxn ang="0">
                    <a:pos x="0" y="4"/>
                  </a:cxn>
                  <a:cxn ang="0">
                    <a:pos x="0" y="58"/>
                  </a:cxn>
                  <a:cxn ang="0">
                    <a:pos x="0" y="60"/>
                  </a:cxn>
                  <a:cxn ang="0">
                    <a:pos x="2" y="62"/>
                  </a:cxn>
                  <a:cxn ang="0">
                    <a:pos x="4" y="64"/>
                  </a:cxn>
                  <a:cxn ang="0">
                    <a:pos x="6" y="67"/>
                  </a:cxn>
                  <a:cxn ang="0">
                    <a:pos x="9" y="67"/>
                  </a:cxn>
                  <a:cxn ang="0">
                    <a:pos x="11" y="64"/>
                  </a:cxn>
                  <a:cxn ang="0">
                    <a:pos x="13" y="62"/>
                  </a:cxn>
                  <a:cxn ang="0">
                    <a:pos x="13" y="60"/>
                  </a:cxn>
                  <a:cxn ang="0">
                    <a:pos x="13" y="7"/>
                  </a:cxn>
                </a:cxnLst>
                <a:rect l="0" t="0" r="r" b="b"/>
                <a:pathLst>
                  <a:path w="13" h="67">
                    <a:moveTo>
                      <a:pt x="13" y="7"/>
                    </a:moveTo>
                    <a:lnTo>
                      <a:pt x="13" y="4"/>
                    </a:lnTo>
                    <a:lnTo>
                      <a:pt x="13" y="2"/>
                    </a:lnTo>
                    <a:lnTo>
                      <a:pt x="11" y="0"/>
                    </a:lnTo>
                    <a:lnTo>
                      <a:pt x="9" y="0"/>
                    </a:lnTo>
                    <a:lnTo>
                      <a:pt x="6" y="0"/>
                    </a:lnTo>
                    <a:lnTo>
                      <a:pt x="4" y="0"/>
                    </a:lnTo>
                    <a:lnTo>
                      <a:pt x="2" y="2"/>
                    </a:lnTo>
                    <a:lnTo>
                      <a:pt x="0" y="4"/>
                    </a:lnTo>
                    <a:lnTo>
                      <a:pt x="0" y="58"/>
                    </a:lnTo>
                    <a:lnTo>
                      <a:pt x="0" y="60"/>
                    </a:lnTo>
                    <a:lnTo>
                      <a:pt x="2" y="62"/>
                    </a:lnTo>
                    <a:lnTo>
                      <a:pt x="4" y="64"/>
                    </a:lnTo>
                    <a:lnTo>
                      <a:pt x="6" y="67"/>
                    </a:lnTo>
                    <a:lnTo>
                      <a:pt x="9" y="67"/>
                    </a:lnTo>
                    <a:lnTo>
                      <a:pt x="11" y="64"/>
                    </a:lnTo>
                    <a:lnTo>
                      <a:pt x="13" y="62"/>
                    </a:lnTo>
                    <a:lnTo>
                      <a:pt x="13" y="60"/>
                    </a:lnTo>
                    <a:lnTo>
                      <a:pt x="13" y="7"/>
                    </a:lnTo>
                    <a:close/>
                  </a:path>
                </a:pathLst>
              </a:custGeom>
              <a:solidFill>
                <a:srgbClr val="000000"/>
              </a:solidFill>
              <a:ln w="9525">
                <a:noFill/>
                <a:round/>
              </a:ln>
            </p:spPr>
            <p:txBody>
              <a:bodyPr/>
              <a:lstStyle/>
              <a:p>
                <a:endParaRPr lang="zh-CN" altLang="en-US"/>
              </a:p>
            </p:txBody>
          </p:sp>
        </p:grpSp>
        <p:sp>
          <p:nvSpPr>
            <p:cNvPr id="361528" name="Oval 56"/>
            <p:cNvSpPr>
              <a:spLocks noChangeArrowheads="1"/>
            </p:cNvSpPr>
            <p:nvPr/>
          </p:nvSpPr>
          <p:spPr bwMode="auto">
            <a:xfrm>
              <a:off x="3328" y="2053"/>
              <a:ext cx="109" cy="109"/>
            </a:xfrm>
            <a:prstGeom prst="ellipse">
              <a:avLst/>
            </a:prstGeom>
            <a:gradFill rotWithShape="1">
              <a:gsLst>
                <a:gs pos="0">
                  <a:schemeClr val="bg1"/>
                </a:gs>
                <a:gs pos="100000">
                  <a:srgbClr val="FF0000"/>
                </a:gs>
              </a:gsLst>
              <a:path path="shape">
                <a:fillToRect l="50000" t="50000" r="50000" b="50000"/>
              </a:path>
            </a:gradFill>
            <a:ln w="20638">
              <a:solidFill>
                <a:srgbClr val="000000"/>
              </a:solidFill>
              <a:round/>
            </a:ln>
          </p:spPr>
          <p:txBody>
            <a:bodyPr/>
            <a:lstStyle/>
            <a:p>
              <a:endParaRPr lang="zh-CN" altLang="en-US"/>
            </a:p>
          </p:txBody>
        </p:sp>
        <p:sp>
          <p:nvSpPr>
            <p:cNvPr id="361529" name="Line 57"/>
            <p:cNvSpPr>
              <a:spLocks noChangeShapeType="1"/>
            </p:cNvSpPr>
            <p:nvPr/>
          </p:nvSpPr>
          <p:spPr bwMode="auto">
            <a:xfrm>
              <a:off x="3444" y="2107"/>
              <a:ext cx="746" cy="106"/>
            </a:xfrm>
            <a:prstGeom prst="line">
              <a:avLst/>
            </a:prstGeom>
            <a:noFill/>
            <a:ln w="20638">
              <a:solidFill>
                <a:srgbClr val="003366"/>
              </a:solidFill>
              <a:round/>
            </a:ln>
          </p:spPr>
          <p:txBody>
            <a:bodyPr/>
            <a:lstStyle/>
            <a:p>
              <a:endParaRPr lang="zh-CN" altLang="en-US"/>
            </a:p>
          </p:txBody>
        </p:sp>
        <p:sp>
          <p:nvSpPr>
            <p:cNvPr id="361531" name="Rectangle 59"/>
            <p:cNvSpPr>
              <a:spLocks noChangeArrowheads="1"/>
            </p:cNvSpPr>
            <p:nvPr/>
          </p:nvSpPr>
          <p:spPr bwMode="auto">
            <a:xfrm>
              <a:off x="3018" y="2042"/>
              <a:ext cx="428" cy="387"/>
            </a:xfrm>
            <a:prstGeom prst="rect">
              <a:avLst/>
            </a:prstGeom>
            <a:noFill/>
            <a:ln w="9525">
              <a:noFill/>
              <a:miter lim="800000"/>
            </a:ln>
          </p:spPr>
          <p:txBody>
            <a:bodyPr/>
            <a:lstStyle/>
            <a:p>
              <a:endParaRPr lang="zh-CN" altLang="en-US"/>
            </a:p>
          </p:txBody>
        </p:sp>
        <p:sp>
          <p:nvSpPr>
            <p:cNvPr id="361532" name="Rectangle 60"/>
            <p:cNvSpPr>
              <a:spLocks noChangeArrowheads="1"/>
            </p:cNvSpPr>
            <p:nvPr/>
          </p:nvSpPr>
          <p:spPr bwMode="auto">
            <a:xfrm>
              <a:off x="3146" y="2120"/>
              <a:ext cx="156" cy="259"/>
            </a:xfrm>
            <a:prstGeom prst="rect">
              <a:avLst/>
            </a:prstGeom>
            <a:noFill/>
            <a:ln w="9525">
              <a:noFill/>
              <a:miter lim="800000"/>
            </a:ln>
          </p:spPr>
          <p:txBody>
            <a:bodyPr wrap="none" lIns="0" tIns="0" rIns="0" bIns="0">
              <a:spAutoFit/>
            </a:bodyPr>
            <a:lstStyle/>
            <a:p>
              <a:r>
                <a:rPr lang="en-US" altLang="zh-CN" sz="2700" i="1">
                  <a:solidFill>
                    <a:srgbClr val="000066"/>
                  </a:solidFill>
                  <a:ea typeface="楷体_GB2312" pitchFamily="49" charset="-122"/>
                </a:rPr>
                <a:t>m</a:t>
              </a:r>
              <a:endParaRPr lang="en-US" altLang="zh-CN">
                <a:solidFill>
                  <a:srgbClr val="000066"/>
                </a:solidFill>
                <a:latin typeface="Arial" panose="020B0604020202020204" pitchFamily="34" charset="0"/>
                <a:ea typeface="楷体_GB2312" pitchFamily="49" charset="-122"/>
              </a:endParaRPr>
            </a:p>
          </p:txBody>
        </p:sp>
        <p:sp>
          <p:nvSpPr>
            <p:cNvPr id="361533" name="Rectangle 61"/>
            <p:cNvSpPr>
              <a:spLocks noChangeArrowheads="1"/>
            </p:cNvSpPr>
            <p:nvPr/>
          </p:nvSpPr>
          <p:spPr bwMode="auto">
            <a:xfrm>
              <a:off x="3551" y="2107"/>
              <a:ext cx="428" cy="386"/>
            </a:xfrm>
            <a:prstGeom prst="rect">
              <a:avLst/>
            </a:prstGeom>
            <a:noFill/>
            <a:ln w="9525">
              <a:noFill/>
              <a:miter lim="800000"/>
            </a:ln>
          </p:spPr>
          <p:txBody>
            <a:bodyPr/>
            <a:lstStyle/>
            <a:p>
              <a:endParaRPr lang="zh-CN" altLang="en-US"/>
            </a:p>
          </p:txBody>
        </p:sp>
        <p:sp>
          <p:nvSpPr>
            <p:cNvPr id="361534" name="Rectangle 62"/>
            <p:cNvSpPr>
              <a:spLocks noChangeArrowheads="1"/>
            </p:cNvSpPr>
            <p:nvPr/>
          </p:nvSpPr>
          <p:spPr bwMode="auto">
            <a:xfrm>
              <a:off x="3679" y="2185"/>
              <a:ext cx="132" cy="259"/>
            </a:xfrm>
            <a:prstGeom prst="rect">
              <a:avLst/>
            </a:prstGeom>
            <a:noFill/>
            <a:ln w="9525">
              <a:noFill/>
              <a:miter lim="800000"/>
            </a:ln>
          </p:spPr>
          <p:txBody>
            <a:bodyPr wrap="none" lIns="0" tIns="0" rIns="0" bIns="0">
              <a:spAutoFit/>
            </a:bodyPr>
            <a:lstStyle/>
            <a:p>
              <a:r>
                <a:rPr lang="en-US" altLang="zh-CN" sz="2700" i="1">
                  <a:solidFill>
                    <a:srgbClr val="000066"/>
                  </a:solidFill>
                  <a:ea typeface="楷体_GB2312" pitchFamily="49" charset="-122"/>
                </a:rPr>
                <a:t>R</a:t>
              </a:r>
              <a:endParaRPr lang="en-US" altLang="zh-CN">
                <a:solidFill>
                  <a:srgbClr val="000066"/>
                </a:solidFill>
                <a:latin typeface="Arial" panose="020B0604020202020204" pitchFamily="34" charset="0"/>
                <a:ea typeface="楷体_GB2312" pitchFamily="49" charset="-122"/>
              </a:endParaRPr>
            </a:p>
          </p:txBody>
        </p:sp>
        <p:sp>
          <p:nvSpPr>
            <p:cNvPr id="361535" name="Line 63"/>
            <p:cNvSpPr>
              <a:spLocks noChangeShapeType="1"/>
            </p:cNvSpPr>
            <p:nvPr/>
          </p:nvSpPr>
          <p:spPr bwMode="auto">
            <a:xfrm>
              <a:off x="4187" y="2747"/>
              <a:ext cx="19" cy="526"/>
            </a:xfrm>
            <a:prstGeom prst="line">
              <a:avLst/>
            </a:prstGeom>
            <a:noFill/>
            <a:ln w="28575">
              <a:solidFill>
                <a:srgbClr val="000066"/>
              </a:solidFill>
              <a:round/>
              <a:tailEnd type="triangle" w="sm" len="lg"/>
            </a:ln>
            <a:effectLst/>
          </p:spPr>
          <p:txBody>
            <a:bodyPr lIns="90000" tIns="46800" rIns="90000" bIns="46800">
              <a:spAutoFit/>
            </a:bodyPr>
            <a:lstStyle/>
            <a:p>
              <a:endParaRPr lang="zh-CN" altLang="en-US"/>
            </a:p>
          </p:txBody>
        </p:sp>
        <p:graphicFrame>
          <p:nvGraphicFramePr>
            <p:cNvPr id="361536" name="Object 64"/>
            <p:cNvGraphicFramePr>
              <a:graphicFrameLocks noChangeAspect="1"/>
            </p:cNvGraphicFramePr>
            <p:nvPr/>
          </p:nvGraphicFramePr>
          <p:xfrm>
            <a:off x="4272" y="3072"/>
            <a:ext cx="211" cy="243"/>
          </p:xfrm>
          <a:graphic>
            <a:graphicData uri="http://schemas.openxmlformats.org/presentationml/2006/ole">
              <mc:AlternateContent xmlns:mc="http://schemas.openxmlformats.org/markup-compatibility/2006">
                <mc:Choice xmlns:v="urn:schemas-microsoft-com:vml" Requires="v">
                  <p:oleObj name="公式" r:id="rId5" imgW="164957" imgH="190335" progId="">
                    <p:embed/>
                  </p:oleObj>
                </mc:Choice>
                <mc:Fallback>
                  <p:oleObj name="公式" r:id="rId5" imgW="164957" imgH="190335" progId="">
                    <p:embed/>
                    <p:pic>
                      <p:nvPicPr>
                        <p:cNvPr id="0" name="Picture 64" descr="image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3072"/>
                          <a:ext cx="211"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1538" name="Rectangle 66"/>
          <p:cNvSpPr>
            <a:spLocks noChangeArrowheads="1"/>
          </p:cNvSpPr>
          <p:nvPr/>
        </p:nvSpPr>
        <p:spPr bwMode="auto">
          <a:xfrm>
            <a:off x="381000" y="2590800"/>
            <a:ext cx="1008063" cy="457200"/>
          </a:xfrm>
          <a:prstGeom prst="rect">
            <a:avLst/>
          </a:prstGeom>
          <a:noFill/>
          <a:ln w="9525">
            <a:noFill/>
            <a:miter lim="800000"/>
          </a:ln>
          <a:effectLst/>
        </p:spPr>
        <p:txBody>
          <a:bodyPr>
            <a:spAutoFit/>
          </a:bodyPr>
          <a:lstStyle/>
          <a:p>
            <a:r>
              <a:rPr kumimoji="1" lang="zh-CN" altLang="en-US" sz="2400"/>
              <a:t>解： </a:t>
            </a:r>
          </a:p>
        </p:txBody>
      </p:sp>
      <p:graphicFrame>
        <p:nvGraphicFramePr>
          <p:cNvPr id="361539" name="Object 67"/>
          <p:cNvGraphicFramePr>
            <a:graphicFrameLocks noChangeAspect="1"/>
          </p:cNvGraphicFramePr>
          <p:nvPr/>
        </p:nvGraphicFramePr>
        <p:xfrm>
          <a:off x="1143000" y="2971800"/>
          <a:ext cx="2211388" cy="401638"/>
        </p:xfrm>
        <a:graphic>
          <a:graphicData uri="http://schemas.openxmlformats.org/presentationml/2006/ole">
            <mc:AlternateContent xmlns:mc="http://schemas.openxmlformats.org/markup-compatibility/2006">
              <mc:Choice xmlns:v="urn:schemas-microsoft-com:vml" Requires="v">
                <p:oleObj name="公式" r:id="rId7" imgW="1104900" imgH="203200" progId="">
                  <p:embed/>
                </p:oleObj>
              </mc:Choice>
              <mc:Fallback>
                <p:oleObj name="公式" r:id="rId7" imgW="1104900" imgH="203200" progId="">
                  <p:embed/>
                  <p:pic>
                    <p:nvPicPr>
                      <p:cNvPr id="0" name="Picture 67" descr="image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971800"/>
                        <a:ext cx="22113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540" name="Object 68"/>
          <p:cNvGraphicFramePr>
            <a:graphicFrameLocks noChangeAspect="1"/>
          </p:cNvGraphicFramePr>
          <p:nvPr/>
        </p:nvGraphicFramePr>
        <p:xfrm>
          <a:off x="1143000" y="3810000"/>
          <a:ext cx="2651125" cy="785813"/>
        </p:xfrm>
        <a:graphic>
          <a:graphicData uri="http://schemas.openxmlformats.org/presentationml/2006/ole">
            <mc:AlternateContent xmlns:mc="http://schemas.openxmlformats.org/markup-compatibility/2006">
              <mc:Choice xmlns:v="urn:schemas-microsoft-com:vml" Requires="v">
                <p:oleObj name="公式" r:id="rId9" imgW="1320227" imgH="393529" progId="">
                  <p:embed/>
                </p:oleObj>
              </mc:Choice>
              <mc:Fallback>
                <p:oleObj name="公式" r:id="rId9" imgW="1320227" imgH="393529" progId="">
                  <p:embed/>
                  <p:pic>
                    <p:nvPicPr>
                      <p:cNvPr id="0" name="Picture 68" descr="image1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810000"/>
                        <a:ext cx="265112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541" name="Object 69"/>
          <p:cNvGraphicFramePr>
            <a:graphicFrameLocks noChangeAspect="1"/>
          </p:cNvGraphicFramePr>
          <p:nvPr/>
        </p:nvGraphicFramePr>
        <p:xfrm>
          <a:off x="1219200" y="5029200"/>
          <a:ext cx="1143000" cy="355600"/>
        </p:xfrm>
        <a:graphic>
          <a:graphicData uri="http://schemas.openxmlformats.org/presentationml/2006/ole">
            <mc:AlternateContent xmlns:mc="http://schemas.openxmlformats.org/markup-compatibility/2006">
              <mc:Choice xmlns:v="urn:schemas-microsoft-com:vml" Requires="v">
                <p:oleObj r:id="rId11" imgW="583693" imgH="177646" progId="">
                  <p:embed/>
                </p:oleObj>
              </mc:Choice>
              <mc:Fallback>
                <p:oleObj r:id="rId11" imgW="583693" imgH="177646" progId="">
                  <p:embed/>
                  <p:pic>
                    <p:nvPicPr>
                      <p:cNvPr id="0" name="Picture 69" descr="image1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5029200"/>
                        <a:ext cx="1143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542" name="Object 70"/>
          <p:cNvGraphicFramePr>
            <a:graphicFrameLocks noChangeAspect="1"/>
          </p:cNvGraphicFramePr>
          <p:nvPr/>
        </p:nvGraphicFramePr>
        <p:xfrm>
          <a:off x="1219200" y="5791200"/>
          <a:ext cx="996950" cy="358775"/>
        </p:xfrm>
        <a:graphic>
          <a:graphicData uri="http://schemas.openxmlformats.org/presentationml/2006/ole">
            <mc:AlternateContent xmlns:mc="http://schemas.openxmlformats.org/markup-compatibility/2006">
              <mc:Choice xmlns:v="urn:schemas-microsoft-com:vml" Requires="v">
                <p:oleObj r:id="rId13" imgW="507780" imgH="177723" progId="">
                  <p:embed/>
                </p:oleObj>
              </mc:Choice>
              <mc:Fallback>
                <p:oleObj r:id="rId13" imgW="507780" imgH="177723" progId="">
                  <p:embed/>
                  <p:pic>
                    <p:nvPicPr>
                      <p:cNvPr id="0" name="Picture 70" descr="image1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5791200"/>
                        <a:ext cx="9969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543" name="Text Box 71"/>
          <p:cNvSpPr txBox="1">
            <a:spLocks noChangeArrowheads="1"/>
          </p:cNvSpPr>
          <p:nvPr/>
        </p:nvSpPr>
        <p:spPr bwMode="auto">
          <a:xfrm>
            <a:off x="3048000" y="4724400"/>
            <a:ext cx="2628900" cy="946150"/>
          </a:xfrm>
          <a:prstGeom prst="rect">
            <a:avLst/>
          </a:prstGeom>
          <a:noFill/>
          <a:ln w="9525">
            <a:noFill/>
            <a:miter lim="800000"/>
          </a:ln>
          <a:effectLst/>
        </p:spPr>
        <p:txBody>
          <a:bodyPr>
            <a:spAutoFit/>
          </a:bodyPr>
          <a:lstStyle/>
          <a:p>
            <a:pPr>
              <a:spcBef>
                <a:spcPct val="50000"/>
              </a:spcBef>
            </a:pPr>
            <a:r>
              <a:rPr kumimoji="1" lang="zh-CN" altLang="en-US" sz="2800"/>
              <a:t>有心力作用下角动量守恒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1539"/>
                                        </p:tgtEl>
                                        <p:attrNameLst>
                                          <p:attrName>style.visibility</p:attrName>
                                        </p:attrNameLst>
                                      </p:cBhvr>
                                      <p:to>
                                        <p:strVal val="visible"/>
                                      </p:to>
                                    </p:set>
                                    <p:animEffect transition="in" filter="blinds(horizontal)">
                                      <p:cBhvr>
                                        <p:cTn id="7" dur="500"/>
                                        <p:tgtEl>
                                          <p:spTgt spid="3615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61540"/>
                                        </p:tgtEl>
                                        <p:attrNameLst>
                                          <p:attrName>style.visibility</p:attrName>
                                        </p:attrNameLst>
                                      </p:cBhvr>
                                      <p:to>
                                        <p:strVal val="visible"/>
                                      </p:to>
                                    </p:set>
                                    <p:animEffect transition="in" filter="box(in)">
                                      <p:cBhvr>
                                        <p:cTn id="12" dur="500"/>
                                        <p:tgtEl>
                                          <p:spTgt spid="3615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1541"/>
                                        </p:tgtEl>
                                        <p:attrNameLst>
                                          <p:attrName>style.visibility</p:attrName>
                                        </p:attrNameLst>
                                      </p:cBhvr>
                                      <p:to>
                                        <p:strVal val="visible"/>
                                      </p:to>
                                    </p:set>
                                    <p:animEffect transition="in" filter="blinds(horizontal)">
                                      <p:cBhvr>
                                        <p:cTn id="17" dur="500"/>
                                        <p:tgtEl>
                                          <p:spTgt spid="36154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1543"/>
                                        </p:tgtEl>
                                        <p:attrNameLst>
                                          <p:attrName>style.visibility</p:attrName>
                                        </p:attrNameLst>
                                      </p:cBhvr>
                                      <p:to>
                                        <p:strVal val="visible"/>
                                      </p:to>
                                    </p:set>
                                    <p:animEffect transition="in" filter="strips(downRight)">
                                      <p:cBhvr>
                                        <p:cTn id="22" dur="500"/>
                                        <p:tgtEl>
                                          <p:spTgt spid="3615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1542"/>
                                        </p:tgtEl>
                                        <p:attrNameLst>
                                          <p:attrName>style.visibility</p:attrName>
                                        </p:attrNameLst>
                                      </p:cBhvr>
                                      <p:to>
                                        <p:strVal val="visible"/>
                                      </p:to>
                                    </p:set>
                                    <p:animEffect transition="in" filter="dissolve">
                                      <p:cBhvr>
                                        <p:cTn id="27" dur="500"/>
                                        <p:tgtEl>
                                          <p:spTgt spid="361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4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p:cNvSpPr>
            <a:spLocks noGrp="1"/>
          </p:cNvSpPr>
          <p:nvPr>
            <p:ph type="ftr" sz="quarter" idx="10"/>
          </p:nvPr>
        </p:nvSpPr>
        <p:spPr/>
        <p:txBody>
          <a:bodyPr/>
          <a:lstStyle/>
          <a:p>
            <a:fld id="{A44777A9-B61C-4798-865F-2D4230E6A1AC}" type="slidenum">
              <a:rPr lang="en-US" altLang="zh-CN"/>
              <a:pPr/>
              <a:t>18</a:t>
            </a:fld>
            <a:endParaRPr lang="en-US" altLang="zh-CN"/>
          </a:p>
        </p:txBody>
      </p:sp>
      <p:graphicFrame>
        <p:nvGraphicFramePr>
          <p:cNvPr id="244738" name="Object 2"/>
          <p:cNvGraphicFramePr>
            <a:graphicFrameLocks noChangeAspect="1"/>
          </p:cNvGraphicFramePr>
          <p:nvPr/>
        </p:nvGraphicFramePr>
        <p:xfrm>
          <a:off x="901700" y="5719763"/>
          <a:ext cx="3257550" cy="700087"/>
        </p:xfrm>
        <a:graphic>
          <a:graphicData uri="http://schemas.openxmlformats.org/presentationml/2006/ole">
            <mc:AlternateContent xmlns:mc="http://schemas.openxmlformats.org/markup-compatibility/2006">
              <mc:Choice xmlns:v="urn:schemas-microsoft-com:vml" Requires="v">
                <p:oleObj name="Equation" r:id="rId2" imgW="1066800" imgH="228600" progId="">
                  <p:embed/>
                </p:oleObj>
              </mc:Choice>
              <mc:Fallback>
                <p:oleObj name="Equation" r:id="rId2" imgW="1066800" imgH="228600" progId="">
                  <p:embed/>
                  <p:pic>
                    <p:nvPicPr>
                      <p:cNvPr id="0" name="Picture 5" descr="image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5719763"/>
                        <a:ext cx="325755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1" name="Text Box 5"/>
          <p:cNvSpPr txBox="1">
            <a:spLocks noChangeArrowheads="1"/>
          </p:cNvSpPr>
          <p:nvPr/>
        </p:nvSpPr>
        <p:spPr bwMode="auto">
          <a:xfrm>
            <a:off x="334963" y="639763"/>
            <a:ext cx="8458200"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b="1" dirty="0">
                <a:solidFill>
                  <a:srgbClr val="CC0000"/>
                </a:solidFill>
                <a:latin typeface="宋体" panose="02010600030101010101" pitchFamily="2" charset="-122"/>
              </a:rPr>
              <a:t>例</a:t>
            </a:r>
            <a:r>
              <a:rPr kumimoji="1" lang="en-US" altLang="zh-CN" sz="2800" b="1" dirty="0">
                <a:solidFill>
                  <a:srgbClr val="CC0000"/>
                </a:solidFill>
                <a:latin typeface="宋体" panose="02010600030101010101" pitchFamily="2" charset="-122"/>
              </a:rPr>
              <a:t>3</a:t>
            </a:r>
            <a:r>
              <a:rPr kumimoji="1" lang="zh-CN" altLang="en-US" sz="2800" dirty="0">
                <a:solidFill>
                  <a:schemeClr val="tx1"/>
                </a:solidFill>
                <a:latin typeface="宋体" panose="02010600030101010101" pitchFamily="2" charset="-122"/>
              </a:rPr>
              <a:t>　在光滑的水平桌面上，放有质量为</a:t>
            </a:r>
            <a:r>
              <a:rPr kumimoji="1" lang="en-US" altLang="zh-CN" sz="2800" i="1" dirty="0">
                <a:solidFill>
                  <a:schemeClr val="tx1"/>
                </a:solidFill>
              </a:rPr>
              <a:t>M</a:t>
            </a:r>
            <a:r>
              <a:rPr kumimoji="1" lang="zh-CN" altLang="en-US" sz="2800" dirty="0">
                <a:solidFill>
                  <a:schemeClr val="tx1"/>
                </a:solidFill>
                <a:latin typeface="宋体" panose="02010600030101010101" pitchFamily="2" charset="-122"/>
              </a:rPr>
              <a:t>的木块，木块与一弹簧相连，弹簧的另一端固定在</a:t>
            </a:r>
            <a:r>
              <a:rPr kumimoji="1" lang="en-US" altLang="zh-CN" sz="2800" i="1" dirty="0">
                <a:solidFill>
                  <a:schemeClr val="tx1"/>
                </a:solidFill>
              </a:rPr>
              <a:t>O</a:t>
            </a:r>
            <a:r>
              <a:rPr kumimoji="1" lang="zh-CN" altLang="en-US" sz="2800" dirty="0">
                <a:solidFill>
                  <a:schemeClr val="tx1"/>
                </a:solidFill>
                <a:latin typeface="宋体" panose="02010600030101010101" pitchFamily="2" charset="-122"/>
              </a:rPr>
              <a:t>点，弹簧的劲度系数为</a:t>
            </a:r>
            <a:r>
              <a:rPr kumimoji="1" lang="en-US" altLang="zh-CN" sz="2800" i="1" dirty="0">
                <a:solidFill>
                  <a:schemeClr val="tx1"/>
                </a:solidFill>
              </a:rPr>
              <a:t>k</a:t>
            </a:r>
            <a:r>
              <a:rPr kumimoji="1" lang="zh-CN" altLang="en-US" sz="2800" dirty="0">
                <a:solidFill>
                  <a:schemeClr val="tx1"/>
                </a:solidFill>
                <a:latin typeface="宋体" panose="02010600030101010101" pitchFamily="2" charset="-122"/>
              </a:rPr>
              <a:t>，设有一质量为</a:t>
            </a:r>
            <a:r>
              <a:rPr kumimoji="1" lang="en-US" altLang="zh-CN" sz="2800" i="1" dirty="0">
                <a:solidFill>
                  <a:schemeClr val="tx1"/>
                </a:solidFill>
              </a:rPr>
              <a:t>m</a:t>
            </a:r>
            <a:r>
              <a:rPr kumimoji="1" lang="zh-CN" altLang="en-US" sz="2800" dirty="0">
                <a:solidFill>
                  <a:schemeClr val="tx1"/>
                </a:solidFill>
                <a:latin typeface="宋体" panose="02010600030101010101" pitchFamily="2" charset="-122"/>
              </a:rPr>
              <a:t>的子弹以初速    垂直于</a:t>
            </a:r>
            <a:r>
              <a:rPr kumimoji="1" lang="en-US" altLang="zh-CN" sz="2800" i="1" dirty="0">
                <a:solidFill>
                  <a:schemeClr val="tx1"/>
                </a:solidFill>
              </a:rPr>
              <a:t>OA</a:t>
            </a:r>
            <a:r>
              <a:rPr kumimoji="1" lang="zh-CN" altLang="en-US" sz="2800" dirty="0">
                <a:solidFill>
                  <a:schemeClr val="tx1"/>
                </a:solidFill>
                <a:latin typeface="宋体" panose="02010600030101010101" pitchFamily="2" charset="-122"/>
              </a:rPr>
              <a:t>射向</a:t>
            </a:r>
            <a:r>
              <a:rPr kumimoji="1" lang="en-US" altLang="zh-CN" sz="2800" i="1" dirty="0">
                <a:solidFill>
                  <a:schemeClr val="tx1"/>
                </a:solidFill>
              </a:rPr>
              <a:t>M</a:t>
            </a:r>
            <a:r>
              <a:rPr kumimoji="1" lang="zh-CN" altLang="en-US" sz="2800" dirty="0">
                <a:solidFill>
                  <a:schemeClr val="tx1"/>
                </a:solidFill>
                <a:latin typeface="宋体" panose="02010600030101010101" pitchFamily="2" charset="-122"/>
              </a:rPr>
              <a:t>并嵌在木块内</a:t>
            </a:r>
            <a:r>
              <a:rPr kumimoji="1" lang="en-US" altLang="zh-CN" sz="2800" dirty="0">
                <a:solidFill>
                  <a:schemeClr val="tx1"/>
                </a:solidFill>
                <a:latin typeface="宋体" panose="02010600030101010101" pitchFamily="2" charset="-122"/>
              </a:rPr>
              <a:t>.</a:t>
            </a:r>
            <a:r>
              <a:rPr kumimoji="1" lang="zh-CN" altLang="en-US" sz="2800" dirty="0">
                <a:solidFill>
                  <a:schemeClr val="tx1"/>
                </a:solidFill>
                <a:latin typeface="宋体" panose="02010600030101010101" pitchFamily="2" charset="-122"/>
              </a:rPr>
              <a:t>弹簧原长  ，子弹击中木块后，木块</a:t>
            </a:r>
            <a:r>
              <a:rPr kumimoji="1" lang="en-US" altLang="zh-CN" sz="2800" i="1" dirty="0">
                <a:solidFill>
                  <a:schemeClr val="tx1"/>
                </a:solidFill>
              </a:rPr>
              <a:t>M</a:t>
            </a:r>
            <a:r>
              <a:rPr kumimoji="1" lang="zh-CN" altLang="en-US" sz="2800" dirty="0">
                <a:solidFill>
                  <a:schemeClr val="tx1"/>
                </a:solidFill>
                <a:latin typeface="宋体" panose="02010600030101010101" pitchFamily="2" charset="-122"/>
              </a:rPr>
              <a:t>运动到</a:t>
            </a:r>
            <a:r>
              <a:rPr kumimoji="1" lang="en-US" altLang="zh-CN" sz="2800" i="1" dirty="0">
                <a:solidFill>
                  <a:schemeClr val="tx1"/>
                </a:solidFill>
              </a:rPr>
              <a:t>B</a:t>
            </a:r>
            <a:r>
              <a:rPr kumimoji="1" lang="zh-CN" altLang="en-US" sz="2800" dirty="0">
                <a:solidFill>
                  <a:schemeClr val="tx1"/>
                </a:solidFill>
                <a:latin typeface="宋体" panose="02010600030101010101" pitchFamily="2" charset="-122"/>
              </a:rPr>
              <a:t>点时刻，弹簧长度变为</a:t>
            </a:r>
            <a:r>
              <a:rPr kumimoji="1" lang="en-US" altLang="zh-CN" sz="2800" i="1" dirty="0">
                <a:solidFill>
                  <a:schemeClr val="tx1"/>
                </a:solidFill>
              </a:rPr>
              <a:t>l</a:t>
            </a:r>
            <a:r>
              <a:rPr kumimoji="1" lang="zh-CN" altLang="en-US" sz="2800" dirty="0">
                <a:solidFill>
                  <a:schemeClr val="tx1"/>
                </a:solidFill>
                <a:latin typeface="宋体" panose="02010600030101010101" pitchFamily="2" charset="-122"/>
              </a:rPr>
              <a:t>，此时</a:t>
            </a:r>
            <a:r>
              <a:rPr kumimoji="1" lang="en-US" altLang="zh-CN" sz="2800" i="1" dirty="0">
                <a:solidFill>
                  <a:schemeClr val="tx1"/>
                </a:solidFill>
              </a:rPr>
              <a:t>OB</a:t>
            </a:r>
            <a:r>
              <a:rPr kumimoji="1" lang="zh-CN" altLang="en-US" sz="2800" dirty="0">
                <a:solidFill>
                  <a:schemeClr val="tx1"/>
                </a:solidFill>
                <a:latin typeface="宋体" panose="02010600030101010101" pitchFamily="2" charset="-122"/>
              </a:rPr>
              <a:t>垂直于</a:t>
            </a:r>
            <a:r>
              <a:rPr kumimoji="1" lang="en-US" altLang="zh-CN" sz="2800" i="1" dirty="0">
                <a:solidFill>
                  <a:schemeClr val="tx1"/>
                </a:solidFill>
              </a:rPr>
              <a:t>OA</a:t>
            </a:r>
            <a:r>
              <a:rPr kumimoji="1" lang="zh-CN" altLang="en-US" sz="2800" dirty="0">
                <a:solidFill>
                  <a:schemeClr val="tx1"/>
                </a:solidFill>
                <a:latin typeface="宋体" panose="02010600030101010101" pitchFamily="2" charset="-122"/>
              </a:rPr>
              <a:t>，求在</a:t>
            </a:r>
            <a:r>
              <a:rPr kumimoji="1" lang="en-US" altLang="zh-CN" sz="2800" i="1" dirty="0">
                <a:solidFill>
                  <a:schemeClr val="tx1"/>
                </a:solidFill>
              </a:rPr>
              <a:t>B</a:t>
            </a:r>
            <a:r>
              <a:rPr kumimoji="1" lang="zh-CN" altLang="en-US" sz="2800" dirty="0">
                <a:solidFill>
                  <a:schemeClr val="tx1"/>
                </a:solidFill>
                <a:latin typeface="宋体" panose="02010600030101010101" pitchFamily="2" charset="-122"/>
              </a:rPr>
              <a:t>点时，木块的运动速度   </a:t>
            </a:r>
            <a:r>
              <a:rPr kumimoji="1" lang="en-US" altLang="zh-CN" sz="2800" dirty="0">
                <a:solidFill>
                  <a:schemeClr val="tx1"/>
                </a:solidFill>
                <a:latin typeface="宋体" panose="02010600030101010101" pitchFamily="2" charset="-122"/>
              </a:rPr>
              <a:t>.</a:t>
            </a:r>
          </a:p>
        </p:txBody>
      </p:sp>
      <p:graphicFrame>
        <p:nvGraphicFramePr>
          <p:cNvPr id="244742" name="Object 6"/>
          <p:cNvGraphicFramePr>
            <a:graphicFrameLocks noChangeAspect="1"/>
          </p:cNvGraphicFramePr>
          <p:nvPr/>
        </p:nvGraphicFramePr>
        <p:xfrm>
          <a:off x="7696200" y="1471612"/>
          <a:ext cx="438150" cy="661988"/>
        </p:xfrm>
        <a:graphic>
          <a:graphicData uri="http://schemas.openxmlformats.org/presentationml/2006/ole">
            <mc:AlternateContent xmlns:mc="http://schemas.openxmlformats.org/markup-compatibility/2006">
              <mc:Choice xmlns:v="urn:schemas-microsoft-com:vml" Requires="v">
                <p:oleObj name="Equation" r:id="rId4" imgW="152334" imgH="228501" progId="">
                  <p:embed/>
                </p:oleObj>
              </mc:Choice>
              <mc:Fallback>
                <p:oleObj name="Equation" r:id="rId4" imgW="152334" imgH="228501" progId="">
                  <p:embed/>
                  <p:pic>
                    <p:nvPicPr>
                      <p:cNvPr id="0" name="Picture 4" descr="image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471612"/>
                        <a:ext cx="43815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3" name="Object 7"/>
          <p:cNvGraphicFramePr>
            <a:graphicFrameLocks noChangeAspect="1"/>
          </p:cNvGraphicFramePr>
          <p:nvPr/>
        </p:nvGraphicFramePr>
        <p:xfrm>
          <a:off x="6367463" y="2076450"/>
          <a:ext cx="338137" cy="611188"/>
        </p:xfrm>
        <a:graphic>
          <a:graphicData uri="http://schemas.openxmlformats.org/presentationml/2006/ole">
            <mc:AlternateContent xmlns:mc="http://schemas.openxmlformats.org/markup-compatibility/2006">
              <mc:Choice xmlns:v="urn:schemas-microsoft-com:vml" Requires="v">
                <p:oleObj name="Equation" r:id="rId6" imgW="126890" imgH="228402" progId="">
                  <p:embed/>
                </p:oleObj>
              </mc:Choice>
              <mc:Fallback>
                <p:oleObj name="Equation" r:id="rId6" imgW="126890" imgH="228402" progId="">
                  <p:embed/>
                  <p:pic>
                    <p:nvPicPr>
                      <p:cNvPr id="0" name="Picture 3" descr="image1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7463" y="2076450"/>
                        <a:ext cx="338137"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4" name="Object 8"/>
          <p:cNvGraphicFramePr>
            <a:graphicFrameLocks noChangeAspect="1"/>
          </p:cNvGraphicFramePr>
          <p:nvPr/>
        </p:nvGraphicFramePr>
        <p:xfrm>
          <a:off x="7620000" y="2905850"/>
          <a:ext cx="425450" cy="642937"/>
        </p:xfrm>
        <a:graphic>
          <a:graphicData uri="http://schemas.openxmlformats.org/presentationml/2006/ole">
            <mc:AlternateContent xmlns:mc="http://schemas.openxmlformats.org/markup-compatibility/2006">
              <mc:Choice xmlns:v="urn:schemas-microsoft-com:vml" Requires="v">
                <p:oleObj name="Equation" r:id="rId8" imgW="152334" imgH="228501" progId="">
                  <p:embed/>
                </p:oleObj>
              </mc:Choice>
              <mc:Fallback>
                <p:oleObj name="Equation" r:id="rId8" imgW="152334" imgH="228501" progId="">
                  <p:embed/>
                  <p:pic>
                    <p:nvPicPr>
                      <p:cNvPr id="0" name="Picture 2" descr="image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0" y="2905850"/>
                        <a:ext cx="42545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4755" name="Group 19"/>
          <p:cNvGrpSpPr/>
          <p:nvPr/>
        </p:nvGrpSpPr>
        <p:grpSpPr bwMode="auto">
          <a:xfrm>
            <a:off x="284163" y="3659188"/>
            <a:ext cx="3900487" cy="1971675"/>
            <a:chOff x="147" y="2329"/>
            <a:chExt cx="2457" cy="1242"/>
          </a:xfrm>
        </p:grpSpPr>
        <p:sp>
          <p:nvSpPr>
            <p:cNvPr id="244746" name="Text Box 10"/>
            <p:cNvSpPr txBox="1">
              <a:spLocks noChangeArrowheads="1"/>
            </p:cNvSpPr>
            <p:nvPr/>
          </p:nvSpPr>
          <p:spPr bwMode="auto">
            <a:xfrm>
              <a:off x="147" y="2329"/>
              <a:ext cx="2457" cy="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dirty="0">
                  <a:solidFill>
                    <a:srgbClr val="FF0000"/>
                  </a:solidFill>
                  <a:latin typeface="宋体" panose="02010600030101010101" pitchFamily="2" charset="-122"/>
                </a:rPr>
                <a:t>解</a:t>
              </a:r>
              <a:r>
                <a:rPr kumimoji="1" lang="zh-CN" altLang="en-US" sz="2800" dirty="0">
                  <a:solidFill>
                    <a:schemeClr val="tx1"/>
                  </a:solidFill>
                  <a:latin typeface="宋体" panose="02010600030101010101" pitchFamily="2" charset="-122"/>
                </a:rPr>
                <a:t>　击中瞬间，在水平面内，子弹与木块组成的系统沿</a:t>
              </a:r>
              <a:r>
                <a:rPr kumimoji="1" lang="zh-CN" altLang="en-US" sz="2800" i="1" dirty="0">
                  <a:solidFill>
                    <a:schemeClr val="tx1"/>
                  </a:solidFill>
                  <a:latin typeface="宋体" panose="02010600030101010101" pitchFamily="2" charset="-122"/>
                </a:rPr>
                <a:t>  </a:t>
              </a:r>
              <a:r>
                <a:rPr kumimoji="1" lang="zh-CN" altLang="en-US" sz="2800" dirty="0">
                  <a:solidFill>
                    <a:schemeClr val="tx1"/>
                  </a:solidFill>
                  <a:latin typeface="宋体" panose="02010600030101010101" pitchFamily="2" charset="-122"/>
                </a:rPr>
                <a:t>方向动量守恒，即有</a:t>
              </a:r>
            </a:p>
          </p:txBody>
        </p:sp>
        <p:graphicFrame>
          <p:nvGraphicFramePr>
            <p:cNvPr id="244747" name="Object 11"/>
            <p:cNvGraphicFramePr>
              <a:graphicFrameLocks noChangeAspect="1"/>
            </p:cNvGraphicFramePr>
            <p:nvPr/>
          </p:nvGraphicFramePr>
          <p:xfrm>
            <a:off x="1093" y="2932"/>
            <a:ext cx="266" cy="344"/>
          </p:xfrm>
          <a:graphic>
            <a:graphicData uri="http://schemas.openxmlformats.org/presentationml/2006/ole">
              <mc:AlternateContent xmlns:mc="http://schemas.openxmlformats.org/markup-compatibility/2006">
                <mc:Choice xmlns:v="urn:schemas-microsoft-com:vml" Requires="v">
                  <p:oleObj name="Equation" r:id="rId10" imgW="177646" imgH="228402" progId="">
                    <p:embed/>
                  </p:oleObj>
                </mc:Choice>
                <mc:Fallback>
                  <p:oleObj name="Equation" r:id="rId10" imgW="177646" imgH="228402" progId="">
                    <p:embed/>
                    <p:pic>
                      <p:nvPicPr>
                        <p:cNvPr id="0" name="Picture 1" descr="image1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3" y="2932"/>
                          <a:ext cx="266"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44756" name="Picture 20" descr="023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25950" y="3765550"/>
            <a:ext cx="4552950" cy="260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4756"/>
                                        </p:tgtEl>
                                        <p:attrNameLst>
                                          <p:attrName>style.visibility</p:attrName>
                                        </p:attrNameLst>
                                      </p:cBhvr>
                                      <p:to>
                                        <p:strVal val="visible"/>
                                      </p:to>
                                    </p:set>
                                    <p:animEffect transition="in" filter="blinds(horizontal)">
                                      <p:cBhvr>
                                        <p:cTn id="7" dur="500"/>
                                        <p:tgtEl>
                                          <p:spTgt spid="2447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4755"/>
                                        </p:tgtEl>
                                        <p:attrNameLst>
                                          <p:attrName>style.visibility</p:attrName>
                                        </p:attrNameLst>
                                      </p:cBhvr>
                                      <p:to>
                                        <p:strVal val="visible"/>
                                      </p:to>
                                    </p:set>
                                    <p:animEffect transition="in" filter="wipe(down)">
                                      <p:cBhvr>
                                        <p:cTn id="12" dur="500"/>
                                        <p:tgtEl>
                                          <p:spTgt spid="2447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44738"/>
                                        </p:tgtEl>
                                        <p:attrNameLst>
                                          <p:attrName>style.visibility</p:attrName>
                                        </p:attrNameLst>
                                      </p:cBhvr>
                                      <p:to>
                                        <p:strVal val="visible"/>
                                      </p:to>
                                    </p:set>
                                    <p:animEffect transition="in" filter="box(out)">
                                      <p:cBhvr>
                                        <p:cTn id="17" dur="500"/>
                                        <p:tgtEl>
                                          <p:spTgt spid="244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p:cNvSpPr>
            <a:spLocks noGrp="1"/>
          </p:cNvSpPr>
          <p:nvPr>
            <p:ph type="ftr" sz="quarter" idx="10"/>
          </p:nvPr>
        </p:nvSpPr>
        <p:spPr/>
        <p:txBody>
          <a:bodyPr/>
          <a:lstStyle/>
          <a:p>
            <a:fld id="{31BE3DBB-519F-428F-B0B1-388112C17986}" type="slidenum">
              <a:rPr lang="en-US" altLang="zh-CN"/>
              <a:pPr/>
              <a:t>19</a:t>
            </a:fld>
            <a:endParaRPr lang="en-US" altLang="zh-CN"/>
          </a:p>
        </p:txBody>
      </p:sp>
      <p:sp>
        <p:nvSpPr>
          <p:cNvPr id="246787" name="Text Box 3"/>
          <p:cNvSpPr txBox="1">
            <a:spLocks noChangeArrowheads="1"/>
          </p:cNvSpPr>
          <p:nvPr/>
        </p:nvSpPr>
        <p:spPr bwMode="auto">
          <a:xfrm>
            <a:off x="225425" y="846138"/>
            <a:ext cx="7984878" cy="52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zh-CN" altLang="en-US" sz="2800" dirty="0">
                <a:solidFill>
                  <a:schemeClr val="tx1"/>
                </a:solidFill>
                <a:latin typeface="宋体" panose="02010600030101010101" pitchFamily="2" charset="-122"/>
              </a:rPr>
              <a:t>在由</a:t>
            </a:r>
            <a:r>
              <a:rPr kumimoji="1" lang="en-US" altLang="zh-CN" sz="2800" i="1" dirty="0">
                <a:solidFill>
                  <a:schemeClr val="tx1"/>
                </a:solidFill>
              </a:rPr>
              <a:t>A</a:t>
            </a:r>
            <a:r>
              <a:rPr kumimoji="1" lang="en-US" altLang="zh-CN" sz="2800" dirty="0">
                <a:solidFill>
                  <a:schemeClr val="tx1"/>
                </a:solidFill>
              </a:rPr>
              <a:t>→</a:t>
            </a:r>
            <a:r>
              <a:rPr kumimoji="1" lang="en-US" altLang="zh-CN" sz="2800" i="1" dirty="0">
                <a:solidFill>
                  <a:schemeClr val="tx1"/>
                </a:solidFill>
              </a:rPr>
              <a:t>B</a:t>
            </a:r>
            <a:r>
              <a:rPr kumimoji="1" lang="zh-CN" altLang="en-US" sz="2800" dirty="0">
                <a:solidFill>
                  <a:schemeClr val="tx1"/>
                </a:solidFill>
                <a:latin typeface="宋体" panose="02010600030101010101" pitchFamily="2" charset="-122"/>
              </a:rPr>
              <a:t>的过程中，子弹、木块系统机械能守恒 </a:t>
            </a:r>
          </a:p>
        </p:txBody>
      </p:sp>
      <p:graphicFrame>
        <p:nvGraphicFramePr>
          <p:cNvPr id="246796" name="Object 12"/>
          <p:cNvGraphicFramePr>
            <a:graphicFrameLocks noChangeAspect="1"/>
          </p:cNvGraphicFramePr>
          <p:nvPr/>
        </p:nvGraphicFramePr>
        <p:xfrm>
          <a:off x="1549400" y="1581150"/>
          <a:ext cx="5994400" cy="895350"/>
        </p:xfrm>
        <a:graphic>
          <a:graphicData uri="http://schemas.openxmlformats.org/presentationml/2006/ole">
            <mc:AlternateContent xmlns:mc="http://schemas.openxmlformats.org/markup-compatibility/2006">
              <mc:Choice xmlns:v="urn:schemas-microsoft-com:vml" Requires="v">
                <p:oleObj name="Equation" r:id="rId2" imgW="2616200" imgH="393700" progId="">
                  <p:embed/>
                </p:oleObj>
              </mc:Choice>
              <mc:Fallback>
                <p:oleObj name="Equation" r:id="rId2" imgW="2616200" imgH="393700" progId="">
                  <p:embed/>
                  <p:pic>
                    <p:nvPicPr>
                      <p:cNvPr id="0" name="Picture 5" descr="image1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1581150"/>
                        <a:ext cx="59944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6802" name="Group 18"/>
          <p:cNvGrpSpPr/>
          <p:nvPr/>
        </p:nvGrpSpPr>
        <p:grpSpPr bwMode="auto">
          <a:xfrm>
            <a:off x="279400" y="2632075"/>
            <a:ext cx="8178800" cy="1501775"/>
            <a:chOff x="96" y="1698"/>
            <a:chExt cx="5152" cy="946"/>
          </a:xfrm>
        </p:grpSpPr>
        <p:sp>
          <p:nvSpPr>
            <p:cNvPr id="246798" name="Text Box 14"/>
            <p:cNvSpPr txBox="1">
              <a:spLocks noChangeArrowheads="1"/>
            </p:cNvSpPr>
            <p:nvPr/>
          </p:nvSpPr>
          <p:spPr bwMode="auto">
            <a:xfrm>
              <a:off x="96" y="1698"/>
              <a:ext cx="5152" cy="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dirty="0">
                  <a:solidFill>
                    <a:schemeClr val="tx1"/>
                  </a:solidFill>
                  <a:latin typeface="宋体" panose="02010600030101010101" pitchFamily="2" charset="-122"/>
                </a:rPr>
                <a:t>在由</a:t>
              </a:r>
              <a:r>
                <a:rPr kumimoji="1" lang="en-US" altLang="zh-CN" sz="2800" i="1" dirty="0">
                  <a:solidFill>
                    <a:schemeClr val="tx1"/>
                  </a:solidFill>
                </a:rPr>
                <a:t>A→B</a:t>
              </a:r>
              <a:r>
                <a:rPr kumimoji="1" lang="zh-CN" altLang="en-US" sz="2800" dirty="0">
                  <a:solidFill>
                    <a:schemeClr val="tx1"/>
                  </a:solidFill>
                  <a:latin typeface="宋体" panose="02010600030101010101" pitchFamily="2" charset="-122"/>
                </a:rPr>
                <a:t>的过程中木块在水平面内只受指向</a:t>
              </a:r>
              <a:r>
                <a:rPr kumimoji="1" lang="en-US" altLang="zh-CN" sz="2800" i="1" dirty="0">
                  <a:solidFill>
                    <a:schemeClr val="tx1"/>
                  </a:solidFill>
                </a:rPr>
                <a:t>O</a:t>
              </a:r>
              <a:r>
                <a:rPr kumimoji="1" lang="zh-CN" altLang="en-US" sz="2800" dirty="0">
                  <a:solidFill>
                    <a:schemeClr val="tx1"/>
                  </a:solidFill>
                  <a:latin typeface="宋体" panose="02010600030101010101" pitchFamily="2" charset="-122"/>
                </a:rPr>
                <a:t>点的弹性有心力，故木块对</a:t>
              </a:r>
              <a:r>
                <a:rPr kumimoji="1" lang="en-US" altLang="zh-CN" sz="2800" i="1" dirty="0">
                  <a:solidFill>
                    <a:schemeClr val="tx1"/>
                  </a:solidFill>
                </a:rPr>
                <a:t>O</a:t>
              </a:r>
              <a:r>
                <a:rPr kumimoji="1" lang="zh-CN" altLang="en-US" sz="2800" dirty="0">
                  <a:solidFill>
                    <a:schemeClr val="tx1"/>
                  </a:solidFill>
                  <a:latin typeface="宋体" panose="02010600030101010101" pitchFamily="2" charset="-122"/>
                </a:rPr>
                <a:t>点的角动量守恒，设</a:t>
              </a:r>
              <a:r>
                <a:rPr kumimoji="1" lang="zh-CN" altLang="en-US" sz="2800" i="1" dirty="0">
                  <a:solidFill>
                    <a:schemeClr val="tx1"/>
                  </a:solidFill>
                  <a:latin typeface="宋体" panose="02010600030101010101" pitchFamily="2" charset="-122"/>
                </a:rPr>
                <a:t>     </a:t>
              </a:r>
              <a:r>
                <a:rPr kumimoji="1" lang="zh-CN" altLang="en-US" sz="2800" dirty="0">
                  <a:solidFill>
                    <a:schemeClr val="tx1"/>
                  </a:solidFill>
                  <a:latin typeface="宋体" panose="02010600030101010101" pitchFamily="2" charset="-122"/>
                </a:rPr>
                <a:t>与</a:t>
              </a:r>
              <a:r>
                <a:rPr kumimoji="1" lang="en-US" altLang="zh-CN" sz="2800" i="1" dirty="0">
                  <a:solidFill>
                    <a:schemeClr val="tx1"/>
                  </a:solidFill>
                </a:rPr>
                <a:t>OB</a:t>
              </a:r>
              <a:r>
                <a:rPr kumimoji="1" lang="zh-CN" altLang="en-US" sz="2800" dirty="0">
                  <a:solidFill>
                    <a:schemeClr val="tx1"/>
                  </a:solidFill>
                  <a:latin typeface="宋体" panose="02010600030101010101" pitchFamily="2" charset="-122"/>
                </a:rPr>
                <a:t>方向成</a:t>
              </a:r>
              <a:r>
                <a:rPr kumimoji="1" lang="en-US" altLang="zh-CN" sz="2800" i="1" dirty="0">
                  <a:solidFill>
                    <a:schemeClr val="tx1"/>
                  </a:solidFill>
                </a:rPr>
                <a:t>θ</a:t>
              </a:r>
              <a:r>
                <a:rPr kumimoji="1" lang="zh-CN" altLang="en-US" sz="2800" dirty="0">
                  <a:solidFill>
                    <a:schemeClr val="tx1"/>
                  </a:solidFill>
                  <a:latin typeface="宋体" panose="02010600030101010101" pitchFamily="2" charset="-122"/>
                </a:rPr>
                <a:t>角，则有</a:t>
              </a:r>
            </a:p>
          </p:txBody>
        </p:sp>
        <p:graphicFrame>
          <p:nvGraphicFramePr>
            <p:cNvPr id="246799" name="Object 15"/>
            <p:cNvGraphicFramePr>
              <a:graphicFrameLocks noChangeAspect="1"/>
            </p:cNvGraphicFramePr>
            <p:nvPr/>
          </p:nvGraphicFramePr>
          <p:xfrm>
            <a:off x="4588" y="1960"/>
            <a:ext cx="303" cy="393"/>
          </p:xfrm>
          <a:graphic>
            <a:graphicData uri="http://schemas.openxmlformats.org/presentationml/2006/ole">
              <mc:AlternateContent xmlns:mc="http://schemas.openxmlformats.org/markup-compatibility/2006">
                <mc:Choice xmlns:v="urn:schemas-microsoft-com:vml" Requires="v">
                  <p:oleObj name="Equation" r:id="rId4" imgW="177646" imgH="228402" progId="">
                    <p:embed/>
                  </p:oleObj>
                </mc:Choice>
                <mc:Fallback>
                  <p:oleObj name="Equation" r:id="rId4" imgW="177646" imgH="228402" progId="">
                    <p:embed/>
                    <p:pic>
                      <p:nvPicPr>
                        <p:cNvPr id="0" name="Picture 4" descr="image1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8" y="1960"/>
                          <a:ext cx="303"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46800" name="Object 16"/>
          <p:cNvGraphicFramePr>
            <a:graphicFrameLocks noChangeAspect="1"/>
          </p:cNvGraphicFramePr>
          <p:nvPr/>
        </p:nvGraphicFramePr>
        <p:xfrm>
          <a:off x="1843088" y="4357688"/>
          <a:ext cx="5176837" cy="608012"/>
        </p:xfrm>
        <a:graphic>
          <a:graphicData uri="http://schemas.openxmlformats.org/presentationml/2006/ole">
            <mc:AlternateContent xmlns:mc="http://schemas.openxmlformats.org/markup-compatibility/2006">
              <mc:Choice xmlns:v="urn:schemas-microsoft-com:vml" Requires="v">
                <p:oleObj name="Equation" r:id="rId6" imgW="1930400" imgH="228600" progId="">
                  <p:embed/>
                </p:oleObj>
              </mc:Choice>
              <mc:Fallback>
                <p:oleObj name="Equation" r:id="rId6" imgW="1930400" imgH="228600" progId="">
                  <p:embed/>
                  <p:pic>
                    <p:nvPicPr>
                      <p:cNvPr id="0" name="Picture 3" descr="image1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3088" y="4357688"/>
                        <a:ext cx="5176837"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803" name="Object 19"/>
          <p:cNvGraphicFramePr>
            <a:graphicFrameLocks noChangeAspect="1"/>
          </p:cNvGraphicFramePr>
          <p:nvPr/>
        </p:nvGraphicFramePr>
        <p:xfrm>
          <a:off x="182563" y="5268913"/>
          <a:ext cx="3835400" cy="981075"/>
        </p:xfrm>
        <a:graphic>
          <a:graphicData uri="http://schemas.openxmlformats.org/presentationml/2006/ole">
            <mc:AlternateContent xmlns:mc="http://schemas.openxmlformats.org/markup-compatibility/2006">
              <mc:Choice xmlns:v="urn:schemas-microsoft-com:vml" Requires="v">
                <p:oleObj name="Equation" r:id="rId8" imgW="1905000" imgH="482600" progId="">
                  <p:embed/>
                </p:oleObj>
              </mc:Choice>
              <mc:Fallback>
                <p:oleObj name="Equation" r:id="rId8" imgW="1905000" imgH="482600" progId="">
                  <p:embed/>
                  <p:pic>
                    <p:nvPicPr>
                      <p:cNvPr id="0" name="Picture 2" descr="image1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563" y="5268913"/>
                        <a:ext cx="38354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804" name="Object 20"/>
          <p:cNvGraphicFramePr>
            <a:graphicFrameLocks noChangeAspect="1"/>
          </p:cNvGraphicFramePr>
          <p:nvPr/>
        </p:nvGraphicFramePr>
        <p:xfrm>
          <a:off x="4221163" y="5334000"/>
          <a:ext cx="4733925" cy="941388"/>
        </p:xfrm>
        <a:graphic>
          <a:graphicData uri="http://schemas.openxmlformats.org/presentationml/2006/ole">
            <mc:AlternateContent xmlns:mc="http://schemas.openxmlformats.org/markup-compatibility/2006">
              <mc:Choice xmlns:v="urn:schemas-microsoft-com:vml" Requires="v">
                <p:oleObj name="Equation" r:id="rId10" imgW="2349500" imgH="469900" progId="">
                  <p:embed/>
                </p:oleObj>
              </mc:Choice>
              <mc:Fallback>
                <p:oleObj name="Equation" r:id="rId10" imgW="2349500" imgH="469900" progId="">
                  <p:embed/>
                  <p:pic>
                    <p:nvPicPr>
                      <p:cNvPr id="0" name="Picture 1" descr="image1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1163" y="5334000"/>
                        <a:ext cx="4733925"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6802"/>
                                        </p:tgtEl>
                                        <p:attrNameLst>
                                          <p:attrName>style.visibility</p:attrName>
                                        </p:attrNameLst>
                                      </p:cBhvr>
                                      <p:to>
                                        <p:strVal val="visible"/>
                                      </p:to>
                                    </p:set>
                                    <p:animEffect transition="in" filter="blinds(horizontal)">
                                      <p:cBhvr>
                                        <p:cTn id="7" dur="500"/>
                                        <p:tgtEl>
                                          <p:spTgt spid="2468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46800"/>
                                        </p:tgtEl>
                                        <p:attrNameLst>
                                          <p:attrName>style.visibility</p:attrName>
                                        </p:attrNameLst>
                                      </p:cBhvr>
                                      <p:to>
                                        <p:strVal val="visible"/>
                                      </p:to>
                                    </p:set>
                                    <p:animEffect transition="in" filter="slide(fromBottom)">
                                      <p:cBhvr>
                                        <p:cTn id="12" dur="500"/>
                                        <p:tgtEl>
                                          <p:spTgt spid="246800"/>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246803"/>
                                        </p:tgtEl>
                                        <p:attrNameLst>
                                          <p:attrName>style.visibility</p:attrName>
                                        </p:attrNameLst>
                                      </p:cBhvr>
                                      <p:to>
                                        <p:strVal val="visible"/>
                                      </p:to>
                                    </p:set>
                                    <p:anim calcmode="lin" valueType="num">
                                      <p:cBhvr>
                                        <p:cTn id="17" dur="500" fill="hold"/>
                                        <p:tgtEl>
                                          <p:spTgt spid="246803"/>
                                        </p:tgtEl>
                                        <p:attrNameLst>
                                          <p:attrName>ppt_w</p:attrName>
                                        </p:attrNameLst>
                                      </p:cBhvr>
                                      <p:tavLst>
                                        <p:tav tm="0">
                                          <p:val>
                                            <p:strVal val="#ppt_w*0.70"/>
                                          </p:val>
                                        </p:tav>
                                        <p:tav tm="100000">
                                          <p:val>
                                            <p:strVal val="#ppt_w"/>
                                          </p:val>
                                        </p:tav>
                                      </p:tavLst>
                                    </p:anim>
                                    <p:anim calcmode="lin" valueType="num">
                                      <p:cBhvr>
                                        <p:cTn id="18" dur="500" fill="hold"/>
                                        <p:tgtEl>
                                          <p:spTgt spid="246803"/>
                                        </p:tgtEl>
                                        <p:attrNameLst>
                                          <p:attrName>ppt_h</p:attrName>
                                        </p:attrNameLst>
                                      </p:cBhvr>
                                      <p:tavLst>
                                        <p:tav tm="0">
                                          <p:val>
                                            <p:strVal val="#ppt_h"/>
                                          </p:val>
                                        </p:tav>
                                        <p:tav tm="100000">
                                          <p:val>
                                            <p:strVal val="#ppt_h"/>
                                          </p:val>
                                        </p:tav>
                                      </p:tavLst>
                                    </p:anim>
                                    <p:animEffect transition="in" filter="fade">
                                      <p:cBhvr>
                                        <p:cTn id="19" dur="500"/>
                                        <p:tgtEl>
                                          <p:spTgt spid="246803"/>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246804"/>
                                        </p:tgtEl>
                                        <p:attrNameLst>
                                          <p:attrName>style.visibility</p:attrName>
                                        </p:attrNameLst>
                                      </p:cBhvr>
                                      <p:to>
                                        <p:strVal val="visible"/>
                                      </p:to>
                                    </p:set>
                                    <p:anim calcmode="lin" valueType="num">
                                      <p:cBhvr>
                                        <p:cTn id="24" dur="1000" fill="hold"/>
                                        <p:tgtEl>
                                          <p:spTgt spid="246804"/>
                                        </p:tgtEl>
                                        <p:attrNameLst>
                                          <p:attrName>ppt_x</p:attrName>
                                        </p:attrNameLst>
                                      </p:cBhvr>
                                      <p:tavLst>
                                        <p:tav tm="0">
                                          <p:val>
                                            <p:strVal val="#ppt_x-.2"/>
                                          </p:val>
                                        </p:tav>
                                        <p:tav tm="100000">
                                          <p:val>
                                            <p:strVal val="#ppt_x"/>
                                          </p:val>
                                        </p:tav>
                                      </p:tavLst>
                                    </p:anim>
                                    <p:anim calcmode="lin" valueType="num">
                                      <p:cBhvr>
                                        <p:cTn id="25" dur="1000" fill="hold"/>
                                        <p:tgtEl>
                                          <p:spTgt spid="246804"/>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4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24" name="灯片编号占位符 4"/>
          <p:cNvSpPr>
            <a:spLocks noGrp="1"/>
          </p:cNvSpPr>
          <p:nvPr>
            <p:ph type="sldNum" sz="quarter" idx="12"/>
          </p:nvPr>
        </p:nvSpPr>
        <p:spPr/>
        <p:txBody>
          <a:bodyPr/>
          <a:lstStyle/>
          <a:p>
            <a:fld id="{04822886-7D02-4F19-99E4-13B5D58D37F6}" type="slidenum">
              <a:rPr lang="en-US" altLang="zh-CN"/>
              <a:pPr/>
              <a:t>2</a:t>
            </a:fld>
            <a:endParaRPr lang="en-US" altLang="zh-CN"/>
          </a:p>
        </p:txBody>
      </p:sp>
      <p:sp>
        <p:nvSpPr>
          <p:cNvPr id="343043"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质点的角动量</a:t>
            </a:r>
          </a:p>
        </p:txBody>
      </p:sp>
      <p:sp>
        <p:nvSpPr>
          <p:cNvPr id="343044" name="Text Box 4"/>
          <p:cNvSpPr txBox="1">
            <a:spLocks noChangeArrowheads="1"/>
          </p:cNvSpPr>
          <p:nvPr/>
        </p:nvSpPr>
        <p:spPr bwMode="auto">
          <a:xfrm>
            <a:off x="457200" y="1797050"/>
            <a:ext cx="2438400" cy="549275"/>
          </a:xfrm>
          <a:prstGeom prst="rect">
            <a:avLst/>
          </a:prstGeom>
          <a:noFill/>
          <a:ln w="19050" algn="ctr">
            <a:noFill/>
            <a:miter lim="800000"/>
          </a:ln>
          <a:effectLst/>
        </p:spPr>
        <p:txBody>
          <a:bodyPr lIns="90000" tIns="46800" rIns="90000" bIns="46800" anchor="ctr">
            <a:spAutoFit/>
          </a:bodyPr>
          <a:lstStyle/>
          <a:p>
            <a:pPr>
              <a:lnSpc>
                <a:spcPct val="125000"/>
              </a:lnSpc>
            </a:pPr>
            <a:r>
              <a:rPr kumimoji="1" lang="zh-CN" altLang="en-US" sz="2400" dirty="0"/>
              <a:t>角动量大小：</a:t>
            </a:r>
          </a:p>
        </p:txBody>
      </p:sp>
      <p:graphicFrame>
        <p:nvGraphicFramePr>
          <p:cNvPr id="343045" name="Object 5"/>
          <p:cNvGraphicFramePr>
            <a:graphicFrameLocks noChangeAspect="1"/>
          </p:cNvGraphicFramePr>
          <p:nvPr/>
        </p:nvGraphicFramePr>
        <p:xfrm>
          <a:off x="3505200" y="1820068"/>
          <a:ext cx="3648075" cy="503238"/>
        </p:xfrm>
        <a:graphic>
          <a:graphicData uri="http://schemas.openxmlformats.org/presentationml/2006/ole">
            <mc:AlternateContent xmlns:mc="http://schemas.openxmlformats.org/markup-compatibility/2006">
              <mc:Choice xmlns:v="urn:schemas-microsoft-com:vml" Requires="v">
                <p:oleObj name="公式" r:id="rId2" imgW="46700280" imgH="6489720" progId="">
                  <p:embed/>
                </p:oleObj>
              </mc:Choice>
              <mc:Fallback>
                <p:oleObj name="公式" r:id="rId2" imgW="46700280" imgH="6489720" progId="">
                  <p:embed/>
                  <p:pic>
                    <p:nvPicPr>
                      <p:cNvPr id="0" name="Picture 5" descr="image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820068"/>
                        <a:ext cx="36480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3046" name="Group 6"/>
          <p:cNvGrpSpPr/>
          <p:nvPr/>
        </p:nvGrpSpPr>
        <p:grpSpPr bwMode="auto">
          <a:xfrm>
            <a:off x="457200" y="2393950"/>
            <a:ext cx="8305800" cy="561975"/>
            <a:chOff x="288" y="3539"/>
            <a:chExt cx="5232" cy="354"/>
          </a:xfrm>
        </p:grpSpPr>
        <p:sp>
          <p:nvSpPr>
            <p:cNvPr id="343047" name="Text Box 7"/>
            <p:cNvSpPr txBox="1">
              <a:spLocks noChangeArrowheads="1"/>
            </p:cNvSpPr>
            <p:nvPr/>
          </p:nvSpPr>
          <p:spPr bwMode="auto">
            <a:xfrm>
              <a:off x="288" y="3543"/>
              <a:ext cx="5232" cy="346"/>
            </a:xfrm>
            <a:prstGeom prst="rect">
              <a:avLst/>
            </a:prstGeom>
            <a:noFill/>
            <a:ln w="19050" algn="ctr">
              <a:noFill/>
              <a:miter lim="800000"/>
            </a:ln>
            <a:effectLst/>
          </p:spPr>
          <p:txBody>
            <a:bodyPr lIns="90000" tIns="46800" rIns="90000" bIns="46800" anchor="ctr">
              <a:spAutoFit/>
            </a:bodyPr>
            <a:lstStyle/>
            <a:p>
              <a:pPr>
                <a:lnSpc>
                  <a:spcPct val="125000"/>
                </a:lnSpc>
              </a:pPr>
              <a:r>
                <a:rPr kumimoji="1" lang="zh-CN" altLang="en-US" sz="2400" dirty="0"/>
                <a:t>角动量的方向：       位矢           和动量           的矢积方向</a:t>
              </a:r>
            </a:p>
          </p:txBody>
        </p:sp>
        <p:graphicFrame>
          <p:nvGraphicFramePr>
            <p:cNvPr id="343048" name="Object 8"/>
            <p:cNvGraphicFramePr>
              <a:graphicFrameLocks noChangeAspect="1"/>
            </p:cNvGraphicFramePr>
            <p:nvPr/>
          </p:nvGraphicFramePr>
          <p:xfrm>
            <a:off x="3552" y="3539"/>
            <a:ext cx="480" cy="354"/>
          </p:xfrm>
          <a:graphic>
            <a:graphicData uri="http://schemas.openxmlformats.org/presentationml/2006/ole">
              <mc:AlternateContent xmlns:mc="http://schemas.openxmlformats.org/markup-compatibility/2006">
                <mc:Choice xmlns:v="urn:schemas-microsoft-com:vml" Requires="v">
                  <p:oleObj name="公式" r:id="rId4" imgW="7705080" imgH="5676840" progId="">
                    <p:embed/>
                  </p:oleObj>
                </mc:Choice>
                <mc:Fallback>
                  <p:oleObj name="公式" r:id="rId4" imgW="7705080" imgH="5676840" progId="">
                    <p:embed/>
                    <p:pic>
                      <p:nvPicPr>
                        <p:cNvPr id="0" name="Picture 8" descr="image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3539"/>
                          <a:ext cx="480"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49" name="Object 9"/>
            <p:cNvGraphicFramePr>
              <a:graphicFrameLocks noChangeAspect="1"/>
            </p:cNvGraphicFramePr>
            <p:nvPr/>
          </p:nvGraphicFramePr>
          <p:xfrm>
            <a:off x="2544" y="3572"/>
            <a:ext cx="240" cy="288"/>
          </p:xfrm>
          <a:graphic>
            <a:graphicData uri="http://schemas.openxmlformats.org/presentationml/2006/ole">
              <mc:AlternateContent xmlns:mc="http://schemas.openxmlformats.org/markup-compatibility/2006">
                <mc:Choice xmlns:v="urn:schemas-microsoft-com:vml" Requires="v">
                  <p:oleObj name="公式" r:id="rId6" imgW="152280" imgH="190440" progId="">
                    <p:embed/>
                  </p:oleObj>
                </mc:Choice>
                <mc:Fallback>
                  <p:oleObj name="公式" r:id="rId6" imgW="152280" imgH="190440" progId="">
                    <p:embed/>
                    <p:pic>
                      <p:nvPicPr>
                        <p:cNvPr id="0" name="Picture 9" descr="image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3572"/>
                          <a:ext cx="24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3050" name="Text Box 10"/>
          <p:cNvSpPr txBox="1">
            <a:spLocks noChangeArrowheads="1"/>
          </p:cNvSpPr>
          <p:nvPr/>
        </p:nvSpPr>
        <p:spPr bwMode="auto">
          <a:xfrm>
            <a:off x="457200" y="3032125"/>
            <a:ext cx="5616575" cy="549275"/>
          </a:xfrm>
          <a:prstGeom prst="rect">
            <a:avLst/>
          </a:prstGeom>
          <a:noFill/>
          <a:ln w="19050" algn="ctr">
            <a:noFill/>
            <a:miter lim="800000"/>
          </a:ln>
          <a:effectLst/>
        </p:spPr>
        <p:txBody>
          <a:bodyPr lIns="90000" tIns="46800" rIns="90000" bIns="46800" anchor="ctr">
            <a:spAutoFit/>
          </a:bodyPr>
          <a:lstStyle/>
          <a:p>
            <a:pPr>
              <a:lnSpc>
                <a:spcPct val="125000"/>
              </a:lnSpc>
            </a:pPr>
            <a:r>
              <a:rPr kumimoji="1" lang="zh-CN" altLang="en-US" sz="2400" dirty="0"/>
              <a:t>如果质点绕参考点</a:t>
            </a:r>
            <a:r>
              <a:rPr kumimoji="1" lang="en-US" altLang="zh-CN" sz="2400" i="1" dirty="0"/>
              <a:t>O </a:t>
            </a:r>
            <a:r>
              <a:rPr kumimoji="1" lang="zh-CN" altLang="en-US" sz="2400" dirty="0"/>
              <a:t>做圆周运动</a:t>
            </a:r>
          </a:p>
        </p:txBody>
      </p:sp>
      <p:grpSp>
        <p:nvGrpSpPr>
          <p:cNvPr id="343052" name="Group 12"/>
          <p:cNvGrpSpPr/>
          <p:nvPr/>
        </p:nvGrpSpPr>
        <p:grpSpPr bwMode="auto">
          <a:xfrm>
            <a:off x="6096000" y="3505200"/>
            <a:ext cx="2525713" cy="2447925"/>
            <a:chOff x="3606" y="2024"/>
            <a:chExt cx="1591" cy="1542"/>
          </a:xfrm>
        </p:grpSpPr>
        <p:sp>
          <p:nvSpPr>
            <p:cNvPr id="343053" name="Oval 13"/>
            <p:cNvSpPr>
              <a:spLocks noChangeArrowheads="1"/>
            </p:cNvSpPr>
            <p:nvPr/>
          </p:nvSpPr>
          <p:spPr bwMode="auto">
            <a:xfrm>
              <a:off x="3606" y="2069"/>
              <a:ext cx="1497" cy="1497"/>
            </a:xfrm>
            <a:prstGeom prst="ellipse">
              <a:avLst/>
            </a:prstGeom>
            <a:noFill/>
            <a:ln w="9525">
              <a:solidFill>
                <a:schemeClr val="tx1"/>
              </a:solidFill>
              <a:prstDash val="dash"/>
              <a:round/>
            </a:ln>
            <a:effectLst/>
          </p:spPr>
          <p:txBody>
            <a:bodyPr wrap="none" anchor="ctr"/>
            <a:lstStyle/>
            <a:p>
              <a:endParaRPr lang="zh-CN" altLang="en-US"/>
            </a:p>
          </p:txBody>
        </p:sp>
        <p:sp>
          <p:nvSpPr>
            <p:cNvPr id="343054" name="Oval 14"/>
            <p:cNvSpPr>
              <a:spLocks noChangeArrowheads="1"/>
            </p:cNvSpPr>
            <p:nvPr/>
          </p:nvSpPr>
          <p:spPr bwMode="auto">
            <a:xfrm>
              <a:off x="5012" y="2750"/>
              <a:ext cx="181" cy="181"/>
            </a:xfrm>
            <a:prstGeom prst="ellipse">
              <a:avLst/>
            </a:prstGeom>
            <a:gradFill rotWithShape="1">
              <a:gsLst>
                <a:gs pos="0">
                  <a:srgbClr val="FFFFFF"/>
                </a:gs>
                <a:gs pos="100000">
                  <a:srgbClr val="FF3300"/>
                </a:gs>
              </a:gsLst>
              <a:path path="shape">
                <a:fillToRect l="50000" t="50000" r="50000" b="50000"/>
              </a:path>
            </a:gradFill>
            <a:ln w="9525">
              <a:solidFill>
                <a:srgbClr val="FF3300"/>
              </a:solidFill>
              <a:round/>
            </a:ln>
            <a:effectLst/>
          </p:spPr>
          <p:txBody>
            <a:bodyPr wrap="none" anchor="ctr"/>
            <a:lstStyle/>
            <a:p>
              <a:endParaRPr lang="zh-CN" altLang="en-US"/>
            </a:p>
          </p:txBody>
        </p:sp>
        <p:sp>
          <p:nvSpPr>
            <p:cNvPr id="343055" name="Line 15"/>
            <p:cNvSpPr>
              <a:spLocks noChangeShapeType="1"/>
            </p:cNvSpPr>
            <p:nvPr/>
          </p:nvSpPr>
          <p:spPr bwMode="auto">
            <a:xfrm>
              <a:off x="4377" y="2840"/>
              <a:ext cx="726" cy="0"/>
            </a:xfrm>
            <a:prstGeom prst="line">
              <a:avLst/>
            </a:prstGeom>
            <a:noFill/>
            <a:ln w="19050">
              <a:solidFill>
                <a:schemeClr val="tx1"/>
              </a:solidFill>
              <a:round/>
              <a:tailEnd type="stealth" w="med" len="lg"/>
            </a:ln>
            <a:effectLst/>
          </p:spPr>
          <p:txBody>
            <a:bodyPr/>
            <a:lstStyle/>
            <a:p>
              <a:endParaRPr lang="zh-CN" altLang="en-US"/>
            </a:p>
          </p:txBody>
        </p:sp>
        <p:sp>
          <p:nvSpPr>
            <p:cNvPr id="343056" name="Line 16"/>
            <p:cNvSpPr>
              <a:spLocks noChangeShapeType="1"/>
            </p:cNvSpPr>
            <p:nvPr/>
          </p:nvSpPr>
          <p:spPr bwMode="auto">
            <a:xfrm flipV="1">
              <a:off x="5103" y="2296"/>
              <a:ext cx="0" cy="454"/>
            </a:xfrm>
            <a:prstGeom prst="line">
              <a:avLst/>
            </a:prstGeom>
            <a:noFill/>
            <a:ln w="19050">
              <a:solidFill>
                <a:srgbClr val="0000FF"/>
              </a:solidFill>
              <a:round/>
              <a:tailEnd type="stealth" w="med" len="lg"/>
            </a:ln>
            <a:effectLst/>
          </p:spPr>
          <p:txBody>
            <a:bodyPr/>
            <a:lstStyle/>
            <a:p>
              <a:endParaRPr lang="zh-CN" altLang="en-US"/>
            </a:p>
          </p:txBody>
        </p:sp>
        <p:graphicFrame>
          <p:nvGraphicFramePr>
            <p:cNvPr id="343057" name="Object 17"/>
            <p:cNvGraphicFramePr>
              <a:graphicFrameLocks noChangeAspect="1"/>
            </p:cNvGraphicFramePr>
            <p:nvPr/>
          </p:nvGraphicFramePr>
          <p:xfrm>
            <a:off x="4653" y="2577"/>
            <a:ext cx="222" cy="268"/>
          </p:xfrm>
          <a:graphic>
            <a:graphicData uri="http://schemas.openxmlformats.org/presentationml/2006/ole">
              <mc:AlternateContent xmlns:mc="http://schemas.openxmlformats.org/markup-compatibility/2006">
                <mc:Choice xmlns:v="urn:schemas-microsoft-com:vml" Requires="v">
                  <p:oleObj name="公式" r:id="rId8" imgW="152280" imgH="190440" progId="">
                    <p:embed/>
                  </p:oleObj>
                </mc:Choice>
                <mc:Fallback>
                  <p:oleObj name="公式" r:id="rId8" imgW="152280" imgH="190440" progId="">
                    <p:embed/>
                    <p:pic>
                      <p:nvPicPr>
                        <p:cNvPr id="0" name="Picture 17" descr="image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3" y="2577"/>
                          <a:ext cx="22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8" name="Object 18"/>
            <p:cNvGraphicFramePr>
              <a:graphicFrameLocks noChangeAspect="1"/>
            </p:cNvGraphicFramePr>
            <p:nvPr/>
          </p:nvGraphicFramePr>
          <p:xfrm>
            <a:off x="4967" y="2024"/>
            <a:ext cx="230" cy="287"/>
          </p:xfrm>
          <a:graphic>
            <a:graphicData uri="http://schemas.openxmlformats.org/presentationml/2006/ole">
              <mc:AlternateContent xmlns:mc="http://schemas.openxmlformats.org/markup-compatibility/2006">
                <mc:Choice xmlns:v="urn:schemas-microsoft-com:vml" Requires="v">
                  <p:oleObj name="公式" r:id="rId10" imgW="190440" imgH="241200" progId="">
                    <p:embed/>
                  </p:oleObj>
                </mc:Choice>
                <mc:Fallback>
                  <p:oleObj name="公式" r:id="rId10" imgW="190440" imgH="241200" progId="">
                    <p:embed/>
                    <p:pic>
                      <p:nvPicPr>
                        <p:cNvPr id="0" name="Picture 18" descr="image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7" y="2024"/>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3059" name="Object 19"/>
            <p:cNvGraphicFramePr>
              <a:graphicFrameLocks noChangeAspect="1"/>
            </p:cNvGraphicFramePr>
            <p:nvPr/>
          </p:nvGraphicFramePr>
          <p:xfrm>
            <a:off x="4270" y="2816"/>
            <a:ext cx="197" cy="229"/>
          </p:xfrm>
          <a:graphic>
            <a:graphicData uri="http://schemas.openxmlformats.org/presentationml/2006/ole">
              <mc:AlternateContent xmlns:mc="http://schemas.openxmlformats.org/markup-compatibility/2006">
                <mc:Choice xmlns:v="urn:schemas-microsoft-com:vml" Requires="v">
                  <p:oleObj name="公式" r:id="rId12" imgW="4861800" imgH="5676840" progId="">
                    <p:embed/>
                  </p:oleObj>
                </mc:Choice>
                <mc:Fallback>
                  <p:oleObj name="公式" r:id="rId12" imgW="4861800" imgH="5676840" progId="">
                    <p:embed/>
                    <p:pic>
                      <p:nvPicPr>
                        <p:cNvPr id="0" name="Picture 19" descr="image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0" y="2816"/>
                          <a:ext cx="19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43060" name="Picture 20"/>
          <p:cNvPicPr>
            <a:picLocks noChangeAspect="1" noChangeArrowheads="1"/>
          </p:cNvPicPr>
          <p:nvPr/>
        </p:nvPicPr>
        <p:blipFill>
          <a:blip r:embed="rId14" cstate="print"/>
          <a:srcRect/>
          <a:stretch>
            <a:fillRect/>
          </a:stretch>
        </p:blipFill>
        <p:spPr bwMode="auto">
          <a:xfrm>
            <a:off x="1447800" y="3654425"/>
            <a:ext cx="2770188" cy="612775"/>
          </a:xfrm>
          <a:prstGeom prst="rect">
            <a:avLst/>
          </a:prstGeom>
          <a:noFill/>
          <a:ln w="9525">
            <a:noFill/>
            <a:miter lim="800000"/>
            <a:headEnd/>
            <a:tailEnd/>
          </a:ln>
        </p:spPr>
      </p:pic>
      <p:sp>
        <p:nvSpPr>
          <p:cNvPr id="343061" name="Text Box 21"/>
          <p:cNvSpPr txBox="1">
            <a:spLocks noChangeArrowheads="1"/>
          </p:cNvSpPr>
          <p:nvPr/>
        </p:nvSpPr>
        <p:spPr bwMode="auto">
          <a:xfrm>
            <a:off x="838200" y="5257800"/>
            <a:ext cx="4648200" cy="1006475"/>
          </a:xfrm>
          <a:prstGeom prst="rect">
            <a:avLst/>
          </a:prstGeom>
          <a:noFill/>
          <a:ln w="19050" algn="ctr">
            <a:noFill/>
            <a:miter lim="800000"/>
          </a:ln>
          <a:effectLst/>
        </p:spPr>
        <p:txBody>
          <a:bodyPr lIns="90000" tIns="46800" rIns="90000" bIns="46800" anchor="ctr">
            <a:spAutoFit/>
          </a:bodyPr>
          <a:lstStyle/>
          <a:p>
            <a:pPr>
              <a:lnSpc>
                <a:spcPct val="125000"/>
              </a:lnSpc>
            </a:pPr>
            <a:r>
              <a:rPr kumimoji="1" lang="zh-CN" altLang="en-US" sz="2400"/>
              <a:t>角动量与所取的</a:t>
            </a:r>
            <a:r>
              <a:rPr kumimoji="1" lang="zh-CN" altLang="en-US" sz="2400">
                <a:solidFill>
                  <a:srgbClr val="0000CC"/>
                </a:solidFill>
              </a:rPr>
              <a:t>惯性系</a:t>
            </a:r>
            <a:r>
              <a:rPr kumimoji="1" lang="zh-CN" altLang="en-US" sz="2400"/>
              <a:t>有关；</a:t>
            </a:r>
          </a:p>
          <a:p>
            <a:pPr>
              <a:lnSpc>
                <a:spcPct val="125000"/>
              </a:lnSpc>
            </a:pPr>
            <a:r>
              <a:rPr kumimoji="1" lang="zh-CN" altLang="en-US" sz="2400"/>
              <a:t>角动量与</a:t>
            </a:r>
            <a:r>
              <a:rPr kumimoji="1" lang="zh-CN" altLang="en-US" sz="2400">
                <a:solidFill>
                  <a:srgbClr val="0000CC"/>
                </a:solidFill>
              </a:rPr>
              <a:t>参考点</a:t>
            </a:r>
            <a:r>
              <a:rPr kumimoji="1" lang="en-US" altLang="zh-CN" sz="2400" i="1"/>
              <a:t>O</a:t>
            </a:r>
            <a:r>
              <a:rPr kumimoji="1" lang="zh-CN" altLang="en-US" sz="2400"/>
              <a:t>的位置有关。 </a:t>
            </a:r>
          </a:p>
        </p:txBody>
      </p:sp>
      <p:sp>
        <p:nvSpPr>
          <p:cNvPr id="343062" name="Text Box 22"/>
          <p:cNvSpPr txBox="1">
            <a:spLocks noChangeArrowheads="1"/>
          </p:cNvSpPr>
          <p:nvPr/>
        </p:nvSpPr>
        <p:spPr bwMode="auto">
          <a:xfrm>
            <a:off x="457200" y="4632325"/>
            <a:ext cx="1655763" cy="549275"/>
          </a:xfrm>
          <a:prstGeom prst="rect">
            <a:avLst/>
          </a:prstGeom>
          <a:noFill/>
          <a:ln w="19050" algn="ctr">
            <a:noFill/>
            <a:miter lim="800000"/>
          </a:ln>
          <a:effectLst/>
        </p:spPr>
        <p:txBody>
          <a:bodyPr lIns="90000" tIns="46800" rIns="90000" bIns="46800" anchor="ctr">
            <a:spAutoFit/>
          </a:bodyPr>
          <a:lstStyle/>
          <a:p>
            <a:pPr>
              <a:lnSpc>
                <a:spcPct val="125000"/>
              </a:lnSpc>
            </a:pPr>
            <a:r>
              <a:rPr kumimoji="1" lang="zh-CN" altLang="en-US" sz="2400" dirty="0"/>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4"/>
                                        </p:tgtEl>
                                        <p:attrNameLst>
                                          <p:attrName>style.visibility</p:attrName>
                                        </p:attrNameLst>
                                      </p:cBhvr>
                                      <p:to>
                                        <p:strVal val="visible"/>
                                      </p:to>
                                    </p:set>
                                    <p:anim calcmode="lin" valueType="num">
                                      <p:cBhvr additive="base">
                                        <p:cTn id="7" dur="500" fill="hold"/>
                                        <p:tgtEl>
                                          <p:spTgt spid="343044"/>
                                        </p:tgtEl>
                                        <p:attrNameLst>
                                          <p:attrName>ppt_x</p:attrName>
                                        </p:attrNameLst>
                                      </p:cBhvr>
                                      <p:tavLst>
                                        <p:tav tm="0">
                                          <p:val>
                                            <p:strVal val="0-#ppt_w/2"/>
                                          </p:val>
                                        </p:tav>
                                        <p:tav tm="100000">
                                          <p:val>
                                            <p:strVal val="#ppt_x"/>
                                          </p:val>
                                        </p:tav>
                                      </p:tavLst>
                                    </p:anim>
                                    <p:anim calcmode="lin" valueType="num">
                                      <p:cBhvr additive="base">
                                        <p:cTn id="8"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343045"/>
                                        </p:tgtEl>
                                        <p:attrNameLst>
                                          <p:attrName>style.visibility</p:attrName>
                                        </p:attrNameLst>
                                      </p:cBhvr>
                                      <p:to>
                                        <p:strVal val="visible"/>
                                      </p:to>
                                    </p:set>
                                    <p:animEffect transition="in" filter="strips(upRight)">
                                      <p:cBhvr>
                                        <p:cTn id="13" dur="500"/>
                                        <p:tgtEl>
                                          <p:spTgt spid="34304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43046"/>
                                        </p:tgtEl>
                                        <p:attrNameLst>
                                          <p:attrName>style.visibility</p:attrName>
                                        </p:attrNameLst>
                                      </p:cBhvr>
                                      <p:to>
                                        <p:strVal val="visible"/>
                                      </p:to>
                                    </p:set>
                                    <p:anim calcmode="lin" valueType="num">
                                      <p:cBhvr additive="base">
                                        <p:cTn id="18" dur="500" fill="hold"/>
                                        <p:tgtEl>
                                          <p:spTgt spid="343046"/>
                                        </p:tgtEl>
                                        <p:attrNameLst>
                                          <p:attrName>ppt_x</p:attrName>
                                        </p:attrNameLst>
                                      </p:cBhvr>
                                      <p:tavLst>
                                        <p:tav tm="0">
                                          <p:val>
                                            <p:strVal val="#ppt_x"/>
                                          </p:val>
                                        </p:tav>
                                        <p:tav tm="100000">
                                          <p:val>
                                            <p:strVal val="#ppt_x"/>
                                          </p:val>
                                        </p:tav>
                                      </p:tavLst>
                                    </p:anim>
                                    <p:anim calcmode="lin" valueType="num">
                                      <p:cBhvr additive="base">
                                        <p:cTn id="19" dur="500" fill="hold"/>
                                        <p:tgtEl>
                                          <p:spTgt spid="34304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3050"/>
                                        </p:tgtEl>
                                        <p:attrNameLst>
                                          <p:attrName>style.visibility</p:attrName>
                                        </p:attrNameLst>
                                      </p:cBhvr>
                                      <p:to>
                                        <p:strVal val="visible"/>
                                      </p:to>
                                    </p:set>
                                    <p:animEffect transition="in" filter="wipe(left)">
                                      <p:cBhvr>
                                        <p:cTn id="24" dur="500"/>
                                        <p:tgtEl>
                                          <p:spTgt spid="343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43052"/>
                                        </p:tgtEl>
                                        <p:attrNameLst>
                                          <p:attrName>style.visibility</p:attrName>
                                        </p:attrNameLst>
                                      </p:cBhvr>
                                      <p:to>
                                        <p:strVal val="visible"/>
                                      </p:to>
                                    </p:set>
                                    <p:animEffect transition="in" filter="blinds(horizontal)">
                                      <p:cBhvr>
                                        <p:cTn id="29" dur="500"/>
                                        <p:tgtEl>
                                          <p:spTgt spid="3430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43060"/>
                                        </p:tgtEl>
                                        <p:attrNameLst>
                                          <p:attrName>style.visibility</p:attrName>
                                        </p:attrNameLst>
                                      </p:cBhvr>
                                      <p:to>
                                        <p:strVal val="visible"/>
                                      </p:to>
                                    </p:set>
                                    <p:animEffect transition="in" filter="wipe(left)">
                                      <p:cBhvr>
                                        <p:cTn id="34" dur="500"/>
                                        <p:tgtEl>
                                          <p:spTgt spid="343060"/>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343062"/>
                                        </p:tgtEl>
                                        <p:attrNameLst>
                                          <p:attrName>style.visibility</p:attrName>
                                        </p:attrNameLst>
                                      </p:cBhvr>
                                      <p:to>
                                        <p:strVal val="visible"/>
                                      </p:to>
                                    </p:set>
                                    <p:anim calcmode="lin" valueType="num">
                                      <p:cBhvr>
                                        <p:cTn id="39" dur="1000" fill="hold"/>
                                        <p:tgtEl>
                                          <p:spTgt spid="343062"/>
                                        </p:tgtEl>
                                        <p:attrNameLst>
                                          <p:attrName>ppt_w</p:attrName>
                                        </p:attrNameLst>
                                      </p:cBhvr>
                                      <p:tavLst>
                                        <p:tav tm="0">
                                          <p:val>
                                            <p:strVal val="#ppt_w*0.70"/>
                                          </p:val>
                                        </p:tav>
                                        <p:tav tm="100000">
                                          <p:val>
                                            <p:strVal val="#ppt_w"/>
                                          </p:val>
                                        </p:tav>
                                      </p:tavLst>
                                    </p:anim>
                                    <p:anim calcmode="lin" valueType="num">
                                      <p:cBhvr>
                                        <p:cTn id="40" dur="1000" fill="hold"/>
                                        <p:tgtEl>
                                          <p:spTgt spid="343062"/>
                                        </p:tgtEl>
                                        <p:attrNameLst>
                                          <p:attrName>ppt_h</p:attrName>
                                        </p:attrNameLst>
                                      </p:cBhvr>
                                      <p:tavLst>
                                        <p:tav tm="0">
                                          <p:val>
                                            <p:strVal val="#ppt_h"/>
                                          </p:val>
                                        </p:tav>
                                        <p:tav tm="100000">
                                          <p:val>
                                            <p:strVal val="#ppt_h"/>
                                          </p:val>
                                        </p:tav>
                                      </p:tavLst>
                                    </p:anim>
                                    <p:animEffect transition="in" filter="fade">
                                      <p:cBhvr>
                                        <p:cTn id="41" dur="1000"/>
                                        <p:tgtEl>
                                          <p:spTgt spid="3430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3061"/>
                                        </p:tgtEl>
                                        <p:attrNameLst>
                                          <p:attrName>style.visibility</p:attrName>
                                        </p:attrNameLst>
                                      </p:cBhvr>
                                      <p:to>
                                        <p:strVal val="visible"/>
                                      </p:to>
                                    </p:set>
                                    <p:animEffect transition="in" filter="wipe(left)">
                                      <p:cBhvr>
                                        <p:cTn id="46" dur="500"/>
                                        <p:tgtEl>
                                          <p:spTgt spid="343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utoUpdateAnimBg="0"/>
      <p:bldP spid="343050" grpId="0"/>
      <p:bldP spid="343061" grpId="0"/>
      <p:bldP spid="3430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C8DD9AD5-0A85-4FEE-BE14-99B7A14F38E8}" type="slidenum">
              <a:rPr lang="en-US" altLang="zh-CN" smtClean="0"/>
              <a:pPr/>
              <a:t>3</a:t>
            </a:fld>
            <a:endParaRPr lang="en-US" altLang="zh-CN"/>
          </a:p>
        </p:txBody>
      </p:sp>
      <p:sp>
        <p:nvSpPr>
          <p:cNvPr id="4" name="Rectangle 2"/>
          <p:cNvSpPr>
            <a:spLocks noGrp="1" noChangeArrowheads="1"/>
          </p:cNvSpPr>
          <p:nvPr>
            <p:ph type="title"/>
          </p:nvPr>
        </p:nvSpPr>
        <p:spPr>
          <a:xfrm>
            <a:off x="457200" y="228600"/>
            <a:ext cx="8229600" cy="914400"/>
          </a:xfrm>
        </p:spPr>
        <p:txBody>
          <a:bodyPr/>
          <a:lstStyle/>
          <a:p>
            <a:r>
              <a:rPr lang="en-US" altLang="zh-CN" dirty="0"/>
              <a:t>2.4 </a:t>
            </a:r>
            <a:r>
              <a:rPr lang="zh-CN" altLang="en-US" dirty="0"/>
              <a:t>角动量定理，角动量守恒定律</a:t>
            </a:r>
          </a:p>
        </p:txBody>
      </p:sp>
      <p:sp>
        <p:nvSpPr>
          <p:cNvPr id="5" name="TextBox 4"/>
          <p:cNvSpPr txBox="1"/>
          <p:nvPr/>
        </p:nvSpPr>
        <p:spPr>
          <a:xfrm>
            <a:off x="950399" y="2818738"/>
            <a:ext cx="2743200" cy="954107"/>
          </a:xfrm>
          <a:prstGeom prst="rect">
            <a:avLst/>
          </a:prstGeom>
          <a:noFill/>
        </p:spPr>
        <p:txBody>
          <a:bodyPr wrap="square" rtlCol="0">
            <a:spAutoFit/>
          </a:bodyPr>
          <a:lstStyle/>
          <a:p>
            <a:pPr algn="just"/>
            <a:r>
              <a:rPr lang="zh-CN" altLang="en-US" sz="2800" dirty="0"/>
              <a:t>角动量</a:t>
            </a:r>
            <a:r>
              <a:rPr lang="en-US" altLang="zh-CN" sz="2800" dirty="0"/>
              <a:t>L</a:t>
            </a:r>
            <a:r>
              <a:rPr lang="zh-CN" altLang="en-US" sz="2800" dirty="0"/>
              <a:t>的直角坐标系的分量式</a:t>
            </a:r>
          </a:p>
        </p:txBody>
      </p:sp>
      <p:grpSp>
        <p:nvGrpSpPr>
          <p:cNvPr id="7" name="组合 6"/>
          <p:cNvGrpSpPr/>
          <p:nvPr/>
        </p:nvGrpSpPr>
        <p:grpSpPr>
          <a:xfrm>
            <a:off x="3684807" y="1938160"/>
            <a:ext cx="3193049" cy="2828984"/>
            <a:chOff x="6400800" y="4796527"/>
            <a:chExt cx="2261908" cy="1685916"/>
          </a:xfrm>
        </p:grpSpPr>
        <p:sp>
          <p:nvSpPr>
            <p:cNvPr id="8" name="左大括号 7"/>
            <p:cNvSpPr/>
            <p:nvPr/>
          </p:nvSpPr>
          <p:spPr>
            <a:xfrm>
              <a:off x="6400800" y="4953000"/>
              <a:ext cx="493712"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TextBox 8"/>
                <p:cNvSpPr txBox="1"/>
                <p:nvPr/>
              </p:nvSpPr>
              <p:spPr>
                <a:xfrm>
                  <a:off x="6820177" y="4796527"/>
                  <a:ext cx="1821048" cy="305887"/>
                </a:xfrm>
                <a:prstGeom prst="rect">
                  <a:avLst/>
                </a:prstGeom>
                <a:noFill/>
              </p:spPr>
              <p:txBody>
                <a:bodyPr wrap="none" rtlCol="0">
                  <a:spAutoFit/>
                </a:bodyPr>
                <a:lstStyle/>
                <a:p>
                  <a14:m>
                    <m:oMath xmlns:m="http://schemas.openxmlformats.org/officeDocument/2006/math">
                      <m:r>
                        <m:rPr>
                          <m:sty m:val="p"/>
                        </m:rPr>
                        <a:rPr lang="en-US" altLang="zh-CN" sz="2800" b="0" i="0" smtClean="0">
                          <a:latin typeface="Cambria Math"/>
                        </a:rPr>
                        <m:t>L</m:t>
                      </m:r>
                      <m:r>
                        <a:rPr lang="en-US" altLang="zh-CN" sz="2800" b="0" i="1" baseline="-25000" smtClean="0">
                          <a:latin typeface="Cambria Math"/>
                        </a:rPr>
                        <m:t>𝑥</m:t>
                      </m:r>
                      <m:r>
                        <a:rPr lang="en-US" altLang="zh-CN" sz="2800" b="0" i="1" smtClean="0">
                          <a:latin typeface="Cambria Math"/>
                        </a:rPr>
                        <m:t>=</m:t>
                      </m:r>
                      <m:r>
                        <a:rPr lang="en-US" altLang="zh-CN" sz="2800" b="0" i="1" smtClean="0">
                          <a:latin typeface="Cambria Math"/>
                        </a:rPr>
                        <m:t>𝑦𝑝𝑧</m:t>
                      </m:r>
                      <m:r>
                        <a:rPr lang="en-US" altLang="zh-CN" sz="2800" b="0" i="1" smtClean="0">
                          <a:latin typeface="Cambria Math"/>
                        </a:rPr>
                        <m:t>−</m:t>
                      </m:r>
                      <m:r>
                        <a:rPr lang="en-US" altLang="zh-CN" sz="2800" b="0" i="1" smtClean="0">
                          <a:latin typeface="Cambria Math"/>
                        </a:rPr>
                        <m:t>𝑧𝑝𝑦</m:t>
                      </m:r>
                    </m:oMath>
                  </a14:m>
                  <a:r>
                    <a:rPr lang="en-US" altLang="zh-CN" sz="2800" b="0" baseline="-25000" dirty="0"/>
                    <a:t> </a:t>
                  </a:r>
                </a:p>
              </p:txBody>
            </p:sp>
          </mc:Choice>
          <mc:Fallback>
            <p:sp>
              <p:nvSpPr>
                <p:cNvPr id="9" name="TextBox 8"/>
                <p:cNvSpPr txBox="1">
                  <a:spLocks noRot="1" noChangeAspect="1" noMove="1" noResize="1" noEditPoints="1" noAdjustHandles="1" noChangeArrowheads="1" noChangeShapeType="1" noTextEdit="1"/>
                </p:cNvSpPr>
                <p:nvPr/>
              </p:nvSpPr>
              <p:spPr>
                <a:xfrm>
                  <a:off x="6820177" y="4796527"/>
                  <a:ext cx="1821048" cy="305887"/>
                </a:xfrm>
                <a:prstGeom prst="rect">
                  <a:avLst/>
                </a:prstGeom>
                <a:blipFill>
                  <a:blip r:embed="rId2"/>
                  <a:stretch>
                    <a:fillRect b="-11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798509" y="5507383"/>
                  <a:ext cx="1864199" cy="305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b="0" i="0" smtClean="0">
                            <a:latin typeface="Cambria Math"/>
                          </a:rPr>
                          <m:t>L</m:t>
                        </m:r>
                        <m:r>
                          <a:rPr lang="en-US" altLang="zh-CN" sz="2800" b="0" i="1" baseline="-25000" smtClean="0">
                            <a:latin typeface="Cambria Math"/>
                          </a:rPr>
                          <m:t>𝑦</m:t>
                        </m:r>
                        <m:r>
                          <a:rPr lang="en-US" altLang="zh-CN" sz="2800" b="0" i="1" smtClean="0">
                            <a:latin typeface="Cambria Math"/>
                          </a:rPr>
                          <m:t>=</m:t>
                        </m:r>
                        <m:r>
                          <a:rPr lang="en-US" altLang="zh-CN" sz="2800" b="0" i="1" smtClean="0">
                            <a:latin typeface="Cambria Math"/>
                          </a:rPr>
                          <m:t>𝑧𝑝𝑥</m:t>
                        </m:r>
                        <m:r>
                          <a:rPr lang="en-US" altLang="zh-CN" sz="2800" b="0" i="1" smtClean="0">
                            <a:latin typeface="Cambria Math"/>
                          </a:rPr>
                          <m:t>−</m:t>
                        </m:r>
                        <m:r>
                          <a:rPr lang="en-US" altLang="zh-CN" sz="2800" b="0" i="1" smtClean="0">
                            <a:latin typeface="Cambria Math"/>
                          </a:rPr>
                          <m:t>𝑥𝑝𝑧</m:t>
                        </m:r>
                        <m:r>
                          <a:rPr lang="en-US" altLang="zh-CN" sz="2800" b="0" i="1" smtClean="0">
                            <a:latin typeface="Cambria Math"/>
                          </a:rPr>
                          <m:t> </m:t>
                        </m:r>
                      </m:oMath>
                    </m:oMathPara>
                  </a14:m>
                  <a:endParaRPr lang="en-US" altLang="zh-CN" sz="2800" b="0" baseline="-25000" dirty="0"/>
                </a:p>
              </p:txBody>
            </p:sp>
          </mc:Choice>
          <mc:Fallback>
            <p:sp>
              <p:nvSpPr>
                <p:cNvPr id="10" name="TextBox 9"/>
                <p:cNvSpPr txBox="1">
                  <a:spLocks noRot="1" noChangeAspect="1" noMove="1" noResize="1" noEditPoints="1" noAdjustHandles="1" noChangeArrowheads="1" noChangeShapeType="1" noTextEdit="1"/>
                </p:cNvSpPr>
                <p:nvPr/>
              </p:nvSpPr>
              <p:spPr>
                <a:xfrm>
                  <a:off x="6798509" y="5507383"/>
                  <a:ext cx="1864199" cy="305887"/>
                </a:xfrm>
                <a:prstGeom prst="rect">
                  <a:avLst/>
                </a:prstGeom>
                <a:blipFill>
                  <a:blip r:embed="rId3"/>
                  <a:stretch>
                    <a:fillRect b="-11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838860" y="6176556"/>
                  <a:ext cx="1725571" cy="305887"/>
                </a:xfrm>
                <a:prstGeom prst="rect">
                  <a:avLst/>
                </a:prstGeom>
                <a:noFill/>
              </p:spPr>
              <p:txBody>
                <a:bodyPr wrap="none" rtlCol="0">
                  <a:spAutoFit/>
                </a:bodyPr>
                <a:lstStyle/>
                <a:p>
                  <a14:m>
                    <m:oMath xmlns:m="http://schemas.openxmlformats.org/officeDocument/2006/math">
                      <m:r>
                        <m:rPr>
                          <m:sty m:val="p"/>
                        </m:rPr>
                        <a:rPr lang="en-US" altLang="zh-CN" sz="2800" b="0" i="0" smtClean="0">
                          <a:latin typeface="Cambria Math"/>
                        </a:rPr>
                        <m:t>L</m:t>
                      </m:r>
                      <m:r>
                        <a:rPr lang="en-US" altLang="zh-CN" sz="2800" b="0" i="1" baseline="-25000" smtClean="0">
                          <a:latin typeface="Cambria Math"/>
                        </a:rPr>
                        <m:t>𝑧</m:t>
                      </m:r>
                      <m:r>
                        <a:rPr lang="en-US" altLang="zh-CN" sz="2800" b="0" i="1" smtClean="0">
                          <a:latin typeface="Cambria Math"/>
                        </a:rPr>
                        <m:t>=</m:t>
                      </m:r>
                      <m:r>
                        <a:rPr lang="en-US" altLang="zh-CN" sz="2800" b="0" i="1" smtClean="0">
                          <a:latin typeface="Cambria Math"/>
                        </a:rPr>
                        <m:t>𝑥𝑝𝑦</m:t>
                      </m:r>
                      <m:r>
                        <a:rPr lang="en-US" altLang="zh-CN" sz="2800" b="0" i="1" smtClean="0">
                          <a:latin typeface="Cambria Math"/>
                        </a:rPr>
                        <m:t>−</m:t>
                      </m:r>
                      <m:r>
                        <a:rPr lang="en-US" altLang="zh-CN" sz="2800" b="0" i="1" smtClean="0">
                          <a:latin typeface="Cambria Math"/>
                        </a:rPr>
                        <m:t>𝑦𝑝</m:t>
                      </m:r>
                    </m:oMath>
                  </a14:m>
                  <a:r>
                    <a:rPr lang="en-US" altLang="zh-CN" sz="2800" b="0" i="1" baseline="-25000" dirty="0"/>
                    <a:t>x</a:t>
                  </a:r>
                </a:p>
              </p:txBody>
            </p:sp>
          </mc:Choice>
          <mc:Fallback>
            <p:sp>
              <p:nvSpPr>
                <p:cNvPr id="11" name="TextBox 10"/>
                <p:cNvSpPr txBox="1">
                  <a:spLocks noRot="1" noChangeAspect="1" noMove="1" noResize="1" noEditPoints="1" noAdjustHandles="1" noChangeArrowheads="1" noChangeShapeType="1" noTextEdit="1"/>
                </p:cNvSpPr>
                <p:nvPr/>
              </p:nvSpPr>
              <p:spPr>
                <a:xfrm>
                  <a:off x="6838860" y="6176556"/>
                  <a:ext cx="1725571" cy="305887"/>
                </a:xfrm>
                <a:prstGeom prst="rect">
                  <a:avLst/>
                </a:prstGeom>
                <a:blipFill>
                  <a:blip r:embed="rId4"/>
                  <a:stretch>
                    <a:fillRect r="-1504" b="-29762"/>
                  </a:stretch>
                </a:blipFill>
              </p:spPr>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6"/>
          <p:cNvSpPr txBox="1">
            <a:spLocks noChangeArrowheads="1"/>
          </p:cNvSpPr>
          <p:nvPr/>
        </p:nvSpPr>
        <p:spPr bwMode="auto">
          <a:xfrm>
            <a:off x="331788" y="822325"/>
            <a:ext cx="16049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判断正误</a:t>
            </a:r>
          </a:p>
        </p:txBody>
      </p:sp>
      <p:sp>
        <p:nvSpPr>
          <p:cNvPr id="48131" name="TextBox 7"/>
          <p:cNvSpPr txBox="1">
            <a:spLocks noChangeArrowheads="1"/>
          </p:cNvSpPr>
          <p:nvPr/>
        </p:nvSpPr>
        <p:spPr bwMode="auto">
          <a:xfrm>
            <a:off x="395289" y="1558925"/>
            <a:ext cx="85692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a:t>
            </a:r>
            <a:r>
              <a:rPr lang="en-US" altLang="zh-CN" sz="2800" b="1" dirty="0"/>
              <a:t>1</a:t>
            </a:r>
            <a:r>
              <a:rPr lang="zh-CN" altLang="en-US" sz="2800" b="1" dirty="0"/>
              <a:t>）一质点做直线运动，质点的角动量一定为零。</a:t>
            </a:r>
            <a:endParaRPr lang="en-US" altLang="zh-CN" sz="2800" b="1" dirty="0"/>
          </a:p>
          <a:p>
            <a:pPr eaLnBrk="1" hangingPunct="1"/>
            <a:endParaRPr lang="en-US" altLang="zh-CN" sz="2800" b="1" dirty="0"/>
          </a:p>
          <a:p>
            <a:pPr eaLnBrk="1" hangingPunct="1"/>
            <a:r>
              <a:rPr lang="zh-CN" altLang="en-US" sz="2800" b="1" dirty="0"/>
              <a:t>（</a:t>
            </a:r>
            <a:r>
              <a:rPr lang="en-US" altLang="zh-CN" sz="2800" b="1" dirty="0"/>
              <a:t>2</a:t>
            </a:r>
            <a:r>
              <a:rPr lang="zh-CN" altLang="en-US" sz="2800" b="1" dirty="0"/>
              <a:t>）一质点做直线运动，质点的角动量一定不变。</a:t>
            </a:r>
            <a:endParaRPr lang="en-US" altLang="zh-CN" sz="2800" b="1" dirty="0"/>
          </a:p>
          <a:p>
            <a:pPr eaLnBrk="1" hangingPunct="1"/>
            <a:endParaRPr lang="en-US" altLang="zh-CN" sz="2800" b="1" dirty="0"/>
          </a:p>
          <a:p>
            <a:pPr eaLnBrk="1" hangingPunct="1"/>
            <a:r>
              <a:rPr lang="zh-CN" altLang="en-US" sz="2800" b="1" dirty="0"/>
              <a:t>（</a:t>
            </a:r>
            <a:r>
              <a:rPr lang="en-US" altLang="zh-CN" sz="2800" b="1" dirty="0"/>
              <a:t>3</a:t>
            </a:r>
            <a:r>
              <a:rPr lang="zh-CN" altLang="en-US" sz="2800" b="1" dirty="0"/>
              <a:t>）一质点做匀速圆周运动，其动量方向在不断</a:t>
            </a:r>
          </a:p>
          <a:p>
            <a:pPr eaLnBrk="1" hangingPunct="1"/>
            <a:endParaRPr lang="en-US" altLang="zh-CN" sz="2800" b="1" dirty="0"/>
          </a:p>
          <a:p>
            <a:pPr eaLnBrk="1" hangingPunct="1"/>
            <a:r>
              <a:rPr lang="zh-CN" altLang="en-US" sz="2800" b="1" dirty="0"/>
              <a:t>         改变，所以角动量的方向也随之不断改变。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wipe(up)">
                                      <p:cBhvr>
                                        <p:cTn id="7" dur="5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blinds(horizontal)">
                                      <p:cBhvr>
                                        <p:cTn id="12"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33" name="灯片编号占位符 4"/>
          <p:cNvSpPr>
            <a:spLocks noGrp="1"/>
          </p:cNvSpPr>
          <p:nvPr>
            <p:ph type="sldNum" sz="quarter" idx="12"/>
          </p:nvPr>
        </p:nvSpPr>
        <p:spPr/>
        <p:txBody>
          <a:bodyPr/>
          <a:lstStyle/>
          <a:p>
            <a:fld id="{AA2FDB0A-31CA-4452-97F5-109E20BC098E}" type="slidenum">
              <a:rPr lang="en-US" altLang="zh-CN"/>
              <a:pPr/>
              <a:t>5</a:t>
            </a:fld>
            <a:endParaRPr lang="en-US" altLang="zh-CN"/>
          </a:p>
        </p:txBody>
      </p:sp>
      <p:sp>
        <p:nvSpPr>
          <p:cNvPr id="344067" name="Rectangle 3"/>
          <p:cNvSpPr>
            <a:spLocks noChangeArrowheads="1"/>
          </p:cNvSpPr>
          <p:nvPr/>
        </p:nvSpPr>
        <p:spPr bwMode="auto">
          <a:xfrm>
            <a:off x="501650" y="1219200"/>
            <a:ext cx="1098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角动量</a:t>
            </a:r>
          </a:p>
        </p:txBody>
      </p:sp>
      <p:sp>
        <p:nvSpPr>
          <p:cNvPr id="344068" name="Text Box 4"/>
          <p:cNvSpPr txBox="1">
            <a:spLocks noChangeArrowheads="1"/>
          </p:cNvSpPr>
          <p:nvPr/>
        </p:nvSpPr>
        <p:spPr bwMode="auto">
          <a:xfrm>
            <a:off x="457200" y="1611025"/>
            <a:ext cx="7993063" cy="1116845"/>
          </a:xfrm>
          <a:prstGeom prst="rect">
            <a:avLst/>
          </a:prstGeom>
          <a:noFill/>
          <a:ln w="19050" algn="ctr">
            <a:noFill/>
            <a:miter lim="800000"/>
          </a:ln>
          <a:effectLst/>
        </p:spPr>
        <p:txBody>
          <a:bodyPr lIns="90000" tIns="46800" rIns="90000" bIns="46800" anchor="ctr">
            <a:spAutoFit/>
          </a:bodyPr>
          <a:lstStyle/>
          <a:p>
            <a:pPr>
              <a:lnSpc>
                <a:spcPct val="125000"/>
              </a:lnSpc>
            </a:pPr>
            <a:r>
              <a:rPr kumimoji="1" lang="zh-CN" altLang="en-US" sz="2800" dirty="0"/>
              <a:t>质点对参考点的角动量在通过参考点的任意轴线上的</a:t>
            </a:r>
            <a:r>
              <a:rPr kumimoji="1" lang="zh-CN" altLang="en-US" sz="2800" dirty="0">
                <a:solidFill>
                  <a:srgbClr val="FF3300"/>
                </a:solidFill>
              </a:rPr>
              <a:t>投影</a:t>
            </a:r>
            <a:r>
              <a:rPr kumimoji="1" lang="zh-CN" altLang="en-US" sz="2800" dirty="0"/>
              <a:t>，称为</a:t>
            </a:r>
            <a:r>
              <a:rPr kumimoji="1" lang="zh-CN" altLang="en-US" sz="2800" dirty="0">
                <a:solidFill>
                  <a:srgbClr val="0000CC"/>
                </a:solidFill>
              </a:rPr>
              <a:t>质点对轴线的角动量</a:t>
            </a:r>
            <a:r>
              <a:rPr kumimoji="1" lang="zh-CN" altLang="en-US" sz="2800" dirty="0"/>
              <a:t>。 </a:t>
            </a:r>
          </a:p>
        </p:txBody>
      </p:sp>
      <p:graphicFrame>
        <p:nvGraphicFramePr>
          <p:cNvPr id="344069" name="Object 5"/>
          <p:cNvGraphicFramePr>
            <a:graphicFrameLocks noChangeAspect="1"/>
          </p:cNvGraphicFramePr>
          <p:nvPr/>
        </p:nvGraphicFramePr>
        <p:xfrm>
          <a:off x="2362200" y="2662237"/>
          <a:ext cx="1965325" cy="538163"/>
        </p:xfrm>
        <a:graphic>
          <a:graphicData uri="http://schemas.openxmlformats.org/presentationml/2006/ole">
            <mc:AlternateContent xmlns:mc="http://schemas.openxmlformats.org/markup-compatibility/2006">
              <mc:Choice xmlns:v="urn:schemas-microsoft-com:vml" Requires="v">
                <p:oleObj name="公式" r:id="rId2" imgW="799753" imgH="215806" progId="">
                  <p:embed/>
                </p:oleObj>
              </mc:Choice>
              <mc:Fallback>
                <p:oleObj name="公式" r:id="rId2" imgW="799753" imgH="215806" progId="">
                  <p:embed/>
                  <p:pic>
                    <p:nvPicPr>
                      <p:cNvPr id="0" name="Picture 5" descr="image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662237"/>
                        <a:ext cx="19653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4070" name="Group 6"/>
          <p:cNvGrpSpPr/>
          <p:nvPr/>
        </p:nvGrpSpPr>
        <p:grpSpPr bwMode="auto">
          <a:xfrm>
            <a:off x="6172200" y="2286000"/>
            <a:ext cx="2447925" cy="3484563"/>
            <a:chOff x="3696" y="1344"/>
            <a:chExt cx="1542" cy="2195"/>
          </a:xfrm>
        </p:grpSpPr>
        <p:grpSp>
          <p:nvGrpSpPr>
            <p:cNvPr id="344071" name="Group 7"/>
            <p:cNvGrpSpPr/>
            <p:nvPr/>
          </p:nvGrpSpPr>
          <p:grpSpPr bwMode="auto">
            <a:xfrm>
              <a:off x="3696" y="1344"/>
              <a:ext cx="1542" cy="2195"/>
              <a:chOff x="3696" y="1344"/>
              <a:chExt cx="1542" cy="2195"/>
            </a:xfrm>
          </p:grpSpPr>
          <p:sp>
            <p:nvSpPr>
              <p:cNvPr id="344072" name="Oval 8"/>
              <p:cNvSpPr>
                <a:spLocks noChangeArrowheads="1"/>
              </p:cNvSpPr>
              <p:nvPr/>
            </p:nvSpPr>
            <p:spPr bwMode="auto">
              <a:xfrm rot="-2183861">
                <a:off x="3696" y="2251"/>
                <a:ext cx="1542" cy="725"/>
              </a:xfrm>
              <a:prstGeom prst="ellipse">
                <a:avLst/>
              </a:prstGeom>
              <a:solidFill>
                <a:srgbClr val="006600">
                  <a:alpha val="50000"/>
                </a:srgbClr>
              </a:solidFill>
              <a:ln w="9525">
                <a:solidFill>
                  <a:schemeClr val="tx1"/>
                </a:solidFill>
                <a:round/>
              </a:ln>
              <a:effectLst/>
            </p:spPr>
            <p:txBody>
              <a:bodyPr wrap="none" anchor="ctr"/>
              <a:lstStyle/>
              <a:p>
                <a:endParaRPr lang="zh-CN" altLang="en-US"/>
              </a:p>
            </p:txBody>
          </p:sp>
          <p:sp>
            <p:nvSpPr>
              <p:cNvPr id="344073" name="Line 9"/>
              <p:cNvSpPr>
                <a:spLocks noChangeShapeType="1"/>
              </p:cNvSpPr>
              <p:nvPr/>
            </p:nvSpPr>
            <p:spPr bwMode="auto">
              <a:xfrm flipV="1">
                <a:off x="4468" y="1434"/>
                <a:ext cx="0" cy="1180"/>
              </a:xfrm>
              <a:prstGeom prst="line">
                <a:avLst/>
              </a:prstGeom>
              <a:noFill/>
              <a:ln w="9525">
                <a:solidFill>
                  <a:schemeClr val="tx1"/>
                </a:solidFill>
                <a:round/>
              </a:ln>
              <a:effectLst/>
            </p:spPr>
            <p:txBody>
              <a:bodyPr/>
              <a:lstStyle/>
              <a:p>
                <a:endParaRPr lang="zh-CN" altLang="en-US"/>
              </a:p>
            </p:txBody>
          </p:sp>
          <p:sp>
            <p:nvSpPr>
              <p:cNvPr id="344074" name="Line 10"/>
              <p:cNvSpPr>
                <a:spLocks noChangeShapeType="1"/>
              </p:cNvSpPr>
              <p:nvPr/>
            </p:nvSpPr>
            <p:spPr bwMode="auto">
              <a:xfrm flipV="1">
                <a:off x="4468" y="3040"/>
                <a:ext cx="0" cy="499"/>
              </a:xfrm>
              <a:prstGeom prst="line">
                <a:avLst/>
              </a:prstGeom>
              <a:noFill/>
              <a:ln w="9525">
                <a:solidFill>
                  <a:schemeClr val="tx1"/>
                </a:solidFill>
                <a:round/>
              </a:ln>
              <a:effectLst/>
            </p:spPr>
            <p:txBody>
              <a:bodyPr/>
              <a:lstStyle/>
              <a:p>
                <a:endParaRPr lang="zh-CN" altLang="en-US"/>
              </a:p>
            </p:txBody>
          </p:sp>
          <p:sp>
            <p:nvSpPr>
              <p:cNvPr id="344075" name="Line 11"/>
              <p:cNvSpPr>
                <a:spLocks noChangeShapeType="1"/>
              </p:cNvSpPr>
              <p:nvPr/>
            </p:nvSpPr>
            <p:spPr bwMode="auto">
              <a:xfrm flipV="1">
                <a:off x="4468" y="1707"/>
                <a:ext cx="0" cy="907"/>
              </a:xfrm>
              <a:prstGeom prst="line">
                <a:avLst/>
              </a:prstGeom>
              <a:noFill/>
              <a:ln w="28575">
                <a:solidFill>
                  <a:srgbClr val="0000FF"/>
                </a:solidFill>
                <a:round/>
                <a:tailEnd type="stealth" w="med" len="lg"/>
              </a:ln>
              <a:effectLst/>
            </p:spPr>
            <p:txBody>
              <a:bodyPr/>
              <a:lstStyle/>
              <a:p>
                <a:endParaRPr lang="zh-CN" altLang="en-US"/>
              </a:p>
            </p:txBody>
          </p:sp>
          <p:sp>
            <p:nvSpPr>
              <p:cNvPr id="344076" name="Line 12"/>
              <p:cNvSpPr>
                <a:spLocks noChangeShapeType="1"/>
              </p:cNvSpPr>
              <p:nvPr/>
            </p:nvSpPr>
            <p:spPr bwMode="auto">
              <a:xfrm flipH="1" flipV="1">
                <a:off x="3923" y="1752"/>
                <a:ext cx="545" cy="862"/>
              </a:xfrm>
              <a:prstGeom prst="line">
                <a:avLst/>
              </a:prstGeom>
              <a:noFill/>
              <a:ln w="28575">
                <a:solidFill>
                  <a:srgbClr val="FF0000"/>
                </a:solidFill>
                <a:round/>
                <a:tailEnd type="stealth" w="med" len="lg"/>
              </a:ln>
              <a:effectLst/>
            </p:spPr>
            <p:txBody>
              <a:bodyPr/>
              <a:lstStyle/>
              <a:p>
                <a:endParaRPr lang="zh-CN" altLang="en-US"/>
              </a:p>
            </p:txBody>
          </p:sp>
          <p:sp>
            <p:nvSpPr>
              <p:cNvPr id="344077" name="Line 13"/>
              <p:cNvSpPr>
                <a:spLocks noChangeShapeType="1"/>
              </p:cNvSpPr>
              <p:nvPr/>
            </p:nvSpPr>
            <p:spPr bwMode="auto">
              <a:xfrm>
                <a:off x="3951" y="1752"/>
                <a:ext cx="499" cy="0"/>
              </a:xfrm>
              <a:prstGeom prst="line">
                <a:avLst/>
              </a:prstGeom>
              <a:noFill/>
              <a:ln w="9525">
                <a:solidFill>
                  <a:schemeClr val="tx1"/>
                </a:solidFill>
                <a:prstDash val="dash"/>
                <a:round/>
              </a:ln>
              <a:effectLst/>
            </p:spPr>
            <p:txBody>
              <a:bodyPr/>
              <a:lstStyle/>
              <a:p>
                <a:endParaRPr lang="zh-CN" altLang="en-US"/>
              </a:p>
            </p:txBody>
          </p:sp>
          <p:sp>
            <p:nvSpPr>
              <p:cNvPr id="344078" name="Oval 14"/>
              <p:cNvSpPr>
                <a:spLocks noChangeArrowheads="1"/>
              </p:cNvSpPr>
              <p:nvPr/>
            </p:nvSpPr>
            <p:spPr bwMode="auto">
              <a:xfrm>
                <a:off x="4830" y="2659"/>
                <a:ext cx="137" cy="137"/>
              </a:xfrm>
              <a:prstGeom prst="ellipse">
                <a:avLst/>
              </a:prstGeom>
              <a:gradFill rotWithShape="1">
                <a:gsLst>
                  <a:gs pos="0">
                    <a:srgbClr val="FFFFFF"/>
                  </a:gs>
                  <a:gs pos="100000">
                    <a:srgbClr val="FF9933"/>
                  </a:gs>
                </a:gsLst>
                <a:path path="shape">
                  <a:fillToRect l="50000" t="50000" r="50000" b="50000"/>
                </a:path>
              </a:gradFill>
              <a:ln w="9525">
                <a:solidFill>
                  <a:srgbClr val="FF9933"/>
                </a:solidFill>
                <a:round/>
              </a:ln>
              <a:effectLst/>
            </p:spPr>
            <p:txBody>
              <a:bodyPr wrap="none" anchor="ctr"/>
              <a:lstStyle/>
              <a:p>
                <a:endParaRPr lang="zh-CN" altLang="en-US"/>
              </a:p>
            </p:txBody>
          </p:sp>
          <p:graphicFrame>
            <p:nvGraphicFramePr>
              <p:cNvPr id="344079" name="Object 15"/>
              <p:cNvGraphicFramePr>
                <a:graphicFrameLocks noChangeAspect="1"/>
              </p:cNvGraphicFramePr>
              <p:nvPr/>
            </p:nvGraphicFramePr>
            <p:xfrm>
              <a:off x="3787" y="1842"/>
              <a:ext cx="210" cy="287"/>
            </p:xfrm>
            <a:graphic>
              <a:graphicData uri="http://schemas.openxmlformats.org/presentationml/2006/ole">
                <mc:AlternateContent xmlns:mc="http://schemas.openxmlformats.org/markup-compatibility/2006">
                  <mc:Choice xmlns:v="urn:schemas-microsoft-com:vml" Requires="v">
                    <p:oleObj name="公式" r:id="rId4" imgW="177840" imgH="241200" progId="">
                      <p:embed/>
                    </p:oleObj>
                  </mc:Choice>
                  <mc:Fallback>
                    <p:oleObj name="公式" r:id="rId4" imgW="177840" imgH="241200" progId="">
                      <p:embed/>
                      <p:pic>
                        <p:nvPicPr>
                          <p:cNvPr id="0" name="Picture 15" descr="image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1842"/>
                            <a:ext cx="21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0" name="Object 16"/>
              <p:cNvGraphicFramePr>
                <a:graphicFrameLocks noChangeAspect="1"/>
              </p:cNvGraphicFramePr>
              <p:nvPr/>
            </p:nvGraphicFramePr>
            <p:xfrm>
              <a:off x="4332" y="2610"/>
              <a:ext cx="190" cy="221"/>
            </p:xfrm>
            <a:graphic>
              <a:graphicData uri="http://schemas.openxmlformats.org/presentationml/2006/ole">
                <mc:AlternateContent xmlns:mc="http://schemas.openxmlformats.org/markup-compatibility/2006">
                  <mc:Choice xmlns:v="urn:schemas-microsoft-com:vml" Requires="v">
                    <p:oleObj name="公式" r:id="rId6" imgW="190440" imgH="228600" progId="">
                      <p:embed/>
                    </p:oleObj>
                  </mc:Choice>
                  <mc:Fallback>
                    <p:oleObj name="公式" r:id="rId6" imgW="190440" imgH="228600" progId="">
                      <p:embed/>
                      <p:pic>
                        <p:nvPicPr>
                          <p:cNvPr id="0" name="Picture 16" descr="image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2" y="2610"/>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1" name="Object 17"/>
              <p:cNvGraphicFramePr>
                <a:graphicFrameLocks noChangeAspect="1"/>
              </p:cNvGraphicFramePr>
              <p:nvPr/>
            </p:nvGraphicFramePr>
            <p:xfrm>
              <a:off x="4475" y="1678"/>
              <a:ext cx="286" cy="345"/>
            </p:xfrm>
            <a:graphic>
              <a:graphicData uri="http://schemas.openxmlformats.org/presentationml/2006/ole">
                <mc:AlternateContent xmlns:mc="http://schemas.openxmlformats.org/markup-compatibility/2006">
                  <mc:Choice xmlns:v="urn:schemas-microsoft-com:vml" Requires="v">
                    <p:oleObj name="公式" r:id="rId8" imgW="6080400" imgH="7302600" progId="">
                      <p:embed/>
                    </p:oleObj>
                  </mc:Choice>
                  <mc:Fallback>
                    <p:oleObj name="公式" r:id="rId8" imgW="6080400" imgH="7302600" progId="">
                      <p:embed/>
                      <p:pic>
                        <p:nvPicPr>
                          <p:cNvPr id="0" name="Picture 17" descr="image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5" y="1678"/>
                            <a:ext cx="28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4082" name="Object 18"/>
              <p:cNvGraphicFramePr>
                <a:graphicFrameLocks noChangeAspect="1"/>
              </p:cNvGraphicFramePr>
              <p:nvPr/>
            </p:nvGraphicFramePr>
            <p:xfrm>
              <a:off x="4468" y="1344"/>
              <a:ext cx="215" cy="233"/>
            </p:xfrm>
            <a:graphic>
              <a:graphicData uri="http://schemas.openxmlformats.org/presentationml/2006/ole">
                <mc:AlternateContent xmlns:mc="http://schemas.openxmlformats.org/markup-compatibility/2006">
                  <mc:Choice xmlns:v="urn:schemas-microsoft-com:vml" Requires="v">
                    <p:oleObj name="公式" r:id="rId10" imgW="4861800" imgH="5270400" progId="">
                      <p:embed/>
                    </p:oleObj>
                  </mc:Choice>
                  <mc:Fallback>
                    <p:oleObj name="公式" r:id="rId10" imgW="4861800" imgH="5270400" progId="">
                      <p:embed/>
                      <p:pic>
                        <p:nvPicPr>
                          <p:cNvPr id="0" name="Picture 18" descr="image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8" y="1344"/>
                            <a:ext cx="21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4083" name="Arc 19"/>
            <p:cNvSpPr/>
            <p:nvPr/>
          </p:nvSpPr>
          <p:spPr bwMode="auto">
            <a:xfrm>
              <a:off x="4318" y="2342"/>
              <a:ext cx="150" cy="227"/>
            </a:xfrm>
            <a:custGeom>
              <a:avLst/>
              <a:gdLst>
                <a:gd name="G0" fmla="+- 14279 0 0"/>
                <a:gd name="G1" fmla="+- 21599 0 0"/>
                <a:gd name="G2" fmla="+- 21600 0 0"/>
                <a:gd name="T0" fmla="*/ 0 w 14279"/>
                <a:gd name="T1" fmla="*/ 5392 h 21599"/>
                <a:gd name="T2" fmla="*/ 14131 w 14279"/>
                <a:gd name="T3" fmla="*/ 0 h 21599"/>
                <a:gd name="T4" fmla="*/ 14279 w 14279"/>
                <a:gd name="T5" fmla="*/ 21599 h 21599"/>
              </a:gdLst>
              <a:ahLst/>
              <a:cxnLst>
                <a:cxn ang="0">
                  <a:pos x="T0" y="T1"/>
                </a:cxn>
                <a:cxn ang="0">
                  <a:pos x="T2" y="T3"/>
                </a:cxn>
                <a:cxn ang="0">
                  <a:pos x="T4" y="T5"/>
                </a:cxn>
              </a:cxnLst>
              <a:rect l="0" t="0" r="r" b="b"/>
              <a:pathLst>
                <a:path w="14279" h="21599" fill="none" extrusionOk="0">
                  <a:moveTo>
                    <a:pt x="-1" y="5391"/>
                  </a:moveTo>
                  <a:cubicBezTo>
                    <a:pt x="3906" y="1950"/>
                    <a:pt x="8924" y="35"/>
                    <a:pt x="14130" y="-1"/>
                  </a:cubicBezTo>
                </a:path>
                <a:path w="14279" h="21599" stroke="0" extrusionOk="0">
                  <a:moveTo>
                    <a:pt x="-1" y="5391"/>
                  </a:moveTo>
                  <a:cubicBezTo>
                    <a:pt x="3906" y="1950"/>
                    <a:pt x="8924" y="35"/>
                    <a:pt x="14130" y="-1"/>
                  </a:cubicBezTo>
                  <a:lnTo>
                    <a:pt x="14279" y="21599"/>
                  </a:lnTo>
                  <a:close/>
                </a:path>
              </a:pathLst>
            </a:custGeom>
            <a:noFill/>
            <a:ln w="9525">
              <a:solidFill>
                <a:schemeClr val="tx1"/>
              </a:solidFill>
              <a:round/>
            </a:ln>
            <a:effectLst/>
          </p:spPr>
          <p:txBody>
            <a:bodyPr wrap="none" anchor="ctr"/>
            <a:lstStyle/>
            <a:p>
              <a:endParaRPr lang="zh-CN" altLang="en-US"/>
            </a:p>
          </p:txBody>
        </p:sp>
        <p:graphicFrame>
          <p:nvGraphicFramePr>
            <p:cNvPr id="344084" name="Object 20"/>
            <p:cNvGraphicFramePr>
              <a:graphicFrameLocks noChangeAspect="1"/>
            </p:cNvGraphicFramePr>
            <p:nvPr/>
          </p:nvGraphicFramePr>
          <p:xfrm>
            <a:off x="4272" y="2064"/>
            <a:ext cx="180" cy="233"/>
          </p:xfrm>
          <a:graphic>
            <a:graphicData uri="http://schemas.openxmlformats.org/presentationml/2006/ole">
              <mc:AlternateContent xmlns:mc="http://schemas.openxmlformats.org/markup-compatibility/2006">
                <mc:Choice xmlns:v="urn:schemas-microsoft-com:vml" Requires="v">
                  <p:oleObj name="公式" r:id="rId12" imgW="4049280" imgH="5270400" progId="">
                    <p:embed/>
                  </p:oleObj>
                </mc:Choice>
                <mc:Fallback>
                  <p:oleObj name="公式" r:id="rId12" imgW="4049280" imgH="5270400" progId="">
                    <p:embed/>
                    <p:pic>
                      <p:nvPicPr>
                        <p:cNvPr id="0" name="Picture 20" descr="image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2" y="2064"/>
                          <a:ext cx="180"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4085" name="Group 21"/>
          <p:cNvGrpSpPr/>
          <p:nvPr/>
        </p:nvGrpSpPr>
        <p:grpSpPr bwMode="auto">
          <a:xfrm>
            <a:off x="457200" y="3671887"/>
            <a:ext cx="5256213" cy="1128713"/>
            <a:chOff x="385" y="1988"/>
            <a:chExt cx="3311" cy="711"/>
          </a:xfrm>
        </p:grpSpPr>
        <p:sp>
          <p:nvSpPr>
            <p:cNvPr id="344086" name="Text Box 22"/>
            <p:cNvSpPr txBox="1">
              <a:spLocks noChangeArrowheads="1"/>
            </p:cNvSpPr>
            <p:nvPr/>
          </p:nvSpPr>
          <p:spPr bwMode="auto">
            <a:xfrm>
              <a:off x="385" y="1988"/>
              <a:ext cx="3311" cy="327"/>
            </a:xfrm>
            <a:prstGeom prst="rect">
              <a:avLst/>
            </a:prstGeom>
            <a:noFill/>
            <a:ln w="9525">
              <a:noFill/>
              <a:miter lim="800000"/>
            </a:ln>
            <a:effectLst/>
          </p:spPr>
          <p:txBody>
            <a:bodyPr>
              <a:spAutoFit/>
            </a:bodyPr>
            <a:lstStyle/>
            <a:p>
              <a:pPr>
                <a:spcBef>
                  <a:spcPct val="50000"/>
                </a:spcBef>
              </a:pPr>
              <a:r>
                <a:rPr lang="zh-CN" altLang="en-US" sz="2800" dirty="0">
                  <a:latin typeface="Arial" panose="020B0604020202020204" pitchFamily="34" charset="0"/>
                </a:rPr>
                <a:t>设各质点对</a:t>
              </a:r>
              <a:r>
                <a:rPr lang="en-US" altLang="zh-CN" sz="2800" i="1" dirty="0"/>
                <a:t>O</a:t>
              </a:r>
              <a:r>
                <a:rPr lang="zh-CN" altLang="en-US" sz="2800" dirty="0">
                  <a:latin typeface="Arial" panose="020B0604020202020204" pitchFamily="34" charset="0"/>
                </a:rPr>
                <a:t>点的位矢分别为</a:t>
              </a:r>
            </a:p>
          </p:txBody>
        </p:sp>
        <p:graphicFrame>
          <p:nvGraphicFramePr>
            <p:cNvPr id="344087" name="Object 23"/>
            <p:cNvGraphicFramePr>
              <a:graphicFrameLocks noChangeAspect="1"/>
            </p:cNvGraphicFramePr>
            <p:nvPr/>
          </p:nvGraphicFramePr>
          <p:xfrm>
            <a:off x="1791" y="2257"/>
            <a:ext cx="1497" cy="442"/>
          </p:xfrm>
          <a:graphic>
            <a:graphicData uri="http://schemas.openxmlformats.org/presentationml/2006/ole">
              <mc:AlternateContent xmlns:mc="http://schemas.openxmlformats.org/markup-compatibility/2006">
                <mc:Choice xmlns:v="urn:schemas-microsoft-com:vml" Requires="v">
                  <p:oleObj name="公式" r:id="rId14" imgW="24765480" imgH="7302600" progId="">
                    <p:embed/>
                  </p:oleObj>
                </mc:Choice>
                <mc:Fallback>
                  <p:oleObj name="公式" r:id="rId14" imgW="24765480" imgH="7302600" progId="">
                    <p:embed/>
                    <p:pic>
                      <p:nvPicPr>
                        <p:cNvPr id="0" name="Picture 23" descr="image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1" y="2257"/>
                          <a:ext cx="1497"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4088" name="Group 24"/>
          <p:cNvGrpSpPr/>
          <p:nvPr/>
        </p:nvGrpSpPr>
        <p:grpSpPr bwMode="auto">
          <a:xfrm>
            <a:off x="457200" y="4745037"/>
            <a:ext cx="4464050" cy="585788"/>
            <a:chOff x="476" y="3069"/>
            <a:chExt cx="2812" cy="369"/>
          </a:xfrm>
        </p:grpSpPr>
        <p:sp>
          <p:nvSpPr>
            <p:cNvPr id="344089" name="Rectangle 25"/>
            <p:cNvSpPr>
              <a:spLocks noChangeArrowheads="1"/>
            </p:cNvSpPr>
            <p:nvPr/>
          </p:nvSpPr>
          <p:spPr bwMode="auto">
            <a:xfrm>
              <a:off x="476" y="3090"/>
              <a:ext cx="1236" cy="327"/>
            </a:xfrm>
            <a:prstGeom prst="rect">
              <a:avLst/>
            </a:prstGeom>
            <a:noFill/>
            <a:ln w="9525">
              <a:noFill/>
              <a:miter lim="800000"/>
            </a:ln>
            <a:effectLst/>
          </p:spPr>
          <p:txBody>
            <a:bodyPr wrap="none">
              <a:spAutoFit/>
            </a:bodyPr>
            <a:lstStyle/>
            <a:p>
              <a:r>
                <a:rPr lang="zh-CN" altLang="en-US" sz="2800" dirty="0">
                  <a:latin typeface="Arial" panose="020B0604020202020204" pitchFamily="34" charset="0"/>
                </a:rPr>
                <a:t>动量分别为</a:t>
              </a:r>
            </a:p>
          </p:txBody>
        </p:sp>
        <p:graphicFrame>
          <p:nvGraphicFramePr>
            <p:cNvPr id="344090" name="Object 26"/>
            <p:cNvGraphicFramePr>
              <a:graphicFrameLocks noChangeAspect="1"/>
            </p:cNvGraphicFramePr>
            <p:nvPr/>
          </p:nvGraphicFramePr>
          <p:xfrm>
            <a:off x="1791" y="3069"/>
            <a:ext cx="1497" cy="369"/>
          </p:xfrm>
          <a:graphic>
            <a:graphicData uri="http://schemas.openxmlformats.org/presentationml/2006/ole">
              <mc:AlternateContent xmlns:mc="http://schemas.openxmlformats.org/markup-compatibility/2006">
                <mc:Choice xmlns:v="urn:schemas-microsoft-com:vml" Requires="v">
                  <p:oleObj name="公式" r:id="rId16" imgW="29639880" imgH="7302600" progId="">
                    <p:embed/>
                  </p:oleObj>
                </mc:Choice>
                <mc:Fallback>
                  <p:oleObj name="公式" r:id="rId16" imgW="29639880" imgH="7302600" progId="">
                    <p:embed/>
                    <p:pic>
                      <p:nvPicPr>
                        <p:cNvPr id="0" name="Picture 26" descr="image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1" y="3069"/>
                          <a:ext cx="1497"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4091" name="Object 27"/>
          <p:cNvGraphicFramePr>
            <a:graphicFrameLocks noChangeAspect="1"/>
          </p:cNvGraphicFramePr>
          <p:nvPr/>
        </p:nvGraphicFramePr>
        <p:xfrm>
          <a:off x="2057400" y="5257800"/>
          <a:ext cx="3500438" cy="1079500"/>
        </p:xfrm>
        <a:graphic>
          <a:graphicData uri="http://schemas.openxmlformats.org/presentationml/2006/ole">
            <mc:AlternateContent xmlns:mc="http://schemas.openxmlformats.org/markup-compatibility/2006">
              <mc:Choice xmlns:v="urn:schemas-microsoft-com:vml" Requires="v">
                <p:oleObj name="公式" r:id="rId18" imgW="44669160" imgH="13804920" progId="">
                  <p:embed/>
                </p:oleObj>
              </mc:Choice>
              <mc:Fallback>
                <p:oleObj name="公式" r:id="rId18" imgW="44669160" imgH="13804920" progId="">
                  <p:embed/>
                  <p:pic>
                    <p:nvPicPr>
                      <p:cNvPr id="0" name="Picture 27" descr="image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7400" y="5257800"/>
                        <a:ext cx="35004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4092" name="Group 28"/>
          <p:cNvGrpSpPr/>
          <p:nvPr/>
        </p:nvGrpSpPr>
        <p:grpSpPr bwMode="auto">
          <a:xfrm>
            <a:off x="457200" y="3124198"/>
            <a:ext cx="4496554" cy="523875"/>
            <a:chOff x="249" y="1525"/>
            <a:chExt cx="2384" cy="330"/>
          </a:xfrm>
        </p:grpSpPr>
        <p:sp>
          <p:nvSpPr>
            <p:cNvPr id="344093" name="Text Box 29"/>
            <p:cNvSpPr txBox="1">
              <a:spLocks noChangeArrowheads="1"/>
            </p:cNvSpPr>
            <p:nvPr/>
          </p:nvSpPr>
          <p:spPr bwMode="auto">
            <a:xfrm>
              <a:off x="249" y="1525"/>
              <a:ext cx="2384" cy="330"/>
            </a:xfrm>
            <a:prstGeom prst="rect">
              <a:avLst/>
            </a:prstGeom>
            <a:noFill/>
            <a:ln w="9525">
              <a:noFill/>
              <a:miter lim="800000"/>
            </a:ln>
            <a:effectLst/>
          </p:spPr>
          <p:txBody>
            <a:bodyPr wrap="square">
              <a:spAutoFit/>
            </a:bodyPr>
            <a:lstStyle/>
            <a:p>
              <a:pPr>
                <a:spcBef>
                  <a:spcPct val="50000"/>
                </a:spcBef>
              </a:pPr>
              <a:r>
                <a:rPr lang="zh-CN" altLang="en-US" sz="2800" dirty="0">
                  <a:solidFill>
                    <a:srgbClr val="0000CC"/>
                  </a:solidFill>
                </a:rPr>
                <a:t>质点系对</a:t>
              </a:r>
              <a:r>
                <a:rPr lang="en-US" altLang="zh-CN" sz="2800" dirty="0">
                  <a:solidFill>
                    <a:srgbClr val="0000CC"/>
                  </a:solidFill>
                </a:rPr>
                <a:t>O</a:t>
              </a:r>
              <a:r>
                <a:rPr lang="zh-CN" altLang="en-US" sz="2800" dirty="0">
                  <a:solidFill>
                    <a:srgbClr val="0000CC"/>
                  </a:solidFill>
                </a:rPr>
                <a:t>点</a:t>
              </a:r>
              <a:r>
                <a:rPr lang="zh-CN" altLang="en-US" sz="2800" dirty="0"/>
                <a:t>的角动量</a:t>
              </a:r>
            </a:p>
          </p:txBody>
        </p:sp>
        <p:graphicFrame>
          <p:nvGraphicFramePr>
            <p:cNvPr id="344094" name="Object 30"/>
            <p:cNvGraphicFramePr>
              <a:graphicFrameLocks noChangeAspect="1"/>
            </p:cNvGraphicFramePr>
            <p:nvPr/>
          </p:nvGraphicFramePr>
          <p:xfrm>
            <a:off x="2279" y="1525"/>
            <a:ext cx="232" cy="317"/>
          </p:xfrm>
          <a:graphic>
            <a:graphicData uri="http://schemas.openxmlformats.org/presentationml/2006/ole">
              <mc:AlternateContent xmlns:mc="http://schemas.openxmlformats.org/markup-compatibility/2006">
                <mc:Choice xmlns:v="urn:schemas-microsoft-com:vml" Requires="v">
                  <p:oleObj name="公式" r:id="rId20" imgW="139639" imgH="190417" progId="">
                    <p:embed/>
                  </p:oleObj>
                </mc:Choice>
                <mc:Fallback>
                  <p:oleObj name="公式" r:id="rId20" imgW="139639" imgH="190417" progId="">
                    <p:embed/>
                    <p:pic>
                      <p:nvPicPr>
                        <p:cNvPr id="0" name="Picture 30" descr="image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79" y="1525"/>
                          <a:ext cx="23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animEffect transition="in" filter="wipe(left)">
                                      <p:cBhvr>
                                        <p:cTn id="7" dur="500"/>
                                        <p:tgtEl>
                                          <p:spTgt spid="3440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4069"/>
                                        </p:tgtEl>
                                        <p:attrNameLst>
                                          <p:attrName>style.visibility</p:attrName>
                                        </p:attrNameLst>
                                      </p:cBhvr>
                                      <p:to>
                                        <p:strVal val="visible"/>
                                      </p:to>
                                    </p:set>
                                    <p:animEffect transition="in" filter="wipe(left)">
                                      <p:cBhvr>
                                        <p:cTn id="12" dur="500"/>
                                        <p:tgtEl>
                                          <p:spTgt spid="3440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4070"/>
                                        </p:tgtEl>
                                        <p:attrNameLst>
                                          <p:attrName>style.visibility</p:attrName>
                                        </p:attrNameLst>
                                      </p:cBhvr>
                                      <p:to>
                                        <p:strVal val="visible"/>
                                      </p:to>
                                    </p:set>
                                    <p:animEffect transition="in" filter="blinds(horizontal)">
                                      <p:cBhvr>
                                        <p:cTn id="17" dur="500"/>
                                        <p:tgtEl>
                                          <p:spTgt spid="3440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4092"/>
                                        </p:tgtEl>
                                        <p:attrNameLst>
                                          <p:attrName>style.visibility</p:attrName>
                                        </p:attrNameLst>
                                      </p:cBhvr>
                                      <p:to>
                                        <p:strVal val="visible"/>
                                      </p:to>
                                    </p:set>
                                    <p:animEffect transition="in" filter="wipe(left)">
                                      <p:cBhvr>
                                        <p:cTn id="22" dur="500"/>
                                        <p:tgtEl>
                                          <p:spTgt spid="3440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4085"/>
                                        </p:tgtEl>
                                        <p:attrNameLst>
                                          <p:attrName>style.visibility</p:attrName>
                                        </p:attrNameLst>
                                      </p:cBhvr>
                                      <p:to>
                                        <p:strVal val="visible"/>
                                      </p:to>
                                    </p:set>
                                    <p:animEffect transition="in" filter="wipe(left)">
                                      <p:cBhvr>
                                        <p:cTn id="27" dur="500"/>
                                        <p:tgtEl>
                                          <p:spTgt spid="3440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4088"/>
                                        </p:tgtEl>
                                        <p:attrNameLst>
                                          <p:attrName>style.visibility</p:attrName>
                                        </p:attrNameLst>
                                      </p:cBhvr>
                                      <p:to>
                                        <p:strVal val="visible"/>
                                      </p:to>
                                    </p:set>
                                    <p:animEffect transition="in" filter="wipe(left)">
                                      <p:cBhvr>
                                        <p:cTn id="32" dur="500"/>
                                        <p:tgtEl>
                                          <p:spTgt spid="3440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4091"/>
                                        </p:tgtEl>
                                        <p:attrNameLst>
                                          <p:attrName>style.visibility</p:attrName>
                                        </p:attrNameLst>
                                      </p:cBhvr>
                                      <p:to>
                                        <p:strVal val="visible"/>
                                      </p:to>
                                    </p:set>
                                    <p:animEffect transition="in" filter="wipe(left)">
                                      <p:cBhvr>
                                        <p:cTn id="37" dur="500"/>
                                        <p:tgtEl>
                                          <p:spTgt spid="344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51" name="灯片编号占位符 4"/>
          <p:cNvSpPr>
            <a:spLocks noGrp="1"/>
          </p:cNvSpPr>
          <p:nvPr>
            <p:ph type="sldNum" sz="quarter" idx="12"/>
          </p:nvPr>
        </p:nvSpPr>
        <p:spPr/>
        <p:txBody>
          <a:bodyPr/>
          <a:lstStyle/>
          <a:p>
            <a:fld id="{90B574BB-CF06-43EC-8818-3AB1D30D6139}" type="slidenum">
              <a:rPr lang="en-US" altLang="zh-CN"/>
              <a:pPr/>
              <a:t>6</a:t>
            </a:fld>
            <a:endParaRPr lang="en-US" altLang="zh-CN"/>
          </a:p>
        </p:txBody>
      </p:sp>
      <p:sp>
        <p:nvSpPr>
          <p:cNvPr id="345091"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力对参考点的力矩</a:t>
            </a:r>
          </a:p>
        </p:txBody>
      </p:sp>
      <p:grpSp>
        <p:nvGrpSpPr>
          <p:cNvPr id="345092" name="Group 4"/>
          <p:cNvGrpSpPr/>
          <p:nvPr/>
        </p:nvGrpSpPr>
        <p:grpSpPr bwMode="auto">
          <a:xfrm>
            <a:off x="533400" y="1670050"/>
            <a:ext cx="8064500" cy="1073150"/>
            <a:chOff x="340" y="255"/>
            <a:chExt cx="5080" cy="676"/>
          </a:xfrm>
        </p:grpSpPr>
        <p:sp>
          <p:nvSpPr>
            <p:cNvPr id="345093" name="Text Box 5"/>
            <p:cNvSpPr txBox="1">
              <a:spLocks noChangeArrowheads="1"/>
            </p:cNvSpPr>
            <p:nvPr/>
          </p:nvSpPr>
          <p:spPr bwMode="auto">
            <a:xfrm>
              <a:off x="340" y="255"/>
              <a:ext cx="5080" cy="676"/>
            </a:xfrm>
            <a:prstGeom prst="rect">
              <a:avLst/>
            </a:prstGeom>
            <a:noFill/>
            <a:ln w="9525">
              <a:noFill/>
              <a:miter lim="800000"/>
            </a:ln>
            <a:effectLst/>
          </p:spPr>
          <p:txBody>
            <a:bodyPr>
              <a:spAutoFit/>
            </a:bodyPr>
            <a:lstStyle/>
            <a:p>
              <a:pPr>
                <a:lnSpc>
                  <a:spcPct val="115000"/>
                </a:lnSpc>
                <a:spcBef>
                  <a:spcPct val="50000"/>
                </a:spcBef>
              </a:pPr>
              <a:r>
                <a:rPr lang="zh-CN" altLang="en-US" sz="2800" dirty="0"/>
                <a:t>质点角动量的改变不仅与所受的作用力      有关，而且与参考点</a:t>
              </a:r>
              <a:r>
                <a:rPr lang="en-US" altLang="zh-CN" sz="2800" i="1" dirty="0"/>
                <a:t>O</a:t>
              </a:r>
              <a:r>
                <a:rPr lang="zh-CN" altLang="en-US" sz="2800" dirty="0"/>
                <a:t>到质点的位矢    有关。 </a:t>
              </a:r>
            </a:p>
          </p:txBody>
        </p:sp>
        <p:graphicFrame>
          <p:nvGraphicFramePr>
            <p:cNvPr id="345094" name="Object 6"/>
            <p:cNvGraphicFramePr>
              <a:graphicFrameLocks noChangeAspect="1"/>
            </p:cNvGraphicFramePr>
            <p:nvPr/>
          </p:nvGraphicFramePr>
          <p:xfrm>
            <a:off x="3268" y="615"/>
            <a:ext cx="229" cy="275"/>
          </p:xfrm>
          <a:graphic>
            <a:graphicData uri="http://schemas.openxmlformats.org/presentationml/2006/ole">
              <mc:AlternateContent xmlns:mc="http://schemas.openxmlformats.org/markup-compatibility/2006">
                <mc:Choice xmlns:v="urn:schemas-microsoft-com:vml" Requires="v">
                  <p:oleObj name="公式" r:id="rId2" imgW="4049280" imgH="4863960" progId="">
                    <p:embed/>
                  </p:oleObj>
                </mc:Choice>
                <mc:Fallback>
                  <p:oleObj name="公式" r:id="rId2" imgW="4049280" imgH="4863960" progId="">
                    <p:embed/>
                    <p:pic>
                      <p:nvPicPr>
                        <p:cNvPr id="0" name="Picture 6" descr="image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 y="615"/>
                          <a:ext cx="229"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5" name="Object 7"/>
            <p:cNvGraphicFramePr>
              <a:graphicFrameLocks noChangeAspect="1"/>
            </p:cNvGraphicFramePr>
            <p:nvPr/>
          </p:nvGraphicFramePr>
          <p:xfrm>
            <a:off x="4267" y="296"/>
            <a:ext cx="249" cy="287"/>
          </p:xfrm>
          <a:graphic>
            <a:graphicData uri="http://schemas.openxmlformats.org/presentationml/2006/ole">
              <mc:AlternateContent xmlns:mc="http://schemas.openxmlformats.org/markup-compatibility/2006">
                <mc:Choice xmlns:v="urn:schemas-microsoft-com:vml" Requires="v">
                  <p:oleObj name="公式" r:id="rId4" imgW="5267880" imgH="6083280" progId="">
                    <p:embed/>
                  </p:oleObj>
                </mc:Choice>
                <mc:Fallback>
                  <p:oleObj name="公式" r:id="rId4" imgW="5267880" imgH="6083280" progId="">
                    <p:embed/>
                    <p:pic>
                      <p:nvPicPr>
                        <p:cNvPr id="0" name="Picture 7" descr="image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 y="296"/>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5096" name="Group 8"/>
          <p:cNvGrpSpPr/>
          <p:nvPr/>
        </p:nvGrpSpPr>
        <p:grpSpPr bwMode="auto">
          <a:xfrm>
            <a:off x="381000" y="2819400"/>
            <a:ext cx="6553200" cy="523875"/>
            <a:chOff x="340" y="1107"/>
            <a:chExt cx="4128" cy="330"/>
          </a:xfrm>
        </p:grpSpPr>
        <p:sp>
          <p:nvSpPr>
            <p:cNvPr id="345097" name="Text Box 9"/>
            <p:cNvSpPr txBox="1">
              <a:spLocks noChangeArrowheads="1"/>
            </p:cNvSpPr>
            <p:nvPr/>
          </p:nvSpPr>
          <p:spPr bwMode="auto">
            <a:xfrm>
              <a:off x="340" y="1107"/>
              <a:ext cx="4128" cy="330"/>
            </a:xfrm>
            <a:prstGeom prst="rect">
              <a:avLst/>
            </a:prstGeom>
            <a:noFill/>
            <a:ln w="9525">
              <a:noFill/>
              <a:miter lim="800000"/>
            </a:ln>
            <a:effectLst/>
          </p:spPr>
          <p:txBody>
            <a:bodyPr>
              <a:spAutoFit/>
            </a:bodyPr>
            <a:lstStyle/>
            <a:p>
              <a:pPr>
                <a:spcBef>
                  <a:spcPct val="50000"/>
                </a:spcBef>
              </a:pPr>
              <a:r>
                <a:rPr lang="zh-CN" altLang="en-US" sz="2800" dirty="0"/>
                <a:t>定义：外力     对参考点</a:t>
              </a:r>
              <a:r>
                <a:rPr lang="en-US" altLang="zh-CN" sz="2800" i="1" dirty="0"/>
                <a:t>O</a:t>
              </a:r>
              <a:r>
                <a:rPr lang="zh-CN" altLang="en-US" sz="2800" dirty="0"/>
                <a:t>的力矩：</a:t>
              </a:r>
            </a:p>
          </p:txBody>
        </p:sp>
        <p:graphicFrame>
          <p:nvGraphicFramePr>
            <p:cNvPr id="345098" name="Object 10"/>
            <p:cNvGraphicFramePr>
              <a:graphicFrameLocks noChangeAspect="1"/>
            </p:cNvGraphicFramePr>
            <p:nvPr/>
          </p:nvGraphicFramePr>
          <p:xfrm>
            <a:off x="1540" y="1129"/>
            <a:ext cx="249" cy="287"/>
          </p:xfrm>
          <a:graphic>
            <a:graphicData uri="http://schemas.openxmlformats.org/presentationml/2006/ole">
              <mc:AlternateContent xmlns:mc="http://schemas.openxmlformats.org/markup-compatibility/2006">
                <mc:Choice xmlns:v="urn:schemas-microsoft-com:vml" Requires="v">
                  <p:oleObj name="公式" r:id="rId6" imgW="5267880" imgH="6083280" progId="">
                    <p:embed/>
                  </p:oleObj>
                </mc:Choice>
                <mc:Fallback>
                  <p:oleObj name="公式" r:id="rId6" imgW="5267880" imgH="6083280" progId="">
                    <p:embed/>
                    <p:pic>
                      <p:nvPicPr>
                        <p:cNvPr id="0" name="Picture 10" descr="image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0" y="1129"/>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5099" name="Object 11"/>
          <p:cNvGraphicFramePr>
            <a:graphicFrameLocks noChangeAspect="1"/>
          </p:cNvGraphicFramePr>
          <p:nvPr/>
        </p:nvGraphicFramePr>
        <p:xfrm>
          <a:off x="609600" y="3429000"/>
          <a:ext cx="1936750" cy="623888"/>
        </p:xfrm>
        <a:graphic>
          <a:graphicData uri="http://schemas.openxmlformats.org/presentationml/2006/ole">
            <mc:AlternateContent xmlns:mc="http://schemas.openxmlformats.org/markup-compatibility/2006">
              <mc:Choice xmlns:v="urn:schemas-microsoft-com:vml" Requires="v">
                <p:oleObj name="公式" r:id="rId8" imgW="23952960" imgH="7709040" progId="">
                  <p:embed/>
                </p:oleObj>
              </mc:Choice>
              <mc:Fallback>
                <p:oleObj name="公式" r:id="rId8" imgW="23952960" imgH="7709040" progId="">
                  <p:embed/>
                  <p:pic>
                    <p:nvPicPr>
                      <p:cNvPr id="0" name="Picture 11" descr="image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429000"/>
                        <a:ext cx="1936750" cy="623888"/>
                      </a:xfrm>
                      <a:prstGeom prst="rect">
                        <a:avLst/>
                      </a:prstGeom>
                      <a:solidFill>
                        <a:srgbClr val="CC99FF">
                          <a:alpha val="50000"/>
                        </a:srgbClr>
                      </a:solidFill>
                      <a:ln w="9525">
                        <a:solidFill>
                          <a:srgbClr val="000000"/>
                        </a:solidFill>
                        <a:miter lim="800000"/>
                        <a:headEnd/>
                        <a:tailEnd/>
                      </a:ln>
                    </p:spPr>
                  </p:pic>
                </p:oleObj>
              </mc:Fallback>
            </mc:AlternateContent>
          </a:graphicData>
        </a:graphic>
      </p:graphicFrame>
      <p:grpSp>
        <p:nvGrpSpPr>
          <p:cNvPr id="345100" name="Group 12"/>
          <p:cNvGrpSpPr/>
          <p:nvPr/>
        </p:nvGrpSpPr>
        <p:grpSpPr bwMode="auto">
          <a:xfrm>
            <a:off x="2819400" y="3481388"/>
            <a:ext cx="1943100" cy="519113"/>
            <a:chOff x="1701" y="1706"/>
            <a:chExt cx="1224" cy="327"/>
          </a:xfrm>
        </p:grpSpPr>
        <p:graphicFrame>
          <p:nvGraphicFramePr>
            <p:cNvPr id="345101" name="Object 13"/>
            <p:cNvGraphicFramePr>
              <a:graphicFrameLocks noChangeAspect="1"/>
            </p:cNvGraphicFramePr>
            <p:nvPr/>
          </p:nvGraphicFramePr>
          <p:xfrm>
            <a:off x="2405" y="1752"/>
            <a:ext cx="520" cy="260"/>
          </p:xfrm>
          <a:graphic>
            <a:graphicData uri="http://schemas.openxmlformats.org/presentationml/2006/ole">
              <mc:AlternateContent xmlns:mc="http://schemas.openxmlformats.org/markup-compatibility/2006">
                <mc:Choice xmlns:v="urn:schemas-microsoft-com:vml" Requires="v">
                  <p:oleObj name="公式" r:id="rId10" imgW="11360880" imgH="5676840" progId="">
                    <p:embed/>
                  </p:oleObj>
                </mc:Choice>
                <mc:Fallback>
                  <p:oleObj name="公式" r:id="rId10" imgW="11360880" imgH="5676840" progId="">
                    <p:embed/>
                    <p:pic>
                      <p:nvPicPr>
                        <p:cNvPr id="0" name="Picture 13" descr="image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5" y="1752"/>
                          <a:ext cx="52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5102" name="Text Box 14"/>
            <p:cNvSpPr txBox="1">
              <a:spLocks noChangeArrowheads="1"/>
            </p:cNvSpPr>
            <p:nvPr/>
          </p:nvSpPr>
          <p:spPr bwMode="auto">
            <a:xfrm>
              <a:off x="1701" y="1706"/>
              <a:ext cx="952" cy="327"/>
            </a:xfrm>
            <a:prstGeom prst="rect">
              <a:avLst/>
            </a:prstGeom>
            <a:noFill/>
            <a:ln w="9525">
              <a:noFill/>
              <a:miter lim="800000"/>
            </a:ln>
            <a:effectLst/>
          </p:spPr>
          <p:txBody>
            <a:bodyPr>
              <a:spAutoFit/>
            </a:bodyPr>
            <a:lstStyle/>
            <a:p>
              <a:pPr>
                <a:spcBef>
                  <a:spcPct val="50000"/>
                </a:spcBef>
              </a:pPr>
              <a:r>
                <a:rPr lang="zh-CN" altLang="en-US" sz="2800">
                  <a:solidFill>
                    <a:schemeClr val="hlink"/>
                  </a:solidFill>
                </a:rPr>
                <a:t>单位：</a:t>
              </a:r>
            </a:p>
          </p:txBody>
        </p:sp>
      </p:grpSp>
      <p:grpSp>
        <p:nvGrpSpPr>
          <p:cNvPr id="345103" name="Group 15"/>
          <p:cNvGrpSpPr>
            <a:grpSpLocks noChangeAspect="1"/>
          </p:cNvGrpSpPr>
          <p:nvPr/>
        </p:nvGrpSpPr>
        <p:grpSpPr bwMode="auto">
          <a:xfrm>
            <a:off x="5688394" y="3063875"/>
            <a:ext cx="3303206" cy="3240000"/>
            <a:chOff x="3198" y="1752"/>
            <a:chExt cx="2404" cy="2358"/>
          </a:xfrm>
        </p:grpSpPr>
        <p:sp>
          <p:nvSpPr>
            <p:cNvPr id="345104" name="Rectangle 16"/>
            <p:cNvSpPr>
              <a:spLocks noChangeArrowheads="1"/>
            </p:cNvSpPr>
            <p:nvPr/>
          </p:nvSpPr>
          <p:spPr bwMode="auto">
            <a:xfrm>
              <a:off x="3198" y="1752"/>
              <a:ext cx="2404" cy="2358"/>
            </a:xfrm>
            <a:prstGeom prst="rect">
              <a:avLst/>
            </a:prstGeom>
            <a:solidFill>
              <a:schemeClr val="accent3">
                <a:lumMod val="20000"/>
                <a:lumOff val="80000"/>
              </a:schemeClr>
            </a:solidFill>
            <a:ln w="9525">
              <a:solidFill>
                <a:schemeClr val="tx1"/>
              </a:solidFill>
              <a:miter lim="800000"/>
            </a:ln>
            <a:effectLst/>
          </p:spPr>
          <p:txBody>
            <a:bodyPr wrap="none" anchor="ctr"/>
            <a:lstStyle/>
            <a:p>
              <a:endParaRPr lang="zh-CN" altLang="en-US"/>
            </a:p>
          </p:txBody>
        </p:sp>
        <p:grpSp>
          <p:nvGrpSpPr>
            <p:cNvPr id="345105" name="Group 17"/>
            <p:cNvGrpSpPr/>
            <p:nvPr/>
          </p:nvGrpSpPr>
          <p:grpSpPr bwMode="auto">
            <a:xfrm>
              <a:off x="3470" y="1933"/>
              <a:ext cx="1966" cy="2071"/>
              <a:chOff x="3470" y="1933"/>
              <a:chExt cx="1966" cy="2071"/>
            </a:xfrm>
          </p:grpSpPr>
          <p:grpSp>
            <p:nvGrpSpPr>
              <p:cNvPr id="345106" name="Group 18"/>
              <p:cNvGrpSpPr/>
              <p:nvPr/>
            </p:nvGrpSpPr>
            <p:grpSpPr bwMode="auto">
              <a:xfrm>
                <a:off x="3515" y="1933"/>
                <a:ext cx="1921" cy="2071"/>
                <a:chOff x="3515" y="1933"/>
                <a:chExt cx="1921" cy="2071"/>
              </a:xfrm>
            </p:grpSpPr>
            <p:grpSp>
              <p:nvGrpSpPr>
                <p:cNvPr id="345107" name="Group 19"/>
                <p:cNvGrpSpPr>
                  <a:grpSpLocks noChangeAspect="1"/>
                </p:cNvGrpSpPr>
                <p:nvPr/>
              </p:nvGrpSpPr>
              <p:grpSpPr bwMode="auto">
                <a:xfrm>
                  <a:off x="3515" y="1979"/>
                  <a:ext cx="1870" cy="1940"/>
                  <a:chOff x="3751" y="1974"/>
                  <a:chExt cx="906" cy="940"/>
                </a:xfrm>
              </p:grpSpPr>
              <p:sp>
                <p:nvSpPr>
                  <p:cNvPr id="345108" name="AutoShape 20" descr="75%"/>
                  <p:cNvSpPr>
                    <a:spLocks noChangeAspect="1" noChangeArrowheads="1"/>
                  </p:cNvSpPr>
                  <p:nvPr/>
                </p:nvSpPr>
                <p:spPr bwMode="auto">
                  <a:xfrm rot="-3038736">
                    <a:off x="4066" y="2471"/>
                    <a:ext cx="156" cy="350"/>
                  </a:xfrm>
                  <a:prstGeom prst="rtTriangle">
                    <a:avLst/>
                  </a:prstGeom>
                  <a:pattFill prst="pct75">
                    <a:fgClr>
                      <a:srgbClr val="CC99FF"/>
                    </a:fgClr>
                    <a:bgClr>
                      <a:srgbClr val="FFFFFF"/>
                    </a:bgClr>
                  </a:pattFill>
                  <a:ln w="9525">
                    <a:noFill/>
                    <a:miter lim="800000"/>
                  </a:ln>
                </p:spPr>
                <p:txBody>
                  <a:bodyPr/>
                  <a:lstStyle/>
                  <a:p>
                    <a:endParaRPr lang="zh-CN" altLang="en-US"/>
                  </a:p>
                </p:txBody>
              </p:sp>
              <p:sp>
                <p:nvSpPr>
                  <p:cNvPr id="345109" name="AutoShape 21" descr="75%"/>
                  <p:cNvSpPr>
                    <a:spLocks noChangeAspect="1" noChangeArrowheads="1"/>
                  </p:cNvSpPr>
                  <p:nvPr/>
                </p:nvSpPr>
                <p:spPr bwMode="auto">
                  <a:xfrm rot="9954142">
                    <a:off x="3973" y="2510"/>
                    <a:ext cx="684" cy="190"/>
                  </a:xfrm>
                  <a:prstGeom prst="triangle">
                    <a:avLst>
                      <a:gd name="adj" fmla="val 50000"/>
                    </a:avLst>
                  </a:prstGeom>
                  <a:pattFill prst="pct75">
                    <a:fgClr>
                      <a:srgbClr val="CC99FF"/>
                    </a:fgClr>
                    <a:bgClr>
                      <a:srgbClr val="FFFFFF"/>
                    </a:bgClr>
                  </a:pattFill>
                  <a:ln w="9525">
                    <a:noFill/>
                    <a:miter lim="800000"/>
                  </a:ln>
                </p:spPr>
                <p:txBody>
                  <a:bodyPr/>
                  <a:lstStyle/>
                  <a:p>
                    <a:endParaRPr lang="zh-CN" altLang="en-US"/>
                  </a:p>
                </p:txBody>
              </p:sp>
              <p:sp>
                <p:nvSpPr>
                  <p:cNvPr id="345110" name="Line 22"/>
                  <p:cNvSpPr>
                    <a:spLocks noChangeAspect="1" noChangeShapeType="1"/>
                  </p:cNvSpPr>
                  <p:nvPr/>
                </p:nvSpPr>
                <p:spPr bwMode="auto">
                  <a:xfrm>
                    <a:off x="3961" y="2597"/>
                    <a:ext cx="648" cy="0"/>
                  </a:xfrm>
                  <a:prstGeom prst="line">
                    <a:avLst/>
                  </a:prstGeom>
                  <a:noFill/>
                  <a:ln w="19050">
                    <a:solidFill>
                      <a:schemeClr val="tx1"/>
                    </a:solidFill>
                    <a:round/>
                    <a:tailEnd type="triangle" w="med" len="lg"/>
                  </a:ln>
                  <a:effectLst/>
                </p:spPr>
                <p:txBody>
                  <a:bodyPr/>
                  <a:lstStyle/>
                  <a:p>
                    <a:endParaRPr lang="zh-CN" altLang="en-US"/>
                  </a:p>
                </p:txBody>
              </p:sp>
              <p:sp>
                <p:nvSpPr>
                  <p:cNvPr id="345111" name="Line 23"/>
                  <p:cNvSpPr>
                    <a:spLocks noChangeAspect="1" noChangeShapeType="1"/>
                  </p:cNvSpPr>
                  <p:nvPr/>
                </p:nvSpPr>
                <p:spPr bwMode="auto">
                  <a:xfrm flipH="1">
                    <a:off x="3751" y="2597"/>
                    <a:ext cx="210" cy="317"/>
                  </a:xfrm>
                  <a:prstGeom prst="line">
                    <a:avLst/>
                  </a:prstGeom>
                  <a:noFill/>
                  <a:ln w="19050">
                    <a:solidFill>
                      <a:schemeClr val="tx1"/>
                    </a:solidFill>
                    <a:round/>
                    <a:tailEnd type="triangle" w="med" len="lg"/>
                  </a:ln>
                  <a:effectLst/>
                </p:spPr>
                <p:txBody>
                  <a:bodyPr/>
                  <a:lstStyle/>
                  <a:p>
                    <a:endParaRPr lang="zh-CN" altLang="en-US"/>
                  </a:p>
                </p:txBody>
              </p:sp>
              <p:sp>
                <p:nvSpPr>
                  <p:cNvPr id="345112" name="Line 24"/>
                  <p:cNvSpPr>
                    <a:spLocks noChangeAspect="1" noChangeShapeType="1"/>
                  </p:cNvSpPr>
                  <p:nvPr/>
                </p:nvSpPr>
                <p:spPr bwMode="auto">
                  <a:xfrm flipV="1">
                    <a:off x="3961" y="1974"/>
                    <a:ext cx="0" cy="623"/>
                  </a:xfrm>
                  <a:prstGeom prst="line">
                    <a:avLst/>
                  </a:prstGeom>
                  <a:noFill/>
                  <a:ln w="19050">
                    <a:solidFill>
                      <a:schemeClr val="tx1"/>
                    </a:solidFill>
                    <a:round/>
                    <a:tailEnd type="triangle" w="med" len="lg"/>
                  </a:ln>
                  <a:effectLst/>
                </p:spPr>
                <p:txBody>
                  <a:bodyPr/>
                  <a:lstStyle/>
                  <a:p>
                    <a:endParaRPr lang="zh-CN" altLang="en-US"/>
                  </a:p>
                </p:txBody>
              </p:sp>
              <p:sp>
                <p:nvSpPr>
                  <p:cNvPr id="345113" name="Line 25"/>
                  <p:cNvSpPr>
                    <a:spLocks noChangeAspect="1" noChangeShapeType="1"/>
                  </p:cNvSpPr>
                  <p:nvPr/>
                </p:nvSpPr>
                <p:spPr bwMode="auto">
                  <a:xfrm>
                    <a:off x="3961" y="2597"/>
                    <a:ext cx="378" cy="101"/>
                  </a:xfrm>
                  <a:prstGeom prst="line">
                    <a:avLst/>
                  </a:prstGeom>
                  <a:noFill/>
                  <a:ln w="28575">
                    <a:solidFill>
                      <a:srgbClr val="0000FF"/>
                    </a:solidFill>
                    <a:round/>
                    <a:tailEnd type="stealth" w="med" len="lg"/>
                  </a:ln>
                </p:spPr>
                <p:txBody>
                  <a:bodyPr/>
                  <a:lstStyle/>
                  <a:p>
                    <a:endParaRPr lang="zh-CN" altLang="en-US"/>
                  </a:p>
                </p:txBody>
              </p:sp>
              <p:sp>
                <p:nvSpPr>
                  <p:cNvPr id="345114" name="Line 26"/>
                  <p:cNvSpPr>
                    <a:spLocks noChangeAspect="1" noChangeShapeType="1"/>
                  </p:cNvSpPr>
                  <p:nvPr/>
                </p:nvSpPr>
                <p:spPr bwMode="auto">
                  <a:xfrm flipV="1">
                    <a:off x="4337" y="2424"/>
                    <a:ext cx="284" cy="273"/>
                  </a:xfrm>
                  <a:prstGeom prst="line">
                    <a:avLst/>
                  </a:prstGeom>
                  <a:noFill/>
                  <a:ln w="28575">
                    <a:solidFill>
                      <a:srgbClr val="FF3300"/>
                    </a:solidFill>
                    <a:round/>
                    <a:headEnd type="oval" w="sm" len="sm"/>
                    <a:tailEnd type="stealth" w="med" len="lg"/>
                  </a:ln>
                </p:spPr>
                <p:txBody>
                  <a:bodyPr/>
                  <a:lstStyle/>
                  <a:p>
                    <a:endParaRPr lang="zh-CN" altLang="en-US"/>
                  </a:p>
                </p:txBody>
              </p:sp>
              <p:sp>
                <p:nvSpPr>
                  <p:cNvPr id="345115" name="Line 27"/>
                  <p:cNvSpPr>
                    <a:spLocks noChangeAspect="1" noChangeShapeType="1"/>
                  </p:cNvSpPr>
                  <p:nvPr/>
                </p:nvSpPr>
                <p:spPr bwMode="auto">
                  <a:xfrm flipH="1" flipV="1">
                    <a:off x="3854" y="2150"/>
                    <a:ext cx="107" cy="447"/>
                  </a:xfrm>
                  <a:prstGeom prst="line">
                    <a:avLst/>
                  </a:prstGeom>
                  <a:noFill/>
                  <a:ln w="19050">
                    <a:solidFill>
                      <a:srgbClr val="0000CC"/>
                    </a:solidFill>
                    <a:round/>
                    <a:tailEnd type="stealth" w="med" len="lg"/>
                  </a:ln>
                </p:spPr>
                <p:txBody>
                  <a:bodyPr/>
                  <a:lstStyle/>
                  <a:p>
                    <a:endParaRPr lang="zh-CN" altLang="en-US"/>
                  </a:p>
                </p:txBody>
              </p:sp>
              <p:sp>
                <p:nvSpPr>
                  <p:cNvPr id="345116" name="Line 28"/>
                  <p:cNvSpPr>
                    <a:spLocks noChangeAspect="1" noChangeShapeType="1"/>
                  </p:cNvSpPr>
                  <p:nvPr/>
                </p:nvSpPr>
                <p:spPr bwMode="auto">
                  <a:xfrm flipV="1">
                    <a:off x="3796" y="2859"/>
                    <a:ext cx="546" cy="1"/>
                  </a:xfrm>
                  <a:prstGeom prst="line">
                    <a:avLst/>
                  </a:prstGeom>
                  <a:noFill/>
                  <a:ln w="9525">
                    <a:solidFill>
                      <a:schemeClr val="tx1"/>
                    </a:solidFill>
                    <a:prstDash val="dash"/>
                    <a:round/>
                  </a:ln>
                </p:spPr>
                <p:txBody>
                  <a:bodyPr/>
                  <a:lstStyle/>
                  <a:p>
                    <a:endParaRPr lang="zh-CN" altLang="en-US"/>
                  </a:p>
                </p:txBody>
              </p:sp>
              <p:sp>
                <p:nvSpPr>
                  <p:cNvPr id="345117" name="Line 29"/>
                  <p:cNvSpPr>
                    <a:spLocks noChangeAspect="1" noChangeShapeType="1"/>
                  </p:cNvSpPr>
                  <p:nvPr/>
                </p:nvSpPr>
                <p:spPr bwMode="auto">
                  <a:xfrm flipV="1">
                    <a:off x="4343" y="2594"/>
                    <a:ext cx="206" cy="269"/>
                  </a:xfrm>
                  <a:prstGeom prst="line">
                    <a:avLst/>
                  </a:prstGeom>
                  <a:noFill/>
                  <a:ln w="9525">
                    <a:solidFill>
                      <a:schemeClr val="tx1"/>
                    </a:solidFill>
                    <a:prstDash val="dash"/>
                    <a:round/>
                  </a:ln>
                </p:spPr>
                <p:txBody>
                  <a:bodyPr/>
                  <a:lstStyle/>
                  <a:p>
                    <a:endParaRPr lang="zh-CN" altLang="en-US"/>
                  </a:p>
                </p:txBody>
              </p:sp>
              <p:sp>
                <p:nvSpPr>
                  <p:cNvPr id="345118" name="Line 30"/>
                  <p:cNvSpPr>
                    <a:spLocks noChangeAspect="1" noChangeShapeType="1"/>
                  </p:cNvSpPr>
                  <p:nvPr/>
                </p:nvSpPr>
                <p:spPr bwMode="auto">
                  <a:xfrm>
                    <a:off x="4333" y="2697"/>
                    <a:ext cx="144" cy="35"/>
                  </a:xfrm>
                  <a:prstGeom prst="line">
                    <a:avLst/>
                  </a:prstGeom>
                  <a:noFill/>
                  <a:ln w="9525">
                    <a:solidFill>
                      <a:schemeClr val="tx1"/>
                    </a:solidFill>
                    <a:prstDash val="dashDot"/>
                    <a:round/>
                  </a:ln>
                </p:spPr>
                <p:txBody>
                  <a:bodyPr/>
                  <a:lstStyle/>
                  <a:p>
                    <a:endParaRPr lang="zh-CN" altLang="en-US"/>
                  </a:p>
                </p:txBody>
              </p:sp>
              <p:sp>
                <p:nvSpPr>
                  <p:cNvPr id="345119" name="Arc 31"/>
                  <p:cNvSpPr>
                    <a:spLocks noChangeAspect="1"/>
                  </p:cNvSpPr>
                  <p:nvPr/>
                </p:nvSpPr>
                <p:spPr bwMode="auto">
                  <a:xfrm>
                    <a:off x="4305" y="2670"/>
                    <a:ext cx="71" cy="39"/>
                  </a:xfrm>
                  <a:custGeom>
                    <a:avLst/>
                    <a:gdLst>
                      <a:gd name="G0" fmla="+- 0 0 0"/>
                      <a:gd name="G1" fmla="+- 9545 0 0"/>
                      <a:gd name="G2" fmla="+- 21600 0 0"/>
                      <a:gd name="T0" fmla="*/ 19377 w 21600"/>
                      <a:gd name="T1" fmla="*/ 0 h 11871"/>
                      <a:gd name="T2" fmla="*/ 21474 w 21600"/>
                      <a:gd name="T3" fmla="*/ 11871 h 11871"/>
                      <a:gd name="T4" fmla="*/ 0 w 21600"/>
                      <a:gd name="T5" fmla="*/ 9545 h 11871"/>
                    </a:gdLst>
                    <a:ahLst/>
                    <a:cxnLst>
                      <a:cxn ang="0">
                        <a:pos x="T0" y="T1"/>
                      </a:cxn>
                      <a:cxn ang="0">
                        <a:pos x="T2" y="T3"/>
                      </a:cxn>
                      <a:cxn ang="0">
                        <a:pos x="T4" y="T5"/>
                      </a:cxn>
                    </a:cxnLst>
                    <a:rect l="0" t="0" r="r" b="b"/>
                    <a:pathLst>
                      <a:path w="21600" h="11871" fill="none" extrusionOk="0">
                        <a:moveTo>
                          <a:pt x="19376" y="0"/>
                        </a:moveTo>
                        <a:cubicBezTo>
                          <a:pt x="20839" y="2969"/>
                          <a:pt x="21600" y="6235"/>
                          <a:pt x="21600" y="9545"/>
                        </a:cubicBezTo>
                        <a:cubicBezTo>
                          <a:pt x="21600" y="10322"/>
                          <a:pt x="21558" y="11098"/>
                          <a:pt x="21474" y="11871"/>
                        </a:cubicBezTo>
                      </a:path>
                      <a:path w="21600" h="11871" stroke="0" extrusionOk="0">
                        <a:moveTo>
                          <a:pt x="19376" y="0"/>
                        </a:moveTo>
                        <a:cubicBezTo>
                          <a:pt x="20839" y="2969"/>
                          <a:pt x="21600" y="6235"/>
                          <a:pt x="21600" y="9545"/>
                        </a:cubicBezTo>
                        <a:cubicBezTo>
                          <a:pt x="21600" y="10322"/>
                          <a:pt x="21558" y="11098"/>
                          <a:pt x="21474" y="11871"/>
                        </a:cubicBezTo>
                        <a:lnTo>
                          <a:pt x="0" y="9545"/>
                        </a:lnTo>
                        <a:close/>
                      </a:path>
                    </a:pathLst>
                  </a:custGeom>
                  <a:noFill/>
                  <a:ln w="9525">
                    <a:solidFill>
                      <a:schemeClr val="tx1"/>
                    </a:solidFill>
                    <a:round/>
                  </a:ln>
                </p:spPr>
                <p:txBody>
                  <a:bodyPr/>
                  <a:lstStyle/>
                  <a:p>
                    <a:endParaRPr lang="zh-CN" altLang="en-US"/>
                  </a:p>
                </p:txBody>
              </p:sp>
              <p:sp>
                <p:nvSpPr>
                  <p:cNvPr id="345120" name="Line 32"/>
                  <p:cNvSpPr>
                    <a:spLocks noChangeAspect="1" noChangeShapeType="1"/>
                  </p:cNvSpPr>
                  <p:nvPr/>
                </p:nvSpPr>
                <p:spPr bwMode="auto">
                  <a:xfrm flipH="1">
                    <a:off x="4179" y="2701"/>
                    <a:ext cx="150" cy="149"/>
                  </a:xfrm>
                  <a:prstGeom prst="line">
                    <a:avLst/>
                  </a:prstGeom>
                  <a:noFill/>
                  <a:ln w="9525">
                    <a:solidFill>
                      <a:schemeClr val="tx1"/>
                    </a:solidFill>
                    <a:prstDash val="dash"/>
                    <a:round/>
                  </a:ln>
                </p:spPr>
                <p:txBody>
                  <a:bodyPr/>
                  <a:lstStyle/>
                  <a:p>
                    <a:endParaRPr lang="zh-CN" altLang="en-US"/>
                  </a:p>
                </p:txBody>
              </p:sp>
              <p:sp>
                <p:nvSpPr>
                  <p:cNvPr id="345121" name="Line 33"/>
                  <p:cNvSpPr>
                    <a:spLocks noChangeAspect="1" noChangeShapeType="1"/>
                  </p:cNvSpPr>
                  <p:nvPr/>
                </p:nvSpPr>
                <p:spPr bwMode="auto">
                  <a:xfrm>
                    <a:off x="4169" y="2814"/>
                    <a:ext cx="20" cy="20"/>
                  </a:xfrm>
                  <a:prstGeom prst="line">
                    <a:avLst/>
                  </a:prstGeom>
                  <a:noFill/>
                  <a:ln w="9525">
                    <a:solidFill>
                      <a:schemeClr val="tx1"/>
                    </a:solidFill>
                    <a:round/>
                  </a:ln>
                </p:spPr>
                <p:txBody>
                  <a:bodyPr/>
                  <a:lstStyle/>
                  <a:p>
                    <a:endParaRPr lang="zh-CN" altLang="en-US"/>
                  </a:p>
                </p:txBody>
              </p:sp>
            </p:grpSp>
            <p:sp>
              <p:nvSpPr>
                <p:cNvPr id="345122" name="Line 34"/>
                <p:cNvSpPr>
                  <a:spLocks noChangeShapeType="1"/>
                </p:cNvSpPr>
                <p:nvPr/>
              </p:nvSpPr>
              <p:spPr bwMode="auto">
                <a:xfrm flipH="1">
                  <a:off x="4386" y="3675"/>
                  <a:ext cx="24" cy="25"/>
                </a:xfrm>
                <a:prstGeom prst="line">
                  <a:avLst/>
                </a:prstGeom>
                <a:noFill/>
                <a:ln w="9525">
                  <a:solidFill>
                    <a:schemeClr val="tx1"/>
                  </a:solidFill>
                  <a:round/>
                </a:ln>
              </p:spPr>
              <p:txBody>
                <a:bodyPr/>
                <a:lstStyle/>
                <a:p>
                  <a:endParaRPr lang="zh-CN" altLang="en-US"/>
                </a:p>
              </p:txBody>
            </p:sp>
            <p:graphicFrame>
              <p:nvGraphicFramePr>
                <p:cNvPr id="345123" name="Object 35"/>
                <p:cNvGraphicFramePr>
                  <a:graphicFrameLocks noChangeAspect="1"/>
                </p:cNvGraphicFramePr>
                <p:nvPr/>
              </p:nvGraphicFramePr>
              <p:xfrm>
                <a:off x="4830" y="3339"/>
                <a:ext cx="180" cy="165"/>
              </p:xfrm>
              <a:graphic>
                <a:graphicData uri="http://schemas.openxmlformats.org/presentationml/2006/ole">
                  <mc:AlternateContent xmlns:mc="http://schemas.openxmlformats.org/markup-compatibility/2006">
                    <mc:Choice xmlns:v="urn:schemas-microsoft-com:vml" Requires="v">
                      <p:oleObj name="公式" r:id="rId12" imgW="190440" imgH="177840" progId="">
                        <p:embed/>
                      </p:oleObj>
                    </mc:Choice>
                    <mc:Fallback>
                      <p:oleObj name="公式" r:id="rId12" imgW="190440" imgH="177840" progId="">
                        <p:embed/>
                        <p:pic>
                          <p:nvPicPr>
                            <p:cNvPr id="0" name="Picture 35" descr="image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30" y="3339"/>
                              <a:ext cx="18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4" name="Object 36"/>
                <p:cNvGraphicFramePr>
                  <a:graphicFrameLocks noChangeAspect="1"/>
                </p:cNvGraphicFramePr>
                <p:nvPr/>
              </p:nvGraphicFramePr>
              <p:xfrm>
                <a:off x="3606" y="3793"/>
                <a:ext cx="192" cy="211"/>
              </p:xfrm>
              <a:graphic>
                <a:graphicData uri="http://schemas.openxmlformats.org/presentationml/2006/ole">
                  <mc:AlternateContent xmlns:mc="http://schemas.openxmlformats.org/markup-compatibility/2006">
                    <mc:Choice xmlns:v="urn:schemas-microsoft-com:vml" Requires="v">
                      <p:oleObj name="公式" r:id="rId14" imgW="152280" imgH="177840" progId="">
                        <p:embed/>
                      </p:oleObj>
                    </mc:Choice>
                    <mc:Fallback>
                      <p:oleObj name="公式" r:id="rId14" imgW="152280" imgH="177840" progId="">
                        <p:embed/>
                        <p:pic>
                          <p:nvPicPr>
                            <p:cNvPr id="0" name="Picture 36" descr="image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06" y="3793"/>
                              <a:ext cx="192"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5" name="Object 37"/>
                <p:cNvGraphicFramePr>
                  <a:graphicFrameLocks noChangeAspect="1"/>
                </p:cNvGraphicFramePr>
                <p:nvPr/>
              </p:nvGraphicFramePr>
              <p:xfrm>
                <a:off x="5239" y="3294"/>
                <a:ext cx="197" cy="233"/>
              </p:xfrm>
              <a:graphic>
                <a:graphicData uri="http://schemas.openxmlformats.org/presentationml/2006/ole">
                  <mc:AlternateContent xmlns:mc="http://schemas.openxmlformats.org/markup-compatibility/2006">
                    <mc:Choice xmlns:v="urn:schemas-microsoft-com:vml" Requires="v">
                      <p:oleObj name="公式" r:id="rId16" imgW="177840" imgH="203040" progId="">
                        <p:embed/>
                      </p:oleObj>
                    </mc:Choice>
                    <mc:Fallback>
                      <p:oleObj name="公式" r:id="rId16" imgW="177840" imgH="203040" progId="">
                        <p:embed/>
                        <p:pic>
                          <p:nvPicPr>
                            <p:cNvPr id="0" name="Picture 37" descr="image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39" y="3294"/>
                              <a:ext cx="19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6" name="Object 38"/>
                <p:cNvGraphicFramePr>
                  <a:graphicFrameLocks noChangeAspect="1"/>
                </p:cNvGraphicFramePr>
                <p:nvPr/>
              </p:nvGraphicFramePr>
              <p:xfrm>
                <a:off x="3969" y="1933"/>
                <a:ext cx="176" cy="176"/>
              </p:xfrm>
              <a:graphic>
                <a:graphicData uri="http://schemas.openxmlformats.org/presentationml/2006/ole">
                  <mc:AlternateContent xmlns:mc="http://schemas.openxmlformats.org/markup-compatibility/2006">
                    <mc:Choice xmlns:v="urn:schemas-microsoft-com:vml" Requires="v">
                      <p:oleObj name="公式" r:id="rId18" imgW="152280" imgH="152280" progId="">
                        <p:embed/>
                      </p:oleObj>
                    </mc:Choice>
                    <mc:Fallback>
                      <p:oleObj name="公式" r:id="rId18" imgW="152280" imgH="152280" progId="">
                        <p:embed/>
                        <p:pic>
                          <p:nvPicPr>
                            <p:cNvPr id="0" name="Picture 38" descr="image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9" y="1933"/>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7" name="Object 39"/>
                <p:cNvGraphicFramePr>
                  <a:graphicFrameLocks noChangeAspect="1"/>
                </p:cNvGraphicFramePr>
                <p:nvPr/>
              </p:nvGraphicFramePr>
              <p:xfrm>
                <a:off x="4286" y="3366"/>
                <a:ext cx="222" cy="268"/>
              </p:xfrm>
              <a:graphic>
                <a:graphicData uri="http://schemas.openxmlformats.org/presentationml/2006/ole">
                  <mc:AlternateContent xmlns:mc="http://schemas.openxmlformats.org/markup-compatibility/2006">
                    <mc:Choice xmlns:v="urn:schemas-microsoft-com:vml" Requires="v">
                      <p:oleObj name="公式" r:id="rId20" imgW="152280" imgH="190440" progId="">
                        <p:embed/>
                      </p:oleObj>
                    </mc:Choice>
                    <mc:Fallback>
                      <p:oleObj name="公式" r:id="rId20" imgW="152280" imgH="190440" progId="">
                        <p:embed/>
                        <p:pic>
                          <p:nvPicPr>
                            <p:cNvPr id="0" name="Picture 39" descr="image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86" y="3366"/>
                              <a:ext cx="22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28" name="Object 40"/>
                <p:cNvGraphicFramePr>
                  <a:graphicFrameLocks noChangeAspect="1"/>
                </p:cNvGraphicFramePr>
                <p:nvPr/>
              </p:nvGraphicFramePr>
              <p:xfrm>
                <a:off x="3860" y="3303"/>
                <a:ext cx="190" cy="221"/>
              </p:xfrm>
              <a:graphic>
                <a:graphicData uri="http://schemas.openxmlformats.org/presentationml/2006/ole">
                  <mc:AlternateContent xmlns:mc="http://schemas.openxmlformats.org/markup-compatibility/2006">
                    <mc:Choice xmlns:v="urn:schemas-microsoft-com:vml" Requires="v">
                      <p:oleObj name="公式" r:id="rId22" imgW="190440" imgH="228600" progId="">
                        <p:embed/>
                      </p:oleObj>
                    </mc:Choice>
                    <mc:Fallback>
                      <p:oleObj name="公式" r:id="rId22" imgW="190440" imgH="228600" progId="">
                        <p:embed/>
                        <p:pic>
                          <p:nvPicPr>
                            <p:cNvPr id="0" name="Picture 40" descr="image5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60" y="3303"/>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5129" name="Object 41"/>
              <p:cNvGraphicFramePr>
                <a:graphicFrameLocks noChangeAspect="1"/>
              </p:cNvGraphicFramePr>
              <p:nvPr/>
            </p:nvGraphicFramePr>
            <p:xfrm>
              <a:off x="3470" y="2296"/>
              <a:ext cx="291" cy="273"/>
            </p:xfrm>
            <a:graphic>
              <a:graphicData uri="http://schemas.openxmlformats.org/presentationml/2006/ole">
                <mc:AlternateContent xmlns:mc="http://schemas.openxmlformats.org/markup-compatibility/2006">
                  <mc:Choice xmlns:v="urn:schemas-microsoft-com:vml" Requires="v">
                    <p:oleObj name="公式" r:id="rId24" imgW="6486480" imgH="6083280" progId="">
                      <p:embed/>
                    </p:oleObj>
                  </mc:Choice>
                  <mc:Fallback>
                    <p:oleObj name="公式" r:id="rId24" imgW="6486480" imgH="6083280" progId="">
                      <p:embed/>
                      <p:pic>
                        <p:nvPicPr>
                          <p:cNvPr id="0" name="Picture 41" descr="image5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0" y="2296"/>
                            <a:ext cx="291"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30" name="Object 42"/>
              <p:cNvGraphicFramePr>
                <a:graphicFrameLocks noChangeAspect="1"/>
              </p:cNvGraphicFramePr>
              <p:nvPr/>
            </p:nvGraphicFramePr>
            <p:xfrm>
              <a:off x="5103" y="2614"/>
              <a:ext cx="288" cy="332"/>
            </p:xfrm>
            <a:graphic>
              <a:graphicData uri="http://schemas.openxmlformats.org/presentationml/2006/ole">
                <mc:AlternateContent xmlns:mc="http://schemas.openxmlformats.org/markup-compatibility/2006">
                  <mc:Choice xmlns:v="urn:schemas-microsoft-com:vml" Requires="v">
                    <p:oleObj name="公式" r:id="rId26" imgW="5267880" imgH="6083280" progId="">
                      <p:embed/>
                    </p:oleObj>
                  </mc:Choice>
                  <mc:Fallback>
                    <p:oleObj name="公式" r:id="rId26" imgW="5267880" imgH="6083280" progId="">
                      <p:embed/>
                      <p:pic>
                        <p:nvPicPr>
                          <p:cNvPr id="0" name="Picture 42" descr="image5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03" y="2614"/>
                            <a:ext cx="288"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45131" name="Text Box 43"/>
          <p:cNvSpPr txBox="1">
            <a:spLocks noChangeArrowheads="1"/>
          </p:cNvSpPr>
          <p:nvPr/>
        </p:nvSpPr>
        <p:spPr bwMode="auto">
          <a:xfrm>
            <a:off x="381000" y="4171949"/>
            <a:ext cx="2519363" cy="519113"/>
          </a:xfrm>
          <a:prstGeom prst="rect">
            <a:avLst/>
          </a:prstGeom>
          <a:noFill/>
          <a:ln w="9525">
            <a:noFill/>
            <a:miter lim="800000"/>
          </a:ln>
          <a:effectLst/>
        </p:spPr>
        <p:txBody>
          <a:bodyPr>
            <a:spAutoFit/>
          </a:bodyPr>
          <a:lstStyle/>
          <a:p>
            <a:pPr>
              <a:spcBef>
                <a:spcPct val="50000"/>
              </a:spcBef>
            </a:pPr>
            <a:r>
              <a:rPr lang="zh-CN" altLang="en-US" sz="2800" dirty="0"/>
              <a:t>力矩的大小：</a:t>
            </a:r>
          </a:p>
        </p:txBody>
      </p:sp>
      <p:graphicFrame>
        <p:nvGraphicFramePr>
          <p:cNvPr id="345132" name="Object 44"/>
          <p:cNvGraphicFramePr>
            <a:graphicFrameLocks noChangeAspect="1"/>
          </p:cNvGraphicFramePr>
          <p:nvPr/>
        </p:nvGraphicFramePr>
        <p:xfrm>
          <a:off x="1524000" y="4691062"/>
          <a:ext cx="2266950" cy="566738"/>
        </p:xfrm>
        <a:graphic>
          <a:graphicData uri="http://schemas.openxmlformats.org/presentationml/2006/ole">
            <mc:AlternateContent xmlns:mc="http://schemas.openxmlformats.org/markup-compatibility/2006">
              <mc:Choice xmlns:v="urn:schemas-microsoft-com:vml" Requires="v">
                <p:oleObj name="公式" r:id="rId28" imgW="29233800" imgH="7302600" progId="">
                  <p:embed/>
                </p:oleObj>
              </mc:Choice>
              <mc:Fallback>
                <p:oleObj name="公式" r:id="rId28" imgW="29233800" imgH="7302600" progId="">
                  <p:embed/>
                  <p:pic>
                    <p:nvPicPr>
                      <p:cNvPr id="0" name="Picture 44" descr="image5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24000" y="4691062"/>
                        <a:ext cx="2266950" cy="566738"/>
                      </a:xfrm>
                      <a:prstGeom prst="rect">
                        <a:avLst/>
                      </a:prstGeom>
                      <a:solidFill>
                        <a:srgbClr val="CC99FF">
                          <a:alpha val="50000"/>
                        </a:srgbClr>
                      </a:solidFill>
                      <a:ln w="9525">
                        <a:solidFill>
                          <a:srgbClr val="000000"/>
                        </a:solidFill>
                        <a:miter lim="800000"/>
                        <a:headEnd/>
                        <a:tailEnd/>
                      </a:ln>
                    </p:spPr>
                  </p:pic>
                </p:oleObj>
              </mc:Fallback>
            </mc:AlternateContent>
          </a:graphicData>
        </a:graphic>
      </p:graphicFrame>
      <p:grpSp>
        <p:nvGrpSpPr>
          <p:cNvPr id="345133" name="Group 45"/>
          <p:cNvGrpSpPr/>
          <p:nvPr/>
        </p:nvGrpSpPr>
        <p:grpSpPr bwMode="auto">
          <a:xfrm>
            <a:off x="533400" y="5294312"/>
            <a:ext cx="5028480" cy="954088"/>
            <a:chOff x="249" y="3112"/>
            <a:chExt cx="2619" cy="601"/>
          </a:xfrm>
        </p:grpSpPr>
        <p:sp>
          <p:nvSpPr>
            <p:cNvPr id="345134" name="Text Box 46"/>
            <p:cNvSpPr txBox="1">
              <a:spLocks noChangeArrowheads="1"/>
            </p:cNvSpPr>
            <p:nvPr/>
          </p:nvSpPr>
          <p:spPr bwMode="auto">
            <a:xfrm>
              <a:off x="249" y="3112"/>
              <a:ext cx="2619" cy="601"/>
            </a:xfrm>
            <a:prstGeom prst="rect">
              <a:avLst/>
            </a:prstGeom>
            <a:noFill/>
            <a:ln w="9525">
              <a:noFill/>
              <a:miter lim="800000"/>
            </a:ln>
            <a:effectLst/>
          </p:spPr>
          <p:txBody>
            <a:bodyPr wrap="square">
              <a:spAutoFit/>
            </a:bodyPr>
            <a:lstStyle/>
            <a:p>
              <a:pPr>
                <a:spcBef>
                  <a:spcPct val="50000"/>
                </a:spcBef>
              </a:pPr>
              <a:r>
                <a:rPr lang="zh-CN" altLang="en-US" sz="2800" dirty="0"/>
                <a:t>力矩的方向由</a:t>
              </a:r>
              <a:r>
                <a:rPr lang="zh-CN" altLang="en-US" sz="2800" dirty="0">
                  <a:solidFill>
                    <a:srgbClr val="0000CC"/>
                  </a:solidFill>
                </a:rPr>
                <a:t>右手螺旋</a:t>
              </a:r>
              <a:r>
                <a:rPr lang="zh-CN" altLang="en-US" sz="2800" dirty="0"/>
                <a:t>关系确定，垂直于    和    确定的平面。</a:t>
              </a:r>
            </a:p>
          </p:txBody>
        </p:sp>
        <p:graphicFrame>
          <p:nvGraphicFramePr>
            <p:cNvPr id="345135" name="Object 47"/>
            <p:cNvGraphicFramePr>
              <a:graphicFrameLocks noChangeAspect="1"/>
            </p:cNvGraphicFramePr>
            <p:nvPr/>
          </p:nvGraphicFramePr>
          <p:xfrm>
            <a:off x="1202" y="3385"/>
            <a:ext cx="229" cy="275"/>
          </p:xfrm>
          <a:graphic>
            <a:graphicData uri="http://schemas.openxmlformats.org/presentationml/2006/ole">
              <mc:AlternateContent xmlns:mc="http://schemas.openxmlformats.org/markup-compatibility/2006">
                <mc:Choice xmlns:v="urn:schemas-microsoft-com:vml" Requires="v">
                  <p:oleObj name="公式" r:id="rId30" imgW="4049280" imgH="4863960" progId="">
                    <p:embed/>
                  </p:oleObj>
                </mc:Choice>
                <mc:Fallback>
                  <p:oleObj name="公式" r:id="rId30" imgW="4049280" imgH="4863960" progId="">
                    <p:embed/>
                    <p:pic>
                      <p:nvPicPr>
                        <p:cNvPr id="0" name="Picture 47" descr="image5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02" y="3385"/>
                          <a:ext cx="229"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136" name="Object 48"/>
            <p:cNvGraphicFramePr>
              <a:graphicFrameLocks noChangeAspect="1"/>
            </p:cNvGraphicFramePr>
            <p:nvPr/>
          </p:nvGraphicFramePr>
          <p:xfrm>
            <a:off x="1559" y="3385"/>
            <a:ext cx="249" cy="287"/>
          </p:xfrm>
          <a:graphic>
            <a:graphicData uri="http://schemas.openxmlformats.org/presentationml/2006/ole">
              <mc:AlternateContent xmlns:mc="http://schemas.openxmlformats.org/markup-compatibility/2006">
                <mc:Choice xmlns:v="urn:schemas-microsoft-com:vml" Requires="v">
                  <p:oleObj name="公式" r:id="rId32" imgW="203040" imgH="241200" progId="">
                    <p:embed/>
                  </p:oleObj>
                </mc:Choice>
                <mc:Fallback>
                  <p:oleObj name="公式" r:id="rId32" imgW="203040" imgH="241200" progId="">
                    <p:embed/>
                    <p:pic>
                      <p:nvPicPr>
                        <p:cNvPr id="0" name="Picture 48" descr="image5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59" y="3385"/>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5092"/>
                                        </p:tgtEl>
                                        <p:attrNameLst>
                                          <p:attrName>style.visibility</p:attrName>
                                        </p:attrNameLst>
                                      </p:cBhvr>
                                      <p:to>
                                        <p:strVal val="visible"/>
                                      </p:to>
                                    </p:set>
                                    <p:animEffect transition="in" filter="wipe(left)">
                                      <p:cBhvr>
                                        <p:cTn id="7" dur="500"/>
                                        <p:tgtEl>
                                          <p:spTgt spid="3450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5096"/>
                                        </p:tgtEl>
                                        <p:attrNameLst>
                                          <p:attrName>style.visibility</p:attrName>
                                        </p:attrNameLst>
                                      </p:cBhvr>
                                      <p:to>
                                        <p:strVal val="visible"/>
                                      </p:to>
                                    </p:set>
                                    <p:animEffect transition="in" filter="wipe(left)">
                                      <p:cBhvr>
                                        <p:cTn id="12" dur="500"/>
                                        <p:tgtEl>
                                          <p:spTgt spid="3450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5099"/>
                                        </p:tgtEl>
                                        <p:attrNameLst>
                                          <p:attrName>style.visibility</p:attrName>
                                        </p:attrNameLst>
                                      </p:cBhvr>
                                      <p:to>
                                        <p:strVal val="visible"/>
                                      </p:to>
                                    </p:set>
                                    <p:animEffect transition="in" filter="wipe(left)">
                                      <p:cBhvr>
                                        <p:cTn id="17" dur="500"/>
                                        <p:tgtEl>
                                          <p:spTgt spid="345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5100"/>
                                        </p:tgtEl>
                                        <p:attrNameLst>
                                          <p:attrName>style.visibility</p:attrName>
                                        </p:attrNameLst>
                                      </p:cBhvr>
                                      <p:to>
                                        <p:strVal val="visible"/>
                                      </p:to>
                                    </p:set>
                                    <p:animEffect transition="in" filter="wipe(left)">
                                      <p:cBhvr>
                                        <p:cTn id="22" dur="500"/>
                                        <p:tgtEl>
                                          <p:spTgt spid="3451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5103"/>
                                        </p:tgtEl>
                                        <p:attrNameLst>
                                          <p:attrName>style.visibility</p:attrName>
                                        </p:attrNameLst>
                                      </p:cBhvr>
                                      <p:to>
                                        <p:strVal val="visible"/>
                                      </p:to>
                                    </p:set>
                                    <p:animEffect transition="in" filter="blinds(horizontal)">
                                      <p:cBhvr>
                                        <p:cTn id="27" dur="500"/>
                                        <p:tgtEl>
                                          <p:spTgt spid="3451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5131"/>
                                        </p:tgtEl>
                                        <p:attrNameLst>
                                          <p:attrName>style.visibility</p:attrName>
                                        </p:attrNameLst>
                                      </p:cBhvr>
                                      <p:to>
                                        <p:strVal val="visible"/>
                                      </p:to>
                                    </p:set>
                                    <p:animEffect transition="in" filter="wipe(left)">
                                      <p:cBhvr>
                                        <p:cTn id="32" dur="500"/>
                                        <p:tgtEl>
                                          <p:spTgt spid="345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5132"/>
                                        </p:tgtEl>
                                        <p:attrNameLst>
                                          <p:attrName>style.visibility</p:attrName>
                                        </p:attrNameLst>
                                      </p:cBhvr>
                                      <p:to>
                                        <p:strVal val="visible"/>
                                      </p:to>
                                    </p:set>
                                    <p:animEffect transition="in" filter="wipe(left)">
                                      <p:cBhvr>
                                        <p:cTn id="37" dur="500"/>
                                        <p:tgtEl>
                                          <p:spTgt spid="3451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5133"/>
                                        </p:tgtEl>
                                        <p:attrNameLst>
                                          <p:attrName>style.visibility</p:attrName>
                                        </p:attrNameLst>
                                      </p:cBhvr>
                                      <p:to>
                                        <p:strVal val="visible"/>
                                      </p:to>
                                    </p:set>
                                    <p:animEffect transition="in" filter="wipe(left)">
                                      <p:cBhvr>
                                        <p:cTn id="42" dur="500"/>
                                        <p:tgtEl>
                                          <p:spTgt spid="34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51" name="灯片编号占位符 4"/>
          <p:cNvSpPr>
            <a:spLocks noGrp="1"/>
          </p:cNvSpPr>
          <p:nvPr>
            <p:ph type="sldNum" sz="quarter" idx="12"/>
          </p:nvPr>
        </p:nvSpPr>
        <p:spPr/>
        <p:txBody>
          <a:bodyPr/>
          <a:lstStyle/>
          <a:p>
            <a:fld id="{0B213A09-ECCA-4408-9F4E-407B0E1FBB20}" type="slidenum">
              <a:rPr lang="en-US" altLang="zh-CN"/>
              <a:pPr/>
              <a:t>7</a:t>
            </a:fld>
            <a:endParaRPr lang="en-US" altLang="zh-CN"/>
          </a:p>
        </p:txBody>
      </p:sp>
      <p:sp>
        <p:nvSpPr>
          <p:cNvPr id="347139"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ln>
          <a:effectLst/>
        </p:spPr>
        <p:txBody>
          <a:bodyPr wrap="none" anchor="ctr">
            <a:spAutoFit/>
          </a:bodyPr>
          <a:lstStyle/>
          <a:p>
            <a:r>
              <a:rPr lang="zh-CN" altLang="en-US" sz="2400" dirty="0"/>
              <a:t>力对参考点的力矩</a:t>
            </a:r>
          </a:p>
        </p:txBody>
      </p:sp>
      <p:grpSp>
        <p:nvGrpSpPr>
          <p:cNvPr id="347140" name="Group 4"/>
          <p:cNvGrpSpPr>
            <a:grpSpLocks noChangeAspect="1"/>
          </p:cNvGrpSpPr>
          <p:nvPr/>
        </p:nvGrpSpPr>
        <p:grpSpPr bwMode="auto">
          <a:xfrm>
            <a:off x="4859984" y="2286000"/>
            <a:ext cx="3826816" cy="3960000"/>
            <a:chOff x="3016" y="1434"/>
            <a:chExt cx="2586" cy="2676"/>
          </a:xfrm>
        </p:grpSpPr>
        <p:sp>
          <p:nvSpPr>
            <p:cNvPr id="347141" name="Rectangle 5"/>
            <p:cNvSpPr>
              <a:spLocks noChangeArrowheads="1"/>
            </p:cNvSpPr>
            <p:nvPr/>
          </p:nvSpPr>
          <p:spPr bwMode="auto">
            <a:xfrm>
              <a:off x="3016" y="1434"/>
              <a:ext cx="2586" cy="2676"/>
            </a:xfrm>
            <a:prstGeom prst="rect">
              <a:avLst/>
            </a:prstGeom>
            <a:solidFill>
              <a:srgbClr val="3366FF">
                <a:alpha val="70000"/>
              </a:srgbClr>
            </a:solidFill>
            <a:ln w="9525">
              <a:solidFill>
                <a:schemeClr val="tx1"/>
              </a:solidFill>
              <a:miter lim="800000"/>
            </a:ln>
            <a:effectLst/>
          </p:spPr>
          <p:txBody>
            <a:bodyPr wrap="none" anchor="ctr"/>
            <a:lstStyle/>
            <a:p>
              <a:endParaRPr lang="zh-CN" altLang="en-US"/>
            </a:p>
          </p:txBody>
        </p:sp>
        <p:graphicFrame>
          <p:nvGraphicFramePr>
            <p:cNvPr id="347142" name="Object 6"/>
            <p:cNvGraphicFramePr>
              <a:graphicFrameLocks noChangeAspect="1"/>
            </p:cNvGraphicFramePr>
            <p:nvPr/>
          </p:nvGraphicFramePr>
          <p:xfrm>
            <a:off x="3742" y="3385"/>
            <a:ext cx="138" cy="161"/>
          </p:xfrm>
          <a:graphic>
            <a:graphicData uri="http://schemas.openxmlformats.org/presentationml/2006/ole">
              <mc:AlternateContent xmlns:mc="http://schemas.openxmlformats.org/markup-compatibility/2006">
                <mc:Choice xmlns:v="urn:schemas-microsoft-com:vml" Requires="v">
                  <p:oleObj name="公式" r:id="rId2" imgW="4861800" imgH="5676840" progId="">
                    <p:embed/>
                  </p:oleObj>
                </mc:Choice>
                <mc:Fallback>
                  <p:oleObj name="公式" r:id="rId2" imgW="4861800" imgH="5676840" progId="">
                    <p:embed/>
                    <p:pic>
                      <p:nvPicPr>
                        <p:cNvPr id="0" name="Picture 6" descr="image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 y="3385"/>
                          <a:ext cx="138" cy="1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43" name="Freeform 7"/>
            <p:cNvSpPr>
              <a:spLocks noChangeAspect="1"/>
            </p:cNvSpPr>
            <p:nvPr/>
          </p:nvSpPr>
          <p:spPr bwMode="auto">
            <a:xfrm>
              <a:off x="3505" y="1999"/>
              <a:ext cx="1841" cy="1371"/>
            </a:xfrm>
            <a:custGeom>
              <a:avLst/>
              <a:gdLst/>
              <a:ahLst/>
              <a:cxnLst>
                <a:cxn ang="0">
                  <a:pos x="1215" y="32"/>
                </a:cxn>
                <a:cxn ang="0">
                  <a:pos x="885" y="17"/>
                </a:cxn>
                <a:cxn ang="0">
                  <a:pos x="546" y="118"/>
                </a:cxn>
                <a:cxn ang="0">
                  <a:pos x="450" y="174"/>
                </a:cxn>
                <a:cxn ang="0">
                  <a:pos x="418" y="209"/>
                </a:cxn>
                <a:cxn ang="0">
                  <a:pos x="354" y="243"/>
                </a:cxn>
                <a:cxn ang="0">
                  <a:pos x="243" y="334"/>
                </a:cxn>
                <a:cxn ang="0">
                  <a:pos x="66" y="538"/>
                </a:cxn>
                <a:cxn ang="0">
                  <a:pos x="2" y="710"/>
                </a:cxn>
                <a:cxn ang="0">
                  <a:pos x="147" y="1278"/>
                </a:cxn>
                <a:cxn ang="0">
                  <a:pos x="307" y="1448"/>
                </a:cxn>
                <a:cxn ang="0">
                  <a:pos x="386" y="1528"/>
                </a:cxn>
                <a:cxn ang="0">
                  <a:pos x="898" y="1721"/>
                </a:cxn>
                <a:cxn ang="0">
                  <a:pos x="1107" y="1766"/>
                </a:cxn>
                <a:cxn ang="0">
                  <a:pos x="1395" y="1755"/>
                </a:cxn>
                <a:cxn ang="0">
                  <a:pos x="1730" y="1664"/>
                </a:cxn>
                <a:cxn ang="0">
                  <a:pos x="1890" y="1584"/>
                </a:cxn>
                <a:cxn ang="0">
                  <a:pos x="1939" y="1561"/>
                </a:cxn>
                <a:cxn ang="0">
                  <a:pos x="2146" y="1379"/>
                </a:cxn>
                <a:cxn ang="0">
                  <a:pos x="2242" y="1232"/>
                </a:cxn>
                <a:cxn ang="0">
                  <a:pos x="2323" y="1005"/>
                </a:cxn>
                <a:cxn ang="0">
                  <a:pos x="2370" y="857"/>
                </a:cxn>
                <a:cxn ang="0">
                  <a:pos x="2242" y="493"/>
                </a:cxn>
                <a:cxn ang="0">
                  <a:pos x="2178" y="425"/>
                </a:cxn>
                <a:cxn ang="0">
                  <a:pos x="2163" y="391"/>
                </a:cxn>
                <a:cxn ang="0">
                  <a:pos x="2114" y="379"/>
                </a:cxn>
                <a:cxn ang="0">
                  <a:pos x="2035" y="300"/>
                </a:cxn>
                <a:cxn ang="0">
                  <a:pos x="1971" y="278"/>
                </a:cxn>
                <a:cxn ang="0">
                  <a:pos x="1725" y="167"/>
                </a:cxn>
                <a:cxn ang="0">
                  <a:pos x="1590" y="107"/>
                </a:cxn>
                <a:cxn ang="0">
                  <a:pos x="1215" y="32"/>
                </a:cxn>
              </a:cxnLst>
              <a:rect l="0" t="0" r="r" b="b"/>
              <a:pathLst>
                <a:path w="2370" h="1766">
                  <a:moveTo>
                    <a:pt x="1215" y="32"/>
                  </a:moveTo>
                  <a:cubicBezTo>
                    <a:pt x="1012" y="0"/>
                    <a:pt x="1109" y="2"/>
                    <a:pt x="885" y="17"/>
                  </a:cubicBezTo>
                  <a:cubicBezTo>
                    <a:pt x="759" y="45"/>
                    <a:pt x="653" y="68"/>
                    <a:pt x="546" y="118"/>
                  </a:cubicBezTo>
                  <a:cubicBezTo>
                    <a:pt x="465" y="203"/>
                    <a:pt x="576" y="99"/>
                    <a:pt x="450" y="174"/>
                  </a:cubicBezTo>
                  <a:cubicBezTo>
                    <a:pt x="435" y="184"/>
                    <a:pt x="431" y="200"/>
                    <a:pt x="418" y="209"/>
                  </a:cubicBezTo>
                  <a:cubicBezTo>
                    <a:pt x="399" y="223"/>
                    <a:pt x="375" y="232"/>
                    <a:pt x="354" y="243"/>
                  </a:cubicBezTo>
                  <a:cubicBezTo>
                    <a:pt x="279" y="321"/>
                    <a:pt x="322" y="296"/>
                    <a:pt x="243" y="334"/>
                  </a:cubicBezTo>
                  <a:cubicBezTo>
                    <a:pt x="181" y="402"/>
                    <a:pt x="134" y="475"/>
                    <a:pt x="66" y="538"/>
                  </a:cubicBezTo>
                  <a:cubicBezTo>
                    <a:pt x="47" y="596"/>
                    <a:pt x="30" y="653"/>
                    <a:pt x="2" y="710"/>
                  </a:cubicBezTo>
                  <a:cubicBezTo>
                    <a:pt x="15" y="888"/>
                    <a:pt x="0" y="1119"/>
                    <a:pt x="147" y="1278"/>
                  </a:cubicBezTo>
                  <a:cubicBezTo>
                    <a:pt x="177" y="1343"/>
                    <a:pt x="245" y="1396"/>
                    <a:pt x="307" y="1448"/>
                  </a:cubicBezTo>
                  <a:cubicBezTo>
                    <a:pt x="337" y="1472"/>
                    <a:pt x="354" y="1505"/>
                    <a:pt x="386" y="1528"/>
                  </a:cubicBezTo>
                  <a:cubicBezTo>
                    <a:pt x="527" y="1628"/>
                    <a:pt x="704" y="1695"/>
                    <a:pt x="898" y="1721"/>
                  </a:cubicBezTo>
                  <a:cubicBezTo>
                    <a:pt x="975" y="1755"/>
                    <a:pt x="1011" y="1757"/>
                    <a:pt x="1107" y="1766"/>
                  </a:cubicBezTo>
                  <a:cubicBezTo>
                    <a:pt x="1203" y="1763"/>
                    <a:pt x="1299" y="1761"/>
                    <a:pt x="1395" y="1755"/>
                  </a:cubicBezTo>
                  <a:cubicBezTo>
                    <a:pt x="1521" y="1748"/>
                    <a:pt x="1615" y="1690"/>
                    <a:pt x="1730" y="1664"/>
                  </a:cubicBezTo>
                  <a:cubicBezTo>
                    <a:pt x="1820" y="1614"/>
                    <a:pt x="1777" y="1637"/>
                    <a:pt x="1890" y="1584"/>
                  </a:cubicBezTo>
                  <a:cubicBezTo>
                    <a:pt x="1907" y="1577"/>
                    <a:pt x="1939" y="1561"/>
                    <a:pt x="1939" y="1561"/>
                  </a:cubicBezTo>
                  <a:cubicBezTo>
                    <a:pt x="1999" y="1499"/>
                    <a:pt x="2071" y="1434"/>
                    <a:pt x="2146" y="1379"/>
                  </a:cubicBezTo>
                  <a:cubicBezTo>
                    <a:pt x="2165" y="1319"/>
                    <a:pt x="2204" y="1287"/>
                    <a:pt x="2242" y="1232"/>
                  </a:cubicBezTo>
                  <a:cubicBezTo>
                    <a:pt x="2259" y="1154"/>
                    <a:pt x="2295" y="1082"/>
                    <a:pt x="2323" y="1005"/>
                  </a:cubicBezTo>
                  <a:cubicBezTo>
                    <a:pt x="2340" y="957"/>
                    <a:pt x="2370" y="857"/>
                    <a:pt x="2370" y="857"/>
                  </a:cubicBezTo>
                  <a:cubicBezTo>
                    <a:pt x="2361" y="746"/>
                    <a:pt x="2366" y="581"/>
                    <a:pt x="2242" y="493"/>
                  </a:cubicBezTo>
                  <a:cubicBezTo>
                    <a:pt x="2208" y="414"/>
                    <a:pt x="2257" y="509"/>
                    <a:pt x="2178" y="425"/>
                  </a:cubicBezTo>
                  <a:cubicBezTo>
                    <a:pt x="2169" y="415"/>
                    <a:pt x="2174" y="399"/>
                    <a:pt x="2163" y="391"/>
                  </a:cubicBezTo>
                  <a:cubicBezTo>
                    <a:pt x="2150" y="382"/>
                    <a:pt x="2131" y="384"/>
                    <a:pt x="2114" y="379"/>
                  </a:cubicBezTo>
                  <a:cubicBezTo>
                    <a:pt x="2088" y="353"/>
                    <a:pt x="2076" y="315"/>
                    <a:pt x="2035" y="300"/>
                  </a:cubicBezTo>
                  <a:cubicBezTo>
                    <a:pt x="2014" y="293"/>
                    <a:pt x="1990" y="288"/>
                    <a:pt x="1971" y="278"/>
                  </a:cubicBezTo>
                  <a:cubicBezTo>
                    <a:pt x="1892" y="232"/>
                    <a:pt x="1825" y="188"/>
                    <a:pt x="1725" y="167"/>
                  </a:cubicBezTo>
                  <a:cubicBezTo>
                    <a:pt x="1674" y="141"/>
                    <a:pt x="1650" y="121"/>
                    <a:pt x="1590" y="107"/>
                  </a:cubicBezTo>
                  <a:cubicBezTo>
                    <a:pt x="1475" y="54"/>
                    <a:pt x="1352" y="58"/>
                    <a:pt x="1215" y="32"/>
                  </a:cubicBezTo>
                  <a:close/>
                </a:path>
              </a:pathLst>
            </a:custGeom>
            <a:noFill/>
            <a:ln w="12700" cap="flat" cmpd="sng">
              <a:solidFill>
                <a:schemeClr val="tx1"/>
              </a:solidFill>
              <a:prstDash val="dash"/>
              <a:round/>
            </a:ln>
            <a:effectLst/>
          </p:spPr>
          <p:txBody>
            <a:bodyPr/>
            <a:lstStyle/>
            <a:p>
              <a:endParaRPr lang="zh-CN" altLang="en-US"/>
            </a:p>
          </p:txBody>
        </p:sp>
        <p:sp>
          <p:nvSpPr>
            <p:cNvPr id="347144" name="Line 8"/>
            <p:cNvSpPr>
              <a:spLocks noChangeAspect="1" noChangeShapeType="1"/>
            </p:cNvSpPr>
            <p:nvPr/>
          </p:nvSpPr>
          <p:spPr bwMode="auto">
            <a:xfrm>
              <a:off x="3779" y="3355"/>
              <a:ext cx="1606" cy="0"/>
            </a:xfrm>
            <a:prstGeom prst="line">
              <a:avLst/>
            </a:prstGeom>
            <a:noFill/>
            <a:ln w="9525">
              <a:solidFill>
                <a:schemeClr val="tx1"/>
              </a:solidFill>
              <a:round/>
              <a:tailEnd type="stealth" w="med" len="lg"/>
            </a:ln>
            <a:effectLst/>
          </p:spPr>
          <p:txBody>
            <a:bodyPr/>
            <a:lstStyle/>
            <a:p>
              <a:endParaRPr lang="zh-CN" altLang="en-US"/>
            </a:p>
          </p:txBody>
        </p:sp>
        <p:sp>
          <p:nvSpPr>
            <p:cNvPr id="347145" name="Line 9"/>
            <p:cNvSpPr>
              <a:spLocks noChangeAspect="1" noChangeShapeType="1"/>
            </p:cNvSpPr>
            <p:nvPr/>
          </p:nvSpPr>
          <p:spPr bwMode="auto">
            <a:xfrm flipV="1">
              <a:off x="3781" y="1933"/>
              <a:ext cx="4" cy="1424"/>
            </a:xfrm>
            <a:prstGeom prst="line">
              <a:avLst/>
            </a:prstGeom>
            <a:noFill/>
            <a:ln w="9525">
              <a:solidFill>
                <a:schemeClr val="tx1"/>
              </a:solidFill>
              <a:round/>
              <a:tailEnd type="stealth" w="med" len="lg"/>
            </a:ln>
            <a:effectLst/>
          </p:spPr>
          <p:txBody>
            <a:bodyPr/>
            <a:lstStyle/>
            <a:p>
              <a:endParaRPr lang="zh-CN" altLang="en-US"/>
            </a:p>
          </p:txBody>
        </p:sp>
        <p:sp>
          <p:nvSpPr>
            <p:cNvPr id="347146" name="Line 10"/>
            <p:cNvSpPr>
              <a:spLocks noChangeAspect="1" noChangeShapeType="1"/>
            </p:cNvSpPr>
            <p:nvPr/>
          </p:nvSpPr>
          <p:spPr bwMode="auto">
            <a:xfrm flipH="1">
              <a:off x="3288" y="3357"/>
              <a:ext cx="487" cy="592"/>
            </a:xfrm>
            <a:prstGeom prst="line">
              <a:avLst/>
            </a:prstGeom>
            <a:noFill/>
            <a:ln w="9525">
              <a:solidFill>
                <a:schemeClr val="tx1"/>
              </a:solidFill>
              <a:round/>
              <a:tailEnd type="stealth" w="med" len="lg"/>
            </a:ln>
            <a:effectLst/>
          </p:spPr>
          <p:txBody>
            <a:bodyPr/>
            <a:lstStyle/>
            <a:p>
              <a:endParaRPr lang="zh-CN" altLang="en-US"/>
            </a:p>
          </p:txBody>
        </p:sp>
        <p:sp>
          <p:nvSpPr>
            <p:cNvPr id="347147" name="Line 11"/>
            <p:cNvSpPr>
              <a:spLocks noChangeAspect="1" noChangeShapeType="1"/>
            </p:cNvSpPr>
            <p:nvPr/>
          </p:nvSpPr>
          <p:spPr bwMode="auto">
            <a:xfrm flipV="1">
              <a:off x="3781" y="2712"/>
              <a:ext cx="715" cy="637"/>
            </a:xfrm>
            <a:prstGeom prst="line">
              <a:avLst/>
            </a:prstGeom>
            <a:noFill/>
            <a:ln w="19050">
              <a:solidFill>
                <a:srgbClr val="FFFF00"/>
              </a:solidFill>
              <a:round/>
              <a:tailEnd type="stealth" w="med" len="lg"/>
            </a:ln>
            <a:effectLst/>
          </p:spPr>
          <p:txBody>
            <a:bodyPr/>
            <a:lstStyle/>
            <a:p>
              <a:endParaRPr lang="zh-CN" altLang="en-US"/>
            </a:p>
          </p:txBody>
        </p:sp>
        <p:sp>
          <p:nvSpPr>
            <p:cNvPr id="347148" name="Freeform 12" descr="浅色下对角线"/>
            <p:cNvSpPr>
              <a:spLocks noChangeAspect="1"/>
            </p:cNvSpPr>
            <p:nvPr/>
          </p:nvSpPr>
          <p:spPr bwMode="auto">
            <a:xfrm>
              <a:off x="3882" y="2902"/>
              <a:ext cx="86" cy="95"/>
            </a:xfrm>
            <a:custGeom>
              <a:avLst/>
              <a:gdLst/>
              <a:ahLst/>
              <a:cxnLst>
                <a:cxn ang="0">
                  <a:pos x="27" y="52"/>
                </a:cxn>
                <a:cxn ang="0">
                  <a:pos x="11" y="76"/>
                </a:cxn>
                <a:cxn ang="0">
                  <a:pos x="11" y="130"/>
                </a:cxn>
                <a:cxn ang="0">
                  <a:pos x="152" y="185"/>
                </a:cxn>
                <a:cxn ang="0">
                  <a:pos x="175" y="76"/>
                </a:cxn>
                <a:cxn ang="0">
                  <a:pos x="128" y="52"/>
                </a:cxn>
                <a:cxn ang="0">
                  <a:pos x="89" y="6"/>
                </a:cxn>
                <a:cxn ang="0">
                  <a:pos x="74" y="45"/>
                </a:cxn>
                <a:cxn ang="0">
                  <a:pos x="50" y="37"/>
                </a:cxn>
                <a:cxn ang="0">
                  <a:pos x="27" y="52"/>
                </a:cxn>
              </a:cxnLst>
              <a:rect l="0" t="0" r="r" b="b"/>
              <a:pathLst>
                <a:path w="210" h="188">
                  <a:moveTo>
                    <a:pt x="27" y="52"/>
                  </a:moveTo>
                  <a:cubicBezTo>
                    <a:pt x="22" y="60"/>
                    <a:pt x="15" y="67"/>
                    <a:pt x="11" y="76"/>
                  </a:cubicBezTo>
                  <a:cubicBezTo>
                    <a:pt x="0" y="99"/>
                    <a:pt x="4" y="104"/>
                    <a:pt x="11" y="130"/>
                  </a:cubicBezTo>
                  <a:cubicBezTo>
                    <a:pt x="27" y="188"/>
                    <a:pt x="105" y="180"/>
                    <a:pt x="152" y="185"/>
                  </a:cubicBezTo>
                  <a:cubicBezTo>
                    <a:pt x="210" y="170"/>
                    <a:pt x="203" y="183"/>
                    <a:pt x="175" y="76"/>
                  </a:cubicBezTo>
                  <a:cubicBezTo>
                    <a:pt x="170" y="56"/>
                    <a:pt x="142" y="55"/>
                    <a:pt x="128" y="52"/>
                  </a:cubicBezTo>
                  <a:cubicBezTo>
                    <a:pt x="125" y="39"/>
                    <a:pt x="98" y="15"/>
                    <a:pt x="89" y="6"/>
                  </a:cubicBezTo>
                  <a:cubicBezTo>
                    <a:pt x="83" y="0"/>
                    <a:pt x="80" y="40"/>
                    <a:pt x="74" y="45"/>
                  </a:cubicBezTo>
                  <a:cubicBezTo>
                    <a:pt x="67" y="51"/>
                    <a:pt x="57" y="30"/>
                    <a:pt x="50" y="37"/>
                  </a:cubicBezTo>
                  <a:cubicBezTo>
                    <a:pt x="43" y="43"/>
                    <a:pt x="35" y="47"/>
                    <a:pt x="27" y="52"/>
                  </a:cubicBezTo>
                  <a:close/>
                </a:path>
              </a:pathLst>
            </a:custGeom>
            <a:pattFill prst="ltDnDiag">
              <a:fgClr>
                <a:srgbClr val="0080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49" name="Freeform 13" descr="浅色下对角线"/>
            <p:cNvSpPr>
              <a:spLocks noChangeAspect="1"/>
            </p:cNvSpPr>
            <p:nvPr/>
          </p:nvSpPr>
          <p:spPr bwMode="auto">
            <a:xfrm>
              <a:off x="4682" y="3166"/>
              <a:ext cx="72" cy="107"/>
            </a:xfrm>
            <a:custGeom>
              <a:avLst/>
              <a:gdLst/>
              <a:ahLst/>
              <a:cxnLst>
                <a:cxn ang="0">
                  <a:pos x="76" y="2"/>
                </a:cxn>
                <a:cxn ang="0">
                  <a:pos x="37" y="10"/>
                </a:cxn>
                <a:cxn ang="0">
                  <a:pos x="60" y="134"/>
                </a:cxn>
                <a:cxn ang="0">
                  <a:pos x="52" y="259"/>
                </a:cxn>
                <a:cxn ang="0">
                  <a:pos x="99" y="274"/>
                </a:cxn>
                <a:cxn ang="0">
                  <a:pos x="200" y="197"/>
                </a:cxn>
                <a:cxn ang="0">
                  <a:pos x="216" y="111"/>
                </a:cxn>
                <a:cxn ang="0">
                  <a:pos x="169" y="18"/>
                </a:cxn>
                <a:cxn ang="0">
                  <a:pos x="76" y="2"/>
                </a:cxn>
              </a:cxnLst>
              <a:rect l="0" t="0" r="r" b="b"/>
              <a:pathLst>
                <a:path w="221" h="274">
                  <a:moveTo>
                    <a:pt x="76" y="2"/>
                  </a:moveTo>
                  <a:cubicBezTo>
                    <a:pt x="63" y="5"/>
                    <a:pt x="49" y="3"/>
                    <a:pt x="37" y="10"/>
                  </a:cubicBezTo>
                  <a:cubicBezTo>
                    <a:pt x="0" y="31"/>
                    <a:pt x="42" y="107"/>
                    <a:pt x="60" y="134"/>
                  </a:cubicBezTo>
                  <a:cubicBezTo>
                    <a:pt x="55" y="162"/>
                    <a:pt x="31" y="232"/>
                    <a:pt x="52" y="259"/>
                  </a:cubicBezTo>
                  <a:cubicBezTo>
                    <a:pt x="62" y="272"/>
                    <a:pt x="99" y="274"/>
                    <a:pt x="99" y="274"/>
                  </a:cubicBezTo>
                  <a:cubicBezTo>
                    <a:pt x="157" y="267"/>
                    <a:pt x="170" y="242"/>
                    <a:pt x="200" y="197"/>
                  </a:cubicBezTo>
                  <a:cubicBezTo>
                    <a:pt x="217" y="165"/>
                    <a:pt x="221" y="141"/>
                    <a:pt x="216" y="111"/>
                  </a:cubicBezTo>
                  <a:cubicBezTo>
                    <a:pt x="211" y="81"/>
                    <a:pt x="192" y="36"/>
                    <a:pt x="169" y="18"/>
                  </a:cubicBezTo>
                  <a:cubicBezTo>
                    <a:pt x="146" y="0"/>
                    <a:pt x="95" y="5"/>
                    <a:pt x="76" y="2"/>
                  </a:cubicBezTo>
                  <a:close/>
                </a:path>
              </a:pathLst>
            </a:custGeom>
            <a:pattFill prst="ltDnDiag">
              <a:fgClr>
                <a:srgbClr val="99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0" name="Line 14"/>
            <p:cNvSpPr>
              <a:spLocks noChangeAspect="1" noChangeShapeType="1"/>
            </p:cNvSpPr>
            <p:nvPr/>
          </p:nvSpPr>
          <p:spPr bwMode="auto">
            <a:xfrm flipV="1">
              <a:off x="3781" y="2941"/>
              <a:ext cx="1264" cy="408"/>
            </a:xfrm>
            <a:prstGeom prst="line">
              <a:avLst/>
            </a:prstGeom>
            <a:noFill/>
            <a:ln w="19050">
              <a:solidFill>
                <a:srgbClr val="FFFF00"/>
              </a:solidFill>
              <a:round/>
              <a:tailEnd type="stealth" w="med" len="lg"/>
            </a:ln>
          </p:spPr>
          <p:txBody>
            <a:bodyPr/>
            <a:lstStyle/>
            <a:p>
              <a:endParaRPr lang="zh-CN" altLang="en-US"/>
            </a:p>
          </p:txBody>
        </p:sp>
        <p:sp>
          <p:nvSpPr>
            <p:cNvPr id="347151" name="Freeform 15" descr="深色上对角线"/>
            <p:cNvSpPr>
              <a:spLocks noChangeAspect="1"/>
            </p:cNvSpPr>
            <p:nvPr/>
          </p:nvSpPr>
          <p:spPr bwMode="auto">
            <a:xfrm>
              <a:off x="4371" y="2982"/>
              <a:ext cx="68" cy="101"/>
            </a:xfrm>
            <a:custGeom>
              <a:avLst/>
              <a:gdLst/>
              <a:ahLst/>
              <a:cxnLst>
                <a:cxn ang="0">
                  <a:pos x="66" y="45"/>
                </a:cxn>
                <a:cxn ang="0">
                  <a:pos x="11" y="61"/>
                </a:cxn>
                <a:cxn ang="0">
                  <a:pos x="25" y="149"/>
                </a:cxn>
                <a:cxn ang="0">
                  <a:pos x="53" y="158"/>
                </a:cxn>
                <a:cxn ang="0">
                  <a:pos x="115" y="111"/>
                </a:cxn>
                <a:cxn ang="0">
                  <a:pos x="125" y="59"/>
                </a:cxn>
                <a:cxn ang="0">
                  <a:pos x="96" y="2"/>
                </a:cxn>
                <a:cxn ang="0">
                  <a:pos x="66" y="45"/>
                </a:cxn>
              </a:cxnLst>
              <a:rect l="0" t="0" r="r" b="b"/>
              <a:pathLst>
                <a:path w="128" h="158">
                  <a:moveTo>
                    <a:pt x="66" y="45"/>
                  </a:moveTo>
                  <a:cubicBezTo>
                    <a:pt x="43" y="58"/>
                    <a:pt x="0" y="44"/>
                    <a:pt x="11" y="61"/>
                  </a:cubicBezTo>
                  <a:cubicBezTo>
                    <a:pt x="8" y="78"/>
                    <a:pt x="12" y="132"/>
                    <a:pt x="25" y="149"/>
                  </a:cubicBezTo>
                  <a:cubicBezTo>
                    <a:pt x="31" y="157"/>
                    <a:pt x="53" y="158"/>
                    <a:pt x="53" y="158"/>
                  </a:cubicBezTo>
                  <a:cubicBezTo>
                    <a:pt x="89" y="154"/>
                    <a:pt x="97" y="138"/>
                    <a:pt x="115" y="111"/>
                  </a:cubicBezTo>
                  <a:cubicBezTo>
                    <a:pt x="126" y="92"/>
                    <a:pt x="128" y="77"/>
                    <a:pt x="125" y="59"/>
                  </a:cubicBezTo>
                  <a:cubicBezTo>
                    <a:pt x="122" y="40"/>
                    <a:pt x="106" y="4"/>
                    <a:pt x="96" y="2"/>
                  </a:cubicBezTo>
                  <a:cubicBezTo>
                    <a:pt x="86" y="0"/>
                    <a:pt x="80" y="35"/>
                    <a:pt x="66" y="45"/>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2" name="Freeform 16" descr="深色下对角线"/>
            <p:cNvSpPr>
              <a:spLocks noChangeAspect="1"/>
            </p:cNvSpPr>
            <p:nvPr/>
          </p:nvSpPr>
          <p:spPr bwMode="auto">
            <a:xfrm>
              <a:off x="3983" y="2310"/>
              <a:ext cx="99" cy="112"/>
            </a:xfrm>
            <a:custGeom>
              <a:avLst/>
              <a:gdLst/>
              <a:ahLst/>
              <a:cxnLst>
                <a:cxn ang="0">
                  <a:pos x="64" y="28"/>
                </a:cxn>
                <a:cxn ang="0">
                  <a:pos x="103" y="176"/>
                </a:cxn>
                <a:cxn ang="0">
                  <a:pos x="181" y="161"/>
                </a:cxn>
                <a:cxn ang="0">
                  <a:pos x="173" y="145"/>
                </a:cxn>
                <a:cxn ang="0">
                  <a:pos x="150" y="83"/>
                </a:cxn>
                <a:cxn ang="0">
                  <a:pos x="142" y="21"/>
                </a:cxn>
                <a:cxn ang="0">
                  <a:pos x="64" y="28"/>
                </a:cxn>
              </a:cxnLst>
              <a:rect l="0" t="0" r="r" b="b"/>
              <a:pathLst>
                <a:path w="189" h="176">
                  <a:moveTo>
                    <a:pt x="64" y="28"/>
                  </a:moveTo>
                  <a:cubicBezTo>
                    <a:pt x="0" y="72"/>
                    <a:pt x="43" y="155"/>
                    <a:pt x="103" y="176"/>
                  </a:cubicBezTo>
                  <a:cubicBezTo>
                    <a:pt x="141" y="163"/>
                    <a:pt x="140" y="156"/>
                    <a:pt x="181" y="161"/>
                  </a:cubicBezTo>
                  <a:cubicBezTo>
                    <a:pt x="189" y="158"/>
                    <a:pt x="170" y="153"/>
                    <a:pt x="173" y="145"/>
                  </a:cubicBezTo>
                  <a:cubicBezTo>
                    <a:pt x="189" y="105"/>
                    <a:pt x="173" y="98"/>
                    <a:pt x="150" y="83"/>
                  </a:cubicBezTo>
                  <a:cubicBezTo>
                    <a:pt x="147" y="62"/>
                    <a:pt x="155" y="37"/>
                    <a:pt x="142" y="21"/>
                  </a:cubicBezTo>
                  <a:cubicBezTo>
                    <a:pt x="126" y="0"/>
                    <a:pt x="44" y="11"/>
                    <a:pt x="64" y="28"/>
                  </a:cubicBezTo>
                  <a:close/>
                </a:path>
              </a:pathLst>
            </a:custGeom>
            <a:pattFill prst="dkDn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3" name="Freeform 17" descr="深色下对角线"/>
            <p:cNvSpPr>
              <a:spLocks noChangeAspect="1"/>
            </p:cNvSpPr>
            <p:nvPr/>
          </p:nvSpPr>
          <p:spPr bwMode="auto">
            <a:xfrm>
              <a:off x="4177" y="2452"/>
              <a:ext cx="82" cy="124"/>
            </a:xfrm>
            <a:custGeom>
              <a:avLst/>
              <a:gdLst/>
              <a:ahLst/>
              <a:cxnLst>
                <a:cxn ang="0">
                  <a:pos x="46" y="28"/>
                </a:cxn>
                <a:cxn ang="0">
                  <a:pos x="7" y="183"/>
                </a:cxn>
                <a:cxn ang="0">
                  <a:pos x="15" y="238"/>
                </a:cxn>
                <a:cxn ang="0">
                  <a:pos x="124" y="230"/>
                </a:cxn>
                <a:cxn ang="0">
                  <a:pos x="163" y="129"/>
                </a:cxn>
                <a:cxn ang="0">
                  <a:pos x="140" y="12"/>
                </a:cxn>
                <a:cxn ang="0">
                  <a:pos x="46" y="28"/>
                </a:cxn>
              </a:cxnLst>
              <a:rect l="0" t="0" r="r" b="b"/>
              <a:pathLst>
                <a:path w="163" h="271">
                  <a:moveTo>
                    <a:pt x="46" y="28"/>
                  </a:moveTo>
                  <a:cubicBezTo>
                    <a:pt x="27" y="103"/>
                    <a:pt x="24" y="74"/>
                    <a:pt x="7" y="183"/>
                  </a:cubicBezTo>
                  <a:cubicBezTo>
                    <a:pt x="10" y="201"/>
                    <a:pt x="0" y="227"/>
                    <a:pt x="15" y="238"/>
                  </a:cubicBezTo>
                  <a:cubicBezTo>
                    <a:pt x="59" y="271"/>
                    <a:pt x="90" y="248"/>
                    <a:pt x="124" y="230"/>
                  </a:cubicBezTo>
                  <a:cubicBezTo>
                    <a:pt x="136" y="195"/>
                    <a:pt x="151" y="163"/>
                    <a:pt x="163" y="129"/>
                  </a:cubicBezTo>
                  <a:cubicBezTo>
                    <a:pt x="157" y="81"/>
                    <a:pt x="152" y="55"/>
                    <a:pt x="140" y="12"/>
                  </a:cubicBezTo>
                  <a:cubicBezTo>
                    <a:pt x="50" y="20"/>
                    <a:pt x="74" y="0"/>
                    <a:pt x="46" y="28"/>
                  </a:cubicBezTo>
                  <a:close/>
                </a:path>
              </a:pathLst>
            </a:custGeom>
            <a:pattFill prst="dkDn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4" name="Line 18"/>
            <p:cNvSpPr>
              <a:spLocks noChangeAspect="1" noChangeShapeType="1"/>
            </p:cNvSpPr>
            <p:nvPr/>
          </p:nvSpPr>
          <p:spPr bwMode="auto">
            <a:xfrm flipH="1" flipV="1">
              <a:off x="3604" y="2729"/>
              <a:ext cx="177" cy="614"/>
            </a:xfrm>
            <a:prstGeom prst="line">
              <a:avLst/>
            </a:prstGeom>
            <a:noFill/>
            <a:ln w="19050">
              <a:solidFill>
                <a:srgbClr val="FFFF00"/>
              </a:solidFill>
              <a:round/>
              <a:tailEnd type="stealth" w="med" len="lg"/>
            </a:ln>
            <a:effectLst/>
          </p:spPr>
          <p:txBody>
            <a:bodyPr/>
            <a:lstStyle/>
            <a:p>
              <a:endParaRPr lang="zh-CN" altLang="en-US"/>
            </a:p>
          </p:txBody>
        </p:sp>
        <p:sp>
          <p:nvSpPr>
            <p:cNvPr id="347155" name="Freeform 19" descr="深色上对角线"/>
            <p:cNvSpPr>
              <a:spLocks noChangeAspect="1"/>
            </p:cNvSpPr>
            <p:nvPr/>
          </p:nvSpPr>
          <p:spPr bwMode="auto">
            <a:xfrm>
              <a:off x="4729" y="2312"/>
              <a:ext cx="74" cy="107"/>
            </a:xfrm>
            <a:custGeom>
              <a:avLst/>
              <a:gdLst/>
              <a:ahLst/>
              <a:cxnLst>
                <a:cxn ang="0">
                  <a:pos x="36" y="72"/>
                </a:cxn>
                <a:cxn ang="0">
                  <a:pos x="52" y="165"/>
                </a:cxn>
                <a:cxn ang="0">
                  <a:pos x="130" y="149"/>
                </a:cxn>
                <a:cxn ang="0">
                  <a:pos x="137" y="126"/>
                </a:cxn>
                <a:cxn ang="0">
                  <a:pos x="83" y="17"/>
                </a:cxn>
                <a:cxn ang="0">
                  <a:pos x="52" y="64"/>
                </a:cxn>
                <a:cxn ang="0">
                  <a:pos x="28" y="79"/>
                </a:cxn>
                <a:cxn ang="0">
                  <a:pos x="36" y="72"/>
                </a:cxn>
              </a:cxnLst>
              <a:rect l="0" t="0" r="r" b="b"/>
              <a:pathLst>
                <a:path w="138" h="165">
                  <a:moveTo>
                    <a:pt x="36" y="72"/>
                  </a:moveTo>
                  <a:cubicBezTo>
                    <a:pt x="26" y="112"/>
                    <a:pt x="0" y="148"/>
                    <a:pt x="52" y="165"/>
                  </a:cubicBezTo>
                  <a:cubicBezTo>
                    <a:pt x="78" y="160"/>
                    <a:pt x="106" y="160"/>
                    <a:pt x="130" y="149"/>
                  </a:cubicBezTo>
                  <a:cubicBezTo>
                    <a:pt x="137" y="146"/>
                    <a:pt x="138" y="134"/>
                    <a:pt x="137" y="126"/>
                  </a:cubicBezTo>
                  <a:cubicBezTo>
                    <a:pt x="132" y="90"/>
                    <a:pt x="99" y="49"/>
                    <a:pt x="83" y="17"/>
                  </a:cubicBezTo>
                  <a:cubicBezTo>
                    <a:pt x="22" y="60"/>
                    <a:pt x="96" y="0"/>
                    <a:pt x="52" y="64"/>
                  </a:cubicBezTo>
                  <a:cubicBezTo>
                    <a:pt x="47" y="72"/>
                    <a:pt x="36" y="75"/>
                    <a:pt x="28" y="79"/>
                  </a:cubicBezTo>
                  <a:cubicBezTo>
                    <a:pt x="25" y="81"/>
                    <a:pt x="33" y="74"/>
                    <a:pt x="36" y="7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6" name="Freeform 20" descr="深色上对角线"/>
            <p:cNvSpPr>
              <a:spLocks noChangeAspect="1"/>
            </p:cNvSpPr>
            <p:nvPr/>
          </p:nvSpPr>
          <p:spPr bwMode="auto">
            <a:xfrm>
              <a:off x="4888" y="2531"/>
              <a:ext cx="107" cy="134"/>
            </a:xfrm>
            <a:custGeom>
              <a:avLst/>
              <a:gdLst/>
              <a:ahLst/>
              <a:cxnLst>
                <a:cxn ang="0">
                  <a:pos x="95" y="50"/>
                </a:cxn>
                <a:cxn ang="0">
                  <a:pos x="17" y="42"/>
                </a:cxn>
                <a:cxn ang="0">
                  <a:pos x="56" y="104"/>
                </a:cxn>
                <a:cxn ang="0">
                  <a:pos x="103" y="213"/>
                </a:cxn>
                <a:cxn ang="0">
                  <a:pos x="126" y="190"/>
                </a:cxn>
                <a:cxn ang="0">
                  <a:pos x="158" y="135"/>
                </a:cxn>
                <a:cxn ang="0">
                  <a:pos x="196" y="112"/>
                </a:cxn>
                <a:cxn ang="0">
                  <a:pos x="196" y="89"/>
                </a:cxn>
                <a:cxn ang="0">
                  <a:pos x="189" y="42"/>
                </a:cxn>
                <a:cxn ang="0">
                  <a:pos x="95" y="50"/>
                </a:cxn>
              </a:cxnLst>
              <a:rect l="0" t="0" r="r" b="b"/>
              <a:pathLst>
                <a:path w="202" h="213">
                  <a:moveTo>
                    <a:pt x="95" y="50"/>
                  </a:moveTo>
                  <a:cubicBezTo>
                    <a:pt x="78" y="0"/>
                    <a:pt x="45" y="2"/>
                    <a:pt x="17" y="42"/>
                  </a:cubicBezTo>
                  <a:cubicBezTo>
                    <a:pt x="0" y="96"/>
                    <a:pt x="13" y="29"/>
                    <a:pt x="56" y="104"/>
                  </a:cubicBezTo>
                  <a:cubicBezTo>
                    <a:pt x="86" y="157"/>
                    <a:pt x="27" y="194"/>
                    <a:pt x="103" y="213"/>
                  </a:cubicBezTo>
                  <a:cubicBezTo>
                    <a:pt x="111" y="205"/>
                    <a:pt x="122" y="200"/>
                    <a:pt x="126" y="190"/>
                  </a:cubicBezTo>
                  <a:cubicBezTo>
                    <a:pt x="150" y="124"/>
                    <a:pt x="108" y="120"/>
                    <a:pt x="158" y="135"/>
                  </a:cubicBezTo>
                  <a:cubicBezTo>
                    <a:pt x="182" y="123"/>
                    <a:pt x="190" y="120"/>
                    <a:pt x="196" y="112"/>
                  </a:cubicBezTo>
                  <a:cubicBezTo>
                    <a:pt x="202" y="104"/>
                    <a:pt x="193" y="101"/>
                    <a:pt x="196" y="89"/>
                  </a:cubicBezTo>
                  <a:cubicBezTo>
                    <a:pt x="195" y="77"/>
                    <a:pt x="190" y="50"/>
                    <a:pt x="189" y="42"/>
                  </a:cubicBezTo>
                  <a:cubicBezTo>
                    <a:pt x="189" y="42"/>
                    <a:pt x="95" y="50"/>
                    <a:pt x="95" y="5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7" name="Freeform 21" descr="深色上对角线"/>
            <p:cNvSpPr>
              <a:spLocks noChangeAspect="1"/>
            </p:cNvSpPr>
            <p:nvPr/>
          </p:nvSpPr>
          <p:spPr bwMode="auto">
            <a:xfrm>
              <a:off x="4740" y="2790"/>
              <a:ext cx="66" cy="110"/>
            </a:xfrm>
            <a:custGeom>
              <a:avLst/>
              <a:gdLst/>
              <a:ahLst/>
              <a:cxnLst>
                <a:cxn ang="0">
                  <a:pos x="0" y="0"/>
                </a:cxn>
                <a:cxn ang="0">
                  <a:pos x="23" y="102"/>
                </a:cxn>
                <a:cxn ang="0">
                  <a:pos x="39" y="148"/>
                </a:cxn>
                <a:cxn ang="0">
                  <a:pos x="47" y="172"/>
                </a:cxn>
                <a:cxn ang="0">
                  <a:pos x="109" y="164"/>
                </a:cxn>
                <a:cxn ang="0">
                  <a:pos x="109" y="86"/>
                </a:cxn>
                <a:cxn ang="0">
                  <a:pos x="0" y="0"/>
                </a:cxn>
              </a:cxnLst>
              <a:rect l="0" t="0" r="r" b="b"/>
              <a:pathLst>
                <a:path w="127" h="174">
                  <a:moveTo>
                    <a:pt x="0" y="0"/>
                  </a:moveTo>
                  <a:cubicBezTo>
                    <a:pt x="11" y="34"/>
                    <a:pt x="12" y="68"/>
                    <a:pt x="23" y="102"/>
                  </a:cubicBezTo>
                  <a:cubicBezTo>
                    <a:pt x="28" y="117"/>
                    <a:pt x="34" y="133"/>
                    <a:pt x="39" y="148"/>
                  </a:cubicBezTo>
                  <a:cubicBezTo>
                    <a:pt x="42" y="156"/>
                    <a:pt x="47" y="172"/>
                    <a:pt x="47" y="172"/>
                  </a:cubicBezTo>
                  <a:cubicBezTo>
                    <a:pt x="68" y="169"/>
                    <a:pt x="91" y="174"/>
                    <a:pt x="109" y="164"/>
                  </a:cubicBezTo>
                  <a:cubicBezTo>
                    <a:pt x="127" y="154"/>
                    <a:pt x="110" y="89"/>
                    <a:pt x="109" y="86"/>
                  </a:cubicBezTo>
                  <a:cubicBezTo>
                    <a:pt x="96" y="45"/>
                    <a:pt x="43" y="0"/>
                    <a:pt x="0" y="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8" name="Freeform 22" descr="深色上对角线"/>
            <p:cNvSpPr>
              <a:spLocks noChangeAspect="1"/>
            </p:cNvSpPr>
            <p:nvPr/>
          </p:nvSpPr>
          <p:spPr bwMode="auto">
            <a:xfrm>
              <a:off x="3674" y="2337"/>
              <a:ext cx="64" cy="109"/>
            </a:xfrm>
            <a:custGeom>
              <a:avLst/>
              <a:gdLst/>
              <a:ahLst/>
              <a:cxnLst>
                <a:cxn ang="0">
                  <a:pos x="22" y="0"/>
                </a:cxn>
                <a:cxn ang="0">
                  <a:pos x="53" y="171"/>
                </a:cxn>
                <a:cxn ang="0">
                  <a:pos x="100" y="70"/>
                </a:cxn>
                <a:cxn ang="0">
                  <a:pos x="115" y="47"/>
                </a:cxn>
                <a:cxn ang="0">
                  <a:pos x="22" y="0"/>
                </a:cxn>
              </a:cxnLst>
              <a:rect l="0" t="0" r="r" b="b"/>
              <a:pathLst>
                <a:path w="123" h="171">
                  <a:moveTo>
                    <a:pt x="22" y="0"/>
                  </a:moveTo>
                  <a:cubicBezTo>
                    <a:pt x="2" y="58"/>
                    <a:pt x="0" y="137"/>
                    <a:pt x="53" y="171"/>
                  </a:cubicBezTo>
                  <a:cubicBezTo>
                    <a:pt x="83" y="128"/>
                    <a:pt x="54" y="101"/>
                    <a:pt x="100" y="70"/>
                  </a:cubicBezTo>
                  <a:cubicBezTo>
                    <a:pt x="105" y="62"/>
                    <a:pt x="113" y="56"/>
                    <a:pt x="115" y="47"/>
                  </a:cubicBezTo>
                  <a:cubicBezTo>
                    <a:pt x="123" y="0"/>
                    <a:pt x="47" y="0"/>
                    <a:pt x="22" y="0"/>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59" name="Freeform 23" descr="浅色下对角线"/>
            <p:cNvSpPr>
              <a:spLocks noChangeAspect="1"/>
            </p:cNvSpPr>
            <p:nvPr/>
          </p:nvSpPr>
          <p:spPr bwMode="auto">
            <a:xfrm>
              <a:off x="4468" y="2205"/>
              <a:ext cx="86" cy="96"/>
            </a:xfrm>
            <a:custGeom>
              <a:avLst/>
              <a:gdLst/>
              <a:ahLst/>
              <a:cxnLst>
                <a:cxn ang="0">
                  <a:pos x="27" y="52"/>
                </a:cxn>
                <a:cxn ang="0">
                  <a:pos x="11" y="76"/>
                </a:cxn>
                <a:cxn ang="0">
                  <a:pos x="11" y="130"/>
                </a:cxn>
                <a:cxn ang="0">
                  <a:pos x="152" y="185"/>
                </a:cxn>
                <a:cxn ang="0">
                  <a:pos x="175" y="76"/>
                </a:cxn>
                <a:cxn ang="0">
                  <a:pos x="128" y="52"/>
                </a:cxn>
                <a:cxn ang="0">
                  <a:pos x="89" y="6"/>
                </a:cxn>
                <a:cxn ang="0">
                  <a:pos x="74" y="45"/>
                </a:cxn>
                <a:cxn ang="0">
                  <a:pos x="50" y="37"/>
                </a:cxn>
                <a:cxn ang="0">
                  <a:pos x="27" y="52"/>
                </a:cxn>
              </a:cxnLst>
              <a:rect l="0" t="0" r="r" b="b"/>
              <a:pathLst>
                <a:path w="210" h="188">
                  <a:moveTo>
                    <a:pt x="27" y="52"/>
                  </a:moveTo>
                  <a:cubicBezTo>
                    <a:pt x="22" y="60"/>
                    <a:pt x="15" y="67"/>
                    <a:pt x="11" y="76"/>
                  </a:cubicBezTo>
                  <a:cubicBezTo>
                    <a:pt x="0" y="99"/>
                    <a:pt x="4" y="104"/>
                    <a:pt x="11" y="130"/>
                  </a:cubicBezTo>
                  <a:cubicBezTo>
                    <a:pt x="27" y="188"/>
                    <a:pt x="105" y="180"/>
                    <a:pt x="152" y="185"/>
                  </a:cubicBezTo>
                  <a:cubicBezTo>
                    <a:pt x="210" y="170"/>
                    <a:pt x="203" y="183"/>
                    <a:pt x="175" y="76"/>
                  </a:cubicBezTo>
                  <a:cubicBezTo>
                    <a:pt x="170" y="56"/>
                    <a:pt x="142" y="55"/>
                    <a:pt x="128" y="52"/>
                  </a:cubicBezTo>
                  <a:cubicBezTo>
                    <a:pt x="125" y="39"/>
                    <a:pt x="98" y="15"/>
                    <a:pt x="89" y="6"/>
                  </a:cubicBezTo>
                  <a:cubicBezTo>
                    <a:pt x="83" y="0"/>
                    <a:pt x="80" y="40"/>
                    <a:pt x="74" y="45"/>
                  </a:cubicBezTo>
                  <a:cubicBezTo>
                    <a:pt x="67" y="51"/>
                    <a:pt x="57" y="30"/>
                    <a:pt x="50" y="37"/>
                  </a:cubicBezTo>
                  <a:cubicBezTo>
                    <a:pt x="43" y="43"/>
                    <a:pt x="35" y="47"/>
                    <a:pt x="27" y="52"/>
                  </a:cubicBezTo>
                  <a:close/>
                </a:path>
              </a:pathLst>
            </a:custGeom>
            <a:pattFill prst="ltDnDiag">
              <a:fgClr>
                <a:srgbClr val="0080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60" name="Freeform 24" descr="深色上对角线"/>
            <p:cNvSpPr>
              <a:spLocks noChangeAspect="1"/>
            </p:cNvSpPr>
            <p:nvPr/>
          </p:nvSpPr>
          <p:spPr bwMode="auto">
            <a:xfrm>
              <a:off x="4332" y="3185"/>
              <a:ext cx="82" cy="121"/>
            </a:xfrm>
            <a:custGeom>
              <a:avLst/>
              <a:gdLst/>
              <a:ahLst/>
              <a:cxnLst>
                <a:cxn ang="0">
                  <a:pos x="66" y="45"/>
                </a:cxn>
                <a:cxn ang="0">
                  <a:pos x="11" y="61"/>
                </a:cxn>
                <a:cxn ang="0">
                  <a:pos x="25" y="149"/>
                </a:cxn>
                <a:cxn ang="0">
                  <a:pos x="53" y="158"/>
                </a:cxn>
                <a:cxn ang="0">
                  <a:pos x="115" y="111"/>
                </a:cxn>
                <a:cxn ang="0">
                  <a:pos x="125" y="59"/>
                </a:cxn>
                <a:cxn ang="0">
                  <a:pos x="96" y="2"/>
                </a:cxn>
                <a:cxn ang="0">
                  <a:pos x="66" y="45"/>
                </a:cxn>
              </a:cxnLst>
              <a:rect l="0" t="0" r="r" b="b"/>
              <a:pathLst>
                <a:path w="128" h="158">
                  <a:moveTo>
                    <a:pt x="66" y="45"/>
                  </a:moveTo>
                  <a:cubicBezTo>
                    <a:pt x="43" y="58"/>
                    <a:pt x="0" y="44"/>
                    <a:pt x="11" y="61"/>
                  </a:cubicBezTo>
                  <a:cubicBezTo>
                    <a:pt x="8" y="78"/>
                    <a:pt x="12" y="132"/>
                    <a:pt x="25" y="149"/>
                  </a:cubicBezTo>
                  <a:cubicBezTo>
                    <a:pt x="31" y="157"/>
                    <a:pt x="53" y="158"/>
                    <a:pt x="53" y="158"/>
                  </a:cubicBezTo>
                  <a:cubicBezTo>
                    <a:pt x="89" y="154"/>
                    <a:pt x="97" y="138"/>
                    <a:pt x="115" y="111"/>
                  </a:cubicBezTo>
                  <a:cubicBezTo>
                    <a:pt x="126" y="92"/>
                    <a:pt x="128" y="77"/>
                    <a:pt x="125" y="59"/>
                  </a:cubicBezTo>
                  <a:cubicBezTo>
                    <a:pt x="122" y="40"/>
                    <a:pt x="106" y="4"/>
                    <a:pt x="96" y="2"/>
                  </a:cubicBezTo>
                  <a:cubicBezTo>
                    <a:pt x="86" y="0"/>
                    <a:pt x="80" y="35"/>
                    <a:pt x="66" y="45"/>
                  </a:cubicBezTo>
                  <a:close/>
                </a:path>
              </a:pathLst>
            </a:custGeom>
            <a:pattFill prst="dkUpDiag">
              <a:fgClr>
                <a:schemeClr val="accent1"/>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graphicFrame>
          <p:nvGraphicFramePr>
            <p:cNvPr id="347161" name="Object 25"/>
            <p:cNvGraphicFramePr>
              <a:graphicFrameLocks noChangeAspect="1"/>
            </p:cNvGraphicFramePr>
            <p:nvPr/>
          </p:nvGraphicFramePr>
          <p:xfrm>
            <a:off x="3379" y="3838"/>
            <a:ext cx="164" cy="181"/>
          </p:xfrm>
          <a:graphic>
            <a:graphicData uri="http://schemas.openxmlformats.org/presentationml/2006/ole">
              <mc:AlternateContent xmlns:mc="http://schemas.openxmlformats.org/markup-compatibility/2006">
                <mc:Choice xmlns:v="urn:schemas-microsoft-com:vml" Requires="v">
                  <p:oleObj name="公式" r:id="rId4" imgW="152280" imgH="177840" progId="">
                    <p:embed/>
                  </p:oleObj>
                </mc:Choice>
                <mc:Fallback>
                  <p:oleObj name="公式" r:id="rId4" imgW="152280" imgH="177840" progId="">
                    <p:embed/>
                    <p:pic>
                      <p:nvPicPr>
                        <p:cNvPr id="0" name="Picture 25" descr="image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 y="3838"/>
                          <a:ext cx="164"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2" name="Object 26"/>
            <p:cNvGraphicFramePr>
              <a:graphicFrameLocks noChangeAspect="1"/>
            </p:cNvGraphicFramePr>
            <p:nvPr/>
          </p:nvGraphicFramePr>
          <p:xfrm>
            <a:off x="5239" y="3339"/>
            <a:ext cx="197" cy="233"/>
          </p:xfrm>
          <a:graphic>
            <a:graphicData uri="http://schemas.openxmlformats.org/presentationml/2006/ole">
              <mc:AlternateContent xmlns:mc="http://schemas.openxmlformats.org/markup-compatibility/2006">
                <mc:Choice xmlns:v="urn:schemas-microsoft-com:vml" Requires="v">
                  <p:oleObj name="公式" r:id="rId6" imgW="177840" imgH="203040" progId="">
                    <p:embed/>
                  </p:oleObj>
                </mc:Choice>
                <mc:Fallback>
                  <p:oleObj name="公式" r:id="rId6" imgW="177840" imgH="203040" progId="">
                    <p:embed/>
                    <p:pic>
                      <p:nvPicPr>
                        <p:cNvPr id="0" name="Picture 26" descr="image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9" y="3339"/>
                          <a:ext cx="197"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3" name="Object 27"/>
            <p:cNvGraphicFramePr>
              <a:graphicFrameLocks noChangeAspect="1"/>
            </p:cNvGraphicFramePr>
            <p:nvPr/>
          </p:nvGraphicFramePr>
          <p:xfrm>
            <a:off x="3606" y="1888"/>
            <a:ext cx="176" cy="176"/>
          </p:xfrm>
          <a:graphic>
            <a:graphicData uri="http://schemas.openxmlformats.org/presentationml/2006/ole">
              <mc:AlternateContent xmlns:mc="http://schemas.openxmlformats.org/markup-compatibility/2006">
                <mc:Choice xmlns:v="urn:schemas-microsoft-com:vml" Requires="v">
                  <p:oleObj name="公式" r:id="rId8" imgW="152280" imgH="152280" progId="">
                    <p:embed/>
                  </p:oleObj>
                </mc:Choice>
                <mc:Fallback>
                  <p:oleObj name="公式" r:id="rId8" imgW="152280" imgH="152280" progId="">
                    <p:embed/>
                    <p:pic>
                      <p:nvPicPr>
                        <p:cNvPr id="0" name="Picture 27" descr="image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6" y="1888"/>
                          <a:ext cx="176"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4" name="Object 28"/>
            <p:cNvGraphicFramePr>
              <a:graphicFrameLocks noChangeAspect="1"/>
            </p:cNvGraphicFramePr>
            <p:nvPr/>
          </p:nvGraphicFramePr>
          <p:xfrm>
            <a:off x="3624" y="2614"/>
            <a:ext cx="173" cy="295"/>
          </p:xfrm>
          <a:graphic>
            <a:graphicData uri="http://schemas.openxmlformats.org/presentationml/2006/ole">
              <mc:AlternateContent xmlns:mc="http://schemas.openxmlformats.org/markup-compatibility/2006">
                <mc:Choice xmlns:v="urn:schemas-microsoft-com:vml" Requires="v">
                  <p:oleObj name="公式" r:id="rId10" imgW="4049280" imgH="6896160" progId="">
                    <p:embed/>
                  </p:oleObj>
                </mc:Choice>
                <mc:Fallback>
                  <p:oleObj name="公式" r:id="rId10" imgW="4049280" imgH="6896160" progId="">
                    <p:embed/>
                    <p:pic>
                      <p:nvPicPr>
                        <p:cNvPr id="0" name="Picture 28" descr="image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4" y="2614"/>
                          <a:ext cx="173"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5" name="Object 29"/>
            <p:cNvGraphicFramePr>
              <a:graphicFrameLocks noChangeAspect="1"/>
            </p:cNvGraphicFramePr>
            <p:nvPr/>
          </p:nvGraphicFramePr>
          <p:xfrm>
            <a:off x="4059" y="2659"/>
            <a:ext cx="191" cy="344"/>
          </p:xfrm>
          <a:graphic>
            <a:graphicData uri="http://schemas.openxmlformats.org/presentationml/2006/ole">
              <mc:AlternateContent xmlns:mc="http://schemas.openxmlformats.org/markup-compatibility/2006">
                <mc:Choice xmlns:v="urn:schemas-microsoft-com:vml" Requires="v">
                  <p:oleObj name="公式" r:id="rId12" imgW="4049280" imgH="7302600" progId="">
                    <p:embed/>
                  </p:oleObj>
                </mc:Choice>
                <mc:Fallback>
                  <p:oleObj name="公式" r:id="rId12" imgW="4049280" imgH="7302600" progId="">
                    <p:embed/>
                    <p:pic>
                      <p:nvPicPr>
                        <p:cNvPr id="0" name="Picture 29" descr="image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9" y="2659"/>
                          <a:ext cx="191"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66" name="Object 30"/>
            <p:cNvGraphicFramePr>
              <a:graphicFrameLocks noChangeAspect="1"/>
            </p:cNvGraphicFramePr>
            <p:nvPr/>
          </p:nvGraphicFramePr>
          <p:xfrm>
            <a:off x="4777" y="2976"/>
            <a:ext cx="190" cy="295"/>
          </p:xfrm>
          <a:graphic>
            <a:graphicData uri="http://schemas.openxmlformats.org/presentationml/2006/ole">
              <mc:AlternateContent xmlns:mc="http://schemas.openxmlformats.org/markup-compatibility/2006">
                <mc:Choice xmlns:v="urn:schemas-microsoft-com:vml" Requires="v">
                  <p:oleObj name="公式" r:id="rId14" imgW="4455360" imgH="6896160" progId="">
                    <p:embed/>
                  </p:oleObj>
                </mc:Choice>
                <mc:Fallback>
                  <p:oleObj name="公式" r:id="rId14" imgW="4455360" imgH="6896160" progId="">
                    <p:embed/>
                    <p:pic>
                      <p:nvPicPr>
                        <p:cNvPr id="0" name="Picture 30" descr="image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77" y="2976"/>
                          <a:ext cx="190"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67" name="Line 31"/>
            <p:cNvSpPr>
              <a:spLocks noChangeShapeType="1"/>
            </p:cNvSpPr>
            <p:nvPr/>
          </p:nvSpPr>
          <p:spPr bwMode="auto">
            <a:xfrm flipV="1">
              <a:off x="3606" y="1888"/>
              <a:ext cx="408" cy="816"/>
            </a:xfrm>
            <a:prstGeom prst="line">
              <a:avLst/>
            </a:prstGeom>
            <a:noFill/>
            <a:ln w="19050">
              <a:solidFill>
                <a:srgbClr val="FF0000"/>
              </a:solidFill>
              <a:round/>
              <a:tailEnd type="stealth" w="med" len="lg"/>
            </a:ln>
            <a:effectLst/>
          </p:spPr>
          <p:txBody>
            <a:bodyPr/>
            <a:lstStyle/>
            <a:p>
              <a:endParaRPr lang="zh-CN" altLang="en-US"/>
            </a:p>
          </p:txBody>
        </p:sp>
        <p:sp>
          <p:nvSpPr>
            <p:cNvPr id="347168" name="Freeform 32" descr="浅色下对角线"/>
            <p:cNvSpPr>
              <a:spLocks noChangeAspect="1"/>
            </p:cNvSpPr>
            <p:nvPr/>
          </p:nvSpPr>
          <p:spPr bwMode="auto">
            <a:xfrm>
              <a:off x="3551" y="2659"/>
              <a:ext cx="107" cy="117"/>
            </a:xfrm>
            <a:custGeom>
              <a:avLst/>
              <a:gdLst/>
              <a:ahLst/>
              <a:cxnLst>
                <a:cxn ang="0">
                  <a:pos x="9" y="55"/>
                </a:cxn>
                <a:cxn ang="0">
                  <a:pos x="25" y="99"/>
                </a:cxn>
                <a:cxn ang="0">
                  <a:pos x="79" y="106"/>
                </a:cxn>
                <a:cxn ang="0">
                  <a:pos x="138" y="55"/>
                </a:cxn>
                <a:cxn ang="0">
                  <a:pos x="101" y="36"/>
                </a:cxn>
                <a:cxn ang="0">
                  <a:pos x="70" y="0"/>
                </a:cxn>
                <a:cxn ang="0">
                  <a:pos x="9" y="55"/>
                </a:cxn>
              </a:cxnLst>
              <a:rect l="0" t="0" r="r" b="b"/>
              <a:pathLst>
                <a:path w="160" h="145">
                  <a:moveTo>
                    <a:pt x="9" y="55"/>
                  </a:moveTo>
                  <a:cubicBezTo>
                    <a:pt x="0" y="73"/>
                    <a:pt x="63" y="99"/>
                    <a:pt x="25" y="99"/>
                  </a:cubicBezTo>
                  <a:cubicBezTo>
                    <a:pt x="37" y="145"/>
                    <a:pt x="56" y="75"/>
                    <a:pt x="79" y="106"/>
                  </a:cubicBezTo>
                  <a:cubicBezTo>
                    <a:pt x="125" y="94"/>
                    <a:pt x="160" y="140"/>
                    <a:pt x="138" y="55"/>
                  </a:cubicBezTo>
                  <a:cubicBezTo>
                    <a:pt x="134" y="39"/>
                    <a:pt x="112" y="39"/>
                    <a:pt x="101" y="36"/>
                  </a:cubicBezTo>
                  <a:cubicBezTo>
                    <a:pt x="99" y="26"/>
                    <a:pt x="77" y="7"/>
                    <a:pt x="70" y="0"/>
                  </a:cubicBezTo>
                  <a:cubicBezTo>
                    <a:pt x="55" y="3"/>
                    <a:pt x="19" y="39"/>
                    <a:pt x="9" y="55"/>
                  </a:cubicBezTo>
                  <a:close/>
                </a:path>
              </a:pathLst>
            </a:custGeom>
            <a:pattFill prst="ltDnDiag">
              <a:fgClr>
                <a:srgbClr val="99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69" name="Line 33"/>
            <p:cNvSpPr>
              <a:spLocks noChangeShapeType="1"/>
            </p:cNvSpPr>
            <p:nvPr/>
          </p:nvSpPr>
          <p:spPr bwMode="auto">
            <a:xfrm flipH="1" flipV="1">
              <a:off x="4241" y="1797"/>
              <a:ext cx="272" cy="862"/>
            </a:xfrm>
            <a:prstGeom prst="line">
              <a:avLst/>
            </a:prstGeom>
            <a:noFill/>
            <a:ln w="19050">
              <a:solidFill>
                <a:srgbClr val="FF0000"/>
              </a:solidFill>
              <a:round/>
              <a:tailEnd type="stealth" w="med" len="lg"/>
            </a:ln>
            <a:effectLst/>
          </p:spPr>
          <p:txBody>
            <a:bodyPr/>
            <a:lstStyle/>
            <a:p>
              <a:endParaRPr lang="zh-CN" altLang="en-US"/>
            </a:p>
          </p:txBody>
        </p:sp>
        <p:sp>
          <p:nvSpPr>
            <p:cNvPr id="347170" name="Line 34"/>
            <p:cNvSpPr>
              <a:spLocks noChangeShapeType="1"/>
            </p:cNvSpPr>
            <p:nvPr/>
          </p:nvSpPr>
          <p:spPr bwMode="auto">
            <a:xfrm>
              <a:off x="5057" y="2931"/>
              <a:ext cx="363" cy="227"/>
            </a:xfrm>
            <a:prstGeom prst="line">
              <a:avLst/>
            </a:prstGeom>
            <a:noFill/>
            <a:ln w="19050">
              <a:solidFill>
                <a:srgbClr val="FF0000"/>
              </a:solidFill>
              <a:round/>
              <a:tailEnd type="stealth" w="med" len="lg"/>
            </a:ln>
            <a:effectLst/>
          </p:spPr>
          <p:txBody>
            <a:bodyPr/>
            <a:lstStyle/>
            <a:p>
              <a:endParaRPr lang="zh-CN" altLang="en-US"/>
            </a:p>
          </p:txBody>
        </p:sp>
        <p:sp>
          <p:nvSpPr>
            <p:cNvPr id="347171" name="Freeform 35" descr="深色上对角线"/>
            <p:cNvSpPr>
              <a:spLocks noChangeAspect="1"/>
            </p:cNvSpPr>
            <p:nvPr/>
          </p:nvSpPr>
          <p:spPr bwMode="auto">
            <a:xfrm>
              <a:off x="4480" y="2630"/>
              <a:ext cx="86" cy="117"/>
            </a:xfrm>
            <a:custGeom>
              <a:avLst/>
              <a:gdLst/>
              <a:ahLst/>
              <a:cxnLst>
                <a:cxn ang="0">
                  <a:pos x="0" y="102"/>
                </a:cxn>
                <a:cxn ang="0">
                  <a:pos x="124" y="226"/>
                </a:cxn>
                <a:cxn ang="0">
                  <a:pos x="179" y="211"/>
                </a:cxn>
                <a:cxn ang="0">
                  <a:pos x="195" y="188"/>
                </a:cxn>
                <a:cxn ang="0">
                  <a:pos x="132" y="47"/>
                </a:cxn>
                <a:cxn ang="0">
                  <a:pos x="15" y="55"/>
                </a:cxn>
                <a:cxn ang="0">
                  <a:pos x="0" y="102"/>
                </a:cxn>
              </a:cxnLst>
              <a:rect l="0" t="0" r="r" b="b"/>
              <a:pathLst>
                <a:path w="201" h="226">
                  <a:moveTo>
                    <a:pt x="0" y="102"/>
                  </a:moveTo>
                  <a:cubicBezTo>
                    <a:pt x="14" y="185"/>
                    <a:pt x="51" y="204"/>
                    <a:pt x="124" y="226"/>
                  </a:cubicBezTo>
                  <a:cubicBezTo>
                    <a:pt x="142" y="221"/>
                    <a:pt x="162" y="220"/>
                    <a:pt x="179" y="211"/>
                  </a:cubicBezTo>
                  <a:cubicBezTo>
                    <a:pt x="187" y="207"/>
                    <a:pt x="194" y="197"/>
                    <a:pt x="195" y="188"/>
                  </a:cubicBezTo>
                  <a:cubicBezTo>
                    <a:pt x="201" y="118"/>
                    <a:pt x="185" y="83"/>
                    <a:pt x="132" y="47"/>
                  </a:cubicBezTo>
                  <a:cubicBezTo>
                    <a:pt x="102" y="0"/>
                    <a:pt x="45" y="12"/>
                    <a:pt x="15" y="55"/>
                  </a:cubicBezTo>
                  <a:cubicBezTo>
                    <a:pt x="7" y="92"/>
                    <a:pt x="13" y="77"/>
                    <a:pt x="0" y="10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sp>
          <p:nvSpPr>
            <p:cNvPr id="347172" name="Freeform 36" descr="深色上对角线"/>
            <p:cNvSpPr>
              <a:spLocks noChangeAspect="1"/>
            </p:cNvSpPr>
            <p:nvPr/>
          </p:nvSpPr>
          <p:spPr bwMode="auto">
            <a:xfrm>
              <a:off x="5016" y="2892"/>
              <a:ext cx="86" cy="113"/>
            </a:xfrm>
            <a:custGeom>
              <a:avLst/>
              <a:gdLst/>
              <a:ahLst/>
              <a:cxnLst>
                <a:cxn ang="0">
                  <a:pos x="18" y="12"/>
                </a:cxn>
                <a:cxn ang="0">
                  <a:pos x="3" y="36"/>
                </a:cxn>
                <a:cxn ang="0">
                  <a:pos x="26" y="184"/>
                </a:cxn>
                <a:cxn ang="0">
                  <a:pos x="49" y="191"/>
                </a:cxn>
                <a:cxn ang="0">
                  <a:pos x="182" y="137"/>
                </a:cxn>
                <a:cxn ang="0">
                  <a:pos x="73" y="67"/>
                </a:cxn>
                <a:cxn ang="0">
                  <a:pos x="49" y="59"/>
                </a:cxn>
                <a:cxn ang="0">
                  <a:pos x="42" y="20"/>
                </a:cxn>
                <a:cxn ang="0">
                  <a:pos x="18" y="12"/>
                </a:cxn>
              </a:cxnLst>
              <a:rect l="0" t="0" r="r" b="b"/>
              <a:pathLst>
                <a:path w="182" h="202">
                  <a:moveTo>
                    <a:pt x="18" y="12"/>
                  </a:moveTo>
                  <a:cubicBezTo>
                    <a:pt x="13" y="20"/>
                    <a:pt x="4" y="27"/>
                    <a:pt x="3" y="36"/>
                  </a:cubicBezTo>
                  <a:cubicBezTo>
                    <a:pt x="3" y="39"/>
                    <a:pt x="7" y="160"/>
                    <a:pt x="26" y="184"/>
                  </a:cubicBezTo>
                  <a:cubicBezTo>
                    <a:pt x="31" y="190"/>
                    <a:pt x="41" y="189"/>
                    <a:pt x="49" y="191"/>
                  </a:cubicBezTo>
                  <a:cubicBezTo>
                    <a:pt x="164" y="183"/>
                    <a:pt x="137" y="202"/>
                    <a:pt x="182" y="137"/>
                  </a:cubicBezTo>
                  <a:cubicBezTo>
                    <a:pt x="170" y="52"/>
                    <a:pt x="167" y="77"/>
                    <a:pt x="73" y="67"/>
                  </a:cubicBezTo>
                  <a:cubicBezTo>
                    <a:pt x="65" y="64"/>
                    <a:pt x="54" y="66"/>
                    <a:pt x="49" y="59"/>
                  </a:cubicBezTo>
                  <a:cubicBezTo>
                    <a:pt x="42" y="48"/>
                    <a:pt x="52" y="28"/>
                    <a:pt x="42" y="20"/>
                  </a:cubicBezTo>
                  <a:cubicBezTo>
                    <a:pt x="18" y="0"/>
                    <a:pt x="0" y="54"/>
                    <a:pt x="18" y="12"/>
                  </a:cubicBezTo>
                  <a:close/>
                </a:path>
              </a:pathLst>
            </a:custGeom>
            <a:pattFill prst="dkUpDiag">
              <a:fgClr>
                <a:srgbClr val="00CC00"/>
              </a:fgClr>
              <a:bgClr>
                <a:srgbClr val="FFFFFF"/>
              </a:bgClr>
            </a:pattFill>
            <a:ln w="9525" cap="flat" cmpd="sng">
              <a:solidFill>
                <a:schemeClr val="bg1"/>
              </a:solidFill>
              <a:prstDash val="solid"/>
              <a:round/>
              <a:headEnd type="none" w="med" len="med"/>
              <a:tailEnd type="none" w="med" len="lg"/>
            </a:ln>
            <a:effectLst/>
          </p:spPr>
          <p:txBody>
            <a:bodyPr/>
            <a:lstStyle/>
            <a:p>
              <a:endParaRPr lang="zh-CN" altLang="en-US"/>
            </a:p>
          </p:txBody>
        </p:sp>
        <p:graphicFrame>
          <p:nvGraphicFramePr>
            <p:cNvPr id="347173" name="Object 37"/>
            <p:cNvGraphicFramePr>
              <a:graphicFrameLocks noChangeAspect="1"/>
            </p:cNvGraphicFramePr>
            <p:nvPr/>
          </p:nvGraphicFramePr>
          <p:xfrm>
            <a:off x="3334" y="1661"/>
            <a:ext cx="216" cy="299"/>
          </p:xfrm>
          <a:graphic>
            <a:graphicData uri="http://schemas.openxmlformats.org/presentationml/2006/ole">
              <mc:AlternateContent xmlns:mc="http://schemas.openxmlformats.org/markup-compatibility/2006">
                <mc:Choice xmlns:v="urn:schemas-microsoft-com:vml" Requires="v">
                  <p:oleObj name="公式" r:id="rId16" imgW="5267880" imgH="7302600" progId="">
                    <p:embed/>
                  </p:oleObj>
                </mc:Choice>
                <mc:Fallback>
                  <p:oleObj name="公式" r:id="rId16" imgW="5267880" imgH="7302600" progId="">
                    <p:embed/>
                    <p:pic>
                      <p:nvPicPr>
                        <p:cNvPr id="0" name="Picture 37" descr="image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34" y="1661"/>
                          <a:ext cx="21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74" name="Object 38"/>
            <p:cNvGraphicFramePr>
              <a:graphicFrameLocks noChangeAspect="1"/>
            </p:cNvGraphicFramePr>
            <p:nvPr/>
          </p:nvGraphicFramePr>
          <p:xfrm>
            <a:off x="5284" y="2840"/>
            <a:ext cx="233" cy="299"/>
          </p:xfrm>
          <a:graphic>
            <a:graphicData uri="http://schemas.openxmlformats.org/presentationml/2006/ole">
              <mc:AlternateContent xmlns:mc="http://schemas.openxmlformats.org/markup-compatibility/2006">
                <mc:Choice xmlns:v="urn:schemas-microsoft-com:vml" Requires="v">
                  <p:oleObj name="公式" r:id="rId18" imgW="5673960" imgH="7302600" progId="">
                    <p:embed/>
                  </p:oleObj>
                </mc:Choice>
                <mc:Fallback>
                  <p:oleObj name="公式" r:id="rId18" imgW="5673960" imgH="7302600" progId="">
                    <p:embed/>
                    <p:pic>
                      <p:nvPicPr>
                        <p:cNvPr id="0" name="Picture 38" descr="image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84" y="2840"/>
                          <a:ext cx="233"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75" name="Object 39"/>
            <p:cNvGraphicFramePr>
              <a:graphicFrameLocks noChangeAspect="1"/>
            </p:cNvGraphicFramePr>
            <p:nvPr/>
          </p:nvGraphicFramePr>
          <p:xfrm>
            <a:off x="4286" y="1752"/>
            <a:ext cx="207" cy="303"/>
          </p:xfrm>
          <a:graphic>
            <a:graphicData uri="http://schemas.openxmlformats.org/presentationml/2006/ole">
              <mc:AlternateContent xmlns:mc="http://schemas.openxmlformats.org/markup-compatibility/2006">
                <mc:Choice xmlns:v="urn:schemas-microsoft-com:vml" Requires="v">
                  <p:oleObj name="公式" r:id="rId20" imgW="5267880" imgH="7709040" progId="">
                    <p:embed/>
                  </p:oleObj>
                </mc:Choice>
                <mc:Fallback>
                  <p:oleObj name="公式" r:id="rId20" imgW="5267880" imgH="7709040" progId="">
                    <p:embed/>
                    <p:pic>
                      <p:nvPicPr>
                        <p:cNvPr id="0" name="Picture 39" descr="image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86" y="1752"/>
                          <a:ext cx="207"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7176" name="Group 40"/>
          <p:cNvGrpSpPr/>
          <p:nvPr/>
        </p:nvGrpSpPr>
        <p:grpSpPr bwMode="auto">
          <a:xfrm>
            <a:off x="304800" y="1651000"/>
            <a:ext cx="7848600" cy="635000"/>
            <a:chOff x="340" y="298"/>
            <a:chExt cx="4944" cy="400"/>
          </a:xfrm>
        </p:grpSpPr>
        <p:sp>
          <p:nvSpPr>
            <p:cNvPr id="347177" name="Text Box 41"/>
            <p:cNvSpPr txBox="1">
              <a:spLocks noChangeArrowheads="1"/>
            </p:cNvSpPr>
            <p:nvPr/>
          </p:nvSpPr>
          <p:spPr bwMode="auto">
            <a:xfrm>
              <a:off x="340" y="335"/>
              <a:ext cx="3538" cy="327"/>
            </a:xfrm>
            <a:prstGeom prst="rect">
              <a:avLst/>
            </a:prstGeom>
            <a:noFill/>
            <a:ln w="9525">
              <a:noFill/>
              <a:miter lim="800000"/>
            </a:ln>
            <a:effectLst/>
          </p:spPr>
          <p:txBody>
            <a:bodyPr>
              <a:spAutoFit/>
            </a:bodyPr>
            <a:lstStyle/>
            <a:p>
              <a:pPr>
                <a:spcBef>
                  <a:spcPct val="50000"/>
                </a:spcBef>
              </a:pPr>
              <a:r>
                <a:rPr lang="zh-CN" altLang="en-US" sz="2800" dirty="0">
                  <a:latin typeface="Arial" panose="020B0604020202020204" pitchFamily="34" charset="0"/>
                </a:rPr>
                <a:t>设作用于质点系的作用力分别为：</a:t>
              </a:r>
            </a:p>
          </p:txBody>
        </p:sp>
        <p:graphicFrame>
          <p:nvGraphicFramePr>
            <p:cNvPr id="347178" name="Object 42"/>
            <p:cNvGraphicFramePr>
              <a:graphicFrameLocks noChangeAspect="1"/>
            </p:cNvGraphicFramePr>
            <p:nvPr/>
          </p:nvGraphicFramePr>
          <p:xfrm>
            <a:off x="3787" y="298"/>
            <a:ext cx="1497" cy="400"/>
          </p:xfrm>
          <a:graphic>
            <a:graphicData uri="http://schemas.openxmlformats.org/presentationml/2006/ole">
              <mc:AlternateContent xmlns:mc="http://schemas.openxmlformats.org/markup-compatibility/2006">
                <mc:Choice xmlns:v="urn:schemas-microsoft-com:vml" Requires="v">
                  <p:oleObj name="公式" r:id="rId22" imgW="28827360" imgH="7709040" progId="">
                    <p:embed/>
                  </p:oleObj>
                </mc:Choice>
                <mc:Fallback>
                  <p:oleObj name="公式" r:id="rId22" imgW="28827360" imgH="7709040" progId="">
                    <p:embed/>
                    <p:pic>
                      <p:nvPicPr>
                        <p:cNvPr id="0" name="Picture 42" descr="image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87" y="298"/>
                          <a:ext cx="1497"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7185" name="Group 49"/>
          <p:cNvGrpSpPr/>
          <p:nvPr/>
        </p:nvGrpSpPr>
        <p:grpSpPr bwMode="auto">
          <a:xfrm>
            <a:off x="304800" y="2462212"/>
            <a:ext cx="4114800" cy="1652588"/>
            <a:chOff x="240" y="1440"/>
            <a:chExt cx="2592" cy="1041"/>
          </a:xfrm>
        </p:grpSpPr>
        <p:sp>
          <p:nvSpPr>
            <p:cNvPr id="347181" name="Text Box 45"/>
            <p:cNvSpPr txBox="1">
              <a:spLocks noChangeArrowheads="1"/>
            </p:cNvSpPr>
            <p:nvPr/>
          </p:nvSpPr>
          <p:spPr bwMode="auto">
            <a:xfrm>
              <a:off x="240" y="1440"/>
              <a:ext cx="2592" cy="596"/>
            </a:xfrm>
            <a:prstGeom prst="rect">
              <a:avLst/>
            </a:prstGeom>
            <a:noFill/>
            <a:ln w="9525">
              <a:noFill/>
              <a:miter lim="800000"/>
            </a:ln>
            <a:effectLst/>
          </p:spPr>
          <p:txBody>
            <a:bodyPr>
              <a:spAutoFit/>
            </a:bodyPr>
            <a:lstStyle/>
            <a:p>
              <a:pPr>
                <a:spcBef>
                  <a:spcPct val="50000"/>
                </a:spcBef>
              </a:pPr>
              <a:r>
                <a:rPr lang="zh-CN" altLang="en-US" sz="2800" dirty="0">
                  <a:latin typeface="Arial" panose="020B0604020202020204" pitchFamily="34" charset="0"/>
                </a:rPr>
                <a:t>作用点相对于参考点</a:t>
              </a:r>
              <a:r>
                <a:rPr lang="en-US" altLang="zh-CN" sz="2800" i="1" dirty="0"/>
                <a:t>O</a:t>
              </a:r>
              <a:r>
                <a:rPr lang="zh-CN" altLang="en-US" sz="2800" dirty="0">
                  <a:latin typeface="Arial" panose="020B0604020202020204" pitchFamily="34" charset="0"/>
                </a:rPr>
                <a:t>的位矢分别为： </a:t>
              </a:r>
            </a:p>
          </p:txBody>
        </p:sp>
        <p:graphicFrame>
          <p:nvGraphicFramePr>
            <p:cNvPr id="347182" name="Object 46"/>
            <p:cNvGraphicFramePr>
              <a:graphicFrameLocks noChangeAspect="1"/>
            </p:cNvGraphicFramePr>
            <p:nvPr/>
          </p:nvGraphicFramePr>
          <p:xfrm>
            <a:off x="816" y="2064"/>
            <a:ext cx="1369" cy="417"/>
          </p:xfrm>
          <a:graphic>
            <a:graphicData uri="http://schemas.openxmlformats.org/presentationml/2006/ole">
              <mc:AlternateContent xmlns:mc="http://schemas.openxmlformats.org/markup-compatibility/2006">
                <mc:Choice xmlns:v="urn:schemas-microsoft-com:vml" Requires="v">
                  <p:oleObj name="公式" r:id="rId24" imgW="23952960" imgH="7302600" progId="">
                    <p:embed/>
                  </p:oleObj>
                </mc:Choice>
                <mc:Fallback>
                  <p:oleObj name="公式" r:id="rId24" imgW="23952960" imgH="7302600" progId="">
                    <p:embed/>
                    <p:pic>
                      <p:nvPicPr>
                        <p:cNvPr id="0" name="Picture 46" descr="image6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16" y="2064"/>
                          <a:ext cx="1369" cy="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7183" name="Rectangle 47"/>
          <p:cNvSpPr>
            <a:spLocks noChangeArrowheads="1"/>
          </p:cNvSpPr>
          <p:nvPr/>
        </p:nvSpPr>
        <p:spPr bwMode="auto">
          <a:xfrm>
            <a:off x="304800" y="4353580"/>
            <a:ext cx="4419600" cy="523220"/>
          </a:xfrm>
          <a:prstGeom prst="rect">
            <a:avLst/>
          </a:prstGeom>
          <a:noFill/>
          <a:ln w="9525">
            <a:noFill/>
            <a:miter lim="800000"/>
          </a:ln>
          <a:effectLst/>
        </p:spPr>
        <p:txBody>
          <a:bodyPr wrap="square">
            <a:spAutoFit/>
          </a:bodyPr>
          <a:lstStyle/>
          <a:p>
            <a:r>
              <a:rPr lang="zh-CN" altLang="en-US" sz="2800" dirty="0">
                <a:latin typeface="Arial" panose="020B0604020202020204" pitchFamily="34" charset="0"/>
              </a:rPr>
              <a:t>相对于参考点</a:t>
            </a:r>
            <a:r>
              <a:rPr lang="en-US" altLang="zh-CN" sz="2800" i="1" dirty="0"/>
              <a:t>O</a:t>
            </a:r>
            <a:r>
              <a:rPr lang="zh-CN" altLang="en-US" sz="2800" dirty="0">
                <a:latin typeface="Arial" panose="020B0604020202020204" pitchFamily="34" charset="0"/>
              </a:rPr>
              <a:t>的合力矩为：</a:t>
            </a:r>
          </a:p>
        </p:txBody>
      </p:sp>
      <p:graphicFrame>
        <p:nvGraphicFramePr>
          <p:cNvPr id="347184" name="Object 48"/>
          <p:cNvGraphicFramePr>
            <a:graphicFrameLocks noChangeAspect="1"/>
          </p:cNvGraphicFramePr>
          <p:nvPr/>
        </p:nvGraphicFramePr>
        <p:xfrm>
          <a:off x="1143000" y="5334000"/>
          <a:ext cx="2366963" cy="630238"/>
        </p:xfrm>
        <a:graphic>
          <a:graphicData uri="http://schemas.openxmlformats.org/presentationml/2006/ole">
            <mc:AlternateContent xmlns:mc="http://schemas.openxmlformats.org/markup-compatibility/2006">
              <mc:Choice xmlns:v="urn:schemas-microsoft-com:vml" Requires="v">
                <p:oleObj name="公式" r:id="rId26" imgW="952087" imgH="253890" progId="">
                  <p:embed/>
                </p:oleObj>
              </mc:Choice>
              <mc:Fallback>
                <p:oleObj name="公式" r:id="rId26" imgW="952087" imgH="253890" progId="">
                  <p:embed/>
                  <p:pic>
                    <p:nvPicPr>
                      <p:cNvPr id="0" name="Picture 48" descr="image6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43000" y="5334000"/>
                        <a:ext cx="2366963"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140"/>
                                        </p:tgtEl>
                                        <p:attrNameLst>
                                          <p:attrName>style.visibility</p:attrName>
                                        </p:attrNameLst>
                                      </p:cBhvr>
                                      <p:to>
                                        <p:strVal val="visible"/>
                                      </p:to>
                                    </p:set>
                                    <p:animEffect transition="in" filter="fade">
                                      <p:cBhvr>
                                        <p:cTn id="7" dur="2000"/>
                                        <p:tgtEl>
                                          <p:spTgt spid="3471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7176"/>
                                        </p:tgtEl>
                                        <p:attrNameLst>
                                          <p:attrName>style.visibility</p:attrName>
                                        </p:attrNameLst>
                                      </p:cBhvr>
                                      <p:to>
                                        <p:strVal val="visible"/>
                                      </p:to>
                                    </p:set>
                                    <p:animEffect transition="in" filter="wipe(left)">
                                      <p:cBhvr>
                                        <p:cTn id="12" dur="500"/>
                                        <p:tgtEl>
                                          <p:spTgt spid="3471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7185"/>
                                        </p:tgtEl>
                                        <p:attrNameLst>
                                          <p:attrName>style.visibility</p:attrName>
                                        </p:attrNameLst>
                                      </p:cBhvr>
                                      <p:to>
                                        <p:strVal val="visible"/>
                                      </p:to>
                                    </p:set>
                                    <p:animEffect transition="in" filter="wipe(left)">
                                      <p:cBhvr>
                                        <p:cTn id="17" dur="1000"/>
                                        <p:tgtEl>
                                          <p:spTgt spid="3471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7183"/>
                                        </p:tgtEl>
                                        <p:attrNameLst>
                                          <p:attrName>style.visibility</p:attrName>
                                        </p:attrNameLst>
                                      </p:cBhvr>
                                      <p:to>
                                        <p:strVal val="visible"/>
                                      </p:to>
                                    </p:set>
                                    <p:animEffect transition="in" filter="wipe(left)">
                                      <p:cBhvr>
                                        <p:cTn id="22" dur="500"/>
                                        <p:tgtEl>
                                          <p:spTgt spid="3471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7184"/>
                                        </p:tgtEl>
                                        <p:attrNameLst>
                                          <p:attrName>style.visibility</p:attrName>
                                        </p:attrNameLst>
                                      </p:cBhvr>
                                      <p:to>
                                        <p:strVal val="visible"/>
                                      </p:to>
                                    </p:set>
                                    <p:animEffect transition="in" filter="wipe(left)">
                                      <p:cBhvr>
                                        <p:cTn id="27" dur="500"/>
                                        <p:tgtEl>
                                          <p:spTgt spid="34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43" name="灯片编号占位符 4"/>
          <p:cNvSpPr>
            <a:spLocks noGrp="1"/>
          </p:cNvSpPr>
          <p:nvPr>
            <p:ph type="sldNum" sz="quarter" idx="12"/>
          </p:nvPr>
        </p:nvSpPr>
        <p:spPr/>
        <p:txBody>
          <a:bodyPr/>
          <a:lstStyle/>
          <a:p>
            <a:fld id="{73483AB2-FA36-406E-9308-A0E1073727BC}" type="slidenum">
              <a:rPr lang="en-US" altLang="zh-CN"/>
              <a:pPr/>
              <a:t>8</a:t>
            </a:fld>
            <a:endParaRPr lang="en-US" altLang="zh-CN"/>
          </a:p>
        </p:txBody>
      </p:sp>
      <p:sp>
        <p:nvSpPr>
          <p:cNvPr id="348163"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ln>
          <a:effectLst/>
        </p:spPr>
        <p:txBody>
          <a:bodyPr wrap="none" anchor="ctr">
            <a:spAutoFit/>
          </a:bodyPr>
          <a:lstStyle/>
          <a:p>
            <a:r>
              <a:rPr lang="zh-CN" altLang="en-US" sz="2400"/>
              <a:t>力对轴的力矩</a:t>
            </a:r>
          </a:p>
        </p:txBody>
      </p:sp>
      <p:grpSp>
        <p:nvGrpSpPr>
          <p:cNvPr id="348164" name="Group 4"/>
          <p:cNvGrpSpPr/>
          <p:nvPr/>
        </p:nvGrpSpPr>
        <p:grpSpPr bwMode="auto">
          <a:xfrm>
            <a:off x="5791200" y="1143000"/>
            <a:ext cx="1755775" cy="3024188"/>
            <a:chOff x="3862" y="346"/>
            <a:chExt cx="1106" cy="1905"/>
          </a:xfrm>
        </p:grpSpPr>
        <p:sp>
          <p:nvSpPr>
            <p:cNvPr id="348165" name="Line 5"/>
            <p:cNvSpPr>
              <a:spLocks noChangeShapeType="1"/>
            </p:cNvSpPr>
            <p:nvPr/>
          </p:nvSpPr>
          <p:spPr bwMode="auto">
            <a:xfrm flipV="1">
              <a:off x="4604" y="436"/>
              <a:ext cx="1" cy="1815"/>
            </a:xfrm>
            <a:prstGeom prst="line">
              <a:avLst/>
            </a:prstGeom>
            <a:noFill/>
            <a:ln w="9525">
              <a:solidFill>
                <a:schemeClr val="tx1"/>
              </a:solidFill>
              <a:round/>
            </a:ln>
            <a:effectLst/>
          </p:spPr>
          <p:txBody>
            <a:bodyPr/>
            <a:lstStyle/>
            <a:p>
              <a:endParaRPr lang="zh-CN" altLang="en-US"/>
            </a:p>
          </p:txBody>
        </p:sp>
        <p:sp>
          <p:nvSpPr>
            <p:cNvPr id="348166" name="Line 6"/>
            <p:cNvSpPr>
              <a:spLocks noChangeShapeType="1"/>
            </p:cNvSpPr>
            <p:nvPr/>
          </p:nvSpPr>
          <p:spPr bwMode="auto">
            <a:xfrm flipV="1">
              <a:off x="4605" y="709"/>
              <a:ext cx="0" cy="907"/>
            </a:xfrm>
            <a:prstGeom prst="line">
              <a:avLst/>
            </a:prstGeom>
            <a:noFill/>
            <a:ln w="28575">
              <a:solidFill>
                <a:schemeClr val="tx1"/>
              </a:solidFill>
              <a:round/>
              <a:tailEnd type="stealth" w="med" len="lg"/>
            </a:ln>
            <a:effectLst/>
          </p:spPr>
          <p:txBody>
            <a:bodyPr/>
            <a:lstStyle/>
            <a:p>
              <a:endParaRPr lang="zh-CN" altLang="en-US"/>
            </a:p>
          </p:txBody>
        </p:sp>
        <p:sp>
          <p:nvSpPr>
            <p:cNvPr id="348167" name="Line 7"/>
            <p:cNvSpPr>
              <a:spLocks noChangeShapeType="1"/>
            </p:cNvSpPr>
            <p:nvPr/>
          </p:nvSpPr>
          <p:spPr bwMode="auto">
            <a:xfrm flipH="1" flipV="1">
              <a:off x="4060" y="754"/>
              <a:ext cx="545" cy="862"/>
            </a:xfrm>
            <a:prstGeom prst="line">
              <a:avLst/>
            </a:prstGeom>
            <a:noFill/>
            <a:ln w="28575">
              <a:solidFill>
                <a:srgbClr val="0000FF"/>
              </a:solidFill>
              <a:round/>
              <a:tailEnd type="stealth" w="med" len="lg"/>
            </a:ln>
            <a:effectLst/>
          </p:spPr>
          <p:txBody>
            <a:bodyPr/>
            <a:lstStyle/>
            <a:p>
              <a:endParaRPr lang="zh-CN" altLang="en-US"/>
            </a:p>
          </p:txBody>
        </p:sp>
        <p:sp>
          <p:nvSpPr>
            <p:cNvPr id="348168" name="Line 8"/>
            <p:cNvSpPr>
              <a:spLocks noChangeShapeType="1"/>
            </p:cNvSpPr>
            <p:nvPr/>
          </p:nvSpPr>
          <p:spPr bwMode="auto">
            <a:xfrm>
              <a:off x="4088" y="754"/>
              <a:ext cx="499" cy="0"/>
            </a:xfrm>
            <a:prstGeom prst="line">
              <a:avLst/>
            </a:prstGeom>
            <a:noFill/>
            <a:ln w="9525">
              <a:solidFill>
                <a:schemeClr val="tx1"/>
              </a:solidFill>
              <a:prstDash val="dash"/>
              <a:round/>
            </a:ln>
            <a:effectLst/>
          </p:spPr>
          <p:txBody>
            <a:bodyPr/>
            <a:lstStyle/>
            <a:p>
              <a:endParaRPr lang="zh-CN" altLang="en-US"/>
            </a:p>
          </p:txBody>
        </p:sp>
        <p:graphicFrame>
          <p:nvGraphicFramePr>
            <p:cNvPr id="348169" name="Object 9"/>
            <p:cNvGraphicFramePr>
              <a:graphicFrameLocks noChangeAspect="1"/>
            </p:cNvGraphicFramePr>
            <p:nvPr/>
          </p:nvGraphicFramePr>
          <p:xfrm>
            <a:off x="4604" y="1616"/>
            <a:ext cx="190" cy="221"/>
          </p:xfrm>
          <a:graphic>
            <a:graphicData uri="http://schemas.openxmlformats.org/presentationml/2006/ole">
              <mc:AlternateContent xmlns:mc="http://schemas.openxmlformats.org/markup-compatibility/2006">
                <mc:Choice xmlns:v="urn:schemas-microsoft-com:vml" Requires="v">
                  <p:oleObj name="公式" r:id="rId2" imgW="4861800" imgH="5676840" progId="">
                    <p:embed/>
                  </p:oleObj>
                </mc:Choice>
                <mc:Fallback>
                  <p:oleObj name="公式" r:id="rId2" imgW="4861800" imgH="5676840" progId="">
                    <p:embed/>
                    <p:pic>
                      <p:nvPicPr>
                        <p:cNvPr id="0" name="Picture 9" descr="image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 y="1616"/>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70" name="Object 10"/>
            <p:cNvGraphicFramePr>
              <a:graphicFrameLocks noChangeAspect="1"/>
            </p:cNvGraphicFramePr>
            <p:nvPr/>
          </p:nvGraphicFramePr>
          <p:xfrm>
            <a:off x="4605" y="346"/>
            <a:ext cx="215" cy="233"/>
          </p:xfrm>
          <a:graphic>
            <a:graphicData uri="http://schemas.openxmlformats.org/presentationml/2006/ole">
              <mc:AlternateContent xmlns:mc="http://schemas.openxmlformats.org/markup-compatibility/2006">
                <mc:Choice xmlns:v="urn:schemas-microsoft-com:vml" Requires="v">
                  <p:oleObj name="公式" r:id="rId4" imgW="4861800" imgH="5270400" progId="">
                    <p:embed/>
                  </p:oleObj>
                </mc:Choice>
                <mc:Fallback>
                  <p:oleObj name="公式" r:id="rId4" imgW="4861800" imgH="5270400" progId="">
                    <p:embed/>
                    <p:pic>
                      <p:nvPicPr>
                        <p:cNvPr id="0" name="Picture 10" descr="image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 y="346"/>
                          <a:ext cx="21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71" name="Arc 11"/>
            <p:cNvSpPr/>
            <p:nvPr/>
          </p:nvSpPr>
          <p:spPr bwMode="auto">
            <a:xfrm>
              <a:off x="4455" y="1344"/>
              <a:ext cx="150" cy="227"/>
            </a:xfrm>
            <a:custGeom>
              <a:avLst/>
              <a:gdLst>
                <a:gd name="G0" fmla="+- 14279 0 0"/>
                <a:gd name="G1" fmla="+- 21599 0 0"/>
                <a:gd name="G2" fmla="+- 21600 0 0"/>
                <a:gd name="T0" fmla="*/ 0 w 14279"/>
                <a:gd name="T1" fmla="*/ 5392 h 21599"/>
                <a:gd name="T2" fmla="*/ 14131 w 14279"/>
                <a:gd name="T3" fmla="*/ 0 h 21599"/>
                <a:gd name="T4" fmla="*/ 14279 w 14279"/>
                <a:gd name="T5" fmla="*/ 21599 h 21599"/>
              </a:gdLst>
              <a:ahLst/>
              <a:cxnLst>
                <a:cxn ang="0">
                  <a:pos x="T0" y="T1"/>
                </a:cxn>
                <a:cxn ang="0">
                  <a:pos x="T2" y="T3"/>
                </a:cxn>
                <a:cxn ang="0">
                  <a:pos x="T4" y="T5"/>
                </a:cxn>
              </a:cxnLst>
              <a:rect l="0" t="0" r="r" b="b"/>
              <a:pathLst>
                <a:path w="14279" h="21599" fill="none" extrusionOk="0">
                  <a:moveTo>
                    <a:pt x="-1" y="5391"/>
                  </a:moveTo>
                  <a:cubicBezTo>
                    <a:pt x="3906" y="1950"/>
                    <a:pt x="8924" y="35"/>
                    <a:pt x="14130" y="-1"/>
                  </a:cubicBezTo>
                </a:path>
                <a:path w="14279" h="21599" stroke="0" extrusionOk="0">
                  <a:moveTo>
                    <a:pt x="-1" y="5391"/>
                  </a:moveTo>
                  <a:cubicBezTo>
                    <a:pt x="3906" y="1950"/>
                    <a:pt x="8924" y="35"/>
                    <a:pt x="14130" y="-1"/>
                  </a:cubicBezTo>
                  <a:lnTo>
                    <a:pt x="14279" y="21599"/>
                  </a:lnTo>
                  <a:close/>
                </a:path>
              </a:pathLst>
            </a:custGeom>
            <a:noFill/>
            <a:ln w="9525">
              <a:solidFill>
                <a:schemeClr val="tx1"/>
              </a:solidFill>
              <a:round/>
            </a:ln>
            <a:effectLst/>
          </p:spPr>
          <p:txBody>
            <a:bodyPr wrap="none" anchor="ctr"/>
            <a:lstStyle/>
            <a:p>
              <a:endParaRPr lang="zh-CN" altLang="en-US"/>
            </a:p>
          </p:txBody>
        </p:sp>
        <p:graphicFrame>
          <p:nvGraphicFramePr>
            <p:cNvPr id="348172" name="Object 12"/>
            <p:cNvGraphicFramePr>
              <a:graphicFrameLocks noChangeAspect="1"/>
            </p:cNvGraphicFramePr>
            <p:nvPr/>
          </p:nvGraphicFramePr>
          <p:xfrm>
            <a:off x="4423" y="1117"/>
            <a:ext cx="180" cy="233"/>
          </p:xfrm>
          <a:graphic>
            <a:graphicData uri="http://schemas.openxmlformats.org/presentationml/2006/ole">
              <mc:AlternateContent xmlns:mc="http://schemas.openxmlformats.org/markup-compatibility/2006">
                <mc:Choice xmlns:v="urn:schemas-microsoft-com:vml" Requires="v">
                  <p:oleObj name="公式" r:id="rId6" imgW="4049280" imgH="5270400" progId="">
                    <p:embed/>
                  </p:oleObj>
                </mc:Choice>
                <mc:Fallback>
                  <p:oleObj name="公式" r:id="rId6" imgW="4049280" imgH="5270400" progId="">
                    <p:embed/>
                    <p:pic>
                      <p:nvPicPr>
                        <p:cNvPr id="0" name="Picture 12" descr="image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3" y="1117"/>
                          <a:ext cx="180"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73" name="Object 13"/>
            <p:cNvGraphicFramePr>
              <a:graphicFrameLocks noChangeAspect="1"/>
            </p:cNvGraphicFramePr>
            <p:nvPr/>
          </p:nvGraphicFramePr>
          <p:xfrm>
            <a:off x="4649" y="754"/>
            <a:ext cx="319" cy="287"/>
          </p:xfrm>
          <a:graphic>
            <a:graphicData uri="http://schemas.openxmlformats.org/presentationml/2006/ole">
              <mc:AlternateContent xmlns:mc="http://schemas.openxmlformats.org/markup-compatibility/2006">
                <mc:Choice xmlns:v="urn:schemas-microsoft-com:vml" Requires="v">
                  <p:oleObj name="公式" r:id="rId8" imgW="8111160" imgH="7302600" progId="">
                    <p:embed/>
                  </p:oleObj>
                </mc:Choice>
                <mc:Fallback>
                  <p:oleObj name="公式" r:id="rId8" imgW="8111160" imgH="7302600" progId="">
                    <p:embed/>
                    <p:pic>
                      <p:nvPicPr>
                        <p:cNvPr id="0" name="Picture 13" descr="image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754"/>
                          <a:ext cx="31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74" name="Object 14"/>
            <p:cNvGraphicFramePr>
              <a:graphicFrameLocks noChangeAspect="1"/>
            </p:cNvGraphicFramePr>
            <p:nvPr/>
          </p:nvGraphicFramePr>
          <p:xfrm>
            <a:off x="3862" y="890"/>
            <a:ext cx="335" cy="303"/>
          </p:xfrm>
          <a:graphic>
            <a:graphicData uri="http://schemas.openxmlformats.org/presentationml/2006/ole">
              <mc:AlternateContent xmlns:mc="http://schemas.openxmlformats.org/markup-compatibility/2006">
                <mc:Choice xmlns:v="urn:schemas-microsoft-com:vml" Requires="v">
                  <p:oleObj name="公式" r:id="rId10" imgW="8517600" imgH="7709040" progId="">
                    <p:embed/>
                  </p:oleObj>
                </mc:Choice>
                <mc:Fallback>
                  <p:oleObj name="公式" r:id="rId10" imgW="8517600" imgH="7709040" progId="">
                    <p:embed/>
                    <p:pic>
                      <p:nvPicPr>
                        <p:cNvPr id="0" name="Picture 14" descr="image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2" y="890"/>
                          <a:ext cx="335"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8175" name="Group 15"/>
          <p:cNvGrpSpPr/>
          <p:nvPr/>
        </p:nvGrpSpPr>
        <p:grpSpPr bwMode="auto">
          <a:xfrm>
            <a:off x="685800" y="1828800"/>
            <a:ext cx="4895850" cy="946150"/>
            <a:chOff x="431" y="1298"/>
            <a:chExt cx="3084" cy="596"/>
          </a:xfrm>
        </p:grpSpPr>
        <p:sp>
          <p:nvSpPr>
            <p:cNvPr id="348176" name="Text Box 16"/>
            <p:cNvSpPr txBox="1">
              <a:spLocks noChangeArrowheads="1"/>
            </p:cNvSpPr>
            <p:nvPr/>
          </p:nvSpPr>
          <p:spPr bwMode="auto">
            <a:xfrm>
              <a:off x="431" y="1298"/>
              <a:ext cx="3084" cy="596"/>
            </a:xfrm>
            <a:prstGeom prst="rect">
              <a:avLst/>
            </a:prstGeom>
            <a:noFill/>
            <a:ln w="9525">
              <a:noFill/>
              <a:miter lim="800000"/>
            </a:ln>
            <a:effectLst/>
          </p:spPr>
          <p:txBody>
            <a:bodyPr>
              <a:spAutoFit/>
            </a:bodyPr>
            <a:lstStyle/>
            <a:p>
              <a:pPr>
                <a:spcBef>
                  <a:spcPct val="50000"/>
                </a:spcBef>
              </a:pPr>
              <a:r>
                <a:rPr lang="zh-CN" altLang="en-US" sz="2800" dirty="0">
                  <a:latin typeface="Arial" panose="020B0604020202020204" pitchFamily="34" charset="0"/>
                </a:rPr>
                <a:t>力</a:t>
              </a:r>
              <a:r>
                <a:rPr lang="zh-CN" altLang="en-US" sz="2800" i="1" dirty="0">
                  <a:latin typeface="Arial" panose="020B0604020202020204" pitchFamily="34" charset="0"/>
                </a:rPr>
                <a:t>    </a:t>
              </a:r>
              <a:r>
                <a:rPr lang="zh-CN" altLang="en-US" sz="2800" dirty="0">
                  <a:latin typeface="Arial" panose="020B0604020202020204" pitchFamily="34" charset="0"/>
                </a:rPr>
                <a:t>对点的力矩</a:t>
              </a:r>
              <a:r>
                <a:rPr lang="zh-CN" altLang="en-US" sz="2800" i="1" dirty="0">
                  <a:latin typeface="Arial" panose="020B0604020202020204" pitchFamily="34" charset="0"/>
                </a:rPr>
                <a:t>     </a:t>
              </a:r>
              <a:r>
                <a:rPr lang="zh-CN" altLang="en-US" sz="2800" dirty="0">
                  <a:latin typeface="Arial" panose="020B0604020202020204" pitchFamily="34" charset="0"/>
                </a:rPr>
                <a:t>在</a:t>
              </a:r>
              <a:r>
                <a:rPr lang="zh-CN" altLang="en-US" sz="2800" dirty="0">
                  <a:solidFill>
                    <a:srgbClr val="0000CC"/>
                  </a:solidFill>
                  <a:latin typeface="Arial" panose="020B0604020202020204" pitchFamily="34" charset="0"/>
                </a:rPr>
                <a:t>过参考点</a:t>
              </a:r>
              <a:r>
                <a:rPr lang="zh-CN" altLang="en-US" sz="2800" dirty="0">
                  <a:latin typeface="Arial" panose="020B0604020202020204" pitchFamily="34" charset="0"/>
                </a:rPr>
                <a:t>的任一轴线上的投影。</a:t>
              </a:r>
            </a:p>
          </p:txBody>
        </p:sp>
        <p:graphicFrame>
          <p:nvGraphicFramePr>
            <p:cNvPr id="348177" name="Object 17"/>
            <p:cNvGraphicFramePr>
              <a:graphicFrameLocks noChangeAspect="1"/>
            </p:cNvGraphicFramePr>
            <p:nvPr/>
          </p:nvGraphicFramePr>
          <p:xfrm>
            <a:off x="703" y="1308"/>
            <a:ext cx="249" cy="287"/>
          </p:xfrm>
          <a:graphic>
            <a:graphicData uri="http://schemas.openxmlformats.org/presentationml/2006/ole">
              <mc:AlternateContent xmlns:mc="http://schemas.openxmlformats.org/markup-compatibility/2006">
                <mc:Choice xmlns:v="urn:schemas-microsoft-com:vml" Requires="v">
                  <p:oleObj name="公式" r:id="rId12" imgW="5267880" imgH="6083280" progId="">
                    <p:embed/>
                  </p:oleObj>
                </mc:Choice>
                <mc:Fallback>
                  <p:oleObj name="公式" r:id="rId12" imgW="5267880" imgH="6083280" progId="">
                    <p:embed/>
                    <p:pic>
                      <p:nvPicPr>
                        <p:cNvPr id="0" name="Picture 17" descr="image7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 y="1308"/>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78" name="Object 18"/>
            <p:cNvGraphicFramePr>
              <a:graphicFrameLocks noChangeAspect="1"/>
            </p:cNvGraphicFramePr>
            <p:nvPr/>
          </p:nvGraphicFramePr>
          <p:xfrm>
            <a:off x="2071" y="1334"/>
            <a:ext cx="335" cy="303"/>
          </p:xfrm>
          <a:graphic>
            <a:graphicData uri="http://schemas.openxmlformats.org/presentationml/2006/ole">
              <mc:AlternateContent xmlns:mc="http://schemas.openxmlformats.org/markup-compatibility/2006">
                <mc:Choice xmlns:v="urn:schemas-microsoft-com:vml" Requires="v">
                  <p:oleObj name="公式" r:id="rId14" imgW="8517600" imgH="7709040" progId="">
                    <p:embed/>
                  </p:oleObj>
                </mc:Choice>
                <mc:Fallback>
                  <p:oleObj name="公式" r:id="rId14" imgW="8517600" imgH="7709040" progId="">
                    <p:embed/>
                    <p:pic>
                      <p:nvPicPr>
                        <p:cNvPr id="0" name="Picture 18" descr="image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1" y="1334"/>
                          <a:ext cx="335"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8179" name="Object 19"/>
          <p:cNvGraphicFramePr>
            <a:graphicFrameLocks noChangeAspect="1"/>
          </p:cNvGraphicFramePr>
          <p:nvPr/>
        </p:nvGraphicFramePr>
        <p:xfrm>
          <a:off x="1905000" y="2819400"/>
          <a:ext cx="2506663" cy="571500"/>
        </p:xfrm>
        <a:graphic>
          <a:graphicData uri="http://schemas.openxmlformats.org/presentationml/2006/ole">
            <mc:AlternateContent xmlns:mc="http://schemas.openxmlformats.org/markup-compatibility/2006">
              <mc:Choice xmlns:v="urn:schemas-microsoft-com:vml" Requires="v">
                <p:oleObj r:id="rId16" imgW="32077080" imgH="7302600" progId="">
                  <p:embed/>
                </p:oleObj>
              </mc:Choice>
              <mc:Fallback>
                <p:oleObj r:id="rId16" imgW="32077080" imgH="7302600" progId="">
                  <p:embed/>
                  <p:pic>
                    <p:nvPicPr>
                      <p:cNvPr id="0" name="Picture 19" descr="image7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00" y="2819400"/>
                        <a:ext cx="25066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8180" name="Group 20"/>
          <p:cNvGrpSpPr/>
          <p:nvPr/>
        </p:nvGrpSpPr>
        <p:grpSpPr bwMode="auto">
          <a:xfrm>
            <a:off x="990600" y="3276600"/>
            <a:ext cx="2941638" cy="2840038"/>
            <a:chOff x="567" y="2205"/>
            <a:chExt cx="1853" cy="1789"/>
          </a:xfrm>
        </p:grpSpPr>
        <p:sp>
          <p:nvSpPr>
            <p:cNvPr id="348181" name="AutoShape 21" descr="白色大理石"/>
            <p:cNvSpPr>
              <a:spLocks noChangeAspect="1" noChangeArrowheads="1"/>
            </p:cNvSpPr>
            <p:nvPr/>
          </p:nvSpPr>
          <p:spPr bwMode="auto">
            <a:xfrm rot="978299">
              <a:off x="612" y="2894"/>
              <a:ext cx="1678" cy="1100"/>
            </a:xfrm>
            <a:prstGeom prst="parallelogram">
              <a:avLst>
                <a:gd name="adj" fmla="val 38136"/>
              </a:avLst>
            </a:prstGeom>
            <a:blipFill dpi="0" rotWithShape="1">
              <a:blip r:embed="rId18" cstate="print"/>
              <a:srcRect/>
              <a:tile tx="0" ty="0" sx="100000" sy="100000" flip="none" algn="tl"/>
            </a:blipFill>
            <a:ln w="9525">
              <a:noFill/>
              <a:prstDash val="dashDot"/>
              <a:miter lim="800000"/>
            </a:ln>
            <a:effectLst>
              <a:outerShdw dist="12700" dir="5400000" algn="ctr" rotWithShape="0">
                <a:srgbClr val="808080"/>
              </a:outerShdw>
            </a:effectLst>
          </p:spPr>
          <p:txBody>
            <a:bodyPr/>
            <a:lstStyle/>
            <a:p>
              <a:endParaRPr lang="zh-CN" altLang="en-US"/>
            </a:p>
          </p:txBody>
        </p:sp>
        <p:sp>
          <p:nvSpPr>
            <p:cNvPr id="348182" name="Line 22"/>
            <p:cNvSpPr>
              <a:spLocks noChangeAspect="1" noChangeShapeType="1"/>
            </p:cNvSpPr>
            <p:nvPr/>
          </p:nvSpPr>
          <p:spPr bwMode="auto">
            <a:xfrm flipV="1">
              <a:off x="1741" y="3230"/>
              <a:ext cx="428" cy="408"/>
            </a:xfrm>
            <a:prstGeom prst="line">
              <a:avLst/>
            </a:prstGeom>
            <a:noFill/>
            <a:ln w="19050">
              <a:solidFill>
                <a:srgbClr val="008000"/>
              </a:solidFill>
              <a:round/>
              <a:tailEnd type="stealth" w="med" len="lg"/>
            </a:ln>
            <a:effectLst/>
          </p:spPr>
          <p:txBody>
            <a:bodyPr/>
            <a:lstStyle/>
            <a:p>
              <a:endParaRPr lang="zh-CN" altLang="en-US"/>
            </a:p>
          </p:txBody>
        </p:sp>
        <p:sp>
          <p:nvSpPr>
            <p:cNvPr id="348183" name="Line 23"/>
            <p:cNvSpPr>
              <a:spLocks noChangeAspect="1" noChangeShapeType="1"/>
            </p:cNvSpPr>
            <p:nvPr/>
          </p:nvSpPr>
          <p:spPr bwMode="auto">
            <a:xfrm>
              <a:off x="899" y="2251"/>
              <a:ext cx="0" cy="254"/>
            </a:xfrm>
            <a:prstGeom prst="line">
              <a:avLst/>
            </a:prstGeom>
            <a:noFill/>
            <a:ln w="9525">
              <a:solidFill>
                <a:schemeClr val="tx1"/>
              </a:solidFill>
              <a:round/>
            </a:ln>
          </p:spPr>
          <p:txBody>
            <a:bodyPr/>
            <a:lstStyle/>
            <a:p>
              <a:endParaRPr lang="zh-CN" altLang="en-US"/>
            </a:p>
          </p:txBody>
        </p:sp>
        <p:sp>
          <p:nvSpPr>
            <p:cNvPr id="348184" name="Line 24"/>
            <p:cNvSpPr>
              <a:spLocks noChangeAspect="1" noChangeShapeType="1"/>
            </p:cNvSpPr>
            <p:nvPr/>
          </p:nvSpPr>
          <p:spPr bwMode="auto">
            <a:xfrm>
              <a:off x="1745" y="3650"/>
              <a:ext cx="443" cy="127"/>
            </a:xfrm>
            <a:prstGeom prst="line">
              <a:avLst/>
            </a:prstGeom>
            <a:noFill/>
            <a:ln w="12700">
              <a:solidFill>
                <a:srgbClr val="008000"/>
              </a:solidFill>
              <a:prstDash val="dash"/>
              <a:round/>
            </a:ln>
          </p:spPr>
          <p:txBody>
            <a:bodyPr/>
            <a:lstStyle/>
            <a:p>
              <a:endParaRPr lang="zh-CN" altLang="en-US"/>
            </a:p>
          </p:txBody>
        </p:sp>
        <p:sp>
          <p:nvSpPr>
            <p:cNvPr id="348185" name="Arc 25"/>
            <p:cNvSpPr>
              <a:spLocks noChangeAspect="1"/>
            </p:cNvSpPr>
            <p:nvPr/>
          </p:nvSpPr>
          <p:spPr bwMode="auto">
            <a:xfrm>
              <a:off x="1569" y="3556"/>
              <a:ext cx="295" cy="121"/>
            </a:xfrm>
            <a:custGeom>
              <a:avLst/>
              <a:gdLst>
                <a:gd name="G0" fmla="+- 0 0 0"/>
                <a:gd name="G1" fmla="+- 8961 0 0"/>
                <a:gd name="G2" fmla="+- 21600 0 0"/>
                <a:gd name="T0" fmla="*/ 19654 w 21600"/>
                <a:gd name="T1" fmla="*/ 0 h 9625"/>
                <a:gd name="T2" fmla="*/ 21590 w 21600"/>
                <a:gd name="T3" fmla="*/ 9625 h 9625"/>
                <a:gd name="T4" fmla="*/ 0 w 21600"/>
                <a:gd name="T5" fmla="*/ 8961 h 9625"/>
              </a:gdLst>
              <a:ahLst/>
              <a:cxnLst>
                <a:cxn ang="0">
                  <a:pos x="T0" y="T1"/>
                </a:cxn>
                <a:cxn ang="0">
                  <a:pos x="T2" y="T3"/>
                </a:cxn>
                <a:cxn ang="0">
                  <a:pos x="T4" y="T5"/>
                </a:cxn>
              </a:cxnLst>
              <a:rect l="0" t="0" r="r" b="b"/>
              <a:pathLst>
                <a:path w="21600" h="9625" fill="none" extrusionOk="0">
                  <a:moveTo>
                    <a:pt x="19653" y="0"/>
                  </a:moveTo>
                  <a:cubicBezTo>
                    <a:pt x="20936" y="2813"/>
                    <a:pt x="21600" y="5869"/>
                    <a:pt x="21600" y="8961"/>
                  </a:cubicBezTo>
                  <a:cubicBezTo>
                    <a:pt x="21600" y="9182"/>
                    <a:pt x="21596" y="9403"/>
                    <a:pt x="21589" y="9624"/>
                  </a:cubicBezTo>
                </a:path>
                <a:path w="21600" h="9625" stroke="0" extrusionOk="0">
                  <a:moveTo>
                    <a:pt x="19653" y="0"/>
                  </a:moveTo>
                  <a:cubicBezTo>
                    <a:pt x="20936" y="2813"/>
                    <a:pt x="21600" y="5869"/>
                    <a:pt x="21600" y="8961"/>
                  </a:cubicBezTo>
                  <a:cubicBezTo>
                    <a:pt x="21600" y="9182"/>
                    <a:pt x="21596" y="9403"/>
                    <a:pt x="21589" y="9624"/>
                  </a:cubicBezTo>
                  <a:lnTo>
                    <a:pt x="0" y="8961"/>
                  </a:lnTo>
                  <a:close/>
                </a:path>
              </a:pathLst>
            </a:custGeom>
            <a:noFill/>
            <a:ln w="9525">
              <a:solidFill>
                <a:srgbClr val="008000"/>
              </a:solidFill>
              <a:round/>
            </a:ln>
          </p:spPr>
          <p:txBody>
            <a:bodyPr/>
            <a:lstStyle/>
            <a:p>
              <a:endParaRPr lang="zh-CN" altLang="en-US"/>
            </a:p>
          </p:txBody>
        </p:sp>
        <p:sp>
          <p:nvSpPr>
            <p:cNvPr id="348186" name="Line 26"/>
            <p:cNvSpPr>
              <a:spLocks noChangeAspect="1" noChangeShapeType="1"/>
            </p:cNvSpPr>
            <p:nvPr/>
          </p:nvSpPr>
          <p:spPr bwMode="auto">
            <a:xfrm flipV="1">
              <a:off x="901" y="2499"/>
              <a:ext cx="0" cy="893"/>
            </a:xfrm>
            <a:prstGeom prst="line">
              <a:avLst/>
            </a:prstGeom>
            <a:noFill/>
            <a:ln w="28575">
              <a:solidFill>
                <a:srgbClr val="0000FF"/>
              </a:solidFill>
              <a:round/>
              <a:tailEnd type="stealth" w="med" len="lg"/>
            </a:ln>
          </p:spPr>
          <p:txBody>
            <a:bodyPr/>
            <a:lstStyle/>
            <a:p>
              <a:endParaRPr lang="zh-CN" altLang="en-US"/>
            </a:p>
          </p:txBody>
        </p:sp>
        <p:sp>
          <p:nvSpPr>
            <p:cNvPr id="348187" name="Line 27"/>
            <p:cNvSpPr>
              <a:spLocks noChangeShapeType="1"/>
            </p:cNvSpPr>
            <p:nvPr/>
          </p:nvSpPr>
          <p:spPr bwMode="auto">
            <a:xfrm>
              <a:off x="884" y="3385"/>
              <a:ext cx="862" cy="272"/>
            </a:xfrm>
            <a:prstGeom prst="line">
              <a:avLst/>
            </a:prstGeom>
            <a:noFill/>
            <a:ln w="19050">
              <a:solidFill>
                <a:srgbClr val="FF3300"/>
              </a:solidFill>
              <a:round/>
              <a:tailEnd type="stealth" w="med" len="lg"/>
            </a:ln>
            <a:effectLst/>
          </p:spPr>
          <p:txBody>
            <a:bodyPr/>
            <a:lstStyle/>
            <a:p>
              <a:endParaRPr lang="zh-CN" altLang="en-US"/>
            </a:p>
          </p:txBody>
        </p:sp>
        <p:graphicFrame>
          <p:nvGraphicFramePr>
            <p:cNvPr id="348188" name="Object 28"/>
            <p:cNvGraphicFramePr>
              <a:graphicFrameLocks noChangeAspect="1"/>
            </p:cNvGraphicFramePr>
            <p:nvPr/>
          </p:nvGraphicFramePr>
          <p:xfrm>
            <a:off x="703" y="2205"/>
            <a:ext cx="215" cy="233"/>
          </p:xfrm>
          <a:graphic>
            <a:graphicData uri="http://schemas.openxmlformats.org/presentationml/2006/ole">
              <mc:AlternateContent xmlns:mc="http://schemas.openxmlformats.org/markup-compatibility/2006">
                <mc:Choice xmlns:v="urn:schemas-microsoft-com:vml" Requires="v">
                  <p:oleObj name="公式" r:id="rId19" imgW="190440" imgH="203040" progId="">
                    <p:embed/>
                  </p:oleObj>
                </mc:Choice>
                <mc:Fallback>
                  <p:oleObj name="公式" r:id="rId19" imgW="190440" imgH="203040" progId="">
                    <p:embed/>
                    <p:pic>
                      <p:nvPicPr>
                        <p:cNvPr id="0" name="Picture 28" descr="image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 y="2205"/>
                          <a:ext cx="215"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89" name="Object 29"/>
            <p:cNvGraphicFramePr>
              <a:graphicFrameLocks noChangeAspect="1"/>
            </p:cNvGraphicFramePr>
            <p:nvPr/>
          </p:nvGraphicFramePr>
          <p:xfrm>
            <a:off x="748" y="3430"/>
            <a:ext cx="190" cy="221"/>
          </p:xfrm>
          <a:graphic>
            <a:graphicData uri="http://schemas.openxmlformats.org/presentationml/2006/ole">
              <mc:AlternateContent xmlns:mc="http://schemas.openxmlformats.org/markup-compatibility/2006">
                <mc:Choice xmlns:v="urn:schemas-microsoft-com:vml" Requires="v">
                  <p:oleObj name="公式" r:id="rId21" imgW="190440" imgH="228600" progId="">
                    <p:embed/>
                  </p:oleObj>
                </mc:Choice>
                <mc:Fallback>
                  <p:oleObj name="公式" r:id="rId21" imgW="190440" imgH="228600" progId="">
                    <p:embed/>
                    <p:pic>
                      <p:nvPicPr>
                        <p:cNvPr id="0" name="Picture 29" descr="image7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8" y="3430"/>
                          <a:ext cx="190"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0" name="Object 30"/>
            <p:cNvGraphicFramePr>
              <a:graphicFrameLocks noChangeAspect="1"/>
            </p:cNvGraphicFramePr>
            <p:nvPr/>
          </p:nvGraphicFramePr>
          <p:xfrm>
            <a:off x="1882" y="3548"/>
            <a:ext cx="180" cy="165"/>
          </p:xfrm>
          <a:graphic>
            <a:graphicData uri="http://schemas.openxmlformats.org/presentationml/2006/ole">
              <mc:AlternateContent xmlns:mc="http://schemas.openxmlformats.org/markup-compatibility/2006">
                <mc:Choice xmlns:v="urn:schemas-microsoft-com:vml" Requires="v">
                  <p:oleObj name="公式" r:id="rId23" imgW="4861800" imgH="4457880" progId="">
                    <p:embed/>
                  </p:oleObj>
                </mc:Choice>
                <mc:Fallback>
                  <p:oleObj name="公式" r:id="rId23" imgW="4861800" imgH="4457880" progId="">
                    <p:embed/>
                    <p:pic>
                      <p:nvPicPr>
                        <p:cNvPr id="0" name="Picture 30" descr="image8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82" y="3548"/>
                          <a:ext cx="18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1" name="Object 31"/>
            <p:cNvGraphicFramePr>
              <a:graphicFrameLocks noChangeAspect="1"/>
            </p:cNvGraphicFramePr>
            <p:nvPr/>
          </p:nvGraphicFramePr>
          <p:xfrm>
            <a:off x="1292" y="3539"/>
            <a:ext cx="222" cy="268"/>
          </p:xfrm>
          <a:graphic>
            <a:graphicData uri="http://schemas.openxmlformats.org/presentationml/2006/ole">
              <mc:AlternateContent xmlns:mc="http://schemas.openxmlformats.org/markup-compatibility/2006">
                <mc:Choice xmlns:v="urn:schemas-microsoft-com:vml" Requires="v">
                  <p:oleObj name="公式" r:id="rId25" imgW="4049280" imgH="4863960" progId="">
                    <p:embed/>
                  </p:oleObj>
                </mc:Choice>
                <mc:Fallback>
                  <p:oleObj name="公式" r:id="rId25" imgW="4049280" imgH="4863960" progId="">
                    <p:embed/>
                    <p:pic>
                      <p:nvPicPr>
                        <p:cNvPr id="0" name="Picture 31" descr="image8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92" y="3539"/>
                          <a:ext cx="22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2" name="Object 32"/>
            <p:cNvGraphicFramePr>
              <a:graphicFrameLocks noChangeAspect="1"/>
            </p:cNvGraphicFramePr>
            <p:nvPr/>
          </p:nvGraphicFramePr>
          <p:xfrm>
            <a:off x="1973" y="2976"/>
            <a:ext cx="288" cy="332"/>
          </p:xfrm>
          <a:graphic>
            <a:graphicData uri="http://schemas.openxmlformats.org/presentationml/2006/ole">
              <mc:AlternateContent xmlns:mc="http://schemas.openxmlformats.org/markup-compatibility/2006">
                <mc:Choice xmlns:v="urn:schemas-microsoft-com:vml" Requires="v">
                  <p:oleObj name="公式" r:id="rId27" imgW="5267880" imgH="6083280" progId="">
                    <p:embed/>
                  </p:oleObj>
                </mc:Choice>
                <mc:Fallback>
                  <p:oleObj name="公式" r:id="rId27" imgW="5267880" imgH="6083280" progId="">
                    <p:embed/>
                    <p:pic>
                      <p:nvPicPr>
                        <p:cNvPr id="0" name="Picture 32" descr="image8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73" y="2976"/>
                          <a:ext cx="288"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93" name="Line 33"/>
            <p:cNvSpPr>
              <a:spLocks noChangeShapeType="1"/>
            </p:cNvSpPr>
            <p:nvPr/>
          </p:nvSpPr>
          <p:spPr bwMode="auto">
            <a:xfrm flipV="1">
              <a:off x="1728" y="3403"/>
              <a:ext cx="0" cy="227"/>
            </a:xfrm>
            <a:prstGeom prst="line">
              <a:avLst/>
            </a:prstGeom>
            <a:noFill/>
            <a:ln w="19050">
              <a:solidFill>
                <a:schemeClr val="tx1"/>
              </a:solidFill>
              <a:round/>
              <a:tailEnd type="stealth" w="med" len="lg"/>
            </a:ln>
            <a:effectLst/>
          </p:spPr>
          <p:txBody>
            <a:bodyPr/>
            <a:lstStyle/>
            <a:p>
              <a:endParaRPr lang="zh-CN" altLang="en-US"/>
            </a:p>
          </p:txBody>
        </p:sp>
        <p:sp>
          <p:nvSpPr>
            <p:cNvPr id="348194" name="Line 34"/>
            <p:cNvSpPr>
              <a:spLocks noChangeShapeType="1"/>
            </p:cNvSpPr>
            <p:nvPr/>
          </p:nvSpPr>
          <p:spPr bwMode="auto">
            <a:xfrm flipV="1">
              <a:off x="1719" y="3430"/>
              <a:ext cx="499" cy="227"/>
            </a:xfrm>
            <a:prstGeom prst="line">
              <a:avLst/>
            </a:prstGeom>
            <a:noFill/>
            <a:ln w="19050">
              <a:solidFill>
                <a:schemeClr val="tx1"/>
              </a:solidFill>
              <a:round/>
              <a:tailEnd type="stealth" w="med" len="lg"/>
            </a:ln>
            <a:effectLst/>
          </p:spPr>
          <p:txBody>
            <a:bodyPr/>
            <a:lstStyle/>
            <a:p>
              <a:endParaRPr lang="zh-CN" altLang="en-US"/>
            </a:p>
          </p:txBody>
        </p:sp>
        <p:graphicFrame>
          <p:nvGraphicFramePr>
            <p:cNvPr id="348195" name="Object 35"/>
            <p:cNvGraphicFramePr>
              <a:graphicFrameLocks noChangeAspect="1"/>
            </p:cNvGraphicFramePr>
            <p:nvPr/>
          </p:nvGraphicFramePr>
          <p:xfrm>
            <a:off x="2154" y="3339"/>
            <a:ext cx="266" cy="299"/>
          </p:xfrm>
          <a:graphic>
            <a:graphicData uri="http://schemas.openxmlformats.org/presentationml/2006/ole">
              <mc:AlternateContent xmlns:mc="http://schemas.openxmlformats.org/markup-compatibility/2006">
                <mc:Choice xmlns:v="urn:schemas-microsoft-com:vml" Requires="v">
                  <p:oleObj name="公式" r:id="rId29" imgW="6486480" imgH="7302600" progId="">
                    <p:embed/>
                  </p:oleObj>
                </mc:Choice>
                <mc:Fallback>
                  <p:oleObj name="公式" r:id="rId29" imgW="6486480" imgH="7302600" progId="">
                    <p:embed/>
                    <p:pic>
                      <p:nvPicPr>
                        <p:cNvPr id="0" name="Picture 35" descr="image8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54" y="3339"/>
                          <a:ext cx="266"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6" name="Object 36"/>
            <p:cNvGraphicFramePr>
              <a:graphicFrameLocks noChangeAspect="1"/>
            </p:cNvGraphicFramePr>
            <p:nvPr/>
          </p:nvGraphicFramePr>
          <p:xfrm>
            <a:off x="1490" y="3203"/>
            <a:ext cx="239" cy="303"/>
          </p:xfrm>
          <a:graphic>
            <a:graphicData uri="http://schemas.openxmlformats.org/presentationml/2006/ole">
              <mc:AlternateContent xmlns:mc="http://schemas.openxmlformats.org/markup-compatibility/2006">
                <mc:Choice xmlns:v="urn:schemas-microsoft-com:vml" Requires="v">
                  <p:oleObj name="公式" r:id="rId31" imgW="190417" imgH="241195" progId="">
                    <p:embed/>
                  </p:oleObj>
                </mc:Choice>
                <mc:Fallback>
                  <p:oleObj name="公式" r:id="rId31" imgW="190417" imgH="241195" progId="">
                    <p:embed/>
                    <p:pic>
                      <p:nvPicPr>
                        <p:cNvPr id="0" name="Picture 36" descr="image8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90" y="3203"/>
                          <a:ext cx="239"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7" name="Object 37"/>
            <p:cNvGraphicFramePr>
              <a:graphicFrameLocks noChangeAspect="1"/>
            </p:cNvGraphicFramePr>
            <p:nvPr/>
          </p:nvGraphicFramePr>
          <p:xfrm>
            <a:off x="567" y="2523"/>
            <a:ext cx="291" cy="273"/>
          </p:xfrm>
          <a:graphic>
            <a:graphicData uri="http://schemas.openxmlformats.org/presentationml/2006/ole">
              <mc:AlternateContent xmlns:mc="http://schemas.openxmlformats.org/markup-compatibility/2006">
                <mc:Choice xmlns:v="urn:schemas-microsoft-com:vml" Requires="v">
                  <p:oleObj name="公式" r:id="rId33" imgW="6486480" imgH="6083280" progId="">
                    <p:embed/>
                  </p:oleObj>
                </mc:Choice>
                <mc:Fallback>
                  <p:oleObj name="公式" r:id="rId33" imgW="6486480" imgH="6083280" progId="">
                    <p:embed/>
                    <p:pic>
                      <p:nvPicPr>
                        <p:cNvPr id="0" name="Picture 37" descr="image8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67" y="2523"/>
                          <a:ext cx="291"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8198" name="Object 38"/>
          <p:cNvGraphicFramePr>
            <a:graphicFrameLocks noChangeAspect="1"/>
          </p:cNvGraphicFramePr>
          <p:nvPr/>
        </p:nvGraphicFramePr>
        <p:xfrm>
          <a:off x="4876800" y="4267200"/>
          <a:ext cx="2989263" cy="604838"/>
        </p:xfrm>
        <a:graphic>
          <a:graphicData uri="http://schemas.openxmlformats.org/presentationml/2006/ole">
            <mc:AlternateContent xmlns:mc="http://schemas.openxmlformats.org/markup-compatibility/2006">
              <mc:Choice xmlns:v="urn:schemas-microsoft-com:vml" Requires="v">
                <p:oleObj name="公式" r:id="rId35" imgW="38170080" imgH="7709040" progId="">
                  <p:embed/>
                </p:oleObj>
              </mc:Choice>
              <mc:Fallback>
                <p:oleObj name="公式" r:id="rId35" imgW="38170080" imgH="7709040" progId="">
                  <p:embed/>
                  <p:pic>
                    <p:nvPicPr>
                      <p:cNvPr id="0" name="Picture 38" descr="image8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76800" y="4267200"/>
                        <a:ext cx="2989263"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99" name="Text Box 39"/>
          <p:cNvSpPr txBox="1">
            <a:spLocks noChangeArrowheads="1"/>
          </p:cNvSpPr>
          <p:nvPr/>
        </p:nvSpPr>
        <p:spPr bwMode="auto">
          <a:xfrm>
            <a:off x="4876800" y="4953000"/>
            <a:ext cx="3657600" cy="519113"/>
          </a:xfrm>
          <a:prstGeom prst="rect">
            <a:avLst/>
          </a:prstGeom>
          <a:noFill/>
          <a:ln w="9525">
            <a:noFill/>
            <a:miter lim="800000"/>
          </a:ln>
          <a:effectLst/>
        </p:spPr>
        <p:txBody>
          <a:bodyPr>
            <a:spAutoFit/>
          </a:bodyPr>
          <a:lstStyle/>
          <a:p>
            <a:pPr>
              <a:spcBef>
                <a:spcPct val="50000"/>
              </a:spcBef>
            </a:pPr>
            <a:r>
              <a:rPr lang="zh-CN" altLang="en-US" sz="2800"/>
              <a:t>力对轴</a:t>
            </a:r>
            <a:r>
              <a:rPr lang="en-US" altLang="zh-CN" sz="2800" i="1"/>
              <a:t>OA</a:t>
            </a:r>
            <a:r>
              <a:rPr lang="zh-CN" altLang="en-US" sz="2800"/>
              <a:t>的力矩： </a:t>
            </a:r>
          </a:p>
        </p:txBody>
      </p:sp>
      <p:graphicFrame>
        <p:nvGraphicFramePr>
          <p:cNvPr id="348200" name="Object 40"/>
          <p:cNvGraphicFramePr>
            <a:graphicFrameLocks noChangeAspect="1"/>
          </p:cNvGraphicFramePr>
          <p:nvPr/>
        </p:nvGraphicFramePr>
        <p:xfrm>
          <a:off x="5562600" y="5562600"/>
          <a:ext cx="2093913" cy="685800"/>
        </p:xfrm>
        <a:graphic>
          <a:graphicData uri="http://schemas.openxmlformats.org/presentationml/2006/ole">
            <mc:AlternateContent xmlns:mc="http://schemas.openxmlformats.org/markup-compatibility/2006">
              <mc:Choice xmlns:v="urn:schemas-microsoft-com:vml" Requires="v">
                <p:oleObj name="公式" r:id="rId37" imgW="22328280" imgH="7302600" progId="">
                  <p:embed/>
                </p:oleObj>
              </mc:Choice>
              <mc:Fallback>
                <p:oleObj name="公式" r:id="rId37" imgW="22328280" imgH="7302600" progId="">
                  <p:embed/>
                  <p:pic>
                    <p:nvPicPr>
                      <p:cNvPr id="0" name="Picture 40" descr="image8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62600" y="5562600"/>
                        <a:ext cx="2093913" cy="685800"/>
                      </a:xfrm>
                      <a:prstGeom prst="rect">
                        <a:avLst/>
                      </a:prstGeom>
                      <a:solidFill>
                        <a:srgbClr val="CC99FF">
                          <a:alpha val="50000"/>
                        </a:srgbClr>
                      </a:solidFill>
                      <a:ln w="9525">
                        <a:solidFill>
                          <a:srgbClr val="00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75"/>
                                        </p:tgtEl>
                                        <p:attrNameLst>
                                          <p:attrName>style.visibility</p:attrName>
                                        </p:attrNameLst>
                                      </p:cBhvr>
                                      <p:to>
                                        <p:strVal val="visible"/>
                                      </p:to>
                                    </p:set>
                                    <p:animEffect transition="in" filter="wipe(left)">
                                      <p:cBhvr>
                                        <p:cTn id="7" dur="500"/>
                                        <p:tgtEl>
                                          <p:spTgt spid="34817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48164"/>
                                        </p:tgtEl>
                                        <p:attrNameLst>
                                          <p:attrName>style.visibility</p:attrName>
                                        </p:attrNameLst>
                                      </p:cBhvr>
                                      <p:to>
                                        <p:strVal val="visible"/>
                                      </p:to>
                                    </p:set>
                                    <p:animEffect transition="in" filter="box(out)">
                                      <p:cBhvr>
                                        <p:cTn id="12" dur="500"/>
                                        <p:tgtEl>
                                          <p:spTgt spid="348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179"/>
                                        </p:tgtEl>
                                        <p:attrNameLst>
                                          <p:attrName>style.visibility</p:attrName>
                                        </p:attrNameLst>
                                      </p:cBhvr>
                                      <p:to>
                                        <p:strVal val="visible"/>
                                      </p:to>
                                    </p:set>
                                    <p:animEffect transition="in" filter="wipe(left)">
                                      <p:cBhvr>
                                        <p:cTn id="17" dur="500"/>
                                        <p:tgtEl>
                                          <p:spTgt spid="34817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4818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8198"/>
                                        </p:tgtEl>
                                        <p:attrNameLst>
                                          <p:attrName>style.visibility</p:attrName>
                                        </p:attrNameLst>
                                      </p:cBhvr>
                                      <p:to>
                                        <p:strVal val="visible"/>
                                      </p:to>
                                    </p:set>
                                    <p:animEffect transition="in" filter="wipe(left)">
                                      <p:cBhvr>
                                        <p:cTn id="26" dur="500"/>
                                        <p:tgtEl>
                                          <p:spTgt spid="34819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48199"/>
                                        </p:tgtEl>
                                        <p:attrNameLst>
                                          <p:attrName>style.visibility</p:attrName>
                                        </p:attrNameLst>
                                      </p:cBhvr>
                                      <p:to>
                                        <p:strVal val="visible"/>
                                      </p:to>
                                    </p:set>
                                    <p:animEffect transition="in" filter="wipe(left)">
                                      <p:cBhvr>
                                        <p:cTn id="31" dur="500"/>
                                        <p:tgtEl>
                                          <p:spTgt spid="34819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8200"/>
                                        </p:tgtEl>
                                        <p:attrNameLst>
                                          <p:attrName>style.visibility</p:attrName>
                                        </p:attrNameLst>
                                      </p:cBhvr>
                                      <p:to>
                                        <p:strVal val="visible"/>
                                      </p:to>
                                    </p:set>
                                    <p:animEffect transition="in" filter="wipe(left)">
                                      <p:cBhvr>
                                        <p:cTn id="36" dur="500"/>
                                        <p:tgtEl>
                                          <p:spTgt spid="34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ltLang="zh-CN" dirty="0"/>
              <a:t>2.4 </a:t>
            </a:r>
            <a:r>
              <a:rPr lang="zh-CN" altLang="en-US" dirty="0"/>
              <a:t>角动量定理，角动量守恒定律</a:t>
            </a:r>
          </a:p>
        </p:txBody>
      </p:sp>
      <p:sp>
        <p:nvSpPr>
          <p:cNvPr id="15" name="灯片编号占位符 4"/>
          <p:cNvSpPr>
            <a:spLocks noGrp="1"/>
          </p:cNvSpPr>
          <p:nvPr>
            <p:ph type="sldNum" sz="quarter" idx="12"/>
          </p:nvPr>
        </p:nvSpPr>
        <p:spPr/>
        <p:txBody>
          <a:bodyPr/>
          <a:lstStyle/>
          <a:p>
            <a:fld id="{011B1684-7098-4EEA-A020-980663BE5B8F}" type="slidenum">
              <a:rPr lang="en-US" altLang="zh-CN"/>
              <a:pPr/>
              <a:t>9</a:t>
            </a:fld>
            <a:endParaRPr lang="en-US" altLang="zh-CN"/>
          </a:p>
        </p:txBody>
      </p:sp>
      <p:sp>
        <p:nvSpPr>
          <p:cNvPr id="342019" name="Rectangle 3"/>
          <p:cNvSpPr>
            <a:spLocks noChangeArrowheads="1"/>
          </p:cNvSpPr>
          <p:nvPr/>
        </p:nvSpPr>
        <p:spPr bwMode="auto">
          <a:xfrm>
            <a:off x="501650" y="1216968"/>
            <a:ext cx="1723549" cy="461665"/>
          </a:xfrm>
          <a:prstGeom prst="rect">
            <a:avLst/>
          </a:prstGeom>
          <a:solidFill>
            <a:srgbClr val="CCFFCC">
              <a:alpha val="80000"/>
            </a:srgbClr>
          </a:solidFill>
          <a:ln w="9525">
            <a:noFill/>
            <a:miter lim="800000"/>
          </a:ln>
          <a:effectLst/>
        </p:spPr>
        <p:txBody>
          <a:bodyPr wrap="none" anchor="ctr">
            <a:spAutoFit/>
          </a:bodyPr>
          <a:lstStyle/>
          <a:p>
            <a:r>
              <a:rPr lang="zh-CN" altLang="en-US" sz="2400" dirty="0"/>
              <a:t>角动量定理</a:t>
            </a:r>
          </a:p>
        </p:txBody>
      </p:sp>
      <p:grpSp>
        <p:nvGrpSpPr>
          <p:cNvPr id="6" name="Group 4"/>
          <p:cNvGrpSpPr/>
          <p:nvPr/>
        </p:nvGrpSpPr>
        <p:grpSpPr bwMode="auto">
          <a:xfrm>
            <a:off x="762000" y="1905000"/>
            <a:ext cx="5976938" cy="519113"/>
            <a:chOff x="431" y="1298"/>
            <a:chExt cx="3765" cy="327"/>
          </a:xfrm>
        </p:grpSpPr>
        <p:sp>
          <p:nvSpPr>
            <p:cNvPr id="342021" name="Text Box 5"/>
            <p:cNvSpPr txBox="1">
              <a:spLocks noChangeArrowheads="1"/>
            </p:cNvSpPr>
            <p:nvPr/>
          </p:nvSpPr>
          <p:spPr bwMode="auto">
            <a:xfrm>
              <a:off x="431" y="1298"/>
              <a:ext cx="3765" cy="327"/>
            </a:xfrm>
            <a:prstGeom prst="rect">
              <a:avLst/>
            </a:prstGeom>
            <a:noFill/>
            <a:ln w="9525">
              <a:noFill/>
              <a:miter lim="800000"/>
            </a:ln>
            <a:effectLst/>
          </p:spPr>
          <p:txBody>
            <a:bodyPr>
              <a:spAutoFit/>
            </a:bodyPr>
            <a:lstStyle/>
            <a:p>
              <a:pPr>
                <a:spcBef>
                  <a:spcPct val="50000"/>
                </a:spcBef>
              </a:pPr>
              <a:r>
                <a:rPr lang="zh-CN" altLang="en-US" sz="2800" dirty="0"/>
                <a:t>质点的角动量</a:t>
              </a:r>
              <a:r>
                <a:rPr lang="zh-CN" altLang="en-US" sz="2800" i="1" dirty="0"/>
                <a:t>     </a:t>
              </a:r>
              <a:r>
                <a:rPr lang="zh-CN" altLang="en-US" sz="2800" dirty="0"/>
                <a:t>随时间的变化率为 </a:t>
              </a:r>
            </a:p>
          </p:txBody>
        </p:sp>
        <p:graphicFrame>
          <p:nvGraphicFramePr>
            <p:cNvPr id="342022" name="Object 6"/>
            <p:cNvGraphicFramePr>
              <a:graphicFrameLocks noChangeAspect="1"/>
            </p:cNvGraphicFramePr>
            <p:nvPr/>
          </p:nvGraphicFramePr>
          <p:xfrm>
            <a:off x="1882" y="1298"/>
            <a:ext cx="217" cy="296"/>
          </p:xfrm>
          <a:graphic>
            <a:graphicData uri="http://schemas.openxmlformats.org/presentationml/2006/ole">
              <mc:AlternateContent xmlns:mc="http://schemas.openxmlformats.org/markup-compatibility/2006">
                <mc:Choice xmlns:v="urn:schemas-microsoft-com:vml" Requires="v">
                  <p:oleObj name="公式" r:id="rId2" imgW="4455360" imgH="6083280" progId="">
                    <p:embed/>
                  </p:oleObj>
                </mc:Choice>
                <mc:Fallback>
                  <p:oleObj name="公式" r:id="rId2" imgW="4455360" imgH="6083280" progId="">
                    <p:embed/>
                    <p:pic>
                      <p:nvPicPr>
                        <p:cNvPr id="0" name="Picture 6" descr="image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 y="1298"/>
                          <a:ext cx="217"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2023" name="Object 7"/>
          <p:cNvGraphicFramePr>
            <a:graphicFrameLocks noChangeAspect="1"/>
          </p:cNvGraphicFramePr>
          <p:nvPr/>
        </p:nvGraphicFramePr>
        <p:xfrm>
          <a:off x="1524000" y="2514600"/>
          <a:ext cx="5849938" cy="1262063"/>
        </p:xfrm>
        <a:graphic>
          <a:graphicData uri="http://schemas.openxmlformats.org/presentationml/2006/ole">
            <mc:AlternateContent xmlns:mc="http://schemas.openxmlformats.org/markup-compatibility/2006">
              <mc:Choice xmlns:v="urn:schemas-microsoft-com:vml" Requires="v">
                <p:oleObj name="公式" r:id="rId4" imgW="62136000" imgH="13398480" progId="">
                  <p:embed/>
                </p:oleObj>
              </mc:Choice>
              <mc:Fallback>
                <p:oleObj name="公式" r:id="rId4" imgW="62136000" imgH="13398480" progId="">
                  <p:embed/>
                  <p:pic>
                    <p:nvPicPr>
                      <p:cNvPr id="0" name="Picture 7" descr="image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14600"/>
                        <a:ext cx="5849938"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8"/>
          <p:cNvGrpSpPr/>
          <p:nvPr/>
        </p:nvGrpSpPr>
        <p:grpSpPr bwMode="auto">
          <a:xfrm>
            <a:off x="838200" y="3929063"/>
            <a:ext cx="4083051" cy="1077913"/>
            <a:chOff x="203" y="2533"/>
            <a:chExt cx="2572" cy="679"/>
          </a:xfrm>
        </p:grpSpPr>
        <p:graphicFrame>
          <p:nvGraphicFramePr>
            <p:cNvPr id="342025" name="Object 9"/>
            <p:cNvGraphicFramePr>
              <a:graphicFrameLocks noChangeAspect="1"/>
            </p:cNvGraphicFramePr>
            <p:nvPr/>
          </p:nvGraphicFramePr>
          <p:xfrm>
            <a:off x="848" y="2533"/>
            <a:ext cx="1927" cy="679"/>
          </p:xfrm>
          <a:graphic>
            <a:graphicData uri="http://schemas.openxmlformats.org/presentationml/2006/ole">
              <mc:AlternateContent xmlns:mc="http://schemas.openxmlformats.org/markup-compatibility/2006">
                <mc:Choice xmlns:v="urn:schemas-microsoft-com:vml" Requires="v">
                  <p:oleObj name="公式" r:id="rId6" imgW="35732880" imgH="12585600" progId="">
                    <p:embed/>
                  </p:oleObj>
                </mc:Choice>
                <mc:Fallback>
                  <p:oleObj name="公式" r:id="rId6" imgW="35732880" imgH="12585600" progId="">
                    <p:embed/>
                    <p:pic>
                      <p:nvPicPr>
                        <p:cNvPr id="0" name="Picture 9" descr="image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 y="2533"/>
                          <a:ext cx="1927" cy="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26" name="Text Box 10"/>
            <p:cNvSpPr txBox="1">
              <a:spLocks noChangeArrowheads="1"/>
            </p:cNvSpPr>
            <p:nvPr/>
          </p:nvSpPr>
          <p:spPr bwMode="auto">
            <a:xfrm>
              <a:off x="203" y="2733"/>
              <a:ext cx="771" cy="327"/>
            </a:xfrm>
            <a:prstGeom prst="rect">
              <a:avLst/>
            </a:prstGeom>
            <a:noFill/>
            <a:ln w="9525">
              <a:noFill/>
              <a:miter lim="800000"/>
            </a:ln>
            <a:effectLst/>
          </p:spPr>
          <p:txBody>
            <a:bodyPr>
              <a:spAutoFit/>
            </a:bodyPr>
            <a:lstStyle/>
            <a:p>
              <a:pPr>
                <a:spcBef>
                  <a:spcPct val="50000"/>
                </a:spcBef>
              </a:pPr>
              <a:r>
                <a:rPr lang="zh-CN" altLang="en-US" sz="2800" dirty="0">
                  <a:latin typeface="Arial" panose="020B0604020202020204" pitchFamily="34" charset="0"/>
                </a:rPr>
                <a:t>式中</a:t>
              </a:r>
            </a:p>
          </p:txBody>
        </p:sp>
      </p:grpSp>
      <p:graphicFrame>
        <p:nvGraphicFramePr>
          <p:cNvPr id="342027" name="Object 11"/>
          <p:cNvGraphicFramePr>
            <a:graphicFrameLocks noChangeAspect="1"/>
          </p:cNvGraphicFramePr>
          <p:nvPr/>
        </p:nvGraphicFramePr>
        <p:xfrm>
          <a:off x="5715000" y="3962400"/>
          <a:ext cx="1366838" cy="1085850"/>
        </p:xfrm>
        <a:graphic>
          <a:graphicData uri="http://schemas.openxmlformats.org/presentationml/2006/ole">
            <mc:AlternateContent xmlns:mc="http://schemas.openxmlformats.org/markup-compatibility/2006">
              <mc:Choice xmlns:v="urn:schemas-microsoft-com:vml" Requires="v">
                <p:oleObj name="公式" r:id="rId8" imgW="15829200" imgH="12585600" progId="">
                  <p:embed/>
                </p:oleObj>
              </mc:Choice>
              <mc:Fallback>
                <p:oleObj name="公式" r:id="rId8" imgW="15829200" imgH="12585600" progId="">
                  <p:embed/>
                  <p:pic>
                    <p:nvPicPr>
                      <p:cNvPr id="0" name="Picture 11" descr="image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962400"/>
                        <a:ext cx="1366838"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8" name="Object 12"/>
          <p:cNvGraphicFramePr>
            <a:graphicFrameLocks noChangeAspect="1"/>
          </p:cNvGraphicFramePr>
          <p:nvPr/>
        </p:nvGraphicFramePr>
        <p:xfrm>
          <a:off x="1661319" y="5029200"/>
          <a:ext cx="2089150" cy="1254125"/>
        </p:xfrm>
        <a:graphic>
          <a:graphicData uri="http://schemas.openxmlformats.org/presentationml/2006/ole">
            <mc:AlternateContent xmlns:mc="http://schemas.openxmlformats.org/markup-compatibility/2006">
              <mc:Choice xmlns:v="urn:schemas-microsoft-com:vml" Requires="v">
                <p:oleObj name="公式" r:id="rId10" imgW="698500" imgH="419100" progId="">
                  <p:embed/>
                </p:oleObj>
              </mc:Choice>
              <mc:Fallback>
                <p:oleObj name="公式" r:id="rId10" imgW="698500" imgH="419100" progId="">
                  <p:embed/>
                  <p:pic>
                    <p:nvPicPr>
                      <p:cNvPr id="0" name="Picture 12" descr="image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1319" y="5029200"/>
                        <a:ext cx="208915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3735815" y="5427784"/>
            <a:ext cx="2726531" cy="523220"/>
          </a:xfrm>
          <a:prstGeom prst="rect">
            <a:avLst/>
          </a:prstGeom>
          <a:noFill/>
        </p:spPr>
        <p:txBody>
          <a:bodyPr wrap="square" rtlCol="0">
            <a:spAutoFit/>
          </a:bodyPr>
          <a:lstStyle/>
          <a:p>
            <a:r>
              <a:rPr lang="en-US" altLang="zh-CN" sz="2800" b="1" dirty="0"/>
              <a:t>= M</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2023"/>
                                        </p:tgtEl>
                                        <p:attrNameLst>
                                          <p:attrName>style.visibility</p:attrName>
                                        </p:attrNameLst>
                                      </p:cBhvr>
                                      <p:to>
                                        <p:strVal val="visible"/>
                                      </p:to>
                                    </p:set>
                                    <p:animEffect transition="in" filter="wipe(left)">
                                      <p:cBhvr>
                                        <p:cTn id="12" dur="500"/>
                                        <p:tgtEl>
                                          <p:spTgt spid="3420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2027"/>
                                        </p:tgtEl>
                                        <p:attrNameLst>
                                          <p:attrName>style.visibility</p:attrName>
                                        </p:attrNameLst>
                                      </p:cBhvr>
                                      <p:to>
                                        <p:strVal val="visible"/>
                                      </p:to>
                                    </p:set>
                                    <p:animEffect transition="in" filter="wipe(left)">
                                      <p:cBhvr>
                                        <p:cTn id="22" dur="500"/>
                                        <p:tgtEl>
                                          <p:spTgt spid="3420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2028"/>
                                        </p:tgtEl>
                                        <p:attrNameLst>
                                          <p:attrName>style.visibility</p:attrName>
                                        </p:attrNameLst>
                                      </p:cBhvr>
                                      <p:to>
                                        <p:strVal val="visible"/>
                                      </p:to>
                                    </p:set>
                                    <p:animEffect transition="in" filter="wipe(left)">
                                      <p:cBhvr>
                                        <p:cTn id="27" dur="500"/>
                                        <p:tgtEl>
                                          <p:spTgt spid="34202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724</TotalTime>
  <Words>847</Words>
  <Application>Microsoft Office PowerPoint</Application>
  <PresentationFormat>全屏显示(4:3)</PresentationFormat>
  <Paragraphs>124</Paragraphs>
  <Slides>19</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31" baseType="lpstr">
      <vt:lpstr>楷体_GB2312</vt:lpstr>
      <vt:lpstr>宋体</vt:lpstr>
      <vt:lpstr>Arial</vt:lpstr>
      <vt:lpstr>Cambria Math</vt:lpstr>
      <vt:lpstr>Georgia</vt:lpstr>
      <vt:lpstr>Times New Roman</vt:lpstr>
      <vt:lpstr>Wingdings</vt:lpstr>
      <vt:lpstr>Wingdings 3</vt:lpstr>
      <vt:lpstr>质朴</vt:lpstr>
      <vt:lpstr>公式</vt:lpstr>
      <vt:lpstr>Document</vt:lpstr>
      <vt:lpstr>Equation</vt:lpstr>
      <vt:lpstr>2.4 角动量定理，角动量守恒定律</vt:lpstr>
      <vt:lpstr>2.4 角动量定理，角动量守恒定律</vt:lpstr>
      <vt:lpstr>2.4 角动量定理，角动量守恒定律</vt:lpstr>
      <vt:lpstr>PowerPoint 演示文稿</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2.4 角动量定理，角动量守恒定律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质点动力学</dc:title>
  <dc:creator>S.Q. Wu</dc:creator>
  <cp:lastModifiedBy>碧娥 林</cp:lastModifiedBy>
  <cp:revision>1672</cp:revision>
  <cp:lastPrinted>2113-01-01T00:00:00Z</cp:lastPrinted>
  <dcterms:created xsi:type="dcterms:W3CDTF">2010-09-14T09:01:00Z</dcterms:created>
  <dcterms:modified xsi:type="dcterms:W3CDTF">2024-03-16T04:18:41Z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2052-10.1.0.7224</vt:lpwstr>
  </property>
</Properties>
</file>