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7" r:id="rId2"/>
    <p:sldId id="459" r:id="rId3"/>
    <p:sldId id="503" r:id="rId4"/>
    <p:sldId id="462" r:id="rId5"/>
    <p:sldId id="458" r:id="rId6"/>
    <p:sldId id="463" r:id="rId7"/>
    <p:sldId id="464" r:id="rId8"/>
    <p:sldId id="460" r:id="rId9"/>
    <p:sldId id="465" r:id="rId10"/>
    <p:sldId id="466" r:id="rId11"/>
    <p:sldId id="471" r:id="rId12"/>
    <p:sldId id="472" r:id="rId13"/>
    <p:sldId id="473" r:id="rId14"/>
    <p:sldId id="467" r:id="rId15"/>
    <p:sldId id="468" r:id="rId16"/>
    <p:sldId id="477" r:id="rId17"/>
    <p:sldId id="478" r:id="rId18"/>
    <p:sldId id="475" r:id="rId19"/>
    <p:sldId id="476" r:id="rId20"/>
    <p:sldId id="469" r:id="rId21"/>
    <p:sldId id="474" r:id="rId22"/>
    <p:sldId id="470" r:id="rId23"/>
    <p:sldId id="479" r:id="rId24"/>
    <p:sldId id="481" r:id="rId25"/>
    <p:sldId id="482" r:id="rId26"/>
    <p:sldId id="483" r:id="rId27"/>
    <p:sldId id="485" r:id="rId28"/>
    <p:sldId id="486" r:id="rId29"/>
    <p:sldId id="487" r:id="rId30"/>
    <p:sldId id="504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548" r:id="rId42"/>
    <p:sldId id="549" r:id="rId43"/>
    <p:sldId id="550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58" r:id="rId52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5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1B97A4B-0CC4-424A-8CAC-7C994A901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281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43506AD-9A02-432D-A59B-1EAAE9CDC6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253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3A311ED-56F8-46F7-BCD0-ED7665BC82E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77C0-FA40-46A3-B9D9-463206821F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F720-96C4-4158-B7CD-70AA74911E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15C-D0A3-4E57-8472-31FB6A57D3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165A571-D247-486F-8E17-D30D1D5D710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2873-3469-4660-898A-A0F85EA2E24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2044-1775-48AF-B27E-F8C08B85CA2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86D-E1D7-41B0-9F30-6E8148752D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A956-B2C0-49E4-9FF9-38CEA3AD39B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9564-6E9A-4617-BD20-8C2B3F96133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FCC8-4976-45A8-AE9B-DDA8972B6F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EDCEDF-C9BA-463F-8341-390BF5698F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6.wmf"/><Relationship Id="rId3" Type="http://schemas.openxmlformats.org/officeDocument/2006/relationships/image" Target="../media/image8.wmf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10.wmf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6.bin"/><Relationship Id="rId2" Type="http://schemas.openxmlformats.org/officeDocument/2006/relationships/oleObject" Target="../embeddings/oleObject4.bin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12.jpeg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18" Type="http://schemas.openxmlformats.org/officeDocument/2006/relationships/image" Target="../media/image14.wmf"/><Relationship Id="rId3" Type="http://schemas.openxmlformats.org/officeDocument/2006/relationships/image" Target="../media/image19.wmf"/><Relationship Id="rId21" Type="http://schemas.openxmlformats.org/officeDocument/2006/relationships/oleObject" Target="../embeddings/oleObject26.bin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4.bin"/><Relationship Id="rId2" Type="http://schemas.openxmlformats.org/officeDocument/2006/relationships/oleObject" Target="../embeddings/oleObject17.bin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8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5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image" Target="../media/image25.jpeg"/><Relationship Id="rId22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46.wmf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5.bin"/><Relationship Id="rId2" Type="http://schemas.openxmlformats.org/officeDocument/2006/relationships/image" Target="../media/image38.jpeg"/><Relationship Id="rId16" Type="http://schemas.openxmlformats.org/officeDocument/2006/relationships/image" Target="../media/image45.wmf"/><Relationship Id="rId20" Type="http://schemas.openxmlformats.org/officeDocument/2006/relationships/oleObject" Target="../embeddings/oleObject52.bin"/><Relationship Id="rId29" Type="http://schemas.openxmlformats.org/officeDocument/2006/relationships/oleObject" Target="../embeddings/oleObject5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24" Type="http://schemas.openxmlformats.org/officeDocument/2006/relationships/oleObject" Target="../embeddings/oleObject54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57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4.wmf"/><Relationship Id="rId22" Type="http://schemas.openxmlformats.org/officeDocument/2006/relationships/oleObject" Target="../embeddings/oleObject53.bin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7.bin"/><Relationship Id="rId26" Type="http://schemas.openxmlformats.org/officeDocument/2006/relationships/image" Target="../media/image52.wmf"/><Relationship Id="rId39" Type="http://schemas.openxmlformats.org/officeDocument/2006/relationships/image" Target="../media/image57.wmf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55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7.bin"/><Relationship Id="rId38" Type="http://schemas.openxmlformats.org/officeDocument/2006/relationships/oleObject" Target="../embeddings/oleObject80.bin"/><Relationship Id="rId2" Type="http://schemas.openxmlformats.org/officeDocument/2006/relationships/image" Target="../media/image38.jpeg"/><Relationship Id="rId16" Type="http://schemas.openxmlformats.org/officeDocument/2006/relationships/image" Target="../media/image45.wmf"/><Relationship Id="rId20" Type="http://schemas.openxmlformats.org/officeDocument/2006/relationships/oleObject" Target="../embeddings/oleObject69.bin"/><Relationship Id="rId29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76.bin"/><Relationship Id="rId37" Type="http://schemas.openxmlformats.org/officeDocument/2006/relationships/oleObject" Target="../embeddings/oleObject79.bin"/><Relationship Id="rId40" Type="http://schemas.openxmlformats.org/officeDocument/2006/relationships/oleObject" Target="../embeddings/oleObject81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53.wmf"/><Relationship Id="rId36" Type="http://schemas.openxmlformats.org/officeDocument/2006/relationships/image" Target="../media/image56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4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54.w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41.wmf"/><Relationship Id="rId3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96.bin"/><Relationship Id="rId3" Type="http://schemas.openxmlformats.org/officeDocument/2006/relationships/image" Target="../media/image62.wmf"/><Relationship Id="rId21" Type="http://schemas.openxmlformats.org/officeDocument/2006/relationships/image" Target="../media/image7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69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92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zvideo/1758058139088179201" TargetMode="Externa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7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image" Target="../media/image82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90.wmf"/><Relationship Id="rId3" Type="http://schemas.openxmlformats.org/officeDocument/2006/relationships/image" Target="../media/image87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89.wmf"/><Relationship Id="rId5" Type="http://schemas.openxmlformats.org/officeDocument/2006/relationships/image" Target="../media/image82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1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9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9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0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07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30.bin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06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0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image" Target="../media/image108.wmf"/><Relationship Id="rId7" Type="http://schemas.openxmlformats.org/officeDocument/2006/relationships/image" Target="../media/image110.w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1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45.bin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4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okan.baidu.com/v?pd=wisenatural&amp;vid=823610908748579392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5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0.wmf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5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5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5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7" Type="http://schemas.openxmlformats.org/officeDocument/2006/relationships/image" Target="../media/image136.w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5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oleObject" Target="../embeddings/oleObject16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62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oleObject" Target="../embeddings/oleObject163.bin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image" Target="../media/image138.wmf"/><Relationship Id="rId7" Type="http://schemas.openxmlformats.org/officeDocument/2006/relationships/image" Target="../media/image141.e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40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4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0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6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53.wmf"/><Relationship Id="rId26" Type="http://schemas.openxmlformats.org/officeDocument/2006/relationships/image" Target="../media/image157.wmf"/><Relationship Id="rId3" Type="http://schemas.openxmlformats.org/officeDocument/2006/relationships/image" Target="../media/image146.wmf"/><Relationship Id="rId21" Type="http://schemas.openxmlformats.org/officeDocument/2006/relationships/oleObject" Target="../embeddings/oleObject181.bin"/><Relationship Id="rId7" Type="http://schemas.openxmlformats.org/officeDocument/2006/relationships/image" Target="../media/image148.wmf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oleObject" Target="../embeddings/oleObject171.bin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56.wmf"/><Relationship Id="rId5" Type="http://schemas.openxmlformats.org/officeDocument/2006/relationships/image" Target="../media/image147.wmf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58.wmf"/><Relationship Id="rId10" Type="http://schemas.openxmlformats.org/officeDocument/2006/relationships/oleObject" Target="../embeddings/oleObject175.bin"/><Relationship Id="rId19" Type="http://schemas.openxmlformats.org/officeDocument/2006/relationships/oleObject" Target="../embeddings/oleObject180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49.wmf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18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oleObject" Target="../embeddings/oleObject18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8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 电磁感应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9A81-73DC-49FE-A4FA-35B6188E2E8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电磁感应定律</a:t>
            </a:r>
          </a:p>
          <a:p>
            <a:r>
              <a:rPr lang="en-US" altLang="zh-CN" dirty="0"/>
              <a:t>11.2 </a:t>
            </a:r>
            <a:r>
              <a:rPr lang="zh-CN" altLang="en-US" dirty="0"/>
              <a:t>动生电动势  感生电动势</a:t>
            </a:r>
          </a:p>
          <a:p>
            <a:r>
              <a:rPr lang="en-US" altLang="zh-CN" dirty="0"/>
              <a:t>11.3 </a:t>
            </a:r>
            <a:r>
              <a:rPr lang="zh-CN" altLang="en-US" dirty="0"/>
              <a:t>自感和互感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11.4 </a:t>
            </a:r>
            <a:r>
              <a:rPr lang="zh-CN" altLang="en-US" dirty="0">
                <a:solidFill>
                  <a:srgbClr val="FF0000"/>
                </a:solidFill>
              </a:rPr>
              <a:t>磁场的能量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（简介）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11.5 </a:t>
            </a:r>
            <a:r>
              <a:rPr lang="zh-CN" altLang="en-US" dirty="0">
                <a:solidFill>
                  <a:srgbClr val="FF0000"/>
                </a:solidFill>
              </a:rPr>
              <a:t>位移电流（简介）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11.6 </a:t>
            </a:r>
            <a:r>
              <a:rPr lang="zh-CN" altLang="en-US" dirty="0">
                <a:solidFill>
                  <a:srgbClr val="FF0000"/>
                </a:solidFill>
              </a:rPr>
              <a:t>麦克斯韦方程组  电磁波（简介）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电磁感应定律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4433-6F5D-44AE-A494-4042DE697712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331793" name="Object 17"/>
          <p:cNvGraphicFramePr>
            <a:graphicFrameLocks noChangeAspect="1"/>
          </p:cNvGraphicFramePr>
          <p:nvPr/>
        </p:nvGraphicFramePr>
        <p:xfrm>
          <a:off x="4114800" y="2044700"/>
          <a:ext cx="78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448800" imgH="4267200" progId="">
                  <p:embed/>
                </p:oleObj>
              </mc:Choice>
              <mc:Fallback>
                <p:oleObj name="公式" r:id="rId2" imgW="9448800" imgH="4267200" progId="">
                  <p:embed/>
                  <p:pic>
                    <p:nvPicPr>
                      <p:cNvPr id="0" name="Picture 13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44700"/>
                        <a:ext cx="787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94" name="Object 18"/>
          <p:cNvGraphicFramePr>
            <a:graphicFrameLocks noChangeAspect="1"/>
          </p:cNvGraphicFramePr>
          <p:nvPr/>
        </p:nvGraphicFramePr>
        <p:xfrm>
          <a:off x="3810000" y="2743200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544800" imgH="9448800" progId="">
                  <p:embed/>
                </p:oleObj>
              </mc:Choice>
              <mc:Fallback>
                <p:oleObj name="公式" r:id="rId4" imgW="15544800" imgH="9448800" progId="">
                  <p:embed/>
                  <p:pic>
                    <p:nvPicPr>
                      <p:cNvPr id="0" name="Picture 12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43200"/>
                        <a:ext cx="1295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96" name="Object 20"/>
          <p:cNvGraphicFramePr>
            <a:graphicFrameLocks noChangeAspect="1"/>
          </p:cNvGraphicFramePr>
          <p:nvPr/>
        </p:nvGraphicFramePr>
        <p:xfrm>
          <a:off x="6477000" y="1828800"/>
          <a:ext cx="101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92000" imgH="9448800" progId="">
                  <p:embed/>
                </p:oleObj>
              </mc:Choice>
              <mc:Fallback>
                <p:oleObj name="公式" r:id="rId6" imgW="12192000" imgH="9448800" progId="">
                  <p:embed/>
                  <p:pic>
                    <p:nvPicPr>
                      <p:cNvPr id="0" name="Picture 11" descr="image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828800"/>
                        <a:ext cx="1016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97" name="Line 21"/>
          <p:cNvSpPr>
            <a:spLocks noChangeShapeType="1"/>
          </p:cNvSpPr>
          <p:nvPr/>
        </p:nvSpPr>
        <p:spPr bwMode="auto">
          <a:xfrm>
            <a:off x="5592763" y="222250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1799" name="Object 23"/>
          <p:cNvGraphicFramePr>
            <a:graphicFrameLocks noChangeAspect="1"/>
          </p:cNvGraphicFramePr>
          <p:nvPr/>
        </p:nvGraphicFramePr>
        <p:xfrm>
          <a:off x="6553200" y="2921000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144000" imgH="5181600" progId="">
                  <p:embed/>
                </p:oleObj>
              </mc:Choice>
              <mc:Fallback>
                <p:oleObj name="公式" r:id="rId8" imgW="9144000" imgH="5181600" progId="">
                  <p:embed/>
                  <p:pic>
                    <p:nvPicPr>
                      <p:cNvPr id="0" name="Picture 10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21000"/>
                        <a:ext cx="762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00" name="Line 24"/>
          <p:cNvSpPr>
            <a:spLocks noChangeShapeType="1"/>
          </p:cNvSpPr>
          <p:nvPr/>
        </p:nvSpPr>
        <p:spPr bwMode="auto">
          <a:xfrm>
            <a:off x="5592763" y="3136900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31801" name="Group 25"/>
          <p:cNvGrpSpPr/>
          <p:nvPr/>
        </p:nvGrpSpPr>
        <p:grpSpPr bwMode="auto">
          <a:xfrm>
            <a:off x="685800" y="1524000"/>
            <a:ext cx="2233613" cy="2362200"/>
            <a:chOff x="3470" y="164"/>
            <a:chExt cx="1587" cy="1678"/>
          </a:xfrm>
        </p:grpSpPr>
        <p:sp>
          <p:nvSpPr>
            <p:cNvPr id="331802" name="Rectangle 26"/>
            <p:cNvSpPr>
              <a:spLocks noChangeArrowheads="1"/>
            </p:cNvSpPr>
            <p:nvPr/>
          </p:nvSpPr>
          <p:spPr bwMode="auto">
            <a:xfrm>
              <a:off x="3470" y="164"/>
              <a:ext cx="1587" cy="1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31803" name="Picture 27" descr="8-2"/>
            <p:cNvPicPr>
              <a:picLocks noChangeAspect="1" noChangeArrowheads="1"/>
            </p:cNvPicPr>
            <p:nvPr/>
          </p:nvPicPr>
          <p:blipFill>
            <a:blip r:embed="rId10" cstate="print"/>
            <a:srcRect l="44785"/>
            <a:stretch>
              <a:fillRect/>
            </a:stretch>
          </p:blipFill>
          <p:spPr bwMode="auto">
            <a:xfrm>
              <a:off x="3606" y="300"/>
              <a:ext cx="1451" cy="1439"/>
            </a:xfrm>
            <a:prstGeom prst="rect">
              <a:avLst/>
            </a:prstGeom>
            <a:noFill/>
          </p:spPr>
        </p:pic>
        <p:graphicFrame>
          <p:nvGraphicFramePr>
            <p:cNvPr id="331804" name="Object 28"/>
            <p:cNvGraphicFramePr>
              <a:graphicFrameLocks noChangeAspect="1"/>
            </p:cNvGraphicFramePr>
            <p:nvPr/>
          </p:nvGraphicFramePr>
          <p:xfrm>
            <a:off x="3564" y="1315"/>
            <a:ext cx="2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657600" imgH="5181600" progId="">
                    <p:embed/>
                  </p:oleObj>
                </mc:Choice>
                <mc:Fallback>
                  <p:oleObj name="公式" r:id="rId11" imgW="3657600" imgH="5181600" progId="">
                    <p:embed/>
                    <p:pic>
                      <p:nvPicPr>
                        <p:cNvPr id="0" name="Picture 9" descr="image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1315"/>
                          <a:ext cx="22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805" name="Object 29"/>
            <p:cNvGraphicFramePr>
              <a:graphicFrameLocks noChangeAspect="1"/>
            </p:cNvGraphicFramePr>
            <p:nvPr/>
          </p:nvGraphicFramePr>
          <p:xfrm>
            <a:off x="4558" y="709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3657600" imgH="4572000" progId="">
                    <p:embed/>
                  </p:oleObj>
                </mc:Choice>
                <mc:Fallback>
                  <p:oleObj name="公式" r:id="rId13" imgW="3657600" imgH="4572000" progId="">
                    <p:embed/>
                    <p:pic>
                      <p:nvPicPr>
                        <p:cNvPr id="0" name="Picture 8" descr="image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709"/>
                          <a:ext cx="21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1806" name="Object 30"/>
            <p:cNvGraphicFramePr>
              <a:graphicFrameLocks noChangeAspect="1"/>
            </p:cNvGraphicFramePr>
            <p:nvPr/>
          </p:nvGraphicFramePr>
          <p:xfrm>
            <a:off x="4241" y="346"/>
            <a:ext cx="1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3352800" imgH="3962400" progId="">
                    <p:embed/>
                  </p:oleObj>
                </mc:Choice>
                <mc:Fallback>
                  <p:oleObj name="公式" r:id="rId15" imgW="3352800" imgH="3962400" progId="">
                    <p:embed/>
                    <p:pic>
                      <p:nvPicPr>
                        <p:cNvPr id="0" name="Picture 7" descr="image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46"/>
                          <a:ext cx="19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1820" name="Object 44"/>
          <p:cNvGraphicFramePr>
            <a:graphicFrameLocks noChangeAspect="1"/>
          </p:cNvGraphicFramePr>
          <p:nvPr/>
        </p:nvGraphicFramePr>
        <p:xfrm>
          <a:off x="2971800" y="4981575"/>
          <a:ext cx="78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9448800" imgH="4267200" progId="">
                  <p:embed/>
                </p:oleObj>
              </mc:Choice>
              <mc:Fallback>
                <p:oleObj name="公式" r:id="rId17" imgW="9448800" imgH="4267200" progId="">
                  <p:embed/>
                  <p:pic>
                    <p:nvPicPr>
                      <p:cNvPr id="0" name="Picture 6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81575"/>
                        <a:ext cx="787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22" name="Line 46"/>
          <p:cNvSpPr>
            <a:spLocks noChangeShapeType="1"/>
          </p:cNvSpPr>
          <p:nvPr/>
        </p:nvSpPr>
        <p:spPr bwMode="auto">
          <a:xfrm>
            <a:off x="4038600" y="5159375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1823" name="Object 47"/>
          <p:cNvGraphicFramePr>
            <a:graphicFrameLocks noChangeAspect="1"/>
          </p:cNvGraphicFramePr>
          <p:nvPr/>
        </p:nvGraphicFramePr>
        <p:xfrm>
          <a:off x="5029200" y="4765675"/>
          <a:ext cx="101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2192000" imgH="9448800" progId="">
                  <p:embed/>
                </p:oleObj>
              </mc:Choice>
              <mc:Fallback>
                <p:oleObj name="公式" r:id="rId19" imgW="12192000" imgH="9448800" progId="">
                  <p:embed/>
                  <p:pic>
                    <p:nvPicPr>
                      <p:cNvPr id="0" name="Picture 5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65675"/>
                        <a:ext cx="1016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25" name="Line 49"/>
          <p:cNvSpPr>
            <a:spLocks noChangeShapeType="1"/>
          </p:cNvSpPr>
          <p:nvPr/>
        </p:nvSpPr>
        <p:spPr bwMode="auto">
          <a:xfrm>
            <a:off x="6553200" y="5159375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1826" name="Object 50"/>
          <p:cNvGraphicFramePr>
            <a:graphicFrameLocks noChangeAspect="1"/>
          </p:cNvGraphicFramePr>
          <p:nvPr/>
        </p:nvGraphicFramePr>
        <p:xfrm>
          <a:off x="7315200" y="4943475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9448800" imgH="5181600" progId="">
                  <p:embed/>
                </p:oleObj>
              </mc:Choice>
              <mc:Fallback>
                <p:oleObj name="公式" r:id="rId21" imgW="9448800" imgH="5181600" progId="">
                  <p:embed/>
                  <p:pic>
                    <p:nvPicPr>
                      <p:cNvPr id="0" name="Picture 4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943475"/>
                        <a:ext cx="78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5"/>
          <p:cNvGrpSpPr/>
          <p:nvPr/>
        </p:nvGrpSpPr>
        <p:grpSpPr bwMode="auto">
          <a:xfrm>
            <a:off x="762000" y="4038600"/>
            <a:ext cx="2233613" cy="2362200"/>
            <a:chOff x="3470" y="164"/>
            <a:chExt cx="1587" cy="1678"/>
          </a:xfrm>
        </p:grpSpPr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470" y="164"/>
              <a:ext cx="1587" cy="1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" name="Picture 27" descr="8-2"/>
            <p:cNvPicPr>
              <a:picLocks noChangeAspect="1" noChangeArrowheads="1"/>
            </p:cNvPicPr>
            <p:nvPr/>
          </p:nvPicPr>
          <p:blipFill>
            <a:blip r:embed="rId10" cstate="print"/>
            <a:srcRect l="44785"/>
            <a:stretch>
              <a:fillRect/>
            </a:stretch>
          </p:blipFill>
          <p:spPr bwMode="auto">
            <a:xfrm>
              <a:off x="3606" y="300"/>
              <a:ext cx="1451" cy="1439"/>
            </a:xfrm>
            <a:prstGeom prst="rect">
              <a:avLst/>
            </a:prstGeom>
            <a:noFill/>
          </p:spPr>
        </p:pic>
        <p:graphicFrame>
          <p:nvGraphicFramePr>
            <p:cNvPr id="31" name="Object 28"/>
            <p:cNvGraphicFramePr>
              <a:graphicFrameLocks noChangeAspect="1"/>
            </p:cNvGraphicFramePr>
            <p:nvPr/>
          </p:nvGraphicFramePr>
          <p:xfrm>
            <a:off x="3564" y="1315"/>
            <a:ext cx="2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3657600" imgH="5181600" progId="">
                    <p:embed/>
                  </p:oleObj>
                </mc:Choice>
                <mc:Fallback>
                  <p:oleObj name="公式" r:id="rId23" imgW="3657600" imgH="5181600" progId="">
                    <p:embed/>
                    <p:pic>
                      <p:nvPicPr>
                        <p:cNvPr id="0" name="Picture 14" descr="image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" y="1315"/>
                          <a:ext cx="22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9"/>
            <p:cNvGraphicFramePr>
              <a:graphicFrameLocks noChangeAspect="1"/>
            </p:cNvGraphicFramePr>
            <p:nvPr/>
          </p:nvGraphicFramePr>
          <p:xfrm>
            <a:off x="4558" y="709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3657600" imgH="4572000" progId="">
                    <p:embed/>
                  </p:oleObj>
                </mc:Choice>
                <mc:Fallback>
                  <p:oleObj name="公式" r:id="rId24" imgW="3657600" imgH="4572000" progId="">
                    <p:embed/>
                    <p:pic>
                      <p:nvPicPr>
                        <p:cNvPr id="0" name="Picture 15" descr="image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709"/>
                          <a:ext cx="21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0"/>
            <p:cNvGraphicFramePr>
              <a:graphicFrameLocks noChangeAspect="1"/>
            </p:cNvGraphicFramePr>
            <p:nvPr/>
          </p:nvGraphicFramePr>
          <p:xfrm>
            <a:off x="4241" y="346"/>
            <a:ext cx="1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3352800" imgH="3962400" progId="">
                    <p:embed/>
                  </p:oleObj>
                </mc:Choice>
                <mc:Fallback>
                  <p:oleObj name="公式" r:id="rId25" imgW="3352800" imgH="3962400" progId="">
                    <p:embed/>
                    <p:pic>
                      <p:nvPicPr>
                        <p:cNvPr id="0" name="Picture 16" descr="image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46"/>
                          <a:ext cx="19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矩形 33"/>
          <p:cNvSpPr/>
          <p:nvPr/>
        </p:nvSpPr>
        <p:spPr>
          <a:xfrm>
            <a:off x="2286000" y="53340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09800" y="5334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仿宋" pitchFamily="49" charset="-122"/>
                <a:ea typeface="仿宋" pitchFamily="49" charset="-122"/>
              </a:rPr>
              <a:t>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1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339DA-F0B3-4147-AF64-0D6D138032F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36926" name="Line 30"/>
          <p:cNvSpPr>
            <a:spLocks noChangeShapeType="1"/>
          </p:cNvSpPr>
          <p:nvPr/>
        </p:nvSpPr>
        <p:spPr bwMode="auto">
          <a:xfrm>
            <a:off x="4572000" y="2684462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6927" name="Object 31"/>
          <p:cNvGraphicFramePr>
            <a:graphicFrameLocks noChangeAspect="1"/>
          </p:cNvGraphicFramePr>
          <p:nvPr/>
        </p:nvGraphicFramePr>
        <p:xfrm>
          <a:off x="5346700" y="2290762"/>
          <a:ext cx="99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887200" imgH="9448800" progId="">
                  <p:embed/>
                </p:oleObj>
              </mc:Choice>
              <mc:Fallback>
                <p:oleObj name="公式" r:id="rId2" imgW="11887200" imgH="9448800" progId="">
                  <p:embed/>
                  <p:pic>
                    <p:nvPicPr>
                      <p:cNvPr id="0" name="Picture 12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290762"/>
                        <a:ext cx="990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29" name="Line 33"/>
          <p:cNvSpPr>
            <a:spLocks noChangeShapeType="1"/>
          </p:cNvSpPr>
          <p:nvPr/>
        </p:nvSpPr>
        <p:spPr bwMode="auto">
          <a:xfrm>
            <a:off x="6858000" y="2684462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6930" name="Object 34"/>
          <p:cNvGraphicFramePr>
            <a:graphicFrameLocks noChangeAspect="1"/>
          </p:cNvGraphicFramePr>
          <p:nvPr/>
        </p:nvGraphicFramePr>
        <p:xfrm>
          <a:off x="7620000" y="2468562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144000" imgH="5181600" progId="">
                  <p:embed/>
                </p:oleObj>
              </mc:Choice>
              <mc:Fallback>
                <p:oleObj name="公式" r:id="rId4" imgW="9144000" imgH="5181600" progId="">
                  <p:embed/>
                  <p:pic>
                    <p:nvPicPr>
                      <p:cNvPr id="0" name="Picture 11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468562"/>
                        <a:ext cx="762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1" name="Object 35"/>
          <p:cNvGraphicFramePr>
            <a:graphicFrameLocks noChangeAspect="1"/>
          </p:cNvGraphicFramePr>
          <p:nvPr/>
        </p:nvGraphicFramePr>
        <p:xfrm>
          <a:off x="3124200" y="5022850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0" imgH="4267200" progId="">
                  <p:embed/>
                </p:oleObj>
              </mc:Choice>
              <mc:Fallback>
                <p:oleObj name="公式" r:id="rId6" imgW="9144000" imgH="4267200" progId="">
                  <p:embed/>
                  <p:pic>
                    <p:nvPicPr>
                      <p:cNvPr id="0" name="Picture 10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2850"/>
                        <a:ext cx="762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3" name="Object 37"/>
          <p:cNvGraphicFramePr>
            <a:graphicFrameLocks noChangeAspect="1"/>
          </p:cNvGraphicFramePr>
          <p:nvPr/>
        </p:nvGraphicFramePr>
        <p:xfrm>
          <a:off x="5346700" y="4806950"/>
          <a:ext cx="99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887200" imgH="9448800" progId="">
                  <p:embed/>
                </p:oleObj>
              </mc:Choice>
              <mc:Fallback>
                <p:oleObj name="公式" r:id="rId8" imgW="11887200" imgH="9448800" progId="">
                  <p:embed/>
                  <p:pic>
                    <p:nvPicPr>
                      <p:cNvPr id="0" name="Picture 9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4806950"/>
                        <a:ext cx="990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34" name="Line 38"/>
          <p:cNvSpPr>
            <a:spLocks noChangeShapeType="1"/>
          </p:cNvSpPr>
          <p:nvPr/>
        </p:nvSpPr>
        <p:spPr bwMode="auto">
          <a:xfrm>
            <a:off x="4572000" y="520065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6936" name="Line 40"/>
          <p:cNvSpPr>
            <a:spLocks noChangeShapeType="1"/>
          </p:cNvSpPr>
          <p:nvPr/>
        </p:nvSpPr>
        <p:spPr bwMode="auto">
          <a:xfrm>
            <a:off x="6934200" y="520065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6937" name="Object 41"/>
          <p:cNvGraphicFramePr>
            <a:graphicFrameLocks noChangeAspect="1"/>
          </p:cNvGraphicFramePr>
          <p:nvPr/>
        </p:nvGraphicFramePr>
        <p:xfrm>
          <a:off x="7696200" y="4984750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448800" imgH="5181600" progId="">
                  <p:embed/>
                </p:oleObj>
              </mc:Choice>
              <mc:Fallback>
                <p:oleObj name="公式" r:id="rId10" imgW="9448800" imgH="5181600" progId="">
                  <p:embed/>
                  <p:pic>
                    <p:nvPicPr>
                      <p:cNvPr id="0" name="Picture 8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984750"/>
                        <a:ext cx="78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38" name="Object 42"/>
          <p:cNvGraphicFramePr>
            <a:graphicFrameLocks noChangeAspect="1"/>
          </p:cNvGraphicFramePr>
          <p:nvPr/>
        </p:nvGraphicFramePr>
        <p:xfrm>
          <a:off x="3048000" y="2506662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144000" imgH="4267200" progId="">
                  <p:embed/>
                </p:oleObj>
              </mc:Choice>
              <mc:Fallback>
                <p:oleObj name="公式" r:id="rId12" imgW="9144000" imgH="4267200" progId="">
                  <p:embed/>
                  <p:pic>
                    <p:nvPicPr>
                      <p:cNvPr id="0" name="Picture 7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06662"/>
                        <a:ext cx="762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6939" name="Group 43"/>
          <p:cNvGrpSpPr/>
          <p:nvPr/>
        </p:nvGrpSpPr>
        <p:grpSpPr bwMode="auto">
          <a:xfrm>
            <a:off x="685800" y="1676400"/>
            <a:ext cx="1871663" cy="2016125"/>
            <a:chOff x="340" y="1616"/>
            <a:chExt cx="1179" cy="1270"/>
          </a:xfrm>
        </p:grpSpPr>
        <p:sp>
          <p:nvSpPr>
            <p:cNvPr id="336940" name="Rectangle 44"/>
            <p:cNvSpPr>
              <a:spLocks noChangeArrowheads="1"/>
            </p:cNvSpPr>
            <p:nvPr/>
          </p:nvSpPr>
          <p:spPr bwMode="auto">
            <a:xfrm>
              <a:off x="340" y="1616"/>
              <a:ext cx="1179" cy="1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36941" name="Picture 45" descr="8-2(c"/>
            <p:cNvPicPr>
              <a:picLocks noChangeAspect="1" noChangeArrowheads="1"/>
            </p:cNvPicPr>
            <p:nvPr/>
          </p:nvPicPr>
          <p:blipFill>
            <a:blip r:embed="rId14" cstate="print"/>
            <a:srcRect r="52158"/>
            <a:stretch>
              <a:fillRect/>
            </a:stretch>
          </p:blipFill>
          <p:spPr bwMode="auto">
            <a:xfrm>
              <a:off x="476" y="1661"/>
              <a:ext cx="998" cy="1145"/>
            </a:xfrm>
            <a:prstGeom prst="rect">
              <a:avLst/>
            </a:prstGeom>
            <a:noFill/>
          </p:spPr>
        </p:pic>
        <p:graphicFrame>
          <p:nvGraphicFramePr>
            <p:cNvPr id="336942" name="Object 46"/>
            <p:cNvGraphicFramePr>
              <a:graphicFrameLocks noChangeAspect="1"/>
            </p:cNvGraphicFramePr>
            <p:nvPr/>
          </p:nvGraphicFramePr>
          <p:xfrm>
            <a:off x="612" y="2432"/>
            <a:ext cx="2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3657600" imgH="5181600" progId="">
                    <p:embed/>
                  </p:oleObj>
                </mc:Choice>
                <mc:Fallback>
                  <p:oleObj name="公式" r:id="rId15" imgW="3657600" imgH="5181600" progId="">
                    <p:embed/>
                    <p:pic>
                      <p:nvPicPr>
                        <p:cNvPr id="0" name="Picture 6" descr="image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432"/>
                          <a:ext cx="22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43" name="Object 47"/>
            <p:cNvGraphicFramePr>
              <a:graphicFrameLocks noChangeAspect="1"/>
            </p:cNvGraphicFramePr>
            <p:nvPr/>
          </p:nvGraphicFramePr>
          <p:xfrm>
            <a:off x="476" y="1933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3657600" imgH="4572000" progId="">
                    <p:embed/>
                  </p:oleObj>
                </mc:Choice>
                <mc:Fallback>
                  <p:oleObj name="公式" r:id="rId17" imgW="3657600" imgH="4572000" progId="">
                    <p:embed/>
                    <p:pic>
                      <p:nvPicPr>
                        <p:cNvPr id="0" name="Picture 5" descr="image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933"/>
                          <a:ext cx="21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6944" name="Object 48"/>
            <p:cNvGraphicFramePr>
              <a:graphicFrameLocks noChangeAspect="1"/>
            </p:cNvGraphicFramePr>
            <p:nvPr/>
          </p:nvGraphicFramePr>
          <p:xfrm>
            <a:off x="1156" y="1706"/>
            <a:ext cx="1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3352800" imgH="3962400" progId="">
                    <p:embed/>
                  </p:oleObj>
                </mc:Choice>
                <mc:Fallback>
                  <p:oleObj name="公式" r:id="rId19" imgW="3352800" imgH="3962400" progId="">
                    <p:embed/>
                    <p:pic>
                      <p:nvPicPr>
                        <p:cNvPr id="0" name="Picture 4" descr="image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706"/>
                          <a:ext cx="19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43"/>
          <p:cNvGrpSpPr/>
          <p:nvPr/>
        </p:nvGrpSpPr>
        <p:grpSpPr bwMode="auto">
          <a:xfrm>
            <a:off x="762000" y="4114800"/>
            <a:ext cx="1871663" cy="2016125"/>
            <a:chOff x="340" y="1616"/>
            <a:chExt cx="1179" cy="1270"/>
          </a:xfrm>
        </p:grpSpPr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340" y="1616"/>
              <a:ext cx="1179" cy="1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9" name="Picture 45" descr="8-2(c"/>
            <p:cNvPicPr>
              <a:picLocks noChangeAspect="1" noChangeArrowheads="1"/>
            </p:cNvPicPr>
            <p:nvPr/>
          </p:nvPicPr>
          <p:blipFill>
            <a:blip r:embed="rId14" cstate="print"/>
            <a:srcRect r="52158"/>
            <a:stretch>
              <a:fillRect/>
            </a:stretch>
          </p:blipFill>
          <p:spPr bwMode="auto">
            <a:xfrm>
              <a:off x="476" y="1661"/>
              <a:ext cx="998" cy="1145"/>
            </a:xfrm>
            <a:prstGeom prst="rect">
              <a:avLst/>
            </a:prstGeom>
            <a:noFill/>
          </p:spPr>
        </p:pic>
        <p:graphicFrame>
          <p:nvGraphicFramePr>
            <p:cNvPr id="30" name="Object 46"/>
            <p:cNvGraphicFramePr>
              <a:graphicFrameLocks noChangeAspect="1"/>
            </p:cNvGraphicFramePr>
            <p:nvPr/>
          </p:nvGraphicFramePr>
          <p:xfrm>
            <a:off x="612" y="2432"/>
            <a:ext cx="2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3657600" imgH="5181600" progId="">
                    <p:embed/>
                  </p:oleObj>
                </mc:Choice>
                <mc:Fallback>
                  <p:oleObj name="公式" r:id="rId21" imgW="3657600" imgH="5181600" progId="">
                    <p:embed/>
                    <p:pic>
                      <p:nvPicPr>
                        <p:cNvPr id="0" name="Picture 13" descr="image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432"/>
                          <a:ext cx="22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7"/>
            <p:cNvGraphicFramePr>
              <a:graphicFrameLocks noChangeAspect="1"/>
            </p:cNvGraphicFramePr>
            <p:nvPr/>
          </p:nvGraphicFramePr>
          <p:xfrm>
            <a:off x="476" y="1933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3657600" imgH="4572000" progId="">
                    <p:embed/>
                  </p:oleObj>
                </mc:Choice>
                <mc:Fallback>
                  <p:oleObj name="公式" r:id="rId22" imgW="3657600" imgH="4572000" progId="">
                    <p:embed/>
                    <p:pic>
                      <p:nvPicPr>
                        <p:cNvPr id="0" name="Picture 14" descr="image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933"/>
                          <a:ext cx="21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8"/>
            <p:cNvGraphicFramePr>
              <a:graphicFrameLocks noChangeAspect="1"/>
            </p:cNvGraphicFramePr>
            <p:nvPr/>
          </p:nvGraphicFramePr>
          <p:xfrm>
            <a:off x="1156" y="1706"/>
            <a:ext cx="19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3352800" imgH="3962400" progId="">
                    <p:embed/>
                  </p:oleObj>
                </mc:Choice>
                <mc:Fallback>
                  <p:oleObj name="公式" r:id="rId23" imgW="3352800" imgH="3962400" progId="">
                    <p:embed/>
                    <p:pic>
                      <p:nvPicPr>
                        <p:cNvPr id="0" name="Picture 15" descr="image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706"/>
                          <a:ext cx="19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矩形 32"/>
          <p:cNvSpPr/>
          <p:nvPr/>
        </p:nvSpPr>
        <p:spPr>
          <a:xfrm>
            <a:off x="838200" y="5105400"/>
            <a:ext cx="533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38200" y="5105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仿宋" pitchFamily="49" charset="-122"/>
                <a:ea typeface="仿宋" pitchFamily="49" charset="-122"/>
              </a:rPr>
              <a:t>增加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6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B4A1C-48C7-4132-A52D-08A816D7712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066800" y="1676400"/>
            <a:ext cx="48244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由</a:t>
            </a:r>
            <a:r>
              <a:rPr lang="en-US" altLang="zh-CN" sz="2400" i="1"/>
              <a:t>N </a:t>
            </a:r>
            <a:r>
              <a:rPr lang="zh-CN" altLang="en-US" sz="2400"/>
              <a:t>匝导线构成的线圈时： 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1600200" y="2209800"/>
          <a:ext cx="3656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891200" imgH="9448800" progId="">
                  <p:embed/>
                </p:oleObj>
              </mc:Choice>
              <mc:Fallback>
                <p:oleObj r:id="rId2" imgW="43891200" imgH="9448800" progId="">
                  <p:embed/>
                  <p:pic>
                    <p:nvPicPr>
                      <p:cNvPr id="0" name="Picture 6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3656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2057400" y="3048000"/>
          <a:ext cx="2767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223200" imgH="10363200" progId="">
                  <p:embed/>
                </p:oleObj>
              </mc:Choice>
              <mc:Fallback>
                <p:oleObj name="公式" r:id="rId4" imgW="33223200" imgH="10363200" progId="">
                  <p:embed/>
                  <p:pic>
                    <p:nvPicPr>
                      <p:cNvPr id="0" name="Picture 5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27670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914400" y="4191000"/>
            <a:ext cx="18716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全磁通： </a:t>
            </a:r>
          </a:p>
        </p:txBody>
      </p:sp>
      <p:graphicFrame>
        <p:nvGraphicFramePr>
          <p:cNvPr id="337928" name="Object 8"/>
          <p:cNvGraphicFramePr>
            <a:graphicFrameLocks noChangeAspect="1"/>
          </p:cNvGraphicFramePr>
          <p:nvPr/>
        </p:nvGraphicFramePr>
        <p:xfrm>
          <a:off x="2438400" y="4038600"/>
          <a:ext cx="1344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154400" imgH="10363200" progId="">
                  <p:embed/>
                </p:oleObj>
              </mc:Choice>
              <mc:Fallback>
                <p:oleObj r:id="rId6" imgW="16154400" imgH="10363200" progId="">
                  <p:embed/>
                  <p:pic>
                    <p:nvPicPr>
                      <p:cNvPr id="0" name="Picture 4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13446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0" name="Object 10"/>
          <p:cNvGraphicFramePr>
            <a:graphicFrameLocks noChangeAspect="1"/>
          </p:cNvGraphicFramePr>
          <p:nvPr/>
        </p:nvGraphicFramePr>
        <p:xfrm>
          <a:off x="6477000" y="4267200"/>
          <a:ext cx="11668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020800" imgH="4267200" progId="">
                  <p:embed/>
                </p:oleObj>
              </mc:Choice>
              <mc:Fallback>
                <p:oleObj r:id="rId8" imgW="14020800" imgH="4267200" progId="">
                  <p:embed/>
                  <p:pic>
                    <p:nvPicPr>
                      <p:cNvPr id="0" name="Picture 3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267200"/>
                        <a:ext cx="11668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1" name="Text Box 11"/>
          <p:cNvSpPr txBox="1">
            <a:spLocks noChangeArrowheads="1"/>
          </p:cNvSpPr>
          <p:nvPr/>
        </p:nvSpPr>
        <p:spPr bwMode="auto">
          <a:xfrm>
            <a:off x="4495800" y="4191000"/>
            <a:ext cx="20875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磁通匝链数： </a:t>
            </a:r>
          </a:p>
        </p:txBody>
      </p:sp>
      <p:graphicFrame>
        <p:nvGraphicFramePr>
          <p:cNvPr id="337934" name="Object 14"/>
          <p:cNvGraphicFramePr>
            <a:graphicFrameLocks noChangeAspect="1"/>
          </p:cNvGraphicFramePr>
          <p:nvPr/>
        </p:nvGraphicFramePr>
        <p:xfrm>
          <a:off x="1676400" y="5257800"/>
          <a:ext cx="16081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202400" imgH="9448800" progId="">
                  <p:embed/>
                </p:oleObj>
              </mc:Choice>
              <mc:Fallback>
                <p:oleObj r:id="rId10" imgW="19202400" imgH="9448800" progId="">
                  <p:embed/>
                  <p:pic>
                    <p:nvPicPr>
                      <p:cNvPr id="0" name="Picture 2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160813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5" name="Text Box 15"/>
          <p:cNvSpPr txBox="1">
            <a:spLocks noChangeArrowheads="1"/>
          </p:cNvSpPr>
          <p:nvPr/>
        </p:nvSpPr>
        <p:spPr bwMode="auto">
          <a:xfrm>
            <a:off x="3886200" y="5421312"/>
            <a:ext cx="22336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单位：伏特</a:t>
            </a:r>
          </a:p>
        </p:txBody>
      </p:sp>
      <p:graphicFrame>
        <p:nvGraphicFramePr>
          <p:cNvPr id="337936" name="Object 16"/>
          <p:cNvGraphicFramePr>
            <a:graphicFrameLocks noChangeAspect="1"/>
          </p:cNvGraphicFramePr>
          <p:nvPr/>
        </p:nvGraphicFramePr>
        <p:xfrm>
          <a:off x="6156325" y="5389562"/>
          <a:ext cx="23034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336000" imgH="4876800" progId="">
                  <p:embed/>
                </p:oleObj>
              </mc:Choice>
              <mc:Fallback>
                <p:oleObj r:id="rId12" imgW="21336000" imgH="4876800" progId="">
                  <p:embed/>
                  <p:pic>
                    <p:nvPicPr>
                      <p:cNvPr id="0" name="Picture 1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389562"/>
                        <a:ext cx="23034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05493-3A90-46DE-9DA8-881E9746749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1025525" y="1727200"/>
            <a:ext cx="4994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设闭合线圈回路的电阻为</a:t>
            </a:r>
            <a:r>
              <a:rPr lang="en-US" altLang="zh-CN" sz="2400" i="1"/>
              <a:t>R</a:t>
            </a:r>
            <a:r>
              <a:rPr lang="en-US" altLang="zh-CN" sz="2400"/>
              <a:t> 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1295400" y="2590800"/>
            <a:ext cx="2286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感应电流：</a:t>
            </a:r>
          </a:p>
        </p:txBody>
      </p:sp>
      <p:graphicFrame>
        <p:nvGraphicFramePr>
          <p:cNvPr id="338950" name="Object 6"/>
          <p:cNvGraphicFramePr>
            <a:graphicFrameLocks noChangeAspect="1"/>
          </p:cNvGraphicFramePr>
          <p:nvPr/>
        </p:nvGraphicFramePr>
        <p:xfrm>
          <a:off x="3886200" y="2362200"/>
          <a:ext cx="2266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432000" imgH="9753600" progId="">
                  <p:embed/>
                </p:oleObj>
              </mc:Choice>
              <mc:Fallback>
                <p:oleObj r:id="rId2" imgW="27432000" imgH="9753600" progId="">
                  <p:embed/>
                  <p:pic>
                    <p:nvPicPr>
                      <p:cNvPr id="0" name="Picture 2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22669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1295400" y="3657600"/>
            <a:ext cx="2514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感应电荷量：</a:t>
            </a:r>
          </a:p>
        </p:txBody>
      </p:sp>
      <p:graphicFrame>
        <p:nvGraphicFramePr>
          <p:cNvPr id="338954" name="Object 10"/>
          <p:cNvGraphicFramePr>
            <a:graphicFrameLocks noChangeAspect="1"/>
          </p:cNvGraphicFramePr>
          <p:nvPr/>
        </p:nvGraphicFramePr>
        <p:xfrm>
          <a:off x="3657600" y="3505200"/>
          <a:ext cx="48355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607200" imgH="9448800" progId="">
                  <p:embed/>
                </p:oleObj>
              </mc:Choice>
              <mc:Fallback>
                <p:oleObj r:id="rId4" imgW="57607200" imgH="9448800" progId="">
                  <p:embed/>
                  <p:pic>
                    <p:nvPicPr>
                      <p:cNvPr id="0" name="Picture 1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48355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914400" y="5029200"/>
            <a:ext cx="7391400" cy="9787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</a:rPr>
              <a:t>    结论：</a:t>
            </a:r>
            <a:r>
              <a:rPr lang="zh-CN" altLang="en-US" sz="2400" dirty="0"/>
              <a:t>在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1 </a:t>
            </a:r>
            <a:r>
              <a:rPr lang="zh-CN" altLang="en-US" sz="2400" dirty="0"/>
              <a:t>到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2 </a:t>
            </a:r>
            <a:r>
              <a:rPr lang="zh-CN" altLang="en-US" sz="2400" dirty="0"/>
              <a:t>时间内</a:t>
            </a:r>
            <a:r>
              <a:rPr lang="zh-CN" altLang="en-US" sz="2400" dirty="0">
                <a:latin typeface="华文行楷" panose="02010800040101010101" charset="-122"/>
                <a:ea typeface="华文行楷" panose="02010800040101010101" charset="-122"/>
              </a:rPr>
              <a:t>感应电荷量</a:t>
            </a:r>
            <a:r>
              <a:rPr lang="zh-CN" altLang="en-US" sz="2400" dirty="0"/>
              <a:t>仅与线圈回路中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charset="-122"/>
                <a:ea typeface="华文行楷" panose="02010800040101010101" charset="-122"/>
              </a:rPr>
              <a:t>全磁通的变化量</a:t>
            </a:r>
            <a:r>
              <a:rPr lang="zh-CN" altLang="en-US" sz="2400" dirty="0"/>
              <a:t>成正比，而</a:t>
            </a:r>
            <a:r>
              <a:rPr lang="zh-CN" altLang="en-US" sz="2400" dirty="0">
                <a:solidFill>
                  <a:srgbClr val="002060"/>
                </a:solidFill>
              </a:rPr>
              <a:t>与全磁通变化的快慢无关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228A-70AF-4E26-BEF3-01319422DE9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762000" y="1371600"/>
            <a:ext cx="1600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楞次定律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7696200" cy="1352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）在发生电磁感应</a:t>
            </a:r>
            <a:r>
              <a:rPr kumimoji="1" lang="zh-CN" altLang="en-US" sz="2400" dirty="0">
                <a:latin typeface="宋体" panose="02010600030101010101" pitchFamily="2" charset="-122"/>
              </a:rPr>
              <a:t>时，导体回路中感应电流的方向，总是使它自己激发的磁场穿过回路面积的磁通量去</a:t>
            </a:r>
            <a:r>
              <a:rPr kumimoji="1" lang="zh-CN" altLang="en-US" sz="2400" dirty="0">
                <a:solidFill>
                  <a:srgbClr val="FF3300"/>
                </a:solidFill>
                <a:latin typeface="华文行楷" panose="02010800040101010101" charset="-122"/>
                <a:ea typeface="华文行楷" panose="02010800040101010101" charset="-122"/>
              </a:rPr>
              <a:t>阻止</a:t>
            </a:r>
            <a:r>
              <a:rPr kumimoji="1" lang="zh-CN" altLang="en-US" sz="2400" dirty="0">
                <a:latin typeface="宋体" panose="02010600030101010101" pitchFamily="2" charset="-122"/>
              </a:rPr>
              <a:t>引起感应电流的磁通量的变化。 </a:t>
            </a:r>
          </a:p>
        </p:txBody>
      </p:sp>
      <p:grpSp>
        <p:nvGrpSpPr>
          <p:cNvPr id="332818" name="Group 18"/>
          <p:cNvGrpSpPr/>
          <p:nvPr/>
        </p:nvGrpSpPr>
        <p:grpSpPr bwMode="auto">
          <a:xfrm>
            <a:off x="468312" y="3733800"/>
            <a:ext cx="3960813" cy="2376488"/>
            <a:chOff x="249" y="2296"/>
            <a:chExt cx="2495" cy="1497"/>
          </a:xfrm>
        </p:grpSpPr>
        <p:sp>
          <p:nvSpPr>
            <p:cNvPr id="332819" name="Rectangle 19"/>
            <p:cNvSpPr>
              <a:spLocks noChangeArrowheads="1"/>
            </p:cNvSpPr>
            <p:nvPr/>
          </p:nvSpPr>
          <p:spPr bwMode="auto">
            <a:xfrm>
              <a:off x="249" y="2296"/>
              <a:ext cx="2495" cy="14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2820" name="Group 20"/>
            <p:cNvGrpSpPr/>
            <p:nvPr/>
          </p:nvGrpSpPr>
          <p:grpSpPr bwMode="auto">
            <a:xfrm>
              <a:off x="249" y="2341"/>
              <a:ext cx="2430" cy="1451"/>
              <a:chOff x="249" y="119"/>
              <a:chExt cx="2430" cy="1451"/>
            </a:xfrm>
          </p:grpSpPr>
          <p:sp>
            <p:nvSpPr>
              <p:cNvPr id="332821" name="Text Box 21"/>
              <p:cNvSpPr txBox="1">
                <a:spLocks noChangeArrowheads="1"/>
              </p:cNvSpPr>
              <p:nvPr/>
            </p:nvSpPr>
            <p:spPr bwMode="auto">
              <a:xfrm>
                <a:off x="295" y="799"/>
                <a:ext cx="1872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FFE701"/>
                    </a:solidFill>
                    <a:ea typeface="黑体" panose="02010609060101010101" pitchFamily="49" charset="-122"/>
                  </a:rPr>
                  <a:t>楞次定律：</a:t>
                </a:r>
              </a:p>
            </p:txBody>
          </p:sp>
          <p:pic>
            <p:nvPicPr>
              <p:cNvPr id="332822" name="Picture 22" descr="8-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47560"/>
              <a:stretch>
                <a:fillRect/>
              </a:stretch>
            </p:blipFill>
            <p:spPr bwMode="auto">
              <a:xfrm>
                <a:off x="249" y="119"/>
                <a:ext cx="2430" cy="1451"/>
              </a:xfrm>
              <a:prstGeom prst="rect">
                <a:avLst/>
              </a:prstGeom>
              <a:noFill/>
            </p:spPr>
          </p:pic>
          <p:graphicFrame>
            <p:nvGraphicFramePr>
              <p:cNvPr id="332823" name="Object 23"/>
              <p:cNvGraphicFramePr>
                <a:graphicFrameLocks noChangeAspect="1"/>
              </p:cNvGraphicFramePr>
              <p:nvPr/>
            </p:nvGraphicFramePr>
            <p:xfrm>
              <a:off x="1791" y="1117"/>
              <a:ext cx="19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3048000" imgH="4267200" progId="">
                      <p:embed/>
                    </p:oleObj>
                  </mc:Choice>
                  <mc:Fallback>
                    <p:oleObj name="公式" r:id="rId3" imgW="3048000" imgH="4267200" progId="">
                      <p:embed/>
                      <p:pic>
                        <p:nvPicPr>
                          <p:cNvPr id="0" name="Picture 4" descr="image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1117"/>
                            <a:ext cx="19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2824" name="Object 24"/>
              <p:cNvGraphicFramePr>
                <a:graphicFrameLocks noChangeAspect="1"/>
              </p:cNvGraphicFramePr>
              <p:nvPr/>
            </p:nvGraphicFramePr>
            <p:xfrm>
              <a:off x="431" y="799"/>
              <a:ext cx="17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3352800" imgH="5181600" progId="">
                      <p:embed/>
                    </p:oleObj>
                  </mc:Choice>
                  <mc:Fallback>
                    <p:oleObj name="公式" r:id="rId5" imgW="3352800" imgH="5181600" progId="">
                      <p:embed/>
                      <p:pic>
                        <p:nvPicPr>
                          <p:cNvPr id="0" name="Picture 3" descr="image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799"/>
                            <a:ext cx="17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2825" name="Group 25"/>
          <p:cNvGrpSpPr/>
          <p:nvPr/>
        </p:nvGrpSpPr>
        <p:grpSpPr bwMode="auto">
          <a:xfrm>
            <a:off x="4583112" y="3733800"/>
            <a:ext cx="4103688" cy="2376488"/>
            <a:chOff x="2971" y="2296"/>
            <a:chExt cx="2585" cy="1497"/>
          </a:xfrm>
        </p:grpSpPr>
        <p:sp>
          <p:nvSpPr>
            <p:cNvPr id="332826" name="Rectangle 26"/>
            <p:cNvSpPr>
              <a:spLocks noChangeArrowheads="1"/>
            </p:cNvSpPr>
            <p:nvPr/>
          </p:nvSpPr>
          <p:spPr bwMode="auto">
            <a:xfrm>
              <a:off x="2971" y="2296"/>
              <a:ext cx="2585" cy="14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2827" name="Group 27"/>
            <p:cNvGrpSpPr/>
            <p:nvPr/>
          </p:nvGrpSpPr>
          <p:grpSpPr bwMode="auto">
            <a:xfrm>
              <a:off x="3061" y="2341"/>
              <a:ext cx="2430" cy="1361"/>
              <a:chOff x="3061" y="164"/>
              <a:chExt cx="2430" cy="1361"/>
            </a:xfrm>
          </p:grpSpPr>
          <p:pic>
            <p:nvPicPr>
              <p:cNvPr id="332828" name="Picture 28" descr="8-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50813"/>
              <a:stretch>
                <a:fillRect/>
              </a:stretch>
            </p:blipFill>
            <p:spPr bwMode="auto">
              <a:xfrm>
                <a:off x="3061" y="164"/>
                <a:ext cx="2430" cy="1361"/>
              </a:xfrm>
              <a:prstGeom prst="rect">
                <a:avLst/>
              </a:prstGeom>
              <a:noFill/>
            </p:spPr>
          </p:pic>
          <p:graphicFrame>
            <p:nvGraphicFramePr>
              <p:cNvPr id="332829" name="Object 29"/>
              <p:cNvGraphicFramePr>
                <a:graphicFrameLocks noChangeAspect="1"/>
              </p:cNvGraphicFramePr>
              <p:nvPr/>
            </p:nvGraphicFramePr>
            <p:xfrm>
              <a:off x="3243" y="890"/>
              <a:ext cx="17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3352800" imgH="5181600" progId="">
                      <p:embed/>
                    </p:oleObj>
                  </mc:Choice>
                  <mc:Fallback>
                    <p:oleObj name="公式" r:id="rId7" imgW="3352800" imgH="5181600" progId="">
                      <p:embed/>
                      <p:pic>
                        <p:nvPicPr>
                          <p:cNvPr id="0" name="Picture 2" descr="image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890"/>
                            <a:ext cx="17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2830" name="Object 30"/>
              <p:cNvGraphicFramePr>
                <a:graphicFrameLocks noChangeAspect="1"/>
              </p:cNvGraphicFramePr>
              <p:nvPr/>
            </p:nvGraphicFramePr>
            <p:xfrm>
              <a:off x="4694" y="1208"/>
              <a:ext cx="19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048000" imgH="4267200" progId="">
                      <p:embed/>
                    </p:oleObj>
                  </mc:Choice>
                  <mc:Fallback>
                    <p:oleObj name="公式" r:id="rId8" imgW="3048000" imgH="4267200" progId="">
                      <p:embed/>
                      <p:pic>
                        <p:nvPicPr>
                          <p:cNvPr id="0" name="Picture 1" descr="image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1208"/>
                            <a:ext cx="19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825E-AAE0-40BD-82E7-3FFC379433C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7620000" cy="5127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）感应电流的效果总是</a:t>
            </a:r>
            <a:r>
              <a:rPr kumimoji="1" lang="zh-CN" altLang="en-US" sz="2400" dirty="0">
                <a:solidFill>
                  <a:srgbClr val="0000CC"/>
                </a:solidFill>
              </a:rPr>
              <a:t>反抗引起感应电流的原因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762000" y="1600200"/>
            <a:ext cx="1600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楞次定律</a:t>
            </a: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6858000" cy="517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结论：楞次定律是</a:t>
            </a:r>
            <a:r>
              <a:rPr kumimoji="1" lang="zh-CN" altLang="en-US" sz="2400" dirty="0">
                <a:solidFill>
                  <a:srgbClr val="0000CC"/>
                </a:solidFill>
              </a:rPr>
              <a:t>能量守恒和转换</a:t>
            </a:r>
            <a:r>
              <a:rPr kumimoji="1" lang="zh-CN" altLang="en-US" sz="2400" dirty="0"/>
              <a:t>的必然结果。</a:t>
            </a:r>
          </a:p>
        </p:txBody>
      </p:sp>
      <p:grpSp>
        <p:nvGrpSpPr>
          <p:cNvPr id="333859" name="Group 35"/>
          <p:cNvGrpSpPr/>
          <p:nvPr/>
        </p:nvGrpSpPr>
        <p:grpSpPr bwMode="auto">
          <a:xfrm>
            <a:off x="2667000" y="3048000"/>
            <a:ext cx="4103688" cy="2520950"/>
            <a:chOff x="1701" y="2341"/>
            <a:chExt cx="2585" cy="1588"/>
          </a:xfrm>
        </p:grpSpPr>
        <p:grpSp>
          <p:nvGrpSpPr>
            <p:cNvPr id="333832" name="Group 8"/>
            <p:cNvGrpSpPr/>
            <p:nvPr/>
          </p:nvGrpSpPr>
          <p:grpSpPr bwMode="auto">
            <a:xfrm>
              <a:off x="1701" y="2341"/>
              <a:ext cx="2585" cy="1588"/>
              <a:chOff x="1747" y="2341"/>
              <a:chExt cx="2585" cy="1588"/>
            </a:xfrm>
          </p:grpSpPr>
          <p:sp>
            <p:nvSpPr>
              <p:cNvPr id="333833" name="Rectangle 9"/>
              <p:cNvSpPr>
                <a:spLocks noChangeArrowheads="1"/>
              </p:cNvSpPr>
              <p:nvPr/>
            </p:nvSpPr>
            <p:spPr bwMode="auto">
              <a:xfrm>
                <a:off x="1747" y="2341"/>
                <a:ext cx="2585" cy="1588"/>
              </a:xfrm>
              <a:prstGeom prst="rect">
                <a:avLst/>
              </a:prstGeom>
              <a:gradFill rotWithShape="1">
                <a:gsLst>
                  <a:gs pos="0">
                    <a:srgbClr val="B4DDFE"/>
                  </a:gs>
                  <a:gs pos="100000">
                    <a:srgbClr val="FFFFFF"/>
                  </a:gs>
                </a:gsLst>
                <a:lin ang="5400000" scaled="1"/>
              </a:gradFill>
              <a:ln w="19050">
                <a:noFill/>
                <a:miter lim="800000"/>
                <a:tailEnd type="none" w="sm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3834" name="Text Box 10"/>
              <p:cNvSpPr txBox="1">
                <a:spLocks noChangeArrowheads="1"/>
              </p:cNvSpPr>
              <p:nvPr/>
            </p:nvSpPr>
            <p:spPr bwMode="auto">
              <a:xfrm>
                <a:off x="1882" y="2426"/>
                <a:ext cx="2223" cy="136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dirty="0">
                    <a:solidFill>
                      <a:srgbClr val="CC0066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                                  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600" b="1" dirty="0">
                    <a:solidFill>
                      <a:srgbClr val="CC0066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                                  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600" b="1" dirty="0">
                    <a:solidFill>
                      <a:srgbClr val="CC0066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                                  </a:t>
                </a:r>
              </a:p>
              <a:p>
                <a:pPr>
                  <a:spcBef>
                    <a:spcPct val="50000"/>
                  </a:spcBef>
                  <a:buFont typeface="Symbol" panose="05050102010706020507" pitchFamily="18" charset="2"/>
                  <a:buNone/>
                </a:pPr>
                <a:r>
                  <a:rPr kumimoji="1" lang="en-US" altLang="zh-CN" sz="1600" b="1" dirty="0">
                    <a:solidFill>
                      <a:srgbClr val="CC0066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                                  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600" b="1" dirty="0">
                    <a:solidFill>
                      <a:srgbClr val="CC0066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                                  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1600" b="1" dirty="0">
                    <a:solidFill>
                      <a:srgbClr val="CC0066"/>
                    </a:solidFill>
                    <a:latin typeface="Arial" panose="020B0604020202020204" pitchFamily="34" charset="0"/>
                    <a:sym typeface="Symbol" panose="05050102010706020507" pitchFamily="18" charset="2"/>
                  </a:rPr>
                  <a:t>                                   </a:t>
                </a:r>
                <a:endParaRPr kumimoji="1" lang="en-US" altLang="zh-CN" sz="1600" b="1" dirty="0">
                  <a:solidFill>
                    <a:srgbClr val="CC0066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333835" name="Rectangle 11"/>
              <p:cNvSpPr>
                <a:spLocks noChangeArrowheads="1"/>
              </p:cNvSpPr>
              <p:nvPr/>
            </p:nvSpPr>
            <p:spPr bwMode="auto">
              <a:xfrm>
                <a:off x="3488" y="3493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>
                    <a:solidFill>
                      <a:srgbClr val="000066"/>
                    </a:solidFill>
                    <a:ea typeface="幼圆" panose="02010509060101010101" pitchFamily="49" charset="-122"/>
                  </a:rPr>
                  <a:t>a</a:t>
                </a:r>
              </a:p>
            </p:txBody>
          </p:sp>
          <p:sp>
            <p:nvSpPr>
              <p:cNvPr id="333836" name="Line 12"/>
              <p:cNvSpPr>
                <a:spLocks noChangeShapeType="1"/>
              </p:cNvSpPr>
              <p:nvPr/>
            </p:nvSpPr>
            <p:spPr bwMode="auto">
              <a:xfrm>
                <a:off x="2095" y="2670"/>
                <a:ext cx="1814" cy="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3837" name="Line 13"/>
              <p:cNvSpPr>
                <a:spLocks noChangeShapeType="1"/>
              </p:cNvSpPr>
              <p:nvPr/>
            </p:nvSpPr>
            <p:spPr bwMode="auto">
              <a:xfrm>
                <a:off x="2095" y="3577"/>
                <a:ext cx="1860" cy="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3838" name="Line 14"/>
              <p:cNvSpPr>
                <a:spLocks noChangeShapeType="1"/>
              </p:cNvSpPr>
              <p:nvPr/>
            </p:nvSpPr>
            <p:spPr bwMode="auto">
              <a:xfrm>
                <a:off x="2095" y="2670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3839" name="Rectangle 15"/>
              <p:cNvSpPr>
                <a:spLocks noChangeArrowheads="1"/>
              </p:cNvSpPr>
              <p:nvPr/>
            </p:nvSpPr>
            <p:spPr bwMode="auto">
              <a:xfrm>
                <a:off x="2050" y="2988"/>
                <a:ext cx="90" cy="272"/>
              </a:xfrm>
              <a:prstGeom prst="rect">
                <a:avLst/>
              </a:prstGeom>
              <a:noFill/>
              <a:ln w="19050">
                <a:solidFill>
                  <a:srgbClr val="0066FF"/>
                </a:solidFill>
                <a:miter lim="800000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3840" name="Line 16"/>
              <p:cNvSpPr>
                <a:spLocks noChangeShapeType="1"/>
              </p:cNvSpPr>
              <p:nvPr/>
            </p:nvSpPr>
            <p:spPr bwMode="auto">
              <a:xfrm>
                <a:off x="2095" y="3260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3841" name="Rectangle 17"/>
              <p:cNvSpPr>
                <a:spLocks noChangeArrowheads="1"/>
              </p:cNvSpPr>
              <p:nvPr/>
            </p:nvSpPr>
            <p:spPr bwMode="auto">
              <a:xfrm>
                <a:off x="3456" y="2534"/>
                <a:ext cx="54" cy="1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80"/>
                </a:solidFill>
                <a:miter lim="800000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3842" name="Rectangle 18"/>
              <p:cNvSpPr>
                <a:spLocks noChangeArrowheads="1"/>
              </p:cNvSpPr>
              <p:nvPr/>
            </p:nvSpPr>
            <p:spPr bwMode="auto">
              <a:xfrm>
                <a:off x="1873" y="2991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>
                    <a:solidFill>
                      <a:srgbClr val="000066"/>
                    </a:solidFill>
                    <a:ea typeface="楷体_GB2312" charset="-122"/>
                  </a:rPr>
                  <a:t>R</a:t>
                </a:r>
              </a:p>
            </p:txBody>
          </p:sp>
          <p:sp>
            <p:nvSpPr>
              <p:cNvPr id="333843" name="Rectangle 19"/>
              <p:cNvSpPr>
                <a:spLocks noChangeArrowheads="1"/>
              </p:cNvSpPr>
              <p:nvPr/>
            </p:nvSpPr>
            <p:spPr bwMode="auto">
              <a:xfrm>
                <a:off x="3483" y="2449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>
                    <a:solidFill>
                      <a:srgbClr val="000066"/>
                    </a:solidFill>
                    <a:ea typeface="幼圆" panose="02010509060101010101" pitchFamily="49" charset="-122"/>
                  </a:rPr>
                  <a:t>b</a:t>
                </a:r>
              </a:p>
            </p:txBody>
          </p:sp>
          <p:sp>
            <p:nvSpPr>
              <p:cNvPr id="333844" name="Rectangle 20"/>
              <p:cNvSpPr>
                <a:spLocks noChangeArrowheads="1"/>
              </p:cNvSpPr>
              <p:nvPr/>
            </p:nvSpPr>
            <p:spPr bwMode="auto">
              <a:xfrm>
                <a:off x="1967" y="2474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>
                    <a:solidFill>
                      <a:srgbClr val="000066"/>
                    </a:solidFill>
                    <a:ea typeface="幼圆" panose="02010509060101010101" pitchFamily="49" charset="-122"/>
                  </a:rPr>
                  <a:t>c</a:t>
                </a:r>
              </a:p>
            </p:txBody>
          </p:sp>
          <p:sp>
            <p:nvSpPr>
              <p:cNvPr id="333845" name="Rectangle 21"/>
              <p:cNvSpPr>
                <a:spLocks noChangeArrowheads="1"/>
              </p:cNvSpPr>
              <p:nvPr/>
            </p:nvSpPr>
            <p:spPr bwMode="auto">
              <a:xfrm>
                <a:off x="1952" y="352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>
                    <a:solidFill>
                      <a:srgbClr val="000066"/>
                    </a:solidFill>
                    <a:ea typeface="幼圆" panose="02010509060101010101" pitchFamily="49" charset="-122"/>
                  </a:rPr>
                  <a:t>d</a:t>
                </a:r>
              </a:p>
            </p:txBody>
          </p:sp>
          <p:sp>
            <p:nvSpPr>
              <p:cNvPr id="333846" name="Text Box 22"/>
              <p:cNvSpPr txBox="1">
                <a:spLocks noChangeArrowheads="1"/>
              </p:cNvSpPr>
              <p:nvPr/>
            </p:nvSpPr>
            <p:spPr bwMode="auto">
              <a:xfrm>
                <a:off x="1778" y="3169"/>
                <a:ext cx="499" cy="250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333847" name="Group 23"/>
            <p:cNvGrpSpPr/>
            <p:nvPr/>
          </p:nvGrpSpPr>
          <p:grpSpPr bwMode="auto">
            <a:xfrm>
              <a:off x="3469" y="3022"/>
              <a:ext cx="649" cy="209"/>
              <a:chOff x="3501" y="3033"/>
              <a:chExt cx="649" cy="209"/>
            </a:xfrm>
          </p:grpSpPr>
          <p:sp>
            <p:nvSpPr>
              <p:cNvPr id="333848" name="Line 24"/>
              <p:cNvSpPr>
                <a:spLocks noChangeShapeType="1"/>
              </p:cNvSpPr>
              <p:nvPr/>
            </p:nvSpPr>
            <p:spPr bwMode="auto">
              <a:xfrm>
                <a:off x="3501" y="3124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333849" name="Object 25"/>
              <p:cNvGraphicFramePr>
                <a:graphicFrameLocks noChangeAspect="1"/>
              </p:cNvGraphicFramePr>
              <p:nvPr/>
            </p:nvGraphicFramePr>
            <p:xfrm>
              <a:off x="3909" y="3033"/>
              <a:ext cx="241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572000" imgH="3962400" progId="">
                      <p:embed/>
                    </p:oleObj>
                  </mc:Choice>
                  <mc:Fallback>
                    <p:oleObj name="Equation" r:id="rId2" imgW="4572000" imgH="3962400" progId="">
                      <p:embed/>
                      <p:pic>
                        <p:nvPicPr>
                          <p:cNvPr id="0" name="Picture 1" descr="image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9" y="3033"/>
                            <a:ext cx="241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3850" name="Group 26"/>
            <p:cNvGrpSpPr/>
            <p:nvPr/>
          </p:nvGrpSpPr>
          <p:grpSpPr bwMode="auto">
            <a:xfrm>
              <a:off x="3431" y="2855"/>
              <a:ext cx="174" cy="439"/>
              <a:chOff x="3483" y="2866"/>
              <a:chExt cx="174" cy="439"/>
            </a:xfrm>
          </p:grpSpPr>
          <p:sp>
            <p:nvSpPr>
              <p:cNvPr id="333851" name="Line 27"/>
              <p:cNvSpPr>
                <a:spLocks noChangeShapeType="1"/>
              </p:cNvSpPr>
              <p:nvPr/>
            </p:nvSpPr>
            <p:spPr bwMode="auto">
              <a:xfrm flipV="1">
                <a:off x="3483" y="2942"/>
                <a:ext cx="0" cy="36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3852" name="Rectangle 28"/>
              <p:cNvSpPr>
                <a:spLocks noChangeArrowheads="1"/>
              </p:cNvSpPr>
              <p:nvPr/>
            </p:nvSpPr>
            <p:spPr bwMode="auto">
              <a:xfrm>
                <a:off x="3488" y="2866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i="1">
                    <a:solidFill>
                      <a:srgbClr val="FF0000"/>
                    </a:solidFill>
                    <a:ea typeface="楷体_GB2312" charset="-122"/>
                  </a:rPr>
                  <a:t>I</a:t>
                </a:r>
              </a:p>
            </p:txBody>
          </p:sp>
        </p:grpSp>
        <p:grpSp>
          <p:nvGrpSpPr>
            <p:cNvPr id="333853" name="Group 29"/>
            <p:cNvGrpSpPr/>
            <p:nvPr/>
          </p:nvGrpSpPr>
          <p:grpSpPr bwMode="auto">
            <a:xfrm>
              <a:off x="3501" y="3135"/>
              <a:ext cx="441" cy="252"/>
              <a:chOff x="3547" y="3158"/>
              <a:chExt cx="441" cy="252"/>
            </a:xfrm>
          </p:grpSpPr>
          <p:sp>
            <p:nvSpPr>
              <p:cNvPr id="333854" name="Rectangle 30"/>
              <p:cNvSpPr>
                <a:spLocks noChangeArrowheads="1"/>
              </p:cNvSpPr>
              <p:nvPr/>
            </p:nvSpPr>
            <p:spPr bwMode="auto">
              <a:xfrm>
                <a:off x="3782" y="3158"/>
                <a:ext cx="20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 i="1" dirty="0">
                    <a:solidFill>
                      <a:srgbClr val="0000FF"/>
                    </a:solidFill>
                    <a:latin typeface="Book Antiqua" panose="02040602050305030304" pitchFamily="18" charset="0"/>
                    <a:ea typeface="楷体_GB2312" charset="-122"/>
                  </a:rPr>
                  <a:t>v</a:t>
                </a:r>
              </a:p>
            </p:txBody>
          </p:sp>
          <p:sp>
            <p:nvSpPr>
              <p:cNvPr id="333855" name="Line 31"/>
              <p:cNvSpPr>
                <a:spLocks noChangeShapeType="1"/>
              </p:cNvSpPr>
              <p:nvPr/>
            </p:nvSpPr>
            <p:spPr bwMode="auto">
              <a:xfrm>
                <a:off x="3547" y="3215"/>
                <a:ext cx="362" cy="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33856" name="Group 32"/>
            <p:cNvGrpSpPr/>
            <p:nvPr/>
          </p:nvGrpSpPr>
          <p:grpSpPr bwMode="auto">
            <a:xfrm>
              <a:off x="2771" y="2999"/>
              <a:ext cx="635" cy="250"/>
              <a:chOff x="2821" y="3014"/>
              <a:chExt cx="635" cy="250"/>
            </a:xfrm>
          </p:grpSpPr>
          <p:sp>
            <p:nvSpPr>
              <p:cNvPr id="333857" name="Rectangle 33"/>
              <p:cNvSpPr>
                <a:spLocks noChangeArrowheads="1"/>
              </p:cNvSpPr>
              <p:nvPr/>
            </p:nvSpPr>
            <p:spPr bwMode="auto">
              <a:xfrm>
                <a:off x="2821" y="3014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000" b="1" i="1">
                    <a:solidFill>
                      <a:srgbClr val="FF0000"/>
                    </a:solidFill>
                    <a:ea typeface="黑体" panose="02010609060101010101" pitchFamily="49" charset="-122"/>
                  </a:rPr>
                  <a:t> F</a:t>
                </a:r>
              </a:p>
            </p:txBody>
          </p:sp>
          <p:sp>
            <p:nvSpPr>
              <p:cNvPr id="333858" name="Line 34"/>
              <p:cNvSpPr>
                <a:spLocks noChangeShapeType="1"/>
              </p:cNvSpPr>
              <p:nvPr/>
            </p:nvSpPr>
            <p:spPr bwMode="auto">
              <a:xfrm flipH="1">
                <a:off x="3048" y="3124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87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8352-F7FB-4E53-BAB5-B6994FAB5F7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609600" y="1375569"/>
            <a:ext cx="8534400" cy="52546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练习</a:t>
            </a:r>
          </a:p>
        </p:txBody>
      </p:sp>
      <p:grpSp>
        <p:nvGrpSpPr>
          <p:cNvPr id="343044" name="Group 4"/>
          <p:cNvGrpSpPr/>
          <p:nvPr/>
        </p:nvGrpSpPr>
        <p:grpSpPr bwMode="auto">
          <a:xfrm>
            <a:off x="5410200" y="2060575"/>
            <a:ext cx="3473450" cy="2130425"/>
            <a:chOff x="3264" y="144"/>
            <a:chExt cx="2188" cy="1342"/>
          </a:xfrm>
        </p:grpSpPr>
        <p:grpSp>
          <p:nvGrpSpPr>
            <p:cNvPr id="343045" name="Group 5"/>
            <p:cNvGrpSpPr/>
            <p:nvPr/>
          </p:nvGrpSpPr>
          <p:grpSpPr bwMode="auto">
            <a:xfrm>
              <a:off x="4944" y="720"/>
              <a:ext cx="508" cy="334"/>
              <a:chOff x="4896" y="720"/>
              <a:chExt cx="508" cy="334"/>
            </a:xfrm>
          </p:grpSpPr>
          <p:sp>
            <p:nvSpPr>
              <p:cNvPr id="343046" name="Line 6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3047" name="Object 7"/>
              <p:cNvGraphicFramePr>
                <a:graphicFrameLocks noChangeAspect="1"/>
              </p:cNvGraphicFramePr>
              <p:nvPr/>
            </p:nvGraphicFramePr>
            <p:xfrm>
              <a:off x="5184" y="720"/>
              <a:ext cx="22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352800" imgH="5486400" progId="">
                      <p:embed/>
                    </p:oleObj>
                  </mc:Choice>
                  <mc:Fallback>
                    <p:oleObj name="Equation" r:id="rId3" imgW="3352800" imgH="5486400" progId="">
                      <p:embed/>
                      <p:pic>
                        <p:nvPicPr>
                          <p:cNvPr id="0" name="Picture 17" descr="image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720"/>
                            <a:ext cx="22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3048" name="Group 8"/>
            <p:cNvGrpSpPr/>
            <p:nvPr/>
          </p:nvGrpSpPr>
          <p:grpSpPr bwMode="auto">
            <a:xfrm>
              <a:off x="4320" y="1104"/>
              <a:ext cx="336" cy="382"/>
              <a:chOff x="4224" y="1104"/>
              <a:chExt cx="336" cy="382"/>
            </a:xfrm>
          </p:grpSpPr>
          <p:sp>
            <p:nvSpPr>
              <p:cNvPr id="343049" name="Line 9"/>
              <p:cNvSpPr>
                <a:spLocks noChangeShapeType="1"/>
              </p:cNvSpPr>
              <p:nvPr/>
            </p:nvSpPr>
            <p:spPr bwMode="auto">
              <a:xfrm flipH="1">
                <a:off x="422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3050" name="Object 10"/>
              <p:cNvGraphicFramePr>
                <a:graphicFrameLocks noChangeAspect="1"/>
              </p:cNvGraphicFramePr>
              <p:nvPr/>
            </p:nvGraphicFramePr>
            <p:xfrm>
              <a:off x="4320" y="1152"/>
              <a:ext cx="24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3657600" imgH="5486400" progId="">
                      <p:embed/>
                    </p:oleObj>
                  </mc:Choice>
                  <mc:Fallback>
                    <p:oleObj name="Equation" r:id="rId5" imgW="3657600" imgH="5486400" progId="">
                      <p:embed/>
                      <p:pic>
                        <p:nvPicPr>
                          <p:cNvPr id="0" name="Picture 16" descr="image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152"/>
                            <a:ext cx="24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3051" name="Group 11"/>
            <p:cNvGrpSpPr/>
            <p:nvPr/>
          </p:nvGrpSpPr>
          <p:grpSpPr bwMode="auto">
            <a:xfrm>
              <a:off x="4176" y="720"/>
              <a:ext cx="480" cy="334"/>
              <a:chOff x="4080" y="720"/>
              <a:chExt cx="480" cy="334"/>
            </a:xfrm>
          </p:grpSpPr>
          <p:graphicFrame>
            <p:nvGraphicFramePr>
              <p:cNvPr id="343052" name="Object 12"/>
              <p:cNvGraphicFramePr>
                <a:graphicFrameLocks noChangeAspect="1"/>
              </p:cNvGraphicFramePr>
              <p:nvPr/>
            </p:nvGraphicFramePr>
            <p:xfrm>
              <a:off x="4080" y="720"/>
              <a:ext cx="26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3962400" imgH="4267200" progId="">
                      <p:embed/>
                    </p:oleObj>
                  </mc:Choice>
                  <mc:Fallback>
                    <p:oleObj name="Equation" r:id="rId7" imgW="3962400" imgH="4267200" progId="">
                      <p:embed/>
                      <p:pic>
                        <p:nvPicPr>
                          <p:cNvPr id="0" name="Picture 15" descr="image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720"/>
                            <a:ext cx="260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3053" name="Object 13"/>
              <p:cNvGraphicFramePr>
                <a:graphicFrameLocks noChangeAspect="1"/>
              </p:cNvGraphicFramePr>
              <p:nvPr/>
            </p:nvGraphicFramePr>
            <p:xfrm>
              <a:off x="4320" y="720"/>
              <a:ext cx="24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657600" imgH="5486400" progId="">
                      <p:embed/>
                    </p:oleObj>
                  </mc:Choice>
                  <mc:Fallback>
                    <p:oleObj name="Equation" r:id="rId9" imgW="3657600" imgH="5486400" progId="">
                      <p:embed/>
                      <p:pic>
                        <p:nvPicPr>
                          <p:cNvPr id="0" name="Picture 14" descr="image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720"/>
                            <a:ext cx="24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3054" name="Group 14"/>
            <p:cNvGrpSpPr/>
            <p:nvPr/>
          </p:nvGrpSpPr>
          <p:grpSpPr bwMode="auto">
            <a:xfrm>
              <a:off x="3312" y="144"/>
              <a:ext cx="2064" cy="962"/>
              <a:chOff x="3264" y="190"/>
              <a:chExt cx="2064" cy="962"/>
            </a:xfrm>
          </p:grpSpPr>
          <p:sp>
            <p:nvSpPr>
              <p:cNvPr id="343055" name="Rectangle 15"/>
              <p:cNvSpPr>
                <a:spLocks noChangeArrowheads="1"/>
              </p:cNvSpPr>
              <p:nvPr/>
            </p:nvSpPr>
            <p:spPr bwMode="auto">
              <a:xfrm>
                <a:off x="3696" y="672"/>
                <a:ext cx="1200" cy="48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3056" name="Line 16"/>
              <p:cNvSpPr>
                <a:spLocks noChangeShapeType="1"/>
              </p:cNvSpPr>
              <p:nvPr/>
            </p:nvSpPr>
            <p:spPr bwMode="auto">
              <a:xfrm>
                <a:off x="3264" y="432"/>
                <a:ext cx="20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057" name="Line 17"/>
              <p:cNvSpPr>
                <a:spLocks noChangeShapeType="1"/>
              </p:cNvSpPr>
              <p:nvPr/>
            </p:nvSpPr>
            <p:spPr bwMode="auto">
              <a:xfrm>
                <a:off x="3936" y="43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3058" name="Object 18"/>
              <p:cNvGraphicFramePr>
                <a:graphicFrameLocks noChangeAspect="1"/>
              </p:cNvGraphicFramePr>
              <p:nvPr/>
            </p:nvGraphicFramePr>
            <p:xfrm>
              <a:off x="4004" y="190"/>
              <a:ext cx="20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048000" imgH="3962400" progId="">
                      <p:embed/>
                    </p:oleObj>
                  </mc:Choice>
                  <mc:Fallback>
                    <p:oleObj name="Equation" r:id="rId11" imgW="3048000" imgH="3962400" progId="">
                      <p:embed/>
                      <p:pic>
                        <p:nvPicPr>
                          <p:cNvPr id="0" name="Picture 13" descr="image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4" y="190"/>
                            <a:ext cx="200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3059" name="Group 19"/>
            <p:cNvGrpSpPr/>
            <p:nvPr/>
          </p:nvGrpSpPr>
          <p:grpSpPr bwMode="auto">
            <a:xfrm>
              <a:off x="3264" y="672"/>
              <a:ext cx="500" cy="297"/>
              <a:chOff x="3264" y="672"/>
              <a:chExt cx="500" cy="297"/>
            </a:xfrm>
          </p:grpSpPr>
          <p:graphicFrame>
            <p:nvGraphicFramePr>
              <p:cNvPr id="343060" name="Object 20"/>
              <p:cNvGraphicFramePr>
                <a:graphicFrameLocks noChangeAspect="1"/>
              </p:cNvGraphicFramePr>
              <p:nvPr/>
            </p:nvGraphicFramePr>
            <p:xfrm>
              <a:off x="3504" y="720"/>
              <a:ext cx="2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962400" imgH="4267200" progId="">
                      <p:embed/>
                    </p:oleObj>
                  </mc:Choice>
                  <mc:Fallback>
                    <p:oleObj name="Equation" r:id="rId13" imgW="3962400" imgH="4267200" progId="">
                      <p:embed/>
                      <p:pic>
                        <p:nvPicPr>
                          <p:cNvPr id="0" name="Picture 12" descr="image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720"/>
                            <a:ext cx="26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3061" name="Object 21"/>
              <p:cNvGraphicFramePr>
                <a:graphicFrameLocks noChangeAspect="1"/>
              </p:cNvGraphicFramePr>
              <p:nvPr/>
            </p:nvGraphicFramePr>
            <p:xfrm>
              <a:off x="3264" y="672"/>
              <a:ext cx="240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3657600" imgH="4876800" progId="">
                      <p:embed/>
                    </p:oleObj>
                  </mc:Choice>
                  <mc:Fallback>
                    <p:oleObj name="Equation" r:id="rId15" imgW="3657600" imgH="4876800" progId="">
                      <p:embed/>
                      <p:pic>
                        <p:nvPicPr>
                          <p:cNvPr id="0" name="Picture 11" descr="image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672"/>
                            <a:ext cx="240" cy="2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3062" name="Text Box 22"/>
          <p:cNvSpPr txBox="1">
            <a:spLocks noChangeArrowheads="1"/>
          </p:cNvSpPr>
          <p:nvPr/>
        </p:nvSpPr>
        <p:spPr bwMode="auto">
          <a:xfrm>
            <a:off x="1752600" y="1409700"/>
            <a:ext cx="678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400" dirty="0">
                <a:latin typeface="Arial" panose="020B0604020202020204" pitchFamily="34" charset="0"/>
              </a:rPr>
              <a:t>如图导体框内有无感应电流？若有，方向如何？</a:t>
            </a:r>
          </a:p>
        </p:txBody>
      </p:sp>
      <p:grpSp>
        <p:nvGrpSpPr>
          <p:cNvPr id="343063" name="Group 23"/>
          <p:cNvGrpSpPr/>
          <p:nvPr/>
        </p:nvGrpSpPr>
        <p:grpSpPr bwMode="auto">
          <a:xfrm>
            <a:off x="609600" y="2133600"/>
            <a:ext cx="5181600" cy="1063626"/>
            <a:chOff x="384" y="1010"/>
            <a:chExt cx="3264" cy="670"/>
          </a:xfrm>
        </p:grpSpPr>
        <p:sp>
          <p:nvSpPr>
            <p:cNvPr id="343064" name="Text Box 24"/>
            <p:cNvSpPr txBox="1">
              <a:spLocks noChangeArrowheads="1"/>
            </p:cNvSpPr>
            <p:nvPr/>
          </p:nvSpPr>
          <p:spPr bwMode="auto">
            <a:xfrm>
              <a:off x="384" y="1027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dirty="0">
                  <a:latin typeface="Arial" panose="020B0604020202020204" pitchFamily="34" charset="0"/>
                </a:rPr>
                <a:t>①</a:t>
              </a:r>
              <a:r>
                <a:rPr kumimoji="1" lang="zh-CN" altLang="en-US" sz="2400" dirty="0">
                  <a:latin typeface="Arial" panose="020B0604020202020204" pitchFamily="34" charset="0"/>
                </a:rPr>
                <a:t>静止</a:t>
              </a:r>
            </a:p>
          </p:txBody>
        </p:sp>
        <p:grpSp>
          <p:nvGrpSpPr>
            <p:cNvPr id="343065" name="Group 25"/>
            <p:cNvGrpSpPr/>
            <p:nvPr/>
          </p:nvGrpSpPr>
          <p:grpSpPr bwMode="auto">
            <a:xfrm>
              <a:off x="1488" y="1010"/>
              <a:ext cx="1440" cy="334"/>
              <a:chOff x="1344" y="912"/>
              <a:chExt cx="1440" cy="334"/>
            </a:xfrm>
          </p:grpSpPr>
          <p:sp>
            <p:nvSpPr>
              <p:cNvPr id="343066" name="Text Box 26"/>
              <p:cNvSpPr txBox="1">
                <a:spLocks noChangeArrowheads="1"/>
              </p:cNvSpPr>
              <p:nvPr/>
            </p:nvSpPr>
            <p:spPr bwMode="auto">
              <a:xfrm>
                <a:off x="1344" y="931"/>
                <a:ext cx="14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dirty="0">
                    <a:latin typeface="Arial" panose="020B0604020202020204" pitchFamily="34" charset="0"/>
                  </a:rPr>
                  <a:t>②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以     运动</a:t>
                </a:r>
              </a:p>
            </p:txBody>
          </p:sp>
          <p:graphicFrame>
            <p:nvGraphicFramePr>
              <p:cNvPr id="343067" name="Object 27"/>
              <p:cNvGraphicFramePr>
                <a:graphicFrameLocks noChangeAspect="1"/>
              </p:cNvGraphicFramePr>
              <p:nvPr/>
            </p:nvGraphicFramePr>
            <p:xfrm>
              <a:off x="1824" y="912"/>
              <a:ext cx="22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352800" imgH="5486400" progId="">
                      <p:embed/>
                    </p:oleObj>
                  </mc:Choice>
                  <mc:Fallback>
                    <p:oleObj name="Equation" r:id="rId17" imgW="3352800" imgH="5486400" progId="">
                      <p:embed/>
                      <p:pic>
                        <p:nvPicPr>
                          <p:cNvPr id="0" name="Picture 10" descr="image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912"/>
                            <a:ext cx="22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3068" name="Group 28"/>
            <p:cNvGrpSpPr/>
            <p:nvPr/>
          </p:nvGrpSpPr>
          <p:grpSpPr bwMode="auto">
            <a:xfrm>
              <a:off x="384" y="1344"/>
              <a:ext cx="1296" cy="334"/>
              <a:chOff x="336" y="1440"/>
              <a:chExt cx="1296" cy="334"/>
            </a:xfrm>
          </p:grpSpPr>
          <p:sp>
            <p:nvSpPr>
              <p:cNvPr id="343069" name="Text Box 29"/>
              <p:cNvSpPr txBox="1">
                <a:spLocks noChangeArrowheads="1"/>
              </p:cNvSpPr>
              <p:nvPr/>
            </p:nvSpPr>
            <p:spPr bwMode="auto">
              <a:xfrm>
                <a:off x="336" y="1459"/>
                <a:ext cx="12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dirty="0">
                    <a:latin typeface="Arial" panose="020B0604020202020204" pitchFamily="34" charset="0"/>
                  </a:rPr>
                  <a:t>③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以     运动</a:t>
                </a:r>
              </a:p>
            </p:txBody>
          </p:sp>
          <p:graphicFrame>
            <p:nvGraphicFramePr>
              <p:cNvPr id="343070" name="Object 30"/>
              <p:cNvGraphicFramePr>
                <a:graphicFrameLocks noChangeAspect="1"/>
              </p:cNvGraphicFramePr>
              <p:nvPr/>
            </p:nvGraphicFramePr>
            <p:xfrm>
              <a:off x="816" y="1440"/>
              <a:ext cx="24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657600" imgH="5486400" progId="">
                      <p:embed/>
                    </p:oleObj>
                  </mc:Choice>
                  <mc:Fallback>
                    <p:oleObj name="Equation" r:id="rId18" imgW="3657600" imgH="5486400" progId="">
                      <p:embed/>
                      <p:pic>
                        <p:nvPicPr>
                          <p:cNvPr id="0" name="Picture 9" descr="image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440"/>
                            <a:ext cx="24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3071" name="Group 31"/>
            <p:cNvGrpSpPr/>
            <p:nvPr/>
          </p:nvGrpSpPr>
          <p:grpSpPr bwMode="auto">
            <a:xfrm>
              <a:off x="1488" y="1346"/>
              <a:ext cx="2160" cy="334"/>
              <a:chOff x="1536" y="1440"/>
              <a:chExt cx="2160" cy="334"/>
            </a:xfrm>
          </p:grpSpPr>
          <p:sp>
            <p:nvSpPr>
              <p:cNvPr id="343072" name="Text Box 32"/>
              <p:cNvSpPr txBox="1">
                <a:spLocks noChangeArrowheads="1"/>
              </p:cNvSpPr>
              <p:nvPr/>
            </p:nvSpPr>
            <p:spPr bwMode="auto">
              <a:xfrm>
                <a:off x="1536" y="1459"/>
                <a:ext cx="216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>
                    <a:latin typeface="Arial" panose="020B0604020202020204" pitchFamily="34" charset="0"/>
                  </a:rPr>
                  <a:t>④</a:t>
                </a:r>
                <a:r>
                  <a:rPr kumimoji="1" lang="zh-CN" altLang="en-US" sz="2400">
                    <a:latin typeface="Arial" panose="020B0604020202020204" pitchFamily="34" charset="0"/>
                  </a:rPr>
                  <a:t>以     纸面向里运动</a:t>
                </a:r>
              </a:p>
            </p:txBody>
          </p:sp>
          <p:graphicFrame>
            <p:nvGraphicFramePr>
              <p:cNvPr id="343073" name="Object 33"/>
              <p:cNvGraphicFramePr>
                <a:graphicFrameLocks noChangeAspect="1"/>
              </p:cNvGraphicFramePr>
              <p:nvPr/>
            </p:nvGraphicFramePr>
            <p:xfrm>
              <a:off x="2016" y="1440"/>
              <a:ext cx="24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3657600" imgH="5486400" progId="">
                      <p:embed/>
                    </p:oleObj>
                  </mc:Choice>
                  <mc:Fallback>
                    <p:oleObj name="Equation" r:id="rId19" imgW="3657600" imgH="5486400" progId="">
                      <p:embed/>
                      <p:pic>
                        <p:nvPicPr>
                          <p:cNvPr id="0" name="Picture 8" descr="image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440"/>
                            <a:ext cx="24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3074" name="Text Box 34"/>
          <p:cNvSpPr txBox="1">
            <a:spLocks noChangeArrowheads="1"/>
          </p:cNvSpPr>
          <p:nvPr/>
        </p:nvSpPr>
        <p:spPr bwMode="auto">
          <a:xfrm>
            <a:off x="609600" y="3344468"/>
            <a:ext cx="5257800" cy="1532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宋体" panose="02010600030101010101" pitchFamily="2" charset="-122"/>
              </a:rPr>
              <a:t>产生感应电流的条件：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dirty="0"/>
              <a:t>&lt;1&gt;</a:t>
            </a:r>
            <a:r>
              <a:rPr kumimoji="1" lang="zh-CN" altLang="en-US" sz="2400" dirty="0">
                <a:latin typeface="宋体" panose="02010600030101010101" pitchFamily="2" charset="-122"/>
              </a:rPr>
              <a:t>导体构成</a:t>
            </a:r>
            <a:r>
              <a:rPr kumimoji="1"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闭合</a:t>
            </a:r>
            <a:r>
              <a:rPr kumimoji="1" lang="zh-CN" altLang="en-US" sz="2400" dirty="0">
                <a:latin typeface="宋体" panose="02010600030101010101" pitchFamily="2" charset="-122"/>
              </a:rPr>
              <a:t>回路；</a:t>
            </a:r>
          </a:p>
          <a:p>
            <a:pPr>
              <a:lnSpc>
                <a:spcPct val="130000"/>
              </a:lnSpc>
            </a:pPr>
            <a:r>
              <a:rPr kumimoji="1" lang="en-US" altLang="zh-CN" sz="2400" dirty="0"/>
              <a:t>&lt;2&gt;</a:t>
            </a:r>
            <a:r>
              <a:rPr kumimoji="1" lang="zh-CN" altLang="en-US" sz="2400" dirty="0">
                <a:latin typeface="宋体" panose="02010600030101010101" pitchFamily="2" charset="-122"/>
              </a:rPr>
              <a:t>穿过闭合回路的</a:t>
            </a:r>
            <a:r>
              <a:rPr kumimoji="1"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磁通量发生变化</a:t>
            </a:r>
            <a:r>
              <a:rPr kumimoji="1"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343075" name="Group 35"/>
          <p:cNvGrpSpPr/>
          <p:nvPr/>
        </p:nvGrpSpPr>
        <p:grpSpPr bwMode="auto">
          <a:xfrm>
            <a:off x="762000" y="4953000"/>
            <a:ext cx="3752850" cy="530225"/>
            <a:chOff x="288" y="2112"/>
            <a:chExt cx="2364" cy="334"/>
          </a:xfrm>
        </p:grpSpPr>
        <p:sp>
          <p:nvSpPr>
            <p:cNvPr id="343076" name="Text Box 36"/>
            <p:cNvSpPr txBox="1">
              <a:spLocks noChangeArrowheads="1"/>
            </p:cNvSpPr>
            <p:nvPr/>
          </p:nvSpPr>
          <p:spPr bwMode="auto">
            <a:xfrm>
              <a:off x="288" y="2131"/>
              <a:ext cx="139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①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静止：</a:t>
              </a:r>
            </a:p>
          </p:txBody>
        </p:sp>
        <p:graphicFrame>
          <p:nvGraphicFramePr>
            <p:cNvPr id="343077" name="Object 37"/>
            <p:cNvGraphicFramePr>
              <a:graphicFrameLocks noChangeAspect="1"/>
            </p:cNvGraphicFramePr>
            <p:nvPr/>
          </p:nvGraphicFramePr>
          <p:xfrm>
            <a:off x="1200" y="2160"/>
            <a:ext cx="74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582400" imgH="4267200" progId="">
                    <p:embed/>
                  </p:oleObj>
                </mc:Choice>
                <mc:Fallback>
                  <p:oleObj name="Equation" r:id="rId20" imgW="11582400" imgH="4267200" progId="">
                    <p:embed/>
                    <p:pic>
                      <p:nvPicPr>
                        <p:cNvPr id="0" name="Picture 7" descr="image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60"/>
                          <a:ext cx="746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78" name="Object 38"/>
            <p:cNvGraphicFramePr>
              <a:graphicFrameLocks noChangeAspect="1"/>
            </p:cNvGraphicFramePr>
            <p:nvPr/>
          </p:nvGraphicFramePr>
          <p:xfrm>
            <a:off x="2064" y="2112"/>
            <a:ext cx="58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144000" imgH="5486400" progId="">
                    <p:embed/>
                  </p:oleObj>
                </mc:Choice>
                <mc:Fallback>
                  <p:oleObj name="Equation" r:id="rId22" imgW="9144000" imgH="5486400" progId="">
                    <p:embed/>
                    <p:pic>
                      <p:nvPicPr>
                        <p:cNvPr id="0" name="Picture 6" descr="image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12"/>
                          <a:ext cx="588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79" name="Group 39"/>
          <p:cNvGrpSpPr/>
          <p:nvPr/>
        </p:nvGrpSpPr>
        <p:grpSpPr bwMode="auto">
          <a:xfrm>
            <a:off x="762000" y="5638800"/>
            <a:ext cx="6496050" cy="531812"/>
            <a:chOff x="432" y="2784"/>
            <a:chExt cx="4092" cy="335"/>
          </a:xfrm>
        </p:grpSpPr>
        <p:sp>
          <p:nvSpPr>
            <p:cNvPr id="343080" name="Text Box 40"/>
            <p:cNvSpPr txBox="1">
              <a:spLocks noChangeArrowheads="1"/>
            </p:cNvSpPr>
            <p:nvPr/>
          </p:nvSpPr>
          <p:spPr bwMode="auto">
            <a:xfrm>
              <a:off x="432" y="2803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②</a:t>
              </a:r>
              <a:r>
                <a:rPr kumimoji="1"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以    运动</a:t>
              </a:r>
              <a:r>
                <a:rPr kumimoji="1" lang="en-US" altLang="zh-CN" sz="2400">
                  <a:solidFill>
                    <a:srgbClr val="000000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graphicFrame>
          <p:nvGraphicFramePr>
            <p:cNvPr id="343081" name="Object 41"/>
            <p:cNvGraphicFramePr>
              <a:graphicFrameLocks noChangeAspect="1"/>
            </p:cNvGraphicFramePr>
            <p:nvPr/>
          </p:nvGraphicFramePr>
          <p:xfrm>
            <a:off x="864" y="2784"/>
            <a:ext cx="22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352800" imgH="5486400" progId="">
                    <p:embed/>
                  </p:oleObj>
                </mc:Choice>
                <mc:Fallback>
                  <p:oleObj name="Equation" r:id="rId24" imgW="3352800" imgH="5486400" progId="">
                    <p:embed/>
                    <p:pic>
                      <p:nvPicPr>
                        <p:cNvPr id="0" name="Picture 5" descr="image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84"/>
                          <a:ext cx="220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82" name="Object 42"/>
            <p:cNvGraphicFramePr>
              <a:graphicFrameLocks noChangeAspect="1"/>
            </p:cNvGraphicFramePr>
            <p:nvPr/>
          </p:nvGraphicFramePr>
          <p:xfrm>
            <a:off x="1584" y="2784"/>
            <a:ext cx="13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1031200" imgH="5486400" progId="">
                    <p:embed/>
                  </p:oleObj>
                </mc:Choice>
                <mc:Fallback>
                  <p:oleObj name="Equation" r:id="rId25" imgW="21031200" imgH="5486400" progId="">
                    <p:embed/>
                    <p:pic>
                      <p:nvPicPr>
                        <p:cNvPr id="0" name="Picture 4" descr="image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784"/>
                          <a:ext cx="1355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83" name="Object 43"/>
            <p:cNvGraphicFramePr>
              <a:graphicFrameLocks noChangeAspect="1"/>
            </p:cNvGraphicFramePr>
            <p:nvPr/>
          </p:nvGraphicFramePr>
          <p:xfrm>
            <a:off x="3072" y="2832"/>
            <a:ext cx="74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1582400" imgH="4267200" progId="">
                    <p:embed/>
                  </p:oleObj>
                </mc:Choice>
                <mc:Fallback>
                  <p:oleObj name="Equation" r:id="rId27" imgW="11582400" imgH="4267200" progId="">
                    <p:embed/>
                    <p:pic>
                      <p:nvPicPr>
                        <p:cNvPr id="0" name="Picture 3" descr="image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32"/>
                          <a:ext cx="746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3084" name="Object 44"/>
            <p:cNvGraphicFramePr>
              <a:graphicFrameLocks noChangeAspect="1"/>
            </p:cNvGraphicFramePr>
            <p:nvPr/>
          </p:nvGraphicFramePr>
          <p:xfrm>
            <a:off x="3936" y="2784"/>
            <a:ext cx="58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9144000" imgH="5486400" progId="">
                    <p:embed/>
                  </p:oleObj>
                </mc:Choice>
                <mc:Fallback>
                  <p:oleObj name="Equation" r:id="rId28" imgW="9144000" imgH="5486400" progId="">
                    <p:embed/>
                    <p:pic>
                      <p:nvPicPr>
                        <p:cNvPr id="0" name="Picture 2" descr="image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784"/>
                          <a:ext cx="588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3085" name="Object 45"/>
          <p:cNvGraphicFramePr>
            <a:graphicFrameLocks noChangeAspect="1"/>
          </p:cNvGraphicFramePr>
          <p:nvPr/>
        </p:nvGraphicFramePr>
        <p:xfrm>
          <a:off x="6934200" y="4267200"/>
          <a:ext cx="14970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17983200" imgH="7010400" progId="">
                  <p:embed/>
                </p:oleObj>
              </mc:Choice>
              <mc:Fallback>
                <p:oleObj name="公式" r:id="rId29" imgW="17983200" imgH="7010400" progId="">
                  <p:embed/>
                  <p:pic>
                    <p:nvPicPr>
                      <p:cNvPr id="0" name="Picture 1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1497013" cy="584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3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3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6B1B-9C51-4DF8-B06A-F3593F86B31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609600" y="1303338"/>
            <a:ext cx="8534400" cy="525462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练习</a:t>
            </a:r>
          </a:p>
        </p:txBody>
      </p:sp>
      <p:grpSp>
        <p:nvGrpSpPr>
          <p:cNvPr id="344068" name="Group 4"/>
          <p:cNvGrpSpPr/>
          <p:nvPr/>
        </p:nvGrpSpPr>
        <p:grpSpPr bwMode="auto">
          <a:xfrm>
            <a:off x="5410200" y="2060575"/>
            <a:ext cx="3473450" cy="2130425"/>
            <a:chOff x="3264" y="144"/>
            <a:chExt cx="2188" cy="1342"/>
          </a:xfrm>
        </p:grpSpPr>
        <p:grpSp>
          <p:nvGrpSpPr>
            <p:cNvPr id="344069" name="Group 5"/>
            <p:cNvGrpSpPr/>
            <p:nvPr/>
          </p:nvGrpSpPr>
          <p:grpSpPr bwMode="auto">
            <a:xfrm>
              <a:off x="4944" y="720"/>
              <a:ext cx="508" cy="334"/>
              <a:chOff x="4896" y="720"/>
              <a:chExt cx="508" cy="334"/>
            </a:xfrm>
          </p:grpSpPr>
          <p:sp>
            <p:nvSpPr>
              <p:cNvPr id="344070" name="Line 6"/>
              <p:cNvSpPr>
                <a:spLocks noChangeShapeType="1"/>
              </p:cNvSpPr>
              <p:nvPr/>
            </p:nvSpPr>
            <p:spPr bwMode="auto">
              <a:xfrm>
                <a:off x="4896" y="864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4071" name="Object 7"/>
              <p:cNvGraphicFramePr>
                <a:graphicFrameLocks noChangeAspect="1"/>
              </p:cNvGraphicFramePr>
              <p:nvPr/>
            </p:nvGraphicFramePr>
            <p:xfrm>
              <a:off x="5184" y="720"/>
              <a:ext cx="22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352800" imgH="5486400" progId="">
                      <p:embed/>
                    </p:oleObj>
                  </mc:Choice>
                  <mc:Fallback>
                    <p:oleObj name="Equation" r:id="rId3" imgW="3352800" imgH="5486400" progId="">
                      <p:embed/>
                      <p:pic>
                        <p:nvPicPr>
                          <p:cNvPr id="0" name="Picture 23" descr="image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720"/>
                            <a:ext cx="22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4072" name="Group 8"/>
            <p:cNvGrpSpPr/>
            <p:nvPr/>
          </p:nvGrpSpPr>
          <p:grpSpPr bwMode="auto">
            <a:xfrm>
              <a:off x="4320" y="1104"/>
              <a:ext cx="336" cy="382"/>
              <a:chOff x="4224" y="1104"/>
              <a:chExt cx="336" cy="382"/>
            </a:xfrm>
          </p:grpSpPr>
          <p:sp>
            <p:nvSpPr>
              <p:cNvPr id="344073" name="Line 9"/>
              <p:cNvSpPr>
                <a:spLocks noChangeShapeType="1"/>
              </p:cNvSpPr>
              <p:nvPr/>
            </p:nvSpPr>
            <p:spPr bwMode="auto">
              <a:xfrm flipH="1">
                <a:off x="422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4074" name="Object 10"/>
              <p:cNvGraphicFramePr>
                <a:graphicFrameLocks noChangeAspect="1"/>
              </p:cNvGraphicFramePr>
              <p:nvPr/>
            </p:nvGraphicFramePr>
            <p:xfrm>
              <a:off x="4320" y="1152"/>
              <a:ext cx="24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3657600" imgH="5486400" progId="">
                      <p:embed/>
                    </p:oleObj>
                  </mc:Choice>
                  <mc:Fallback>
                    <p:oleObj name="Equation" r:id="rId5" imgW="3657600" imgH="5486400" progId="">
                      <p:embed/>
                      <p:pic>
                        <p:nvPicPr>
                          <p:cNvPr id="0" name="Picture 22" descr="image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152"/>
                            <a:ext cx="24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4075" name="Group 11"/>
            <p:cNvGrpSpPr/>
            <p:nvPr/>
          </p:nvGrpSpPr>
          <p:grpSpPr bwMode="auto">
            <a:xfrm>
              <a:off x="4176" y="720"/>
              <a:ext cx="480" cy="334"/>
              <a:chOff x="4080" y="720"/>
              <a:chExt cx="480" cy="334"/>
            </a:xfrm>
          </p:grpSpPr>
          <p:graphicFrame>
            <p:nvGraphicFramePr>
              <p:cNvPr id="344076" name="Object 12"/>
              <p:cNvGraphicFramePr>
                <a:graphicFrameLocks noChangeAspect="1"/>
              </p:cNvGraphicFramePr>
              <p:nvPr/>
            </p:nvGraphicFramePr>
            <p:xfrm>
              <a:off x="4080" y="720"/>
              <a:ext cx="26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3962400" imgH="4267200" progId="">
                      <p:embed/>
                    </p:oleObj>
                  </mc:Choice>
                  <mc:Fallback>
                    <p:oleObj name="Equation" r:id="rId7" imgW="3962400" imgH="4267200" progId="">
                      <p:embed/>
                      <p:pic>
                        <p:nvPicPr>
                          <p:cNvPr id="0" name="Picture 21" descr="image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720"/>
                            <a:ext cx="260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4077" name="Object 13"/>
              <p:cNvGraphicFramePr>
                <a:graphicFrameLocks noChangeAspect="1"/>
              </p:cNvGraphicFramePr>
              <p:nvPr/>
            </p:nvGraphicFramePr>
            <p:xfrm>
              <a:off x="4320" y="720"/>
              <a:ext cx="24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657600" imgH="5486400" progId="">
                      <p:embed/>
                    </p:oleObj>
                  </mc:Choice>
                  <mc:Fallback>
                    <p:oleObj name="Equation" r:id="rId9" imgW="3657600" imgH="5486400" progId="">
                      <p:embed/>
                      <p:pic>
                        <p:nvPicPr>
                          <p:cNvPr id="0" name="Picture 20" descr="image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720"/>
                            <a:ext cx="24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4078" name="Group 14"/>
            <p:cNvGrpSpPr/>
            <p:nvPr/>
          </p:nvGrpSpPr>
          <p:grpSpPr bwMode="auto">
            <a:xfrm>
              <a:off x="3312" y="144"/>
              <a:ext cx="2064" cy="962"/>
              <a:chOff x="3264" y="190"/>
              <a:chExt cx="2064" cy="962"/>
            </a:xfrm>
          </p:grpSpPr>
          <p:sp>
            <p:nvSpPr>
              <p:cNvPr id="344079" name="Rectangle 15"/>
              <p:cNvSpPr>
                <a:spLocks noChangeArrowheads="1"/>
              </p:cNvSpPr>
              <p:nvPr/>
            </p:nvSpPr>
            <p:spPr bwMode="auto">
              <a:xfrm>
                <a:off x="3696" y="672"/>
                <a:ext cx="1200" cy="48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080" name="Line 16"/>
              <p:cNvSpPr>
                <a:spLocks noChangeShapeType="1"/>
              </p:cNvSpPr>
              <p:nvPr/>
            </p:nvSpPr>
            <p:spPr bwMode="auto">
              <a:xfrm>
                <a:off x="3264" y="432"/>
                <a:ext cx="20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4081" name="Line 17"/>
              <p:cNvSpPr>
                <a:spLocks noChangeShapeType="1"/>
              </p:cNvSpPr>
              <p:nvPr/>
            </p:nvSpPr>
            <p:spPr bwMode="auto">
              <a:xfrm>
                <a:off x="3936" y="432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4082" name="Object 18"/>
              <p:cNvGraphicFramePr>
                <a:graphicFrameLocks noChangeAspect="1"/>
              </p:cNvGraphicFramePr>
              <p:nvPr/>
            </p:nvGraphicFramePr>
            <p:xfrm>
              <a:off x="4004" y="190"/>
              <a:ext cx="20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048000" imgH="3962400" progId="">
                      <p:embed/>
                    </p:oleObj>
                  </mc:Choice>
                  <mc:Fallback>
                    <p:oleObj name="Equation" r:id="rId11" imgW="3048000" imgH="3962400" progId="">
                      <p:embed/>
                      <p:pic>
                        <p:nvPicPr>
                          <p:cNvPr id="0" name="Picture 19" descr="image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4" y="190"/>
                            <a:ext cx="200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4083" name="Group 19"/>
            <p:cNvGrpSpPr/>
            <p:nvPr/>
          </p:nvGrpSpPr>
          <p:grpSpPr bwMode="auto">
            <a:xfrm>
              <a:off x="3264" y="672"/>
              <a:ext cx="500" cy="297"/>
              <a:chOff x="3264" y="672"/>
              <a:chExt cx="500" cy="297"/>
            </a:xfrm>
          </p:grpSpPr>
          <p:graphicFrame>
            <p:nvGraphicFramePr>
              <p:cNvPr id="344084" name="Object 20"/>
              <p:cNvGraphicFramePr>
                <a:graphicFrameLocks noChangeAspect="1"/>
              </p:cNvGraphicFramePr>
              <p:nvPr/>
            </p:nvGraphicFramePr>
            <p:xfrm>
              <a:off x="3504" y="720"/>
              <a:ext cx="26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962400" imgH="4267200" progId="">
                      <p:embed/>
                    </p:oleObj>
                  </mc:Choice>
                  <mc:Fallback>
                    <p:oleObj name="Equation" r:id="rId13" imgW="3962400" imgH="4267200" progId="">
                      <p:embed/>
                      <p:pic>
                        <p:nvPicPr>
                          <p:cNvPr id="0" name="Picture 18" descr="image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720"/>
                            <a:ext cx="26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4085" name="Object 21"/>
              <p:cNvGraphicFramePr>
                <a:graphicFrameLocks noChangeAspect="1"/>
              </p:cNvGraphicFramePr>
              <p:nvPr/>
            </p:nvGraphicFramePr>
            <p:xfrm>
              <a:off x="3264" y="672"/>
              <a:ext cx="240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3657600" imgH="4876800" progId="">
                      <p:embed/>
                    </p:oleObj>
                  </mc:Choice>
                  <mc:Fallback>
                    <p:oleObj name="Equation" r:id="rId15" imgW="3657600" imgH="4876800" progId="">
                      <p:embed/>
                      <p:pic>
                        <p:nvPicPr>
                          <p:cNvPr id="0" name="Picture 17" descr="image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672"/>
                            <a:ext cx="240" cy="2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44086" name="Group 22"/>
          <p:cNvGrpSpPr/>
          <p:nvPr/>
        </p:nvGrpSpPr>
        <p:grpSpPr bwMode="auto">
          <a:xfrm>
            <a:off x="609600" y="2209800"/>
            <a:ext cx="5181600" cy="1063625"/>
            <a:chOff x="384" y="1010"/>
            <a:chExt cx="3264" cy="670"/>
          </a:xfrm>
        </p:grpSpPr>
        <p:sp>
          <p:nvSpPr>
            <p:cNvPr id="344087" name="Text Box 23"/>
            <p:cNvSpPr txBox="1">
              <a:spLocks noChangeArrowheads="1"/>
            </p:cNvSpPr>
            <p:nvPr/>
          </p:nvSpPr>
          <p:spPr bwMode="auto">
            <a:xfrm>
              <a:off x="384" y="1027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 dirty="0">
                  <a:latin typeface="Arial" panose="020B0604020202020204" pitchFamily="34" charset="0"/>
                </a:rPr>
                <a:t>①</a:t>
              </a:r>
              <a:r>
                <a:rPr kumimoji="1" lang="zh-CN" altLang="en-US" sz="2400" dirty="0">
                  <a:latin typeface="Arial" panose="020B0604020202020204" pitchFamily="34" charset="0"/>
                </a:rPr>
                <a:t>静止</a:t>
              </a:r>
            </a:p>
          </p:txBody>
        </p:sp>
        <p:grpSp>
          <p:nvGrpSpPr>
            <p:cNvPr id="344088" name="Group 24"/>
            <p:cNvGrpSpPr/>
            <p:nvPr/>
          </p:nvGrpSpPr>
          <p:grpSpPr bwMode="auto">
            <a:xfrm>
              <a:off x="1488" y="1010"/>
              <a:ext cx="1440" cy="334"/>
              <a:chOff x="1344" y="912"/>
              <a:chExt cx="1440" cy="334"/>
            </a:xfrm>
          </p:grpSpPr>
          <p:sp>
            <p:nvSpPr>
              <p:cNvPr id="344089" name="Text Box 25"/>
              <p:cNvSpPr txBox="1">
                <a:spLocks noChangeArrowheads="1"/>
              </p:cNvSpPr>
              <p:nvPr/>
            </p:nvSpPr>
            <p:spPr bwMode="auto">
              <a:xfrm>
                <a:off x="1344" y="931"/>
                <a:ext cx="14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 dirty="0">
                    <a:latin typeface="Arial" panose="020B0604020202020204" pitchFamily="34" charset="0"/>
                  </a:rPr>
                  <a:t>②</a:t>
                </a:r>
                <a:r>
                  <a:rPr kumimoji="1" lang="zh-CN" altLang="en-US" sz="2400" dirty="0">
                    <a:latin typeface="Arial" panose="020B0604020202020204" pitchFamily="34" charset="0"/>
                  </a:rPr>
                  <a:t>以     运动</a:t>
                </a:r>
              </a:p>
            </p:txBody>
          </p:sp>
          <p:graphicFrame>
            <p:nvGraphicFramePr>
              <p:cNvPr id="344090" name="Object 26"/>
              <p:cNvGraphicFramePr>
                <a:graphicFrameLocks noChangeAspect="1"/>
              </p:cNvGraphicFramePr>
              <p:nvPr/>
            </p:nvGraphicFramePr>
            <p:xfrm>
              <a:off x="1824" y="912"/>
              <a:ext cx="22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352800" imgH="5486400" progId="">
                      <p:embed/>
                    </p:oleObj>
                  </mc:Choice>
                  <mc:Fallback>
                    <p:oleObj name="Equation" r:id="rId17" imgW="3352800" imgH="5486400" progId="">
                      <p:embed/>
                      <p:pic>
                        <p:nvPicPr>
                          <p:cNvPr id="0" name="Picture 16" descr="image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912"/>
                            <a:ext cx="22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4091" name="Group 27"/>
            <p:cNvGrpSpPr/>
            <p:nvPr/>
          </p:nvGrpSpPr>
          <p:grpSpPr bwMode="auto">
            <a:xfrm>
              <a:off x="384" y="1344"/>
              <a:ext cx="1296" cy="334"/>
              <a:chOff x="336" y="1440"/>
              <a:chExt cx="1296" cy="334"/>
            </a:xfrm>
          </p:grpSpPr>
          <p:sp>
            <p:nvSpPr>
              <p:cNvPr id="344092" name="Text Box 28"/>
              <p:cNvSpPr txBox="1">
                <a:spLocks noChangeArrowheads="1"/>
              </p:cNvSpPr>
              <p:nvPr/>
            </p:nvSpPr>
            <p:spPr bwMode="auto">
              <a:xfrm>
                <a:off x="336" y="1459"/>
                <a:ext cx="129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>
                    <a:latin typeface="Arial" panose="020B0604020202020204" pitchFamily="34" charset="0"/>
                  </a:rPr>
                  <a:t>③</a:t>
                </a:r>
                <a:r>
                  <a:rPr kumimoji="1" lang="zh-CN" altLang="en-US" sz="2400">
                    <a:latin typeface="Arial" panose="020B0604020202020204" pitchFamily="34" charset="0"/>
                  </a:rPr>
                  <a:t>以     运动</a:t>
                </a:r>
              </a:p>
            </p:txBody>
          </p:sp>
          <p:graphicFrame>
            <p:nvGraphicFramePr>
              <p:cNvPr id="344093" name="Object 29"/>
              <p:cNvGraphicFramePr>
                <a:graphicFrameLocks noChangeAspect="1"/>
              </p:cNvGraphicFramePr>
              <p:nvPr/>
            </p:nvGraphicFramePr>
            <p:xfrm>
              <a:off x="816" y="1440"/>
              <a:ext cx="24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657600" imgH="5486400" progId="">
                      <p:embed/>
                    </p:oleObj>
                  </mc:Choice>
                  <mc:Fallback>
                    <p:oleObj name="Equation" r:id="rId18" imgW="3657600" imgH="5486400" progId="">
                      <p:embed/>
                      <p:pic>
                        <p:nvPicPr>
                          <p:cNvPr id="0" name="Picture 15" descr="image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1440"/>
                            <a:ext cx="24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4094" name="Group 30"/>
            <p:cNvGrpSpPr/>
            <p:nvPr/>
          </p:nvGrpSpPr>
          <p:grpSpPr bwMode="auto">
            <a:xfrm>
              <a:off x="1488" y="1346"/>
              <a:ext cx="2160" cy="334"/>
              <a:chOff x="1536" y="1440"/>
              <a:chExt cx="2160" cy="334"/>
            </a:xfrm>
          </p:grpSpPr>
          <p:sp>
            <p:nvSpPr>
              <p:cNvPr id="344095" name="Text Box 31"/>
              <p:cNvSpPr txBox="1">
                <a:spLocks noChangeArrowheads="1"/>
              </p:cNvSpPr>
              <p:nvPr/>
            </p:nvSpPr>
            <p:spPr bwMode="auto">
              <a:xfrm>
                <a:off x="1536" y="1459"/>
                <a:ext cx="216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en-US" altLang="zh-CN" sz="2400">
                    <a:latin typeface="Arial" panose="020B0604020202020204" pitchFamily="34" charset="0"/>
                  </a:rPr>
                  <a:t>④</a:t>
                </a:r>
                <a:r>
                  <a:rPr kumimoji="1" lang="zh-CN" altLang="en-US" sz="2400">
                    <a:latin typeface="Arial" panose="020B0604020202020204" pitchFamily="34" charset="0"/>
                  </a:rPr>
                  <a:t>以     纸面向里运动</a:t>
                </a:r>
              </a:p>
            </p:txBody>
          </p:sp>
          <p:graphicFrame>
            <p:nvGraphicFramePr>
              <p:cNvPr id="344096" name="Object 32"/>
              <p:cNvGraphicFramePr>
                <a:graphicFrameLocks noChangeAspect="1"/>
              </p:cNvGraphicFramePr>
              <p:nvPr/>
            </p:nvGraphicFramePr>
            <p:xfrm>
              <a:off x="2016" y="1440"/>
              <a:ext cx="24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3657600" imgH="5486400" progId="">
                      <p:embed/>
                    </p:oleObj>
                  </mc:Choice>
                  <mc:Fallback>
                    <p:oleObj name="Equation" r:id="rId19" imgW="3657600" imgH="5486400" progId="">
                      <p:embed/>
                      <p:pic>
                        <p:nvPicPr>
                          <p:cNvPr id="0" name="Picture 14" descr="image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440"/>
                            <a:ext cx="24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4097" name="Text Box 33"/>
          <p:cNvSpPr txBox="1">
            <a:spLocks noChangeArrowheads="1"/>
          </p:cNvSpPr>
          <p:nvPr/>
        </p:nvSpPr>
        <p:spPr bwMode="auto">
          <a:xfrm>
            <a:off x="1752600" y="1337469"/>
            <a:ext cx="678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400" dirty="0">
                <a:latin typeface="Arial" panose="020B0604020202020204" pitchFamily="34" charset="0"/>
              </a:rPr>
              <a:t>如图导体框内有无感应电流？若有，方向如何？</a:t>
            </a:r>
          </a:p>
        </p:txBody>
      </p:sp>
      <p:sp>
        <p:nvSpPr>
          <p:cNvPr id="344098" name="Text Box 34"/>
          <p:cNvSpPr txBox="1">
            <a:spLocks noChangeArrowheads="1"/>
          </p:cNvSpPr>
          <p:nvPr/>
        </p:nvSpPr>
        <p:spPr bwMode="auto">
          <a:xfrm>
            <a:off x="609600" y="3763963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③</a:t>
            </a:r>
            <a:r>
              <a:rPr kumimoji="1"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以    运动</a:t>
            </a:r>
            <a:r>
              <a:rPr kumimoji="1"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344099" name="Object 35"/>
          <p:cNvGraphicFramePr>
            <a:graphicFrameLocks noChangeAspect="1"/>
          </p:cNvGraphicFramePr>
          <p:nvPr/>
        </p:nvGraphicFramePr>
        <p:xfrm>
          <a:off x="1295400" y="3733800"/>
          <a:ext cx="381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57600" imgH="5486400" progId="">
                  <p:embed/>
                </p:oleObj>
              </mc:Choice>
              <mc:Fallback>
                <p:oleObj name="Equation" r:id="rId20" imgW="3657600" imgH="5486400" progId="">
                  <p:embed/>
                  <p:pic>
                    <p:nvPicPr>
                      <p:cNvPr id="0" name="Picture 13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381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100" name="Object 36"/>
          <p:cNvGraphicFramePr>
            <a:graphicFrameLocks noChangeAspect="1"/>
          </p:cNvGraphicFramePr>
          <p:nvPr/>
        </p:nvGraphicFramePr>
        <p:xfrm>
          <a:off x="2438400" y="3735388"/>
          <a:ext cx="29908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9260800" imgH="5486400" progId="">
                  <p:embed/>
                </p:oleObj>
              </mc:Choice>
              <mc:Fallback>
                <p:oleObj name="Equation" r:id="rId21" imgW="29260800" imgH="5486400" progId="">
                  <p:embed/>
                  <p:pic>
                    <p:nvPicPr>
                      <p:cNvPr id="0" name="Picture 12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5388"/>
                        <a:ext cx="29908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101" name="Object 37"/>
          <p:cNvGraphicFramePr>
            <a:graphicFrameLocks noChangeAspect="1"/>
          </p:cNvGraphicFramePr>
          <p:nvPr/>
        </p:nvGraphicFramePr>
        <p:xfrm>
          <a:off x="5562600" y="3735388"/>
          <a:ext cx="11842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582400" imgH="5486400" progId="">
                  <p:embed/>
                </p:oleObj>
              </mc:Choice>
              <mc:Fallback>
                <p:oleObj name="Equation" r:id="rId23" imgW="11582400" imgH="5486400" progId="">
                  <p:embed/>
                  <p:pic>
                    <p:nvPicPr>
                      <p:cNvPr id="0" name="Picture 11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5388"/>
                        <a:ext cx="11842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102" name="Object 38"/>
          <p:cNvGraphicFramePr>
            <a:graphicFrameLocks noChangeAspect="1"/>
          </p:cNvGraphicFramePr>
          <p:nvPr/>
        </p:nvGraphicFramePr>
        <p:xfrm>
          <a:off x="990600" y="4421188"/>
          <a:ext cx="45783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4805600" imgH="5486400" progId="">
                  <p:embed/>
                </p:oleObj>
              </mc:Choice>
              <mc:Fallback>
                <p:oleObj name="Equation" r:id="rId25" imgW="44805600" imgH="5486400" progId="">
                  <p:embed/>
                  <p:pic>
                    <p:nvPicPr>
                      <p:cNvPr id="0" name="Picture 10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21188"/>
                        <a:ext cx="45783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103" name="Group 39"/>
          <p:cNvGrpSpPr/>
          <p:nvPr/>
        </p:nvGrpSpPr>
        <p:grpSpPr bwMode="auto">
          <a:xfrm>
            <a:off x="762000" y="5040313"/>
            <a:ext cx="5334000" cy="522287"/>
            <a:chOff x="528" y="3511"/>
            <a:chExt cx="3360" cy="329"/>
          </a:xfrm>
        </p:grpSpPr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528" y="3523"/>
              <a:ext cx="33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磁通量减少，  增加    ；方向为顺时针</a:t>
              </a:r>
            </a:p>
          </p:txBody>
        </p:sp>
        <p:graphicFrame>
          <p:nvGraphicFramePr>
            <p:cNvPr id="344105" name="Object 41"/>
            <p:cNvGraphicFramePr>
              <a:graphicFrameLocks noChangeAspect="1"/>
            </p:cNvGraphicFramePr>
            <p:nvPr/>
          </p:nvGraphicFramePr>
          <p:xfrm>
            <a:off x="1632" y="3511"/>
            <a:ext cx="21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352800" imgH="5486400" progId="">
                    <p:embed/>
                  </p:oleObj>
                </mc:Choice>
                <mc:Fallback>
                  <p:oleObj name="Equation" r:id="rId27" imgW="3352800" imgH="5486400" progId="">
                    <p:embed/>
                    <p:pic>
                      <p:nvPicPr>
                        <p:cNvPr id="0" name="Picture 9" descr="image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511"/>
                          <a:ext cx="213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06" name="Object 42"/>
            <p:cNvGraphicFramePr>
              <a:graphicFrameLocks noChangeAspect="1"/>
            </p:cNvGraphicFramePr>
            <p:nvPr/>
          </p:nvGraphicFramePr>
          <p:xfrm>
            <a:off x="2208" y="3572"/>
            <a:ext cx="25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962400" imgH="3657600" progId="">
                    <p:embed/>
                  </p:oleObj>
                </mc:Choice>
                <mc:Fallback>
                  <p:oleObj name="Equation" r:id="rId29" imgW="3962400" imgH="3657600" progId="">
                    <p:embed/>
                    <p:pic>
                      <p:nvPicPr>
                        <p:cNvPr id="0" name="Picture 8" descr="image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72"/>
                          <a:ext cx="252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107" name="Group 43"/>
          <p:cNvGrpSpPr/>
          <p:nvPr/>
        </p:nvGrpSpPr>
        <p:grpSpPr bwMode="auto">
          <a:xfrm>
            <a:off x="6934200" y="4191000"/>
            <a:ext cx="1981200" cy="2133600"/>
            <a:chOff x="4368" y="2784"/>
            <a:chExt cx="1248" cy="1344"/>
          </a:xfrm>
        </p:grpSpPr>
        <p:sp>
          <p:nvSpPr>
            <p:cNvPr id="344108" name="Line 44"/>
            <p:cNvSpPr>
              <a:spLocks noChangeShapeType="1"/>
            </p:cNvSpPr>
            <p:nvPr/>
          </p:nvSpPr>
          <p:spPr bwMode="auto">
            <a:xfrm>
              <a:off x="4944" y="3696"/>
              <a:ext cx="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4109" name="Object 45"/>
            <p:cNvGraphicFramePr>
              <a:graphicFrameLocks noChangeAspect="1"/>
            </p:cNvGraphicFramePr>
            <p:nvPr/>
          </p:nvGraphicFramePr>
          <p:xfrm>
            <a:off x="5376" y="2784"/>
            <a:ext cx="24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657600" imgH="4876800" progId="">
                    <p:embed/>
                  </p:oleObj>
                </mc:Choice>
                <mc:Fallback>
                  <p:oleObj name="Equation" r:id="rId31" imgW="3657600" imgH="4876800" progId="">
                    <p:embed/>
                    <p:pic>
                      <p:nvPicPr>
                        <p:cNvPr id="0" name="Picture 7" descr="image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784"/>
                          <a:ext cx="240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110" name="AutoShape 46"/>
            <p:cNvSpPr>
              <a:spLocks noChangeArrowheads="1"/>
            </p:cNvSpPr>
            <p:nvPr/>
          </p:nvSpPr>
          <p:spPr bwMode="auto">
            <a:xfrm>
              <a:off x="4368" y="2880"/>
              <a:ext cx="1200" cy="12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111" name="Line 47"/>
            <p:cNvSpPr>
              <a:spLocks noChangeShapeType="1"/>
            </p:cNvSpPr>
            <p:nvPr/>
          </p:nvSpPr>
          <p:spPr bwMode="auto">
            <a:xfrm>
              <a:off x="4944" y="388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4112" name="Object 48"/>
            <p:cNvGraphicFramePr>
              <a:graphicFrameLocks noChangeAspect="1"/>
            </p:cNvGraphicFramePr>
            <p:nvPr/>
          </p:nvGraphicFramePr>
          <p:xfrm>
            <a:off x="5184" y="3600"/>
            <a:ext cx="24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657600" imgH="5486400" progId="">
                    <p:embed/>
                  </p:oleObj>
                </mc:Choice>
                <mc:Fallback>
                  <p:oleObj name="Equation" r:id="rId32" imgW="3657600" imgH="5486400" progId="">
                    <p:embed/>
                    <p:pic>
                      <p:nvPicPr>
                        <p:cNvPr id="0" name="Picture 6" descr="image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600"/>
                          <a:ext cx="240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4113" name="Line 49"/>
            <p:cNvSpPr>
              <a:spLocks noChangeShapeType="1"/>
            </p:cNvSpPr>
            <p:nvPr/>
          </p:nvSpPr>
          <p:spPr bwMode="auto">
            <a:xfrm flipH="1" flipV="1">
              <a:off x="5520" y="3264"/>
              <a:ext cx="48" cy="96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4114" name="Object 50"/>
            <p:cNvGraphicFramePr>
              <a:graphicFrameLocks noChangeAspect="1"/>
            </p:cNvGraphicFramePr>
            <p:nvPr/>
          </p:nvGraphicFramePr>
          <p:xfrm>
            <a:off x="4800" y="3168"/>
            <a:ext cx="20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048000" imgH="3962400" progId="">
                    <p:embed/>
                  </p:oleObj>
                </mc:Choice>
                <mc:Fallback>
                  <p:oleObj name="Equation" r:id="rId33" imgW="3048000" imgH="3962400" progId="">
                    <p:embed/>
                    <p:pic>
                      <p:nvPicPr>
                        <p:cNvPr id="0" name="Picture 5" descr="image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168"/>
                          <a:ext cx="20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5" name="Object 51"/>
            <p:cNvGraphicFramePr>
              <a:graphicFrameLocks noChangeAspect="1"/>
            </p:cNvGraphicFramePr>
            <p:nvPr/>
          </p:nvGraphicFramePr>
          <p:xfrm>
            <a:off x="4944" y="3456"/>
            <a:ext cx="72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2743200" imgH="2743200" progId="">
                    <p:embed/>
                  </p:oleObj>
                </mc:Choice>
                <mc:Fallback>
                  <p:oleObj name="公式" r:id="rId35" imgW="2743200" imgH="2743200" progId="">
                    <p:embed/>
                    <p:pic>
                      <p:nvPicPr>
                        <p:cNvPr id="0" name="Picture 4" descr="image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456"/>
                          <a:ext cx="72" cy="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116" name="Group 52"/>
          <p:cNvGrpSpPr/>
          <p:nvPr/>
        </p:nvGrpSpPr>
        <p:grpSpPr bwMode="auto">
          <a:xfrm>
            <a:off x="609600" y="5715000"/>
            <a:ext cx="5867400" cy="609600"/>
            <a:chOff x="432" y="3600"/>
            <a:chExt cx="3696" cy="384"/>
          </a:xfrm>
        </p:grpSpPr>
        <p:sp>
          <p:nvSpPr>
            <p:cNvPr id="344117" name="Text Box 53"/>
            <p:cNvSpPr txBox="1">
              <a:spLocks noChangeArrowheads="1"/>
            </p:cNvSpPr>
            <p:nvPr/>
          </p:nvSpPr>
          <p:spPr bwMode="auto">
            <a:xfrm>
              <a:off x="432" y="364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400">
                  <a:latin typeface="Arial" panose="020B0604020202020204" pitchFamily="34" charset="0"/>
                </a:rPr>
                <a:t>④</a:t>
              </a:r>
              <a:r>
                <a:rPr kumimoji="1" lang="zh-CN" altLang="en-US" sz="2400">
                  <a:latin typeface="Arial" panose="020B0604020202020204" pitchFamily="34" charset="0"/>
                </a:rPr>
                <a:t>以    运动</a:t>
              </a:r>
              <a:r>
                <a:rPr kumimoji="1" lang="en-US" altLang="zh-CN" sz="2400">
                  <a:latin typeface="Arial" panose="020B0604020202020204" pitchFamily="34" charset="0"/>
                </a:rPr>
                <a:t>:</a:t>
              </a:r>
            </a:p>
          </p:txBody>
        </p:sp>
        <p:graphicFrame>
          <p:nvGraphicFramePr>
            <p:cNvPr id="344118" name="Object 54"/>
            <p:cNvGraphicFramePr>
              <a:graphicFrameLocks noChangeAspect="1"/>
            </p:cNvGraphicFramePr>
            <p:nvPr/>
          </p:nvGraphicFramePr>
          <p:xfrm>
            <a:off x="864" y="3650"/>
            <a:ext cx="24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3657600" imgH="5486400" progId="">
                    <p:embed/>
                  </p:oleObj>
                </mc:Choice>
                <mc:Fallback>
                  <p:oleObj name="Equation" r:id="rId37" imgW="3657600" imgH="5486400" progId="">
                    <p:embed/>
                    <p:pic>
                      <p:nvPicPr>
                        <p:cNvPr id="0" name="Picture 3" descr="image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650"/>
                          <a:ext cx="240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4119" name="Object 55"/>
            <p:cNvGraphicFramePr>
              <a:graphicFrameLocks noChangeAspect="1"/>
            </p:cNvGraphicFramePr>
            <p:nvPr/>
          </p:nvGraphicFramePr>
          <p:xfrm>
            <a:off x="1680" y="3648"/>
            <a:ext cx="74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1582400" imgH="4267200" progId="">
                    <p:embed/>
                  </p:oleObj>
                </mc:Choice>
                <mc:Fallback>
                  <p:oleObj name="Equation" r:id="rId38" imgW="11582400" imgH="4267200" progId="">
                    <p:embed/>
                    <p:pic>
                      <p:nvPicPr>
                        <p:cNvPr id="0" name="Picture 2" descr="image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48"/>
                          <a:ext cx="74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4120" name="Group 56"/>
            <p:cNvGrpSpPr/>
            <p:nvPr/>
          </p:nvGrpSpPr>
          <p:grpSpPr bwMode="auto">
            <a:xfrm>
              <a:off x="2448" y="3600"/>
              <a:ext cx="1680" cy="332"/>
              <a:chOff x="2448" y="3840"/>
              <a:chExt cx="1680" cy="332"/>
            </a:xfrm>
          </p:grpSpPr>
          <p:sp>
            <p:nvSpPr>
              <p:cNvPr id="344121" name="Text Box 57"/>
              <p:cNvSpPr txBox="1">
                <a:spLocks noChangeArrowheads="1"/>
              </p:cNvSpPr>
              <p:nvPr/>
            </p:nvSpPr>
            <p:spPr bwMode="auto">
              <a:xfrm>
                <a:off x="2640" y="3859"/>
                <a:ext cx="148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r>
                  <a:rPr kumimoji="1" lang="zh-CN" altLang="en-US" sz="2400" dirty="0">
                    <a:latin typeface="Arial" panose="020B0604020202020204" pitchFamily="34" charset="0"/>
                  </a:rPr>
                  <a:t>方向为顺时针</a:t>
                </a:r>
              </a:p>
            </p:txBody>
          </p:sp>
          <p:graphicFrame>
            <p:nvGraphicFramePr>
              <p:cNvPr id="344122" name="Object 58"/>
              <p:cNvGraphicFramePr>
                <a:graphicFrameLocks noChangeAspect="1"/>
              </p:cNvGraphicFramePr>
              <p:nvPr/>
            </p:nvGraphicFramePr>
            <p:xfrm>
              <a:off x="2448" y="3840"/>
              <a:ext cx="306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3352800" imgH="5486400" progId="">
                      <p:embed/>
                    </p:oleObj>
                  </mc:Choice>
                  <mc:Fallback>
                    <p:oleObj name="Equation" r:id="rId40" imgW="3352800" imgH="5486400" progId="">
                      <p:embed/>
                      <p:pic>
                        <p:nvPicPr>
                          <p:cNvPr id="0" name="Picture 1" descr="image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840"/>
                            <a:ext cx="306" cy="3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E36C-B85C-4848-9F6E-3C3DA1EDA5B0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685800" y="1339056"/>
          <a:ext cx="7699375" cy="117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83330" imgH="594289" progId="Word.Document.8">
                  <p:embed/>
                </p:oleObj>
              </mc:Choice>
              <mc:Fallback>
                <p:oleObj name="Document" r:id="rId2" imgW="3883330" imgH="594289" progId="Word.Document.8">
                  <p:embed/>
                  <p:pic>
                    <p:nvPicPr>
                      <p:cNvPr id="0" name="Picture 2" descr="image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39056"/>
                        <a:ext cx="7699375" cy="1179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689769" y="2658904"/>
          <a:ext cx="2955925" cy="314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490196" imgH="1584891" progId="Word.Document.8">
                  <p:embed/>
                </p:oleObj>
              </mc:Choice>
              <mc:Fallback>
                <p:oleObj name="Document" r:id="rId4" imgW="1490196" imgH="1584891" progId="Word.Document.8">
                  <p:embed/>
                  <p:pic>
                    <p:nvPicPr>
                      <p:cNvPr id="0" name="Picture 1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9" y="2658904"/>
                        <a:ext cx="2955925" cy="3141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019" name="Group 27"/>
          <p:cNvGrpSpPr/>
          <p:nvPr/>
        </p:nvGrpSpPr>
        <p:grpSpPr bwMode="auto">
          <a:xfrm>
            <a:off x="4038600" y="2895600"/>
            <a:ext cx="4246563" cy="2563813"/>
            <a:chOff x="3107" y="2069"/>
            <a:chExt cx="2312" cy="1396"/>
          </a:xfrm>
        </p:grpSpPr>
        <p:sp>
          <p:nvSpPr>
            <p:cNvPr id="341020" name="Line 28"/>
            <p:cNvSpPr>
              <a:spLocks noChangeShapeType="1"/>
            </p:cNvSpPr>
            <p:nvPr/>
          </p:nvSpPr>
          <p:spPr bwMode="auto">
            <a:xfrm>
              <a:off x="3243" y="2739"/>
              <a:ext cx="1939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>
              <a:off x="4258" y="2721"/>
              <a:ext cx="363" cy="507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>
              <a:off x="4258" y="2104"/>
              <a:ext cx="0" cy="123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23" name="Rectangle 31"/>
            <p:cNvSpPr>
              <a:spLocks noChangeArrowheads="1"/>
            </p:cNvSpPr>
            <p:nvPr/>
          </p:nvSpPr>
          <p:spPr bwMode="auto">
            <a:xfrm>
              <a:off x="3459" y="3102"/>
              <a:ext cx="328" cy="28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0000"/>
                  </a:solidFill>
                </a:rPr>
                <a:t>I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341024" name="Rectangle 32"/>
            <p:cNvSpPr>
              <a:spLocks noChangeArrowheads="1"/>
            </p:cNvSpPr>
            <p:nvPr/>
          </p:nvSpPr>
          <p:spPr bwMode="auto">
            <a:xfrm>
              <a:off x="4286" y="2286"/>
              <a:ext cx="328" cy="2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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 t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341025" name="Rectangle 33"/>
            <p:cNvSpPr>
              <a:spLocks noChangeArrowheads="1"/>
            </p:cNvSpPr>
            <p:nvPr/>
          </p:nvSpPr>
          <p:spPr bwMode="auto">
            <a:xfrm rot="3076972">
              <a:off x="4193" y="1944"/>
              <a:ext cx="69" cy="1559"/>
            </a:xfrm>
            <a:prstGeom prst="rect">
              <a:avLst/>
            </a:prstGeom>
            <a:gradFill rotWithShape="1">
              <a:gsLst>
                <a:gs pos="0">
                  <a:srgbClr val="FF8383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1026" name="Group 34"/>
            <p:cNvGrpSpPr/>
            <p:nvPr/>
          </p:nvGrpSpPr>
          <p:grpSpPr bwMode="auto">
            <a:xfrm>
              <a:off x="4784" y="2195"/>
              <a:ext cx="91" cy="91"/>
              <a:chOff x="3242" y="2432"/>
              <a:chExt cx="91" cy="91"/>
            </a:xfrm>
          </p:grpSpPr>
          <p:sp>
            <p:nvSpPr>
              <p:cNvPr id="341027" name="Oval 35"/>
              <p:cNvSpPr>
                <a:spLocks noChangeArrowheads="1"/>
              </p:cNvSpPr>
              <p:nvPr/>
            </p:nvSpPr>
            <p:spPr bwMode="auto">
              <a:xfrm>
                <a:off x="3242" y="2432"/>
                <a:ext cx="91" cy="91"/>
              </a:xfrm>
              <a:prstGeom prst="ellipse">
                <a:avLst/>
              </a:prstGeom>
              <a:solidFill>
                <a:srgbClr val="FBFAE2"/>
              </a:solidFill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1028" name="Oval 36"/>
              <p:cNvSpPr>
                <a:spLocks noChangeArrowheads="1"/>
              </p:cNvSpPr>
              <p:nvPr/>
            </p:nvSpPr>
            <p:spPr bwMode="auto">
              <a:xfrm>
                <a:off x="3278" y="2469"/>
                <a:ext cx="23" cy="2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1029" name="Group 37"/>
            <p:cNvGrpSpPr/>
            <p:nvPr/>
          </p:nvGrpSpPr>
          <p:grpSpPr bwMode="auto">
            <a:xfrm>
              <a:off x="3569" y="3174"/>
              <a:ext cx="91" cy="91"/>
              <a:chOff x="1111" y="3249"/>
              <a:chExt cx="91" cy="91"/>
            </a:xfrm>
          </p:grpSpPr>
          <p:sp>
            <p:nvSpPr>
              <p:cNvPr id="341030" name="Oval 38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91" cy="91"/>
              </a:xfrm>
              <a:prstGeom prst="ellipse">
                <a:avLst/>
              </a:prstGeom>
              <a:solidFill>
                <a:srgbClr val="FBFAE2"/>
              </a:solidFill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1031" name="Line 39"/>
              <p:cNvSpPr>
                <a:spLocks noChangeShapeType="1"/>
              </p:cNvSpPr>
              <p:nvPr/>
            </p:nvSpPr>
            <p:spPr bwMode="auto">
              <a:xfrm>
                <a:off x="1129" y="3258"/>
                <a:ext cx="46" cy="6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1032" name="Line 40"/>
              <p:cNvSpPr>
                <a:spLocks noChangeShapeType="1"/>
              </p:cNvSpPr>
              <p:nvPr/>
            </p:nvSpPr>
            <p:spPr bwMode="auto">
              <a:xfrm flipV="1">
                <a:off x="1138" y="3267"/>
                <a:ext cx="45" cy="4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1033" name="Line 41"/>
            <p:cNvSpPr>
              <a:spLocks noChangeShapeType="1"/>
            </p:cNvSpPr>
            <p:nvPr/>
          </p:nvSpPr>
          <p:spPr bwMode="auto">
            <a:xfrm>
              <a:off x="3243" y="2069"/>
              <a:ext cx="1958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34" name="Line 42"/>
            <p:cNvSpPr>
              <a:spLocks noChangeShapeType="1"/>
            </p:cNvSpPr>
            <p:nvPr/>
          </p:nvSpPr>
          <p:spPr bwMode="auto">
            <a:xfrm>
              <a:off x="3243" y="3465"/>
              <a:ext cx="1939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35" name="Arc 43"/>
            <p:cNvSpPr/>
            <p:nvPr/>
          </p:nvSpPr>
          <p:spPr bwMode="auto">
            <a:xfrm rot="10800000" flipH="1" flipV="1">
              <a:off x="4257" y="2508"/>
              <a:ext cx="83" cy="95"/>
            </a:xfrm>
            <a:custGeom>
              <a:avLst/>
              <a:gdLst>
                <a:gd name="G0" fmla="+- 3055 0 0"/>
                <a:gd name="G1" fmla="+- 21600 0 0"/>
                <a:gd name="G2" fmla="+- 21600 0 0"/>
                <a:gd name="T0" fmla="*/ 0 w 24655"/>
                <a:gd name="T1" fmla="*/ 217 h 28548"/>
                <a:gd name="T2" fmla="*/ 23507 w 24655"/>
                <a:gd name="T3" fmla="*/ 28548 h 28548"/>
                <a:gd name="T4" fmla="*/ 3055 w 24655"/>
                <a:gd name="T5" fmla="*/ 21600 h 28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55" h="28548" fill="none" extrusionOk="0">
                  <a:moveTo>
                    <a:pt x="0" y="217"/>
                  </a:moveTo>
                  <a:cubicBezTo>
                    <a:pt x="1011" y="72"/>
                    <a:pt x="2032" y="-1"/>
                    <a:pt x="3055" y="0"/>
                  </a:cubicBezTo>
                  <a:cubicBezTo>
                    <a:pt x="14984" y="0"/>
                    <a:pt x="24655" y="9670"/>
                    <a:pt x="24655" y="21600"/>
                  </a:cubicBezTo>
                  <a:cubicBezTo>
                    <a:pt x="24655" y="23963"/>
                    <a:pt x="24267" y="26310"/>
                    <a:pt x="23507" y="28548"/>
                  </a:cubicBezTo>
                </a:path>
                <a:path w="24655" h="28548" stroke="0" extrusionOk="0">
                  <a:moveTo>
                    <a:pt x="0" y="217"/>
                  </a:moveTo>
                  <a:cubicBezTo>
                    <a:pt x="1011" y="72"/>
                    <a:pt x="2032" y="-1"/>
                    <a:pt x="3055" y="0"/>
                  </a:cubicBezTo>
                  <a:cubicBezTo>
                    <a:pt x="14984" y="0"/>
                    <a:pt x="24655" y="9670"/>
                    <a:pt x="24655" y="21600"/>
                  </a:cubicBezTo>
                  <a:cubicBezTo>
                    <a:pt x="24655" y="23963"/>
                    <a:pt x="24267" y="26310"/>
                    <a:pt x="23507" y="28548"/>
                  </a:cubicBezTo>
                  <a:lnTo>
                    <a:pt x="3055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36" name="Arc 44"/>
            <p:cNvSpPr/>
            <p:nvPr/>
          </p:nvSpPr>
          <p:spPr bwMode="auto">
            <a:xfrm rot="10800000" flipH="1">
              <a:off x="4331" y="2733"/>
              <a:ext cx="72" cy="7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37" name="Rectangle 45"/>
            <p:cNvSpPr>
              <a:spLocks noChangeArrowheads="1"/>
            </p:cNvSpPr>
            <p:nvPr/>
          </p:nvSpPr>
          <p:spPr bwMode="auto">
            <a:xfrm>
              <a:off x="5238" y="2637"/>
              <a:ext cx="181" cy="28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solidFill>
                    <a:srgbClr val="008080"/>
                  </a:solidFill>
                </a:rPr>
                <a:t>B</a:t>
              </a:r>
              <a:endParaRPr kumimoji="1" lang="en-US" altLang="zh-CN" sz="2400" b="1">
                <a:solidFill>
                  <a:srgbClr val="008080"/>
                </a:solidFill>
              </a:endParaRPr>
            </a:p>
          </p:txBody>
        </p:sp>
        <p:sp>
          <p:nvSpPr>
            <p:cNvPr id="341038" name="Rectangle 46"/>
            <p:cNvSpPr>
              <a:spLocks noChangeArrowheads="1"/>
            </p:cNvSpPr>
            <p:nvPr/>
          </p:nvSpPr>
          <p:spPr bwMode="auto">
            <a:xfrm>
              <a:off x="4638" y="3148"/>
              <a:ext cx="328" cy="28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solidFill>
                    <a:srgbClr val="993366"/>
                  </a:solidFill>
                </a:rPr>
                <a:t>P</a:t>
              </a:r>
              <a:r>
                <a:rPr kumimoji="1" lang="en-US" altLang="zh-CN" sz="2400" b="1" i="1" baseline="-25000">
                  <a:solidFill>
                    <a:srgbClr val="993366"/>
                  </a:solidFill>
                </a:rPr>
                <a:t>m</a:t>
              </a:r>
            </a:p>
          </p:txBody>
        </p:sp>
        <p:sp>
          <p:nvSpPr>
            <p:cNvPr id="341039" name="Rectangle 47"/>
            <p:cNvSpPr>
              <a:spLocks noChangeArrowheads="1"/>
            </p:cNvSpPr>
            <p:nvPr/>
          </p:nvSpPr>
          <p:spPr bwMode="auto">
            <a:xfrm>
              <a:off x="4395" y="2712"/>
              <a:ext cx="328" cy="2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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 t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3107" y="2694"/>
              <a:ext cx="272" cy="249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4020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1E4B-97CA-4705-B3E0-2EF9395A3E8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762000" y="1651000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  <p:graphicFrame>
        <p:nvGraphicFramePr>
          <p:cNvPr id="342021" name="Object 5"/>
          <p:cNvGraphicFramePr>
            <a:graphicFrameLocks noChangeAspect="1"/>
          </p:cNvGraphicFramePr>
          <p:nvPr/>
        </p:nvGraphicFramePr>
        <p:xfrm>
          <a:off x="1290478" y="1752600"/>
          <a:ext cx="669798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91813" imgH="2124436" progId="Word.Document.8">
                  <p:embed/>
                </p:oleObj>
              </mc:Choice>
              <mc:Fallback>
                <p:oleObj name="文档" r:id="rId2" imgW="3391813" imgH="2124436" progId="Word.Document.8">
                  <p:embed/>
                  <p:pic>
                    <p:nvPicPr>
                      <p:cNvPr id="0" name="Picture 1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478" y="1752600"/>
                        <a:ext cx="6697980" cy="410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638800" y="4953000"/>
            <a:ext cx="685800" cy="83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E433-842D-466F-AF7F-1B519EC97F4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730250" y="13716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电磁感应现象的发现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685800" y="3276600"/>
            <a:ext cx="7772400" cy="30873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/>
              <a:t>1820</a:t>
            </a:r>
            <a:r>
              <a:rPr kumimoji="1" lang="zh-CN" altLang="en-US" sz="2400" dirty="0"/>
              <a:t>年，</a:t>
            </a:r>
            <a:r>
              <a:rPr kumimoji="1" lang="en-US" altLang="zh-CN" sz="2400" dirty="0" err="1"/>
              <a:t>Oersted</a:t>
            </a:r>
            <a:r>
              <a:rPr kumimoji="1" lang="zh-CN" altLang="en-US" sz="2400" dirty="0"/>
              <a:t>发现了电流的磁效应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/>
              <a:t>1831</a:t>
            </a:r>
            <a:r>
              <a:rPr kumimoji="1" lang="zh-CN" altLang="en-US" sz="2400" dirty="0"/>
              <a:t>年</a:t>
            </a:r>
            <a:r>
              <a:rPr kumimoji="1" lang="en-US" altLang="zh-CN" sz="2400" dirty="0"/>
              <a:t>11</a:t>
            </a:r>
            <a:r>
              <a:rPr kumimoji="1" lang="zh-CN" altLang="en-US" sz="2400" dirty="0"/>
              <a:t>月</a:t>
            </a:r>
            <a:r>
              <a:rPr kumimoji="1" lang="en-US" altLang="zh-CN" sz="2400" dirty="0"/>
              <a:t>24</a:t>
            </a:r>
            <a:r>
              <a:rPr kumimoji="1" lang="zh-CN" altLang="en-US" sz="2400" dirty="0"/>
              <a:t>日，</a:t>
            </a:r>
            <a:r>
              <a:rPr kumimoji="1" lang="en-US" altLang="zh-CN" sz="2400" dirty="0"/>
              <a:t>Faraday</a:t>
            </a:r>
            <a:r>
              <a:rPr kumimoji="1" lang="zh-CN" altLang="en-US" sz="2400" dirty="0"/>
              <a:t>发现电磁感应现象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/>
              <a:t>1834</a:t>
            </a:r>
            <a:r>
              <a:rPr kumimoji="1" lang="zh-CN" altLang="en-US" sz="2400" dirty="0"/>
              <a:t>年，</a:t>
            </a:r>
            <a:r>
              <a:rPr kumimoji="1" lang="en-US" altLang="zh-CN" sz="2400" dirty="0"/>
              <a:t>Lenz</a:t>
            </a:r>
            <a:r>
              <a:rPr kumimoji="1" lang="zh-CN" altLang="en-US" sz="2400" dirty="0"/>
              <a:t>（楞次）在分析实验的基础上，总结出了判断感应电流分向的法则</a:t>
            </a:r>
          </a:p>
          <a:p>
            <a:pPr algn="just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kumimoji="1" lang="en-US" altLang="zh-CN" sz="2400" dirty="0"/>
              <a:t>1845</a:t>
            </a:r>
            <a:r>
              <a:rPr kumimoji="1" lang="zh-CN" altLang="en-US" sz="2400" dirty="0"/>
              <a:t>年</a:t>
            </a:r>
            <a:r>
              <a:rPr kumimoji="1" lang="zh-CN" altLang="en-US" sz="2400" dirty="0">
                <a:latin typeface="宋体" panose="02010600030101010101" pitchFamily="2" charset="-122"/>
              </a:rPr>
              <a:t>，</a:t>
            </a:r>
            <a:r>
              <a:rPr kumimoji="1" lang="en-US" altLang="zh-CN" sz="2400" dirty="0"/>
              <a:t>Neumann</a:t>
            </a:r>
            <a:r>
              <a:rPr kumimoji="1" lang="zh-CN" altLang="en-US" sz="2400" dirty="0"/>
              <a:t>（</a:t>
            </a:r>
            <a:r>
              <a:rPr kumimoji="1" lang="zh-CN" altLang="zh-CN" sz="2400" dirty="0"/>
              <a:t>诺伊曼）</a:t>
            </a:r>
            <a:r>
              <a:rPr kumimoji="1" lang="zh-CN" altLang="en-US" sz="2400" dirty="0">
                <a:latin typeface="宋体" panose="02010600030101010101" pitchFamily="2" charset="-122"/>
              </a:rPr>
              <a:t>借助于安培的分析，写出了电磁感应定律的数学形式。</a:t>
            </a:r>
            <a:endParaRPr kumimoji="1" lang="zh-CN" altLang="en-US" sz="2400" dirty="0"/>
          </a:p>
        </p:txBody>
      </p:sp>
      <p:sp>
        <p:nvSpPr>
          <p:cNvPr id="324613" name="Rectangle 5"/>
          <p:cNvSpPr>
            <a:spLocks noChangeArrowheads="1"/>
          </p:cNvSpPr>
          <p:nvPr/>
        </p:nvSpPr>
        <p:spPr bwMode="auto">
          <a:xfrm>
            <a:off x="1752600" y="1976438"/>
            <a:ext cx="2057400" cy="538162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电流磁效应</a:t>
            </a:r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5029200" y="1976438"/>
            <a:ext cx="2438400" cy="538162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磁的电效应？</a:t>
            </a:r>
          </a:p>
        </p:txBody>
      </p:sp>
      <p:grpSp>
        <p:nvGrpSpPr>
          <p:cNvPr id="324615" name="Group 7"/>
          <p:cNvGrpSpPr/>
          <p:nvPr/>
        </p:nvGrpSpPr>
        <p:grpSpPr bwMode="auto">
          <a:xfrm>
            <a:off x="1905000" y="2667000"/>
            <a:ext cx="5181600" cy="457200"/>
            <a:chOff x="1200" y="1728"/>
            <a:chExt cx="3264" cy="288"/>
          </a:xfrm>
        </p:grpSpPr>
        <p:sp>
          <p:nvSpPr>
            <p:cNvPr id="324616" name="Rectangle 8"/>
            <p:cNvSpPr>
              <a:spLocks noChangeArrowheads="1"/>
            </p:cNvSpPr>
            <p:nvPr/>
          </p:nvSpPr>
          <p:spPr bwMode="auto">
            <a:xfrm>
              <a:off x="1200" y="1728"/>
              <a:ext cx="1104" cy="28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9050">
              <a:noFill/>
              <a:prstDash val="dash"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电、磁、力</a:t>
              </a:r>
            </a:p>
          </p:txBody>
        </p:sp>
        <p:sp>
          <p:nvSpPr>
            <p:cNvPr id="324617" name="Rectangle 9"/>
            <p:cNvSpPr>
              <a:spLocks noChangeArrowheads="1"/>
            </p:cNvSpPr>
            <p:nvPr/>
          </p:nvSpPr>
          <p:spPr bwMode="auto">
            <a:xfrm>
              <a:off x="3360" y="1728"/>
              <a:ext cx="1104" cy="288"/>
            </a:xfrm>
            <a:prstGeom prst="rect">
              <a:avLst/>
            </a:prstGeom>
            <a:solidFill>
              <a:srgbClr val="CCFFCC">
                <a:alpha val="70000"/>
              </a:srgbClr>
            </a:solidFill>
            <a:ln w="19050">
              <a:noFill/>
              <a:prstDash val="dash"/>
              <a:miter lim="800000"/>
            </a:ln>
            <a:effectLst/>
          </p:spPr>
          <p:txBody>
            <a:bodyPr>
              <a:spAutoFit/>
            </a:bodyPr>
            <a:lstStyle/>
            <a:p>
              <a:pPr algn="just"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力、磁、电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751-70A2-46EE-A9D5-1DF41288B317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836137" y="1299368"/>
          <a:ext cx="779716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930077" imgH="1155102" progId="Word.Document.8">
                  <p:embed/>
                </p:oleObj>
              </mc:Choice>
              <mc:Fallback>
                <p:oleObj name="Document" r:id="rId2" imgW="3930077" imgH="1155102" progId="Word.Document.8">
                  <p:embed/>
                  <p:pic>
                    <p:nvPicPr>
                      <p:cNvPr id="0" name="Picture 3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37" y="1299368"/>
                        <a:ext cx="7797165" cy="229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852" name="Group 4"/>
          <p:cNvGrpSpPr/>
          <p:nvPr/>
        </p:nvGrpSpPr>
        <p:grpSpPr bwMode="auto">
          <a:xfrm>
            <a:off x="3810000" y="3429000"/>
            <a:ext cx="2555875" cy="3078163"/>
            <a:chOff x="2064" y="2381"/>
            <a:chExt cx="1610" cy="1939"/>
          </a:xfrm>
        </p:grpSpPr>
        <p:grpSp>
          <p:nvGrpSpPr>
            <p:cNvPr id="334853" name="Group 5"/>
            <p:cNvGrpSpPr>
              <a:grpSpLocks noChangeAspect="1"/>
            </p:cNvGrpSpPr>
            <p:nvPr/>
          </p:nvGrpSpPr>
          <p:grpSpPr bwMode="auto">
            <a:xfrm>
              <a:off x="2064" y="2381"/>
              <a:ext cx="1610" cy="1939"/>
              <a:chOff x="3408" y="1200"/>
              <a:chExt cx="2014" cy="2424"/>
            </a:xfrm>
          </p:grpSpPr>
          <p:grpSp>
            <p:nvGrpSpPr>
              <p:cNvPr id="334854" name="Group 6"/>
              <p:cNvGrpSpPr>
                <a:grpSpLocks noChangeAspect="1"/>
              </p:cNvGrpSpPr>
              <p:nvPr/>
            </p:nvGrpSpPr>
            <p:grpSpPr bwMode="auto">
              <a:xfrm>
                <a:off x="3456" y="3072"/>
                <a:ext cx="1824" cy="552"/>
                <a:chOff x="3456" y="3072"/>
                <a:chExt cx="1824" cy="552"/>
              </a:xfrm>
            </p:grpSpPr>
            <p:sp>
              <p:nvSpPr>
                <p:cNvPr id="334855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3504" y="3264"/>
                  <a:ext cx="1776" cy="0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4856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3936" y="307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4857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3504" y="316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66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4858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3216"/>
                  <a:ext cx="285" cy="4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0066"/>
                      </a:solidFill>
                      <a:ea typeface="幼圆" panose="02010509060101010101" pitchFamily="49" charset="-122"/>
                    </a:rPr>
                    <a:t>o</a:t>
                  </a:r>
                </a:p>
              </p:txBody>
            </p:sp>
          </p:grpSp>
          <p:grpSp>
            <p:nvGrpSpPr>
              <p:cNvPr id="334859" name="Group 11"/>
              <p:cNvGrpSpPr>
                <a:grpSpLocks noChangeAspect="1"/>
              </p:cNvGrpSpPr>
              <p:nvPr/>
            </p:nvGrpSpPr>
            <p:grpSpPr bwMode="auto">
              <a:xfrm>
                <a:off x="3408" y="1200"/>
                <a:ext cx="2014" cy="2424"/>
                <a:chOff x="3408" y="1200"/>
                <a:chExt cx="2014" cy="2424"/>
              </a:xfrm>
            </p:grpSpPr>
            <p:sp>
              <p:nvSpPr>
                <p:cNvPr id="334860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200"/>
                  <a:ext cx="96" cy="2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EBF7FF"/>
                    </a:gs>
                    <a:gs pos="100000">
                      <a:srgbClr val="EBF7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66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4861" name="Object 13"/>
                <p:cNvGraphicFramePr>
                  <a:graphicFrameLocks noChangeAspect="1"/>
                </p:cNvGraphicFramePr>
                <p:nvPr/>
              </p:nvGraphicFramePr>
              <p:xfrm>
                <a:off x="4320" y="1344"/>
                <a:ext cx="162" cy="3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2743200" imgH="5181600" progId="">
                        <p:embed/>
                      </p:oleObj>
                    </mc:Choice>
                    <mc:Fallback>
                      <p:oleObj name="公式" r:id="rId4" imgW="2743200" imgH="5181600" progId="">
                        <p:embed/>
                        <p:pic>
                          <p:nvPicPr>
                            <p:cNvPr id="0" name="Picture 2" descr="image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1344"/>
                              <a:ext cx="162" cy="3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4862" name="Object 14"/>
                <p:cNvGraphicFramePr>
                  <a:graphicFrameLocks noChangeAspect="1"/>
                </p:cNvGraphicFramePr>
                <p:nvPr/>
              </p:nvGraphicFramePr>
              <p:xfrm>
                <a:off x="4896" y="2160"/>
                <a:ext cx="200" cy="3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3352800" imgH="5181600" progId="">
                        <p:embed/>
                      </p:oleObj>
                    </mc:Choice>
                    <mc:Fallback>
                      <p:oleObj name="公式" r:id="rId6" imgW="3352800" imgH="5181600" progId="">
                        <p:embed/>
                        <p:pic>
                          <p:nvPicPr>
                            <p:cNvPr id="0" name="Picture 1" descr="image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2160"/>
                              <a:ext cx="200" cy="3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4863" name="Group 15"/>
                <p:cNvGrpSpPr>
                  <a:grpSpLocks noChangeAspect="1"/>
                </p:cNvGrpSpPr>
                <p:nvPr/>
              </p:nvGrpSpPr>
              <p:grpSpPr bwMode="auto">
                <a:xfrm>
                  <a:off x="3456" y="1440"/>
                  <a:ext cx="1966" cy="2184"/>
                  <a:chOff x="3456" y="1440"/>
                  <a:chExt cx="1966" cy="2184"/>
                </a:xfrm>
              </p:grpSpPr>
              <p:sp>
                <p:nvSpPr>
                  <p:cNvPr id="334864" name="Rectangle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6" y="1680"/>
                    <a:ext cx="912" cy="1248"/>
                  </a:xfrm>
                  <a:prstGeom prst="rect">
                    <a:avLst/>
                  </a:prstGeom>
                  <a:noFill/>
                  <a:ln w="28575">
                    <a:solidFill>
                      <a:srgbClr val="993366"/>
                    </a:solidFill>
                    <a:miter lim="800000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865" name="Line 1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456" y="19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866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98" y="2820"/>
                    <a:ext cx="285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993366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334867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95" y="1440"/>
                    <a:ext cx="269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993366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334868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96" y="1440"/>
                    <a:ext cx="285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993366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34869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96" y="2736"/>
                    <a:ext cx="285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993366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34870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00" y="2880"/>
                    <a:ext cx="254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000066"/>
                        </a:solidFill>
                        <a:ea typeface="幼圆" panose="02010509060101010101" pitchFamily="49" charset="-122"/>
                      </a:rPr>
                      <a:t>r</a:t>
                    </a:r>
                  </a:p>
                </p:txBody>
              </p:sp>
              <p:sp>
                <p:nvSpPr>
                  <p:cNvPr id="334871" name="Rectangle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136" y="3215"/>
                    <a:ext cx="286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000066"/>
                        </a:solidFill>
                        <a:ea typeface="幼圆" panose="02010509060101010101" pitchFamily="49" charset="-122"/>
                      </a:rPr>
                      <a:t>x</a:t>
                    </a:r>
                  </a:p>
                </p:txBody>
              </p:sp>
              <p:sp>
                <p:nvSpPr>
                  <p:cNvPr id="334872" name="Rectangle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04" y="2208"/>
                    <a:ext cx="253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800" b="1" i="1">
                        <a:solidFill>
                          <a:srgbClr val="FF3300"/>
                        </a:solidFill>
                        <a:ea typeface="幼圆" panose="02010509060101010101" pitchFamily="49" charset="-122"/>
                      </a:rPr>
                      <a:t>I</a:t>
                    </a:r>
                  </a:p>
                </p:txBody>
              </p:sp>
            </p:grpSp>
          </p:grpSp>
        </p:grpSp>
        <p:sp>
          <p:nvSpPr>
            <p:cNvPr id="334873" name="Rectangle 25"/>
            <p:cNvSpPr>
              <a:spLocks noChangeAspect="1" noChangeArrowheads="1"/>
            </p:cNvSpPr>
            <p:nvPr/>
          </p:nvSpPr>
          <p:spPr bwMode="auto">
            <a:xfrm>
              <a:off x="2755" y="2765"/>
              <a:ext cx="77" cy="998"/>
            </a:xfrm>
            <a:prstGeom prst="rect">
              <a:avLst/>
            </a:prstGeom>
            <a:solidFill>
              <a:srgbClr val="007A77"/>
            </a:solidFill>
            <a:ln w="9525">
              <a:solidFill>
                <a:srgbClr val="007A7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4874" name="Group 26"/>
            <p:cNvGrpSpPr>
              <a:grpSpLocks noChangeAspect="1"/>
            </p:cNvGrpSpPr>
            <p:nvPr/>
          </p:nvGrpSpPr>
          <p:grpSpPr bwMode="auto">
            <a:xfrm>
              <a:off x="2141" y="3379"/>
              <a:ext cx="844" cy="326"/>
              <a:chOff x="3504" y="2448"/>
              <a:chExt cx="1056" cy="408"/>
            </a:xfrm>
          </p:grpSpPr>
          <p:sp>
            <p:nvSpPr>
              <p:cNvPr id="334875" name="Line 27"/>
              <p:cNvSpPr>
                <a:spLocks noChangeAspect="1" noChangeShapeType="1"/>
              </p:cNvSpPr>
              <p:nvPr/>
            </p:nvSpPr>
            <p:spPr bwMode="auto">
              <a:xfrm>
                <a:off x="3504" y="273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007A77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4876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3648" y="2448"/>
                <a:ext cx="28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7A77"/>
                    </a:solidFill>
                    <a:ea typeface="幼圆" panose="02010509060101010101" pitchFamily="49" charset="-122"/>
                  </a:rPr>
                  <a:t>x</a:t>
                </a:r>
              </a:p>
            </p:txBody>
          </p:sp>
          <p:sp>
            <p:nvSpPr>
              <p:cNvPr id="334877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4368" y="27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7A77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4878" name="Rectangle 30"/>
            <p:cNvSpPr>
              <a:spLocks noChangeAspect="1" noChangeArrowheads="1"/>
            </p:cNvSpPr>
            <p:nvPr/>
          </p:nvSpPr>
          <p:spPr bwMode="auto">
            <a:xfrm>
              <a:off x="2784" y="3312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7A77"/>
                  </a:solidFill>
                  <a:ea typeface="幼圆" panose="02010509060101010101" pitchFamily="49" charset="-122"/>
                </a:rPr>
                <a:t>d</a:t>
              </a:r>
              <a:r>
                <a:rPr kumimoji="1" lang="en-US" altLang="zh-CN" sz="2800" b="1" i="1">
                  <a:solidFill>
                    <a:srgbClr val="007A77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EBB2-0A53-4019-B6B1-A741F46F16B5}" type="slidenum">
              <a:rPr lang="en-US" altLang="zh-CN"/>
              <a:pPr/>
              <a:t>21</a:t>
            </a:fld>
            <a:endParaRPr lang="en-US" altLang="zh-CN"/>
          </a:p>
        </p:txBody>
      </p:sp>
      <p:grpSp>
        <p:nvGrpSpPr>
          <p:cNvPr id="339971" name="Group 3"/>
          <p:cNvGrpSpPr/>
          <p:nvPr/>
        </p:nvGrpSpPr>
        <p:grpSpPr bwMode="auto">
          <a:xfrm>
            <a:off x="6400800" y="1676400"/>
            <a:ext cx="2555875" cy="3078163"/>
            <a:chOff x="2064" y="2381"/>
            <a:chExt cx="1610" cy="1939"/>
          </a:xfrm>
        </p:grpSpPr>
        <p:grpSp>
          <p:nvGrpSpPr>
            <p:cNvPr id="339972" name="Group 4"/>
            <p:cNvGrpSpPr>
              <a:grpSpLocks noChangeAspect="1"/>
            </p:cNvGrpSpPr>
            <p:nvPr/>
          </p:nvGrpSpPr>
          <p:grpSpPr bwMode="auto">
            <a:xfrm>
              <a:off x="2064" y="2381"/>
              <a:ext cx="1610" cy="1939"/>
              <a:chOff x="3408" y="1200"/>
              <a:chExt cx="2014" cy="2424"/>
            </a:xfrm>
          </p:grpSpPr>
          <p:grpSp>
            <p:nvGrpSpPr>
              <p:cNvPr id="339973" name="Group 5"/>
              <p:cNvGrpSpPr>
                <a:grpSpLocks noChangeAspect="1"/>
              </p:cNvGrpSpPr>
              <p:nvPr/>
            </p:nvGrpSpPr>
            <p:grpSpPr bwMode="auto">
              <a:xfrm>
                <a:off x="3456" y="3072"/>
                <a:ext cx="1824" cy="552"/>
                <a:chOff x="3456" y="3072"/>
                <a:chExt cx="1824" cy="552"/>
              </a:xfrm>
            </p:grpSpPr>
            <p:sp>
              <p:nvSpPr>
                <p:cNvPr id="339974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3504" y="3264"/>
                  <a:ext cx="1776" cy="0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9975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3936" y="307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66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9976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3504" y="316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66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9977" name="Rectangle 9"/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3216"/>
                  <a:ext cx="285" cy="4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0066"/>
                      </a:solidFill>
                      <a:ea typeface="幼圆" panose="02010509060101010101" pitchFamily="49" charset="-122"/>
                    </a:rPr>
                    <a:t>o</a:t>
                  </a:r>
                </a:p>
              </p:txBody>
            </p:sp>
          </p:grpSp>
          <p:grpSp>
            <p:nvGrpSpPr>
              <p:cNvPr id="339978" name="Group 10"/>
              <p:cNvGrpSpPr>
                <a:grpSpLocks noChangeAspect="1"/>
              </p:cNvGrpSpPr>
              <p:nvPr/>
            </p:nvGrpSpPr>
            <p:grpSpPr bwMode="auto">
              <a:xfrm>
                <a:off x="3408" y="1200"/>
                <a:ext cx="2014" cy="2424"/>
                <a:chOff x="3408" y="1200"/>
                <a:chExt cx="2014" cy="2424"/>
              </a:xfrm>
            </p:grpSpPr>
            <p:sp>
              <p:nvSpPr>
                <p:cNvPr id="339979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3408" y="1200"/>
                  <a:ext cx="96" cy="2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EBF7FF"/>
                    </a:gs>
                    <a:gs pos="100000">
                      <a:srgbClr val="EBF7FF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66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9980" name="Object 12"/>
                <p:cNvGraphicFramePr>
                  <a:graphicFrameLocks noChangeAspect="1"/>
                </p:cNvGraphicFramePr>
                <p:nvPr/>
              </p:nvGraphicFramePr>
              <p:xfrm>
                <a:off x="4320" y="1344"/>
                <a:ext cx="162" cy="3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2743200" imgH="5181600" progId="">
                        <p:embed/>
                      </p:oleObj>
                    </mc:Choice>
                    <mc:Fallback>
                      <p:oleObj name="公式" r:id="rId2" imgW="2743200" imgH="5181600" progId="">
                        <p:embed/>
                        <p:pic>
                          <p:nvPicPr>
                            <p:cNvPr id="0" name="Picture 10" descr="image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1344"/>
                              <a:ext cx="162" cy="3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9981" name="Object 13"/>
                <p:cNvGraphicFramePr>
                  <a:graphicFrameLocks noChangeAspect="1"/>
                </p:cNvGraphicFramePr>
                <p:nvPr/>
              </p:nvGraphicFramePr>
              <p:xfrm>
                <a:off x="4896" y="2160"/>
                <a:ext cx="200" cy="3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3352800" imgH="5181600" progId="">
                        <p:embed/>
                      </p:oleObj>
                    </mc:Choice>
                    <mc:Fallback>
                      <p:oleObj name="公式" r:id="rId4" imgW="3352800" imgH="5181600" progId="">
                        <p:embed/>
                        <p:pic>
                          <p:nvPicPr>
                            <p:cNvPr id="0" name="Picture 9" descr="image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2160"/>
                              <a:ext cx="200" cy="3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9982" name="Group 14"/>
                <p:cNvGrpSpPr>
                  <a:grpSpLocks noChangeAspect="1"/>
                </p:cNvGrpSpPr>
                <p:nvPr/>
              </p:nvGrpSpPr>
              <p:grpSpPr bwMode="auto">
                <a:xfrm>
                  <a:off x="3456" y="1440"/>
                  <a:ext cx="1966" cy="2184"/>
                  <a:chOff x="3456" y="1440"/>
                  <a:chExt cx="1966" cy="2184"/>
                </a:xfrm>
              </p:grpSpPr>
              <p:sp>
                <p:nvSpPr>
                  <p:cNvPr id="339983" name="Rectangl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6" y="1680"/>
                    <a:ext cx="912" cy="1248"/>
                  </a:xfrm>
                  <a:prstGeom prst="rect">
                    <a:avLst/>
                  </a:prstGeom>
                  <a:noFill/>
                  <a:ln w="28575">
                    <a:solidFill>
                      <a:srgbClr val="993366"/>
                    </a:solidFill>
                    <a:miter lim="800000"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984" name="Line 1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456" y="19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985" name="Rectangl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98" y="2820"/>
                    <a:ext cx="285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993366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339986" name="Rectangl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95" y="1440"/>
                    <a:ext cx="269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993366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339987" name="Rectangle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96" y="1440"/>
                    <a:ext cx="285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993366"/>
                        </a:solidFill>
                      </a:rPr>
                      <a:t>b</a:t>
                    </a:r>
                  </a:p>
                </p:txBody>
              </p:sp>
              <p:sp>
                <p:nvSpPr>
                  <p:cNvPr id="339988" name="Rectangle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96" y="2736"/>
                    <a:ext cx="285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993366"/>
                        </a:solidFill>
                      </a:rPr>
                      <a:t>a</a:t>
                    </a:r>
                  </a:p>
                </p:txBody>
              </p:sp>
              <p:sp>
                <p:nvSpPr>
                  <p:cNvPr id="339989" name="Rectangle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00" y="2880"/>
                    <a:ext cx="254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000066"/>
                        </a:solidFill>
                        <a:ea typeface="幼圆" panose="02010509060101010101" pitchFamily="49" charset="-122"/>
                      </a:rPr>
                      <a:t>r</a:t>
                    </a:r>
                  </a:p>
                </p:txBody>
              </p:sp>
              <p:sp>
                <p:nvSpPr>
                  <p:cNvPr id="339990" name="Rectangle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136" y="3215"/>
                    <a:ext cx="286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000066"/>
                        </a:solidFill>
                        <a:ea typeface="幼圆" panose="02010509060101010101" pitchFamily="49" charset="-122"/>
                      </a:rPr>
                      <a:t>x</a:t>
                    </a:r>
                  </a:p>
                </p:txBody>
              </p:sp>
              <p:sp>
                <p:nvSpPr>
                  <p:cNvPr id="339991" name="Rectangle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04" y="2208"/>
                    <a:ext cx="253" cy="40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800" b="1" i="1">
                        <a:solidFill>
                          <a:srgbClr val="FF3300"/>
                        </a:solidFill>
                        <a:ea typeface="幼圆" panose="02010509060101010101" pitchFamily="49" charset="-122"/>
                      </a:rPr>
                      <a:t>I</a:t>
                    </a:r>
                  </a:p>
                </p:txBody>
              </p:sp>
            </p:grpSp>
          </p:grpSp>
        </p:grpSp>
        <p:sp>
          <p:nvSpPr>
            <p:cNvPr id="339992" name="Rectangle 24"/>
            <p:cNvSpPr>
              <a:spLocks noChangeAspect="1" noChangeArrowheads="1"/>
            </p:cNvSpPr>
            <p:nvPr/>
          </p:nvSpPr>
          <p:spPr bwMode="auto">
            <a:xfrm>
              <a:off x="2755" y="2765"/>
              <a:ext cx="77" cy="998"/>
            </a:xfrm>
            <a:prstGeom prst="rect">
              <a:avLst/>
            </a:prstGeom>
            <a:solidFill>
              <a:srgbClr val="007A77"/>
            </a:solidFill>
            <a:ln w="9525">
              <a:solidFill>
                <a:srgbClr val="007A77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9993" name="Group 25"/>
            <p:cNvGrpSpPr>
              <a:grpSpLocks noChangeAspect="1"/>
            </p:cNvGrpSpPr>
            <p:nvPr/>
          </p:nvGrpSpPr>
          <p:grpSpPr bwMode="auto">
            <a:xfrm>
              <a:off x="2141" y="3379"/>
              <a:ext cx="844" cy="326"/>
              <a:chOff x="3504" y="2448"/>
              <a:chExt cx="1056" cy="408"/>
            </a:xfrm>
          </p:grpSpPr>
          <p:sp>
            <p:nvSpPr>
              <p:cNvPr id="339994" name="Line 26"/>
              <p:cNvSpPr>
                <a:spLocks noChangeAspect="1" noChangeShapeType="1"/>
              </p:cNvSpPr>
              <p:nvPr/>
            </p:nvSpPr>
            <p:spPr bwMode="auto">
              <a:xfrm>
                <a:off x="3504" y="273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007A77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995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648" y="2448"/>
                <a:ext cx="285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7A77"/>
                    </a:solidFill>
                    <a:ea typeface="幼圆" panose="02010509060101010101" pitchFamily="49" charset="-122"/>
                  </a:rPr>
                  <a:t>x</a:t>
                </a:r>
              </a:p>
            </p:txBody>
          </p:sp>
          <p:sp>
            <p:nvSpPr>
              <p:cNvPr id="339996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4368" y="273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7A77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9997" name="Rectangle 29"/>
            <p:cNvSpPr>
              <a:spLocks noChangeAspect="1" noChangeArrowheads="1"/>
            </p:cNvSpPr>
            <p:nvPr/>
          </p:nvSpPr>
          <p:spPr bwMode="auto">
            <a:xfrm>
              <a:off x="2784" y="3312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7A77"/>
                  </a:solidFill>
                  <a:ea typeface="幼圆" panose="02010509060101010101" pitchFamily="49" charset="-122"/>
                </a:rPr>
                <a:t>d</a:t>
              </a:r>
              <a:r>
                <a:rPr kumimoji="1" lang="en-US" altLang="zh-CN" sz="2800" b="1" i="1">
                  <a:solidFill>
                    <a:srgbClr val="007A77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</p:grpSp>
      <p:graphicFrame>
        <p:nvGraphicFramePr>
          <p:cNvPr id="339998" name="Object 30"/>
          <p:cNvGraphicFramePr>
            <a:graphicFrameLocks noChangeAspect="1"/>
          </p:cNvGraphicFramePr>
          <p:nvPr/>
        </p:nvGraphicFramePr>
        <p:xfrm>
          <a:off x="838200" y="2108200"/>
          <a:ext cx="3402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0843200" imgH="10363200" progId="">
                  <p:embed/>
                </p:oleObj>
              </mc:Choice>
              <mc:Fallback>
                <p:oleObj name="公式" r:id="rId6" imgW="40843200" imgH="10363200" progId="">
                  <p:embed/>
                  <p:pic>
                    <p:nvPicPr>
                      <p:cNvPr id="0" name="Picture 8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08200"/>
                        <a:ext cx="34020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99" name="Object 31"/>
          <p:cNvGraphicFramePr>
            <a:graphicFrameLocks noChangeAspect="1"/>
          </p:cNvGraphicFramePr>
          <p:nvPr/>
        </p:nvGraphicFramePr>
        <p:xfrm>
          <a:off x="4191000" y="2133600"/>
          <a:ext cx="1954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3469600" imgH="9448800" progId="">
                  <p:embed/>
                </p:oleObj>
              </mc:Choice>
              <mc:Fallback>
                <p:oleObj name="公式" r:id="rId8" imgW="23469600" imgH="9448800" progId="">
                  <p:embed/>
                  <p:pic>
                    <p:nvPicPr>
                      <p:cNvPr id="0" name="Picture 7" descr="image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1954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00" name="Object 32"/>
          <p:cNvGraphicFramePr>
            <a:graphicFrameLocks noChangeAspect="1"/>
          </p:cNvGraphicFramePr>
          <p:nvPr/>
        </p:nvGraphicFramePr>
        <p:xfrm>
          <a:off x="674688" y="3760788"/>
          <a:ext cx="2538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480000" imgH="9448800" progId="">
                  <p:embed/>
                </p:oleObj>
              </mc:Choice>
              <mc:Fallback>
                <p:oleObj name="公式" r:id="rId10" imgW="30480000" imgH="9448800" progId="">
                  <p:embed/>
                  <p:pic>
                    <p:nvPicPr>
                      <p:cNvPr id="0" name="Picture 6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760788"/>
                        <a:ext cx="25384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01" name="Object 33"/>
          <p:cNvGraphicFramePr>
            <a:graphicFrameLocks noChangeAspect="1"/>
          </p:cNvGraphicFramePr>
          <p:nvPr/>
        </p:nvGraphicFramePr>
        <p:xfrm>
          <a:off x="3189288" y="3733800"/>
          <a:ext cx="3097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7185600" imgH="9448800" progId="">
                  <p:embed/>
                </p:oleObj>
              </mc:Choice>
              <mc:Fallback>
                <p:oleObj name="公式" r:id="rId12" imgW="37185600" imgH="9448800" progId="">
                  <p:embed/>
                  <p:pic>
                    <p:nvPicPr>
                      <p:cNvPr id="0" name="Picture 5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733800"/>
                        <a:ext cx="30972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02" name="Object 34"/>
          <p:cNvGraphicFramePr>
            <a:graphicFrameLocks noChangeAspect="1"/>
          </p:cNvGraphicFramePr>
          <p:nvPr/>
        </p:nvGraphicFramePr>
        <p:xfrm>
          <a:off x="827088" y="3178175"/>
          <a:ext cx="1878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2555200" imgH="5486400" progId="">
                  <p:embed/>
                </p:oleObj>
              </mc:Choice>
              <mc:Fallback>
                <p:oleObj name="公式" r:id="rId14" imgW="22555200" imgH="5486400" progId="">
                  <p:embed/>
                  <p:pic>
                    <p:nvPicPr>
                      <p:cNvPr id="0" name="Picture 4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78175"/>
                        <a:ext cx="1878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03" name="Object 35"/>
          <p:cNvGraphicFramePr>
            <a:graphicFrameLocks noChangeAspect="1"/>
          </p:cNvGraphicFramePr>
          <p:nvPr/>
        </p:nvGraphicFramePr>
        <p:xfrm>
          <a:off x="846138" y="4953000"/>
          <a:ext cx="1344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6154400" imgH="4876800" progId="">
                  <p:embed/>
                </p:oleObj>
              </mc:Choice>
              <mc:Fallback>
                <p:oleObj name="公式" r:id="rId16" imgW="16154400" imgH="4876800" progId="">
                  <p:embed/>
                  <p:pic>
                    <p:nvPicPr>
                      <p:cNvPr id="0" name="Picture 3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953000"/>
                        <a:ext cx="1344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04" name="Object 36"/>
          <p:cNvGraphicFramePr>
            <a:graphicFrameLocks noChangeAspect="1"/>
          </p:cNvGraphicFramePr>
          <p:nvPr/>
        </p:nvGraphicFramePr>
        <p:xfrm>
          <a:off x="998538" y="5448300"/>
          <a:ext cx="3656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3891200" imgH="9448800" progId="">
                  <p:embed/>
                </p:oleObj>
              </mc:Choice>
              <mc:Fallback>
                <p:oleObj name="公式" r:id="rId18" imgW="43891200" imgH="9448800" progId="">
                  <p:embed/>
                  <p:pic>
                    <p:nvPicPr>
                      <p:cNvPr id="0" name="Picture 2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448300"/>
                        <a:ext cx="36560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05" name="Object 37"/>
          <p:cNvGraphicFramePr>
            <a:graphicFrameLocks noChangeAspect="1"/>
          </p:cNvGraphicFramePr>
          <p:nvPr/>
        </p:nvGraphicFramePr>
        <p:xfrm>
          <a:off x="4648200" y="5410200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1945600" imgH="10363200" progId="">
                  <p:embed/>
                </p:oleObj>
              </mc:Choice>
              <mc:Fallback>
                <p:oleObj name="公式" r:id="rId20" imgW="21945600" imgH="10363200" progId="">
                  <p:embed/>
                  <p:pic>
                    <p:nvPicPr>
                      <p:cNvPr id="0" name="Picture 1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10200"/>
                        <a:ext cx="1828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006" name="Text Box 38"/>
          <p:cNvSpPr txBox="1">
            <a:spLocks noChangeArrowheads="1"/>
          </p:cNvSpPr>
          <p:nvPr/>
        </p:nvSpPr>
        <p:spPr bwMode="auto">
          <a:xfrm>
            <a:off x="762000" y="1676400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电磁感应定律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757F-4E94-48A4-B450-1D822B663DFB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7B2D8F-F644-8EDE-EB6E-A2C69748F45D}"/>
              </a:ext>
            </a:extLst>
          </p:cNvPr>
          <p:cNvSpPr txBox="1"/>
          <p:nvPr/>
        </p:nvSpPr>
        <p:spPr>
          <a:xfrm>
            <a:off x="2209800" y="6477000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https://www.zhihu.com/zvideo/1758058139088179201</a:t>
            </a:r>
            <a:endParaRPr lang="en-US" altLang="zh-CN" dirty="0"/>
          </a:p>
          <a:p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8207353" imgH="6068272"/>
        </mc:Choice>
        <mc:Fallback>
          <p:control r:id="rId1" imgW="8207353" imgH="6068272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3400" y="381000"/>
                  <a:ext cx="8207375" cy="6069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694B-8C5A-446E-8E27-9D5B824E30ED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3450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24765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914400" y="5181600"/>
            <a:ext cx="2667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小型三相发电机</a:t>
            </a:r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209800"/>
            <a:ext cx="226695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486400" y="5486400"/>
            <a:ext cx="30876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风力发电机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2059C-80D1-4867-A6B5-85D28FFC9DA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1203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只要穿过回路的磁通量发生了变化，在回路中就会有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感应电动势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产生。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85800" y="2590800"/>
            <a:ext cx="7772400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引起磁通量变化的原因不外乎有两条：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976313" y="3302000"/>
            <a:ext cx="6872287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回路相对于磁场有运动，产生的感应电动势称为</a:t>
            </a: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</a:rPr>
              <a:t>动生电动势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990600" y="4495800"/>
            <a:ext cx="6781800" cy="151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回路在磁场中虽无相对运动，但是磁场在空间的分布是随时间变化的，产生的感应电动势称为</a:t>
            </a:r>
            <a:r>
              <a:rPr lang="zh-CN" altLang="en-US" sz="2400" dirty="0">
                <a:solidFill>
                  <a:srgbClr val="3333CC"/>
                </a:solidFill>
                <a:latin typeface="宋体" panose="02010600030101010101" pitchFamily="2" charset="-122"/>
              </a:rPr>
              <a:t>感生电动势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DB68-670D-4CCD-B06B-A7B2ADC0E05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1371600" y="4572000"/>
            <a:ext cx="6858000" cy="1117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注意：</a:t>
            </a:r>
            <a:r>
              <a:rPr lang="zh-CN" altLang="en-US" sz="2800" b="1" dirty="0">
                <a:latin typeface="华文行楷" panose="02010800040101010101" charset="-122"/>
                <a:ea typeface="华文行楷" panose="02010800040101010101" charset="-122"/>
              </a:rPr>
              <a:t>动生</a:t>
            </a:r>
            <a:r>
              <a:rPr lang="zh-CN" altLang="en-US" sz="2800" dirty="0"/>
              <a:t>电动势和</a:t>
            </a:r>
            <a:r>
              <a:rPr lang="zh-CN" altLang="en-US" sz="2800" b="1" dirty="0">
                <a:latin typeface="华文行楷" panose="02010800040101010101" charset="-122"/>
                <a:ea typeface="华文行楷" panose="02010800040101010101" charset="-122"/>
              </a:rPr>
              <a:t>感生</a:t>
            </a:r>
            <a:r>
              <a:rPr lang="zh-CN" altLang="en-US" sz="2800" dirty="0"/>
              <a:t>电动势只是一个</a:t>
            </a:r>
            <a:r>
              <a:rPr lang="zh-CN" altLang="en-US" sz="2800" dirty="0">
                <a:solidFill>
                  <a:srgbClr val="0000CC"/>
                </a:solidFill>
                <a:latin typeface="华文行楷" panose="02010800040101010101" charset="-122"/>
                <a:ea typeface="华文行楷" panose="02010800040101010101" charset="-122"/>
              </a:rPr>
              <a:t>相对</a:t>
            </a:r>
            <a:r>
              <a:rPr lang="zh-CN" altLang="en-US" sz="2800" dirty="0"/>
              <a:t>的概念 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12988" y="2057400"/>
            <a:ext cx="4040187" cy="2041525"/>
            <a:chOff x="2971" y="2795"/>
            <a:chExt cx="2404" cy="1286"/>
          </a:xfrm>
        </p:grpSpPr>
        <p:pic>
          <p:nvPicPr>
            <p:cNvPr id="346117" name="Picture 5" descr="8-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1" y="2795"/>
              <a:ext cx="2404" cy="1286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346118" name="Object 6"/>
            <p:cNvGraphicFramePr>
              <a:graphicFrameLocks noChangeAspect="1"/>
            </p:cNvGraphicFramePr>
            <p:nvPr/>
          </p:nvGraphicFramePr>
          <p:xfrm>
            <a:off x="3515" y="2946"/>
            <a:ext cx="31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048000" imgH="4267200" progId="">
                    <p:embed/>
                  </p:oleObj>
                </mc:Choice>
                <mc:Fallback>
                  <p:oleObj name="公式" r:id="rId3" imgW="3048000" imgH="4267200" progId="">
                    <p:embed/>
                    <p:pic>
                      <p:nvPicPr>
                        <p:cNvPr id="0" name="Picture 1" descr="image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946"/>
                          <a:ext cx="318" cy="21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E940-C7F1-435A-8B11-CB3D9C4C5C0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609600" y="1219200"/>
            <a:ext cx="82804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动生电动势：</a:t>
            </a:r>
          </a:p>
          <a:p>
            <a:pPr>
              <a:lnSpc>
                <a:spcPct val="125000"/>
              </a:lnSpc>
            </a:pPr>
            <a:r>
              <a:rPr kumimoji="1"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由于导体在磁场中运动而在导体内产生的电动势。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609600" y="2209800"/>
            <a:ext cx="6705600" cy="52815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kumimoji="1"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产生动生电动势的非静电力：</a:t>
            </a:r>
            <a:r>
              <a:rPr kumimoji="1" lang="zh-CN" altLang="en-US" sz="2400" dirty="0">
                <a:solidFill>
                  <a:srgbClr val="000066"/>
                </a:solidFill>
                <a:latin typeface="华文行楷" panose="02010800040101010101" charset="-122"/>
                <a:ea typeface="华文行楷" panose="02010800040101010101" charset="-122"/>
              </a:rPr>
              <a:t>洛仑兹力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84213" y="2883693"/>
            <a:ext cx="4465637" cy="3240088"/>
            <a:chOff x="429" y="2070"/>
            <a:chExt cx="2813" cy="2041"/>
          </a:xfrm>
        </p:grpSpPr>
        <p:sp>
          <p:nvSpPr>
            <p:cNvPr id="347142" name="Rectangle 6"/>
            <p:cNvSpPr>
              <a:spLocks noChangeArrowheads="1"/>
            </p:cNvSpPr>
            <p:nvPr/>
          </p:nvSpPr>
          <p:spPr bwMode="auto">
            <a:xfrm>
              <a:off x="429" y="2070"/>
              <a:ext cx="2813" cy="2041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47143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1" y="2229"/>
              <a:ext cx="2775" cy="17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</p:pic>
      </p:grpSp>
      <p:grpSp>
        <p:nvGrpSpPr>
          <p:cNvPr id="3" name="Group 8"/>
          <p:cNvGrpSpPr/>
          <p:nvPr/>
        </p:nvGrpSpPr>
        <p:grpSpPr bwMode="auto">
          <a:xfrm>
            <a:off x="5344795" y="2882900"/>
            <a:ext cx="3071495" cy="3197225"/>
            <a:chOff x="3356" y="1933"/>
            <a:chExt cx="2200" cy="2314"/>
          </a:xfrm>
        </p:grpSpPr>
        <p:sp>
          <p:nvSpPr>
            <p:cNvPr id="347145" name="Rectangle 9"/>
            <p:cNvSpPr>
              <a:spLocks noChangeArrowheads="1"/>
            </p:cNvSpPr>
            <p:nvPr/>
          </p:nvSpPr>
          <p:spPr bwMode="auto">
            <a:xfrm>
              <a:off x="3356" y="1933"/>
              <a:ext cx="2200" cy="2314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47146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" y="1933"/>
              <a:ext cx="1962" cy="2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D37-2914-4A2B-91B2-41BA5384E03B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495800" y="1676400"/>
            <a:ext cx="4465638" cy="3240088"/>
            <a:chOff x="2787" y="595"/>
            <a:chExt cx="2813" cy="2041"/>
          </a:xfrm>
        </p:grpSpPr>
        <p:sp>
          <p:nvSpPr>
            <p:cNvPr id="350212" name="Rectangle 4"/>
            <p:cNvSpPr>
              <a:spLocks noChangeArrowheads="1"/>
            </p:cNvSpPr>
            <p:nvPr/>
          </p:nvSpPr>
          <p:spPr bwMode="auto">
            <a:xfrm>
              <a:off x="2787" y="595"/>
              <a:ext cx="2813" cy="2041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35021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9" y="754"/>
              <a:ext cx="2775" cy="17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</p:pic>
      </p:grpSp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838200" y="1676400"/>
            <a:ext cx="3276600" cy="1006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运动导体内电子受到</a:t>
            </a:r>
            <a:r>
              <a:rPr kumimoji="1" lang="zh-CN" altLang="en-US" sz="2400" dirty="0">
                <a:solidFill>
                  <a:srgbClr val="FF3300"/>
                </a:solidFill>
                <a:latin typeface="宋体" panose="02010600030101010101" pitchFamily="2" charset="-122"/>
              </a:rPr>
              <a:t>洛伦兹力</a:t>
            </a:r>
            <a:r>
              <a:rPr kumimoji="1"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的作用：</a:t>
            </a:r>
          </a:p>
        </p:txBody>
      </p:sp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1155700" y="2882900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945600" imgH="5791200" progId="">
                  <p:embed/>
                </p:oleObj>
              </mc:Choice>
              <mc:Fallback>
                <p:oleObj name="公式" r:id="rId3" imgW="21945600" imgH="5791200" progId="">
                  <p:embed/>
                  <p:pic>
                    <p:nvPicPr>
                      <p:cNvPr id="0" name="Picture 3" descr="image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882900"/>
                        <a:ext cx="1828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7" name="Text Box 9"/>
          <p:cNvSpPr txBox="1">
            <a:spLocks noChangeArrowheads="1"/>
          </p:cNvSpPr>
          <p:nvPr/>
        </p:nvSpPr>
        <p:spPr bwMode="auto">
          <a:xfrm>
            <a:off x="630238" y="3573463"/>
            <a:ext cx="1808162" cy="549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宋体" panose="02010600030101010101" pitchFamily="2" charset="-122"/>
              </a:rPr>
              <a:t>非静电场：</a:t>
            </a:r>
          </a:p>
        </p:txBody>
      </p:sp>
      <p:graphicFrame>
        <p:nvGraphicFramePr>
          <p:cNvPr id="350218" name="Object 10"/>
          <p:cNvGraphicFramePr>
            <a:graphicFrameLocks noChangeAspect="1"/>
          </p:cNvGraphicFramePr>
          <p:nvPr/>
        </p:nvGraphicFramePr>
        <p:xfrm>
          <a:off x="1066800" y="4191000"/>
          <a:ext cx="2030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4384000" imgH="10058400" progId="">
                  <p:embed/>
                </p:oleObj>
              </mc:Choice>
              <mc:Fallback>
                <p:oleObj name="公式" r:id="rId5" imgW="24384000" imgH="10058400" progId="">
                  <p:embed/>
                  <p:pic>
                    <p:nvPicPr>
                      <p:cNvPr id="0" name="Picture 2" descr="image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20304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9" name="Text Box 11"/>
          <p:cNvSpPr txBox="1">
            <a:spLocks noChangeArrowheads="1"/>
          </p:cNvSpPr>
          <p:nvPr/>
        </p:nvSpPr>
        <p:spPr bwMode="auto">
          <a:xfrm>
            <a:off x="762000" y="5486400"/>
            <a:ext cx="2438400" cy="5492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电动势：</a:t>
            </a:r>
          </a:p>
        </p:txBody>
      </p:sp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2209800" y="5410200"/>
          <a:ext cx="4368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2062400" imgH="7924800" progId="">
                  <p:embed/>
                </p:oleObj>
              </mc:Choice>
              <mc:Fallback>
                <p:oleObj name="公式" r:id="rId7" imgW="42062400" imgH="7924800" progId="">
                  <p:embed/>
                  <p:pic>
                    <p:nvPicPr>
                      <p:cNvPr id="0" name="Picture 1" descr="image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4368800" cy="8223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rgbClr val="99FF3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0" y="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9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1324-4A56-4CF5-8954-597A6BCA2E24}" type="slidenum">
              <a:rPr lang="en-US" altLang="zh-CN"/>
              <a:pPr/>
              <a:t>28</a:t>
            </a:fld>
            <a:endParaRPr lang="en-US" altLang="zh-CN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5562600" y="1752600"/>
            <a:ext cx="3403600" cy="2347913"/>
            <a:chOff x="3168" y="1488"/>
            <a:chExt cx="2144" cy="1479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3168" y="1488"/>
              <a:ext cx="2144" cy="1440"/>
              <a:chOff x="3168" y="1488"/>
              <a:chExt cx="2144" cy="1440"/>
            </a:xfrm>
          </p:grpSpPr>
          <p:graphicFrame>
            <p:nvGraphicFramePr>
              <p:cNvPr id="352264" name="Object 8"/>
              <p:cNvGraphicFramePr>
                <a:graphicFrameLocks/>
              </p:cNvGraphicFramePr>
              <p:nvPr/>
            </p:nvGraphicFramePr>
            <p:xfrm>
              <a:off x="5040" y="1488"/>
              <a:ext cx="272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962400" imgH="4876800" progId="">
                      <p:embed/>
                    </p:oleObj>
                  </mc:Choice>
                  <mc:Fallback>
                    <p:oleObj name="Equation" r:id="rId2" imgW="3962400" imgH="4876800" progId="">
                      <p:embed/>
                      <p:pic>
                        <p:nvPicPr>
                          <p:cNvPr id="0" name="Picture 5" descr="image8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488"/>
                            <a:ext cx="272" cy="2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2265" name="Line 9"/>
              <p:cNvSpPr>
                <a:spLocks noChangeShapeType="1"/>
              </p:cNvSpPr>
              <p:nvPr/>
            </p:nvSpPr>
            <p:spPr bwMode="auto">
              <a:xfrm>
                <a:off x="3424" y="1942"/>
                <a:ext cx="16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66" name="Line 10"/>
              <p:cNvSpPr>
                <a:spLocks noChangeShapeType="1"/>
              </p:cNvSpPr>
              <p:nvPr/>
            </p:nvSpPr>
            <p:spPr bwMode="auto">
              <a:xfrm>
                <a:off x="3424" y="1942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67" name="Line 11"/>
              <p:cNvSpPr>
                <a:spLocks noChangeShapeType="1"/>
              </p:cNvSpPr>
              <p:nvPr/>
            </p:nvSpPr>
            <p:spPr bwMode="auto">
              <a:xfrm>
                <a:off x="3424" y="2614"/>
                <a:ext cx="17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68" name="Line 12"/>
              <p:cNvSpPr>
                <a:spLocks noChangeShapeType="1"/>
              </p:cNvSpPr>
              <p:nvPr/>
            </p:nvSpPr>
            <p:spPr bwMode="auto">
              <a:xfrm>
                <a:off x="4288" y="1824"/>
                <a:ext cx="0" cy="890"/>
              </a:xfrm>
              <a:prstGeom prst="line">
                <a:avLst/>
              </a:prstGeom>
              <a:noFill/>
              <a:ln w="38100">
                <a:pattFill prst="pct80">
                  <a:fgClr>
                    <a:srgbClr val="FF33CC"/>
                  </a:fgClr>
                  <a:bgClr>
                    <a:srgbClr val="FFFFFF"/>
                  </a:bgClr>
                </a:patt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69" name="Line 13"/>
              <p:cNvSpPr>
                <a:spLocks noChangeShapeType="1"/>
              </p:cNvSpPr>
              <p:nvPr/>
            </p:nvSpPr>
            <p:spPr bwMode="auto">
              <a:xfrm>
                <a:off x="4288" y="227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2270" name="Object 14"/>
              <p:cNvGraphicFramePr>
                <a:graphicFrameLocks noChangeAspect="1"/>
              </p:cNvGraphicFramePr>
              <p:nvPr/>
            </p:nvGraphicFramePr>
            <p:xfrm>
              <a:off x="4814" y="2112"/>
              <a:ext cx="27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048000" imgH="4267200" progId="">
                      <p:embed/>
                    </p:oleObj>
                  </mc:Choice>
                  <mc:Fallback>
                    <p:oleObj name="公式" r:id="rId4" imgW="3048000" imgH="4267200" progId="">
                      <p:embed/>
                      <p:pic>
                        <p:nvPicPr>
                          <p:cNvPr id="0" name="Picture 4" descr="image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4" y="2112"/>
                            <a:ext cx="274" cy="336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2271" name="Object 15"/>
              <p:cNvGraphicFramePr>
                <a:graphicFrameLocks/>
              </p:cNvGraphicFramePr>
              <p:nvPr/>
            </p:nvGraphicFramePr>
            <p:xfrm>
              <a:off x="3168" y="2097"/>
              <a:ext cx="207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438400" imgH="4267200" progId="">
                      <p:embed/>
                    </p:oleObj>
                  </mc:Choice>
                  <mc:Fallback>
                    <p:oleObj name="Equation" r:id="rId6" imgW="2438400" imgH="4267200" progId="">
                      <p:embed/>
                      <p:pic>
                        <p:nvPicPr>
                          <p:cNvPr id="0" name="Picture 3" descr="image8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097"/>
                            <a:ext cx="207" cy="3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2272" name="Rectangle 16"/>
              <p:cNvSpPr>
                <a:spLocks noChangeArrowheads="1"/>
              </p:cNvSpPr>
              <p:nvPr/>
            </p:nvSpPr>
            <p:spPr bwMode="auto">
              <a:xfrm>
                <a:off x="4240" y="2659"/>
                <a:ext cx="112" cy="2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3333CC"/>
                    </a:solidFill>
                  </a:rPr>
                  <a:t>a</a:t>
                </a:r>
                <a:endParaRPr lang="en-US" altLang="zh-CN" sz="2800" b="1">
                  <a:solidFill>
                    <a:srgbClr val="3333CC"/>
                  </a:solidFill>
                </a:endParaRPr>
              </a:p>
            </p:txBody>
          </p:sp>
          <p:sp>
            <p:nvSpPr>
              <p:cNvPr id="352273" name="Rectangle 17"/>
              <p:cNvSpPr>
                <a:spLocks noChangeArrowheads="1"/>
              </p:cNvSpPr>
              <p:nvPr/>
            </p:nvSpPr>
            <p:spPr bwMode="auto">
              <a:xfrm>
                <a:off x="4240" y="1507"/>
                <a:ext cx="112" cy="2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3333CC"/>
                    </a:solidFill>
                  </a:rPr>
                  <a:t>b</a:t>
                </a:r>
                <a:endParaRPr lang="en-US" altLang="zh-CN" sz="2800" b="1">
                  <a:solidFill>
                    <a:srgbClr val="3333CC"/>
                  </a:solidFill>
                </a:endParaRPr>
              </a:p>
            </p:txBody>
          </p:sp>
          <p:grpSp>
            <p:nvGrpSpPr>
              <p:cNvPr id="4" name="Group 18"/>
              <p:cNvGrpSpPr/>
              <p:nvPr/>
            </p:nvGrpSpPr>
            <p:grpSpPr bwMode="auto">
              <a:xfrm>
                <a:off x="3264" y="1632"/>
                <a:ext cx="1920" cy="1200"/>
                <a:chOff x="768" y="2304"/>
                <a:chExt cx="1920" cy="1200"/>
              </a:xfrm>
            </p:grpSpPr>
            <p:grpSp>
              <p:nvGrpSpPr>
                <p:cNvPr id="5" name="Group 19"/>
                <p:cNvGrpSpPr/>
                <p:nvPr/>
              </p:nvGrpSpPr>
              <p:grpSpPr bwMode="auto">
                <a:xfrm>
                  <a:off x="768" y="2304"/>
                  <a:ext cx="1920" cy="624"/>
                  <a:chOff x="768" y="2304"/>
                  <a:chExt cx="1920" cy="624"/>
                </a:xfrm>
              </p:grpSpPr>
              <p:grpSp>
                <p:nvGrpSpPr>
                  <p:cNvPr id="6" name="Group 20"/>
                  <p:cNvGrpSpPr/>
                  <p:nvPr/>
                </p:nvGrpSpPr>
                <p:grpSpPr bwMode="auto">
                  <a:xfrm>
                    <a:off x="768" y="2304"/>
                    <a:ext cx="1920" cy="327"/>
                    <a:chOff x="768" y="2304"/>
                    <a:chExt cx="1920" cy="327"/>
                  </a:xfrm>
                </p:grpSpPr>
                <p:grpSp>
                  <p:nvGrpSpPr>
                    <p:cNvPr id="7" name="Group 21"/>
                    <p:cNvGrpSpPr/>
                    <p:nvPr/>
                  </p:nvGrpSpPr>
                  <p:grpSpPr bwMode="auto">
                    <a:xfrm>
                      <a:off x="768" y="2304"/>
                      <a:ext cx="960" cy="327"/>
                      <a:chOff x="768" y="2304"/>
                      <a:chExt cx="960" cy="327"/>
                    </a:xfrm>
                  </p:grpSpPr>
                  <p:grpSp>
                    <p:nvGrpSpPr>
                      <p:cNvPr id="8" name="Group 22"/>
                      <p:cNvGrpSpPr/>
                      <p:nvPr/>
                    </p:nvGrpSpPr>
                    <p:grpSpPr bwMode="auto">
                      <a:xfrm>
                        <a:off x="76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279" name="Text Box 2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280" name="Text 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9" name="Group 25"/>
                      <p:cNvGrpSpPr/>
                      <p:nvPr/>
                    </p:nvGrpSpPr>
                    <p:grpSpPr bwMode="auto">
                      <a:xfrm>
                        <a:off x="124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282" name="Text Box 2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283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" name="Group 28"/>
                    <p:cNvGrpSpPr/>
                    <p:nvPr/>
                  </p:nvGrpSpPr>
                  <p:grpSpPr bwMode="auto">
                    <a:xfrm>
                      <a:off x="1728" y="2304"/>
                      <a:ext cx="960" cy="327"/>
                      <a:chOff x="768" y="2304"/>
                      <a:chExt cx="960" cy="327"/>
                    </a:xfrm>
                  </p:grpSpPr>
                  <p:grpSp>
                    <p:nvGrpSpPr>
                      <p:cNvPr id="11" name="Group 29"/>
                      <p:cNvGrpSpPr/>
                      <p:nvPr/>
                    </p:nvGrpSpPr>
                    <p:grpSpPr bwMode="auto">
                      <a:xfrm>
                        <a:off x="76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286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287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2" name="Group 32"/>
                      <p:cNvGrpSpPr/>
                      <p:nvPr/>
                    </p:nvGrpSpPr>
                    <p:grpSpPr bwMode="auto">
                      <a:xfrm>
                        <a:off x="124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289" name="Text Box 3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290" name="Text Box 3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" name="Group 35"/>
                  <p:cNvGrpSpPr/>
                  <p:nvPr/>
                </p:nvGrpSpPr>
                <p:grpSpPr bwMode="auto">
                  <a:xfrm>
                    <a:off x="768" y="2601"/>
                    <a:ext cx="1920" cy="327"/>
                    <a:chOff x="768" y="2304"/>
                    <a:chExt cx="1920" cy="327"/>
                  </a:xfrm>
                </p:grpSpPr>
                <p:grpSp>
                  <p:nvGrpSpPr>
                    <p:cNvPr id="14" name="Group 36"/>
                    <p:cNvGrpSpPr/>
                    <p:nvPr/>
                  </p:nvGrpSpPr>
                  <p:grpSpPr bwMode="auto">
                    <a:xfrm>
                      <a:off x="768" y="2304"/>
                      <a:ext cx="960" cy="327"/>
                      <a:chOff x="768" y="2304"/>
                      <a:chExt cx="960" cy="327"/>
                    </a:xfrm>
                  </p:grpSpPr>
                  <p:grpSp>
                    <p:nvGrpSpPr>
                      <p:cNvPr id="15" name="Group 37"/>
                      <p:cNvGrpSpPr/>
                      <p:nvPr/>
                    </p:nvGrpSpPr>
                    <p:grpSpPr bwMode="auto">
                      <a:xfrm>
                        <a:off x="76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294" name="Text Box 3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295" name="Text Box 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6" name="Group 40"/>
                      <p:cNvGrpSpPr/>
                      <p:nvPr/>
                    </p:nvGrpSpPr>
                    <p:grpSpPr bwMode="auto">
                      <a:xfrm>
                        <a:off x="124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297" name="Text Box 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298" name="Text Box 4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" name="Group 43"/>
                    <p:cNvGrpSpPr/>
                    <p:nvPr/>
                  </p:nvGrpSpPr>
                  <p:grpSpPr bwMode="auto">
                    <a:xfrm>
                      <a:off x="1728" y="2304"/>
                      <a:ext cx="960" cy="327"/>
                      <a:chOff x="768" y="2304"/>
                      <a:chExt cx="960" cy="327"/>
                    </a:xfrm>
                  </p:grpSpPr>
                  <p:grpSp>
                    <p:nvGrpSpPr>
                      <p:cNvPr id="18" name="Group 44"/>
                      <p:cNvGrpSpPr/>
                      <p:nvPr/>
                    </p:nvGrpSpPr>
                    <p:grpSpPr bwMode="auto">
                      <a:xfrm>
                        <a:off x="76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01" name="Text Box 4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02" name="Text Box 4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9" name="Group 47"/>
                      <p:cNvGrpSpPr/>
                      <p:nvPr/>
                    </p:nvGrpSpPr>
                    <p:grpSpPr bwMode="auto">
                      <a:xfrm>
                        <a:off x="124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04" name="Text Box 4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dirty="0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05" name="Text Box 4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dirty="0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50"/>
                <p:cNvGrpSpPr/>
                <p:nvPr/>
              </p:nvGrpSpPr>
              <p:grpSpPr bwMode="auto">
                <a:xfrm>
                  <a:off x="768" y="2880"/>
                  <a:ext cx="1920" cy="624"/>
                  <a:chOff x="768" y="2304"/>
                  <a:chExt cx="1920" cy="624"/>
                </a:xfrm>
              </p:grpSpPr>
              <p:grpSp>
                <p:nvGrpSpPr>
                  <p:cNvPr id="21" name="Group 51"/>
                  <p:cNvGrpSpPr/>
                  <p:nvPr/>
                </p:nvGrpSpPr>
                <p:grpSpPr bwMode="auto">
                  <a:xfrm>
                    <a:off x="768" y="2304"/>
                    <a:ext cx="1920" cy="327"/>
                    <a:chOff x="768" y="2304"/>
                    <a:chExt cx="1920" cy="327"/>
                  </a:xfrm>
                </p:grpSpPr>
                <p:grpSp>
                  <p:nvGrpSpPr>
                    <p:cNvPr id="22" name="Group 52"/>
                    <p:cNvGrpSpPr/>
                    <p:nvPr/>
                  </p:nvGrpSpPr>
                  <p:grpSpPr bwMode="auto">
                    <a:xfrm>
                      <a:off x="768" y="2304"/>
                      <a:ext cx="960" cy="327"/>
                      <a:chOff x="768" y="2304"/>
                      <a:chExt cx="960" cy="327"/>
                    </a:xfrm>
                  </p:grpSpPr>
                  <p:grpSp>
                    <p:nvGrpSpPr>
                      <p:cNvPr id="23" name="Group 53"/>
                      <p:cNvGrpSpPr/>
                      <p:nvPr/>
                    </p:nvGrpSpPr>
                    <p:grpSpPr bwMode="auto">
                      <a:xfrm>
                        <a:off x="76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10" name="Text Box 5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11" name="Text Box 5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4" name="Group 56"/>
                      <p:cNvGrpSpPr/>
                      <p:nvPr/>
                    </p:nvGrpSpPr>
                    <p:grpSpPr bwMode="auto">
                      <a:xfrm>
                        <a:off x="124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13" name="Text Box 5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14" name="Text Box 5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" name="Group 59"/>
                    <p:cNvGrpSpPr/>
                    <p:nvPr/>
                  </p:nvGrpSpPr>
                  <p:grpSpPr bwMode="auto">
                    <a:xfrm>
                      <a:off x="1728" y="2304"/>
                      <a:ext cx="960" cy="327"/>
                      <a:chOff x="768" y="2304"/>
                      <a:chExt cx="960" cy="327"/>
                    </a:xfrm>
                  </p:grpSpPr>
                  <p:grpSp>
                    <p:nvGrpSpPr>
                      <p:cNvPr id="26" name="Group 60"/>
                      <p:cNvGrpSpPr/>
                      <p:nvPr/>
                    </p:nvGrpSpPr>
                    <p:grpSpPr bwMode="auto">
                      <a:xfrm>
                        <a:off x="76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17" name="Text Box 6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18" name="Text Box 6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dirty="0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27" name="Group 63"/>
                      <p:cNvGrpSpPr/>
                      <p:nvPr/>
                    </p:nvGrpSpPr>
                    <p:grpSpPr bwMode="auto">
                      <a:xfrm>
                        <a:off x="124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20" name="Text Box 6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dirty="0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21" name="Text Box 6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 dirty="0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 dirty="0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8" name="Group 66"/>
                  <p:cNvGrpSpPr/>
                  <p:nvPr/>
                </p:nvGrpSpPr>
                <p:grpSpPr bwMode="auto">
                  <a:xfrm>
                    <a:off x="768" y="2601"/>
                    <a:ext cx="1920" cy="327"/>
                    <a:chOff x="768" y="2304"/>
                    <a:chExt cx="1920" cy="327"/>
                  </a:xfrm>
                </p:grpSpPr>
                <p:grpSp>
                  <p:nvGrpSpPr>
                    <p:cNvPr id="29" name="Group 67"/>
                    <p:cNvGrpSpPr/>
                    <p:nvPr/>
                  </p:nvGrpSpPr>
                  <p:grpSpPr bwMode="auto">
                    <a:xfrm>
                      <a:off x="768" y="2304"/>
                      <a:ext cx="960" cy="327"/>
                      <a:chOff x="768" y="2304"/>
                      <a:chExt cx="960" cy="327"/>
                    </a:xfrm>
                  </p:grpSpPr>
                  <p:grpSp>
                    <p:nvGrpSpPr>
                      <p:cNvPr id="30" name="Group 68"/>
                      <p:cNvGrpSpPr/>
                      <p:nvPr/>
                    </p:nvGrpSpPr>
                    <p:grpSpPr bwMode="auto">
                      <a:xfrm>
                        <a:off x="76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25" name="Text Box 6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26" name="Text Box 7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1" name="Group 71"/>
                      <p:cNvGrpSpPr/>
                      <p:nvPr/>
                    </p:nvGrpSpPr>
                    <p:grpSpPr bwMode="auto">
                      <a:xfrm>
                        <a:off x="124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28" name="Text Box 7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29" name="Text Box 73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4" name="Group 74"/>
                    <p:cNvGrpSpPr/>
                    <p:nvPr/>
                  </p:nvGrpSpPr>
                  <p:grpSpPr bwMode="auto">
                    <a:xfrm>
                      <a:off x="1728" y="2304"/>
                      <a:ext cx="960" cy="327"/>
                      <a:chOff x="768" y="2304"/>
                      <a:chExt cx="960" cy="327"/>
                    </a:xfrm>
                  </p:grpSpPr>
                  <p:grpSp>
                    <p:nvGrpSpPr>
                      <p:cNvPr id="65" name="Group 75"/>
                      <p:cNvGrpSpPr/>
                      <p:nvPr/>
                    </p:nvGrpSpPr>
                    <p:grpSpPr bwMode="auto">
                      <a:xfrm>
                        <a:off x="76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32" name="Text Box 7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33" name="Text Box 7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6" name="Group 78"/>
                      <p:cNvGrpSpPr/>
                      <p:nvPr/>
                    </p:nvGrpSpPr>
                    <p:grpSpPr bwMode="auto">
                      <a:xfrm>
                        <a:off x="1248" y="2304"/>
                        <a:ext cx="480" cy="327"/>
                        <a:chOff x="768" y="2304"/>
                        <a:chExt cx="480" cy="327"/>
                      </a:xfrm>
                    </p:grpSpPr>
                    <p:sp>
                      <p:nvSpPr>
                        <p:cNvPr id="352335" name="Text Box 7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52336" name="Text Box 8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2304"/>
                          <a:ext cx="240" cy="3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altLang="zh-CN" sz="2800" b="1">
                              <a:solidFill>
                                <a:srgbClr val="000000"/>
                              </a:solidFill>
                              <a:sym typeface="Symbol" panose="05050102010706020507" pitchFamily="18" charset="2"/>
                            </a:rPr>
                            <a:t></a:t>
                          </a:r>
                          <a:endParaRPr lang="en-US" altLang="zh-CN" sz="2800" b="1">
                            <a:solidFill>
                              <a:srgbClr val="000000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352337" name="Rectangle 81"/>
            <p:cNvSpPr>
              <a:spLocks noChangeArrowheads="1"/>
            </p:cNvSpPr>
            <p:nvPr/>
          </p:nvSpPr>
          <p:spPr bwMode="auto">
            <a:xfrm>
              <a:off x="3744" y="23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2338" name="Line 82"/>
            <p:cNvSpPr>
              <a:spLocks noChangeShapeType="1"/>
            </p:cNvSpPr>
            <p:nvPr/>
          </p:nvSpPr>
          <p:spPr bwMode="auto">
            <a:xfrm>
              <a:off x="3420" y="2670"/>
              <a:ext cx="8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9" name="Rectangle 83"/>
            <p:cNvSpPr>
              <a:spLocks noChangeArrowheads="1"/>
            </p:cNvSpPr>
            <p:nvPr/>
          </p:nvSpPr>
          <p:spPr bwMode="auto">
            <a:xfrm>
              <a:off x="3216" y="148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c</a:t>
              </a:r>
            </a:p>
          </p:txBody>
        </p:sp>
        <p:sp>
          <p:nvSpPr>
            <p:cNvPr id="352340" name="Rectangle 84"/>
            <p:cNvSpPr>
              <a:spLocks noChangeArrowheads="1"/>
            </p:cNvSpPr>
            <p:nvPr/>
          </p:nvSpPr>
          <p:spPr bwMode="auto">
            <a:xfrm>
              <a:off x="3216" y="26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d</a:t>
              </a:r>
            </a:p>
          </p:txBody>
        </p:sp>
      </p:grpSp>
      <p:sp>
        <p:nvSpPr>
          <p:cNvPr id="352341" name="Rectangle 85"/>
          <p:cNvSpPr>
            <a:spLocks noChangeArrowheads="1"/>
          </p:cNvSpPr>
          <p:nvPr/>
        </p:nvSpPr>
        <p:spPr bwMode="auto">
          <a:xfrm>
            <a:off x="685800" y="1417638"/>
            <a:ext cx="4953000" cy="175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宋体" panose="02010600030101010101" pitchFamily="2" charset="-122"/>
              </a:rPr>
              <a:t>导线 </a:t>
            </a:r>
            <a:r>
              <a:rPr lang="en-US" altLang="zh-CN" sz="2800" i="1"/>
              <a:t>ab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在磁场中运动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某时刻穿过回路 </a:t>
            </a:r>
            <a:r>
              <a:rPr lang="en-US" altLang="zh-CN" sz="2800" i="1"/>
              <a:t>abcd</a:t>
            </a:r>
            <a:r>
              <a:rPr lang="en-US" altLang="zh-CN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所围面积的</a:t>
            </a:r>
            <a:r>
              <a:rPr lang="zh-CN" altLang="en-US" sz="2800">
                <a:solidFill>
                  <a:srgbClr val="006600"/>
                </a:solidFill>
                <a:latin typeface="宋体" panose="02010600030101010101" pitchFamily="2" charset="-122"/>
              </a:rPr>
              <a:t>磁通量</a:t>
            </a:r>
            <a:r>
              <a:rPr lang="zh-CN" altLang="en-US" sz="2800">
                <a:latin typeface="宋体" panose="02010600030101010101" pitchFamily="2" charset="-122"/>
              </a:rPr>
              <a:t>为：</a:t>
            </a:r>
          </a:p>
        </p:txBody>
      </p:sp>
      <p:sp>
        <p:nvSpPr>
          <p:cNvPr id="352342" name="Rectangle 86"/>
          <p:cNvSpPr>
            <a:spLocks noChangeArrowheads="1"/>
          </p:cNvSpPr>
          <p:nvPr/>
        </p:nvSpPr>
        <p:spPr bwMode="auto">
          <a:xfrm>
            <a:off x="685800" y="4572000"/>
            <a:ext cx="4395788" cy="647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宋体" panose="02010600030101010101" pitchFamily="2" charset="-122"/>
              </a:rPr>
              <a:t>回路中</a:t>
            </a:r>
            <a:r>
              <a:rPr lang="zh-CN" altLang="en-US" sz="2800" dirty="0">
                <a:solidFill>
                  <a:srgbClr val="006600"/>
                </a:solidFill>
                <a:latin typeface="宋体" panose="02010600030101010101" pitchFamily="2" charset="-122"/>
              </a:rPr>
              <a:t>感应电动势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大小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</a:p>
        </p:txBody>
      </p:sp>
      <p:graphicFrame>
        <p:nvGraphicFramePr>
          <p:cNvPr id="352343" name="Object 87"/>
          <p:cNvGraphicFramePr>
            <a:graphicFrameLocks noChangeAspect="1"/>
          </p:cNvGraphicFramePr>
          <p:nvPr/>
        </p:nvGraphicFramePr>
        <p:xfrm>
          <a:off x="1320800" y="5257800"/>
          <a:ext cx="41148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9072800" imgH="10363200" progId="">
                  <p:embed/>
                </p:oleObj>
              </mc:Choice>
              <mc:Fallback>
                <p:oleObj name="公式" r:id="rId8" imgW="49072800" imgH="10363200" progId="">
                  <p:embed/>
                  <p:pic>
                    <p:nvPicPr>
                      <p:cNvPr id="0" name="Picture 2" descr="image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257800"/>
                        <a:ext cx="41148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88"/>
          <p:cNvGrpSpPr/>
          <p:nvPr/>
        </p:nvGrpSpPr>
        <p:grpSpPr bwMode="auto">
          <a:xfrm>
            <a:off x="1676400" y="3352800"/>
            <a:ext cx="1727200" cy="1139825"/>
            <a:chOff x="1056" y="2112"/>
            <a:chExt cx="1088" cy="718"/>
          </a:xfrm>
        </p:grpSpPr>
        <p:graphicFrame>
          <p:nvGraphicFramePr>
            <p:cNvPr id="352345" name="Object 89"/>
            <p:cNvGraphicFramePr>
              <a:graphicFrameLocks noChangeAspect="1"/>
            </p:cNvGraphicFramePr>
            <p:nvPr/>
          </p:nvGraphicFramePr>
          <p:xfrm>
            <a:off x="1056" y="2112"/>
            <a:ext cx="1088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983200" imgH="11887200" progId="">
                    <p:embed/>
                  </p:oleObj>
                </mc:Choice>
                <mc:Fallback>
                  <p:oleObj name="公式" r:id="rId10" imgW="17983200" imgH="11887200" progId="">
                    <p:embed/>
                    <p:pic>
                      <p:nvPicPr>
                        <p:cNvPr id="0" name="Picture 1" descr="image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12"/>
                          <a:ext cx="1088" cy="7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346" name="Line 90"/>
            <p:cNvSpPr>
              <a:spLocks noChangeShapeType="1"/>
            </p:cNvSpPr>
            <p:nvPr/>
          </p:nvSpPr>
          <p:spPr bwMode="auto">
            <a:xfrm>
              <a:off x="1104" y="2544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18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8188-883B-4F8C-A563-05DF27320A7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685800" y="1524000"/>
            <a:ext cx="3681413" cy="647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006600"/>
                </a:solidFill>
                <a:latin typeface="宋体" panose="02010600030101010101" pitchFamily="2" charset="-122"/>
              </a:rPr>
              <a:t>感应电动势的方向：</a:t>
            </a:r>
          </a:p>
        </p:txBody>
      </p:sp>
      <p:grpSp>
        <p:nvGrpSpPr>
          <p:cNvPr id="2" name="Group 182"/>
          <p:cNvGrpSpPr/>
          <p:nvPr/>
        </p:nvGrpSpPr>
        <p:grpSpPr bwMode="auto">
          <a:xfrm>
            <a:off x="5562600" y="1295400"/>
            <a:ext cx="3403600" cy="2347913"/>
            <a:chOff x="3504" y="1008"/>
            <a:chExt cx="2144" cy="1479"/>
          </a:xfrm>
        </p:grpSpPr>
        <p:graphicFrame>
          <p:nvGraphicFramePr>
            <p:cNvPr id="353291" name="Object 11"/>
            <p:cNvGraphicFramePr>
              <a:graphicFrameLocks/>
            </p:cNvGraphicFramePr>
            <p:nvPr/>
          </p:nvGraphicFramePr>
          <p:xfrm>
            <a:off x="4992" y="1568"/>
            <a:ext cx="379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048000" imgH="4267200" progId="">
                    <p:embed/>
                  </p:oleObj>
                </mc:Choice>
                <mc:Fallback>
                  <p:oleObj name="公式" r:id="rId2" imgW="3048000" imgH="4267200" progId="">
                    <p:embed/>
                    <p:pic>
                      <p:nvPicPr>
                        <p:cNvPr id="0" name="Picture 7" descr="image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68"/>
                          <a:ext cx="379" cy="46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46"/>
            <p:cNvGrpSpPr/>
            <p:nvPr/>
          </p:nvGrpSpPr>
          <p:grpSpPr bwMode="auto">
            <a:xfrm>
              <a:off x="3600" y="1728"/>
              <a:ext cx="1920" cy="624"/>
              <a:chOff x="768" y="2304"/>
              <a:chExt cx="1920" cy="624"/>
            </a:xfrm>
          </p:grpSpPr>
          <p:grpSp>
            <p:nvGrpSpPr>
              <p:cNvPr id="4" name="Group 47"/>
              <p:cNvGrpSpPr/>
              <p:nvPr/>
            </p:nvGrpSpPr>
            <p:grpSpPr bwMode="auto">
              <a:xfrm>
                <a:off x="768" y="2304"/>
                <a:ext cx="1920" cy="327"/>
                <a:chOff x="768" y="2304"/>
                <a:chExt cx="1920" cy="327"/>
              </a:xfrm>
            </p:grpSpPr>
            <p:grpSp>
              <p:nvGrpSpPr>
                <p:cNvPr id="5" name="Group 48"/>
                <p:cNvGrpSpPr/>
                <p:nvPr/>
              </p:nvGrpSpPr>
              <p:grpSpPr bwMode="auto">
                <a:xfrm>
                  <a:off x="768" y="2304"/>
                  <a:ext cx="960" cy="327"/>
                  <a:chOff x="768" y="2304"/>
                  <a:chExt cx="960" cy="327"/>
                </a:xfrm>
              </p:grpSpPr>
              <p:grpSp>
                <p:nvGrpSpPr>
                  <p:cNvPr id="6" name="Group 49"/>
                  <p:cNvGrpSpPr/>
                  <p:nvPr/>
                </p:nvGrpSpPr>
                <p:grpSpPr bwMode="auto">
                  <a:xfrm>
                    <a:off x="76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30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31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7" name="Group 52"/>
                  <p:cNvGrpSpPr/>
                  <p:nvPr/>
                </p:nvGrpSpPr>
                <p:grpSpPr bwMode="auto">
                  <a:xfrm>
                    <a:off x="124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33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34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8" name="Group 55"/>
                <p:cNvGrpSpPr/>
                <p:nvPr/>
              </p:nvGrpSpPr>
              <p:grpSpPr bwMode="auto">
                <a:xfrm>
                  <a:off x="1728" y="2304"/>
                  <a:ext cx="960" cy="327"/>
                  <a:chOff x="768" y="2304"/>
                  <a:chExt cx="960" cy="327"/>
                </a:xfrm>
              </p:grpSpPr>
              <p:grpSp>
                <p:nvGrpSpPr>
                  <p:cNvPr id="9" name="Group 56"/>
                  <p:cNvGrpSpPr/>
                  <p:nvPr/>
                </p:nvGrpSpPr>
                <p:grpSpPr bwMode="auto">
                  <a:xfrm>
                    <a:off x="76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37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38" name="Text Box 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0" name="Group 59"/>
                  <p:cNvGrpSpPr/>
                  <p:nvPr/>
                </p:nvGrpSpPr>
                <p:grpSpPr bwMode="auto">
                  <a:xfrm>
                    <a:off x="124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40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41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" name="Group 62"/>
              <p:cNvGrpSpPr/>
              <p:nvPr/>
            </p:nvGrpSpPr>
            <p:grpSpPr bwMode="auto">
              <a:xfrm>
                <a:off x="768" y="2601"/>
                <a:ext cx="1920" cy="327"/>
                <a:chOff x="768" y="2304"/>
                <a:chExt cx="1920" cy="327"/>
              </a:xfrm>
            </p:grpSpPr>
            <p:grpSp>
              <p:nvGrpSpPr>
                <p:cNvPr id="12" name="Group 63"/>
                <p:cNvGrpSpPr/>
                <p:nvPr/>
              </p:nvGrpSpPr>
              <p:grpSpPr bwMode="auto">
                <a:xfrm>
                  <a:off x="768" y="2304"/>
                  <a:ext cx="960" cy="327"/>
                  <a:chOff x="768" y="2304"/>
                  <a:chExt cx="960" cy="327"/>
                </a:xfrm>
              </p:grpSpPr>
              <p:grpSp>
                <p:nvGrpSpPr>
                  <p:cNvPr id="13" name="Group 64"/>
                  <p:cNvGrpSpPr/>
                  <p:nvPr/>
                </p:nvGrpSpPr>
                <p:grpSpPr bwMode="auto">
                  <a:xfrm>
                    <a:off x="76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45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46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Group 67"/>
                  <p:cNvGrpSpPr/>
                  <p:nvPr/>
                </p:nvGrpSpPr>
                <p:grpSpPr bwMode="auto">
                  <a:xfrm>
                    <a:off x="124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48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49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5" name="Group 70"/>
                <p:cNvGrpSpPr/>
                <p:nvPr/>
              </p:nvGrpSpPr>
              <p:grpSpPr bwMode="auto">
                <a:xfrm>
                  <a:off x="1728" y="2304"/>
                  <a:ext cx="960" cy="327"/>
                  <a:chOff x="768" y="2304"/>
                  <a:chExt cx="960" cy="327"/>
                </a:xfrm>
              </p:grpSpPr>
              <p:grpSp>
                <p:nvGrpSpPr>
                  <p:cNvPr id="16" name="Group 71"/>
                  <p:cNvGrpSpPr/>
                  <p:nvPr/>
                </p:nvGrpSpPr>
                <p:grpSpPr bwMode="auto">
                  <a:xfrm>
                    <a:off x="76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52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53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17" name="Group 74"/>
                  <p:cNvGrpSpPr/>
                  <p:nvPr/>
                </p:nvGrpSpPr>
                <p:grpSpPr bwMode="auto">
                  <a:xfrm>
                    <a:off x="124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55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56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graphicFrame>
          <p:nvGraphicFramePr>
            <p:cNvPr id="353285" name="Object 5"/>
            <p:cNvGraphicFramePr>
              <a:graphicFrameLocks/>
            </p:cNvGraphicFramePr>
            <p:nvPr/>
          </p:nvGraphicFramePr>
          <p:xfrm>
            <a:off x="5376" y="1008"/>
            <a:ext cx="27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4876800" progId="">
                    <p:embed/>
                  </p:oleObj>
                </mc:Choice>
                <mc:Fallback>
                  <p:oleObj name="Equation" r:id="rId4" imgW="3962400" imgH="4876800" progId="">
                    <p:embed/>
                    <p:pic>
                      <p:nvPicPr>
                        <p:cNvPr id="0" name="Picture 6" descr="image8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008"/>
                          <a:ext cx="272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286" name="Line 6"/>
            <p:cNvSpPr>
              <a:spLocks noChangeShapeType="1"/>
            </p:cNvSpPr>
            <p:nvPr/>
          </p:nvSpPr>
          <p:spPr bwMode="auto">
            <a:xfrm>
              <a:off x="3760" y="1462"/>
              <a:ext cx="16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7" name="Line 7"/>
            <p:cNvSpPr>
              <a:spLocks noChangeShapeType="1"/>
            </p:cNvSpPr>
            <p:nvPr/>
          </p:nvSpPr>
          <p:spPr bwMode="auto">
            <a:xfrm>
              <a:off x="3760" y="1462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8" name="Line 8"/>
            <p:cNvSpPr>
              <a:spLocks noChangeShapeType="1"/>
            </p:cNvSpPr>
            <p:nvPr/>
          </p:nvSpPr>
          <p:spPr bwMode="auto">
            <a:xfrm>
              <a:off x="3760" y="2134"/>
              <a:ext cx="17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89" name="Line 9"/>
            <p:cNvSpPr>
              <a:spLocks noChangeShapeType="1"/>
            </p:cNvSpPr>
            <p:nvPr/>
          </p:nvSpPr>
          <p:spPr bwMode="auto">
            <a:xfrm>
              <a:off x="4624" y="1344"/>
              <a:ext cx="0" cy="890"/>
            </a:xfrm>
            <a:prstGeom prst="line">
              <a:avLst/>
            </a:prstGeom>
            <a:noFill/>
            <a:ln w="38100">
              <a:pattFill prst="pct80">
                <a:fgClr>
                  <a:srgbClr val="FF33CC"/>
                </a:fgClr>
                <a:bgClr>
                  <a:srgbClr val="FFFFFF"/>
                </a:bgClr>
              </a:patt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>
              <a:off x="4624" y="1798"/>
              <a:ext cx="38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3292" name="Object 12"/>
            <p:cNvGraphicFramePr>
              <a:graphicFrameLocks/>
            </p:cNvGraphicFramePr>
            <p:nvPr/>
          </p:nvGraphicFramePr>
          <p:xfrm>
            <a:off x="3504" y="1617"/>
            <a:ext cx="20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38400" imgH="4267200" progId="">
                    <p:embed/>
                  </p:oleObj>
                </mc:Choice>
                <mc:Fallback>
                  <p:oleObj name="Equation" r:id="rId6" imgW="2438400" imgH="4267200" progId="">
                    <p:embed/>
                    <p:pic>
                      <p:nvPicPr>
                        <p:cNvPr id="0" name="Picture 5" descr="image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17"/>
                          <a:ext cx="207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293" name="Rectangle 13"/>
            <p:cNvSpPr>
              <a:spLocks noChangeArrowheads="1"/>
            </p:cNvSpPr>
            <p:nvPr/>
          </p:nvSpPr>
          <p:spPr bwMode="auto">
            <a:xfrm>
              <a:off x="4576" y="2179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a</a:t>
              </a:r>
              <a:endParaRPr lang="en-US" altLang="zh-CN" sz="2800" b="1">
                <a:solidFill>
                  <a:srgbClr val="3333CC"/>
                </a:solidFill>
              </a:endParaRPr>
            </a:p>
          </p:txBody>
        </p:sp>
        <p:sp>
          <p:nvSpPr>
            <p:cNvPr id="353294" name="Rectangle 14"/>
            <p:cNvSpPr>
              <a:spLocks noChangeArrowheads="1"/>
            </p:cNvSpPr>
            <p:nvPr/>
          </p:nvSpPr>
          <p:spPr bwMode="auto">
            <a:xfrm>
              <a:off x="4576" y="1027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b</a:t>
              </a:r>
              <a:endParaRPr lang="en-US" altLang="zh-CN" sz="2800" b="1">
                <a:solidFill>
                  <a:srgbClr val="3333CC"/>
                </a:solidFill>
              </a:endParaRPr>
            </a:p>
          </p:txBody>
        </p:sp>
        <p:grpSp>
          <p:nvGrpSpPr>
            <p:cNvPr id="18" name="Group 15"/>
            <p:cNvGrpSpPr/>
            <p:nvPr/>
          </p:nvGrpSpPr>
          <p:grpSpPr bwMode="auto">
            <a:xfrm>
              <a:off x="3600" y="1152"/>
              <a:ext cx="1920" cy="624"/>
              <a:chOff x="768" y="2304"/>
              <a:chExt cx="1920" cy="624"/>
            </a:xfrm>
          </p:grpSpPr>
          <p:grpSp>
            <p:nvGrpSpPr>
              <p:cNvPr id="19" name="Group 16"/>
              <p:cNvGrpSpPr/>
              <p:nvPr/>
            </p:nvGrpSpPr>
            <p:grpSpPr bwMode="auto">
              <a:xfrm>
                <a:off x="768" y="2304"/>
                <a:ext cx="1920" cy="327"/>
                <a:chOff x="768" y="2304"/>
                <a:chExt cx="1920" cy="327"/>
              </a:xfrm>
            </p:grpSpPr>
            <p:grpSp>
              <p:nvGrpSpPr>
                <p:cNvPr id="20" name="Group 17"/>
                <p:cNvGrpSpPr/>
                <p:nvPr/>
              </p:nvGrpSpPr>
              <p:grpSpPr bwMode="auto">
                <a:xfrm>
                  <a:off x="768" y="2304"/>
                  <a:ext cx="960" cy="327"/>
                  <a:chOff x="768" y="2304"/>
                  <a:chExt cx="960" cy="327"/>
                </a:xfrm>
              </p:grpSpPr>
              <p:grpSp>
                <p:nvGrpSpPr>
                  <p:cNvPr id="21" name="Group 18"/>
                  <p:cNvGrpSpPr/>
                  <p:nvPr/>
                </p:nvGrpSpPr>
                <p:grpSpPr bwMode="auto">
                  <a:xfrm>
                    <a:off x="76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299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00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2" name="Group 21"/>
                  <p:cNvGrpSpPr/>
                  <p:nvPr/>
                </p:nvGrpSpPr>
                <p:grpSpPr bwMode="auto">
                  <a:xfrm>
                    <a:off x="124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02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03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 dirty="0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3" name="Group 24"/>
                <p:cNvGrpSpPr/>
                <p:nvPr/>
              </p:nvGrpSpPr>
              <p:grpSpPr bwMode="auto">
                <a:xfrm>
                  <a:off x="1728" y="2304"/>
                  <a:ext cx="960" cy="327"/>
                  <a:chOff x="768" y="2304"/>
                  <a:chExt cx="960" cy="327"/>
                </a:xfrm>
              </p:grpSpPr>
              <p:grpSp>
                <p:nvGrpSpPr>
                  <p:cNvPr id="24" name="Group 25"/>
                  <p:cNvGrpSpPr/>
                  <p:nvPr/>
                </p:nvGrpSpPr>
                <p:grpSpPr bwMode="auto">
                  <a:xfrm>
                    <a:off x="76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06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07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5" name="Group 28"/>
                  <p:cNvGrpSpPr/>
                  <p:nvPr/>
                </p:nvGrpSpPr>
                <p:grpSpPr bwMode="auto">
                  <a:xfrm>
                    <a:off x="124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09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10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" name="Group 31"/>
              <p:cNvGrpSpPr/>
              <p:nvPr/>
            </p:nvGrpSpPr>
            <p:grpSpPr bwMode="auto">
              <a:xfrm>
                <a:off x="768" y="2601"/>
                <a:ext cx="1920" cy="327"/>
                <a:chOff x="768" y="2304"/>
                <a:chExt cx="1920" cy="327"/>
              </a:xfrm>
            </p:grpSpPr>
            <p:grpSp>
              <p:nvGrpSpPr>
                <p:cNvPr id="27" name="Group 32"/>
                <p:cNvGrpSpPr/>
                <p:nvPr/>
              </p:nvGrpSpPr>
              <p:grpSpPr bwMode="auto">
                <a:xfrm>
                  <a:off x="768" y="2304"/>
                  <a:ext cx="960" cy="327"/>
                  <a:chOff x="768" y="2304"/>
                  <a:chExt cx="960" cy="327"/>
                </a:xfrm>
              </p:grpSpPr>
              <p:grpSp>
                <p:nvGrpSpPr>
                  <p:cNvPr id="28" name="Group 33"/>
                  <p:cNvGrpSpPr/>
                  <p:nvPr/>
                </p:nvGrpSpPr>
                <p:grpSpPr bwMode="auto">
                  <a:xfrm>
                    <a:off x="76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1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1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29" name="Group 36"/>
                  <p:cNvGrpSpPr/>
                  <p:nvPr/>
                </p:nvGrpSpPr>
                <p:grpSpPr bwMode="auto">
                  <a:xfrm>
                    <a:off x="124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1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18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0" name="Group 39"/>
                <p:cNvGrpSpPr/>
                <p:nvPr/>
              </p:nvGrpSpPr>
              <p:grpSpPr bwMode="auto">
                <a:xfrm>
                  <a:off x="1728" y="2304"/>
                  <a:ext cx="960" cy="327"/>
                  <a:chOff x="768" y="2304"/>
                  <a:chExt cx="960" cy="327"/>
                </a:xfrm>
              </p:grpSpPr>
              <p:grpSp>
                <p:nvGrpSpPr>
                  <p:cNvPr id="31" name="Group 40"/>
                  <p:cNvGrpSpPr/>
                  <p:nvPr/>
                </p:nvGrpSpPr>
                <p:grpSpPr bwMode="auto">
                  <a:xfrm>
                    <a:off x="76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21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22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53280" name="Group 43"/>
                  <p:cNvGrpSpPr/>
                  <p:nvPr/>
                </p:nvGrpSpPr>
                <p:grpSpPr bwMode="auto">
                  <a:xfrm>
                    <a:off x="1248" y="2304"/>
                    <a:ext cx="480" cy="327"/>
                    <a:chOff x="768" y="2304"/>
                    <a:chExt cx="480" cy="327"/>
                  </a:xfrm>
                </p:grpSpPr>
                <p:sp>
                  <p:nvSpPr>
                    <p:cNvPr id="353324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325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08" y="2304"/>
                      <a:ext cx="24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en-US" altLang="zh-CN" sz="2800" b="1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353357" name="Rectangle 77"/>
            <p:cNvSpPr>
              <a:spLocks noChangeArrowheads="1"/>
            </p:cNvSpPr>
            <p:nvPr/>
          </p:nvSpPr>
          <p:spPr bwMode="auto">
            <a:xfrm>
              <a:off x="4080" y="18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3358" name="Line 78"/>
            <p:cNvSpPr>
              <a:spLocks noChangeShapeType="1"/>
            </p:cNvSpPr>
            <p:nvPr/>
          </p:nvSpPr>
          <p:spPr bwMode="auto">
            <a:xfrm>
              <a:off x="3756" y="2190"/>
              <a:ext cx="8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359" name="Rectangle 79"/>
            <p:cNvSpPr>
              <a:spLocks noChangeArrowheads="1"/>
            </p:cNvSpPr>
            <p:nvPr/>
          </p:nvSpPr>
          <p:spPr bwMode="auto">
            <a:xfrm>
              <a:off x="3552" y="100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c</a:t>
              </a:r>
            </a:p>
          </p:txBody>
        </p:sp>
        <p:sp>
          <p:nvSpPr>
            <p:cNvPr id="353360" name="Rectangle 80"/>
            <p:cNvSpPr>
              <a:spLocks noChangeArrowheads="1"/>
            </p:cNvSpPr>
            <p:nvPr/>
          </p:nvSpPr>
          <p:spPr bwMode="auto">
            <a:xfrm>
              <a:off x="3552" y="21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d</a:t>
              </a:r>
            </a:p>
          </p:txBody>
        </p:sp>
      </p:grpSp>
      <p:sp>
        <p:nvSpPr>
          <p:cNvPr id="353361" name="AutoShape 81"/>
          <p:cNvSpPr>
            <a:spLocks noChangeArrowheads="1"/>
          </p:cNvSpPr>
          <p:nvPr/>
        </p:nvSpPr>
        <p:spPr bwMode="auto">
          <a:xfrm rot="-11948092">
            <a:off x="4419600" y="2819400"/>
            <a:ext cx="609600" cy="231775"/>
          </a:xfrm>
          <a:prstGeom prst="notchedRightArrow">
            <a:avLst>
              <a:gd name="adj1" fmla="val 50000"/>
              <a:gd name="adj2" fmla="val 65753"/>
            </a:avLst>
          </a:prstGeom>
          <a:solidFill>
            <a:srgbClr val="3366FF">
              <a:alpha val="80000"/>
            </a:srgbClr>
          </a:solidFill>
          <a:ln w="28575">
            <a:solidFill>
              <a:srgbClr val="CC99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62" name="AutoShape 82"/>
          <p:cNvSpPr>
            <a:spLocks noChangeArrowheads="1"/>
          </p:cNvSpPr>
          <p:nvPr/>
        </p:nvSpPr>
        <p:spPr bwMode="auto">
          <a:xfrm rot="5400000">
            <a:off x="6591300" y="3695700"/>
            <a:ext cx="609600" cy="228600"/>
          </a:xfrm>
          <a:prstGeom prst="notchedRightArrow">
            <a:avLst>
              <a:gd name="adj1" fmla="val 50000"/>
              <a:gd name="adj2" fmla="val 66667"/>
            </a:avLst>
          </a:prstGeom>
          <a:solidFill>
            <a:srgbClr val="3366FF">
              <a:alpha val="80000"/>
            </a:srgbClr>
          </a:solidFill>
          <a:ln w="28575" algn="ctr">
            <a:solidFill>
              <a:srgbClr val="CC99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3281" name="Group 83"/>
          <p:cNvGrpSpPr/>
          <p:nvPr/>
        </p:nvGrpSpPr>
        <p:grpSpPr bwMode="auto">
          <a:xfrm>
            <a:off x="762000" y="2362200"/>
            <a:ext cx="3429000" cy="2582863"/>
            <a:chOff x="480" y="1632"/>
            <a:chExt cx="2160" cy="1627"/>
          </a:xfrm>
        </p:grpSpPr>
        <p:grpSp>
          <p:nvGrpSpPr>
            <p:cNvPr id="353284" name="Group 84"/>
            <p:cNvGrpSpPr/>
            <p:nvPr/>
          </p:nvGrpSpPr>
          <p:grpSpPr bwMode="auto">
            <a:xfrm>
              <a:off x="624" y="1684"/>
              <a:ext cx="1931" cy="1575"/>
              <a:chOff x="672" y="1680"/>
              <a:chExt cx="1931" cy="1575"/>
            </a:xfrm>
          </p:grpSpPr>
          <p:sp>
            <p:nvSpPr>
              <p:cNvPr id="353365" name="Rectangle 85"/>
              <p:cNvSpPr>
                <a:spLocks noChangeArrowheads="1"/>
              </p:cNvSpPr>
              <p:nvPr/>
            </p:nvSpPr>
            <p:spPr bwMode="auto">
              <a:xfrm>
                <a:off x="912" y="2016"/>
                <a:ext cx="1392" cy="8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3366" name="Line 86"/>
              <p:cNvSpPr>
                <a:spLocks noChangeShapeType="1"/>
              </p:cNvSpPr>
              <p:nvPr/>
            </p:nvSpPr>
            <p:spPr bwMode="auto">
              <a:xfrm rot="5400000" flipH="1" flipV="1">
                <a:off x="2160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367" name="Line 87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368" name="Line 88"/>
              <p:cNvSpPr>
                <a:spLocks noChangeShapeType="1"/>
              </p:cNvSpPr>
              <p:nvPr/>
            </p:nvSpPr>
            <p:spPr bwMode="auto">
              <a:xfrm flipH="1">
                <a:off x="1440" y="2025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369" name="Line 89"/>
              <p:cNvSpPr>
                <a:spLocks noChangeShapeType="1"/>
              </p:cNvSpPr>
              <p:nvPr/>
            </p:nvSpPr>
            <p:spPr bwMode="auto">
              <a:xfrm rot="5400000">
                <a:off x="768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370" name="Rectangle 90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3333CC"/>
                    </a:solidFill>
                  </a:rPr>
                  <a:t>I</a:t>
                </a:r>
              </a:p>
            </p:txBody>
          </p:sp>
          <p:sp>
            <p:nvSpPr>
              <p:cNvPr id="353371" name="Rectangle 91"/>
              <p:cNvSpPr>
                <a:spLocks noChangeArrowheads="1"/>
              </p:cNvSpPr>
              <p:nvPr/>
            </p:nvSpPr>
            <p:spPr bwMode="auto">
              <a:xfrm>
                <a:off x="1621" y="1680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3333CC"/>
                    </a:solidFill>
                  </a:rPr>
                  <a:t>I</a:t>
                </a:r>
              </a:p>
            </p:txBody>
          </p:sp>
          <p:sp>
            <p:nvSpPr>
              <p:cNvPr id="353372" name="Rectangle 92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3333CC"/>
                    </a:solidFill>
                  </a:rPr>
                  <a:t>I</a:t>
                </a:r>
              </a:p>
            </p:txBody>
          </p:sp>
          <p:sp>
            <p:nvSpPr>
              <p:cNvPr id="353373" name="Rectangle 93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solidFill>
                      <a:srgbClr val="3333CC"/>
                    </a:solidFill>
                  </a:rPr>
                  <a:t>I</a:t>
                </a:r>
              </a:p>
            </p:txBody>
          </p:sp>
        </p:grpSp>
        <p:grpSp>
          <p:nvGrpSpPr>
            <p:cNvPr id="353295" name="Group 94"/>
            <p:cNvGrpSpPr/>
            <p:nvPr/>
          </p:nvGrpSpPr>
          <p:grpSpPr bwMode="auto">
            <a:xfrm>
              <a:off x="480" y="1632"/>
              <a:ext cx="2160" cy="1549"/>
              <a:chOff x="480" y="1632"/>
              <a:chExt cx="2160" cy="1549"/>
            </a:xfrm>
          </p:grpSpPr>
          <p:grpSp>
            <p:nvGrpSpPr>
              <p:cNvPr id="353296" name="Group 95"/>
              <p:cNvGrpSpPr/>
              <p:nvPr/>
            </p:nvGrpSpPr>
            <p:grpSpPr bwMode="auto">
              <a:xfrm>
                <a:off x="480" y="1632"/>
                <a:ext cx="2160" cy="1549"/>
                <a:chOff x="480" y="1632"/>
                <a:chExt cx="2160" cy="1549"/>
              </a:xfrm>
            </p:grpSpPr>
            <p:grpSp>
              <p:nvGrpSpPr>
                <p:cNvPr id="353297" name="Group 96"/>
                <p:cNvGrpSpPr/>
                <p:nvPr/>
              </p:nvGrpSpPr>
              <p:grpSpPr bwMode="auto">
                <a:xfrm>
                  <a:off x="816" y="1632"/>
                  <a:ext cx="1449" cy="340"/>
                  <a:chOff x="864" y="1628"/>
                  <a:chExt cx="1449" cy="340"/>
                </a:xfrm>
              </p:grpSpPr>
              <p:grpSp>
                <p:nvGrpSpPr>
                  <p:cNvPr id="353298" name="Group 97"/>
                  <p:cNvGrpSpPr/>
                  <p:nvPr/>
                </p:nvGrpSpPr>
                <p:grpSpPr bwMode="auto">
                  <a:xfrm>
                    <a:off x="864" y="1632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378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379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  <p:grpSp>
                <p:nvGrpSpPr>
                  <p:cNvPr id="353301" name="Group 100"/>
                  <p:cNvGrpSpPr/>
                  <p:nvPr/>
                </p:nvGrpSpPr>
                <p:grpSpPr bwMode="auto">
                  <a:xfrm>
                    <a:off x="1374" y="1628"/>
                    <a:ext cx="357" cy="337"/>
                    <a:chOff x="864" y="1622"/>
                    <a:chExt cx="357" cy="337"/>
                  </a:xfrm>
                </p:grpSpPr>
                <p:sp>
                  <p:nvSpPr>
                    <p:cNvPr id="35338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38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22"/>
                      <a:ext cx="116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zh-CN" altLang="zh-CN" sz="2800" b="1">
                        <a:sym typeface="Symbol" panose="05050102010706020507" pitchFamily="18" charset="2"/>
                      </a:endParaRPr>
                    </a:p>
                  </p:txBody>
                </p:sp>
              </p:grpSp>
              <p:grpSp>
                <p:nvGrpSpPr>
                  <p:cNvPr id="353304" name="Group 103"/>
                  <p:cNvGrpSpPr/>
                  <p:nvPr/>
                </p:nvGrpSpPr>
                <p:grpSpPr bwMode="auto">
                  <a:xfrm>
                    <a:off x="1833" y="1641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38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38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</p:grpSp>
            <p:grpSp>
              <p:nvGrpSpPr>
                <p:cNvPr id="353305" name="Group 106"/>
                <p:cNvGrpSpPr/>
                <p:nvPr/>
              </p:nvGrpSpPr>
              <p:grpSpPr bwMode="auto">
                <a:xfrm>
                  <a:off x="825" y="2845"/>
                  <a:ext cx="1449" cy="336"/>
                  <a:chOff x="864" y="1632"/>
                  <a:chExt cx="1449" cy="336"/>
                </a:xfrm>
              </p:grpSpPr>
              <p:grpSp>
                <p:nvGrpSpPr>
                  <p:cNvPr id="353308" name="Group 107"/>
                  <p:cNvGrpSpPr/>
                  <p:nvPr/>
                </p:nvGrpSpPr>
                <p:grpSpPr bwMode="auto">
                  <a:xfrm>
                    <a:off x="864" y="1632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388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389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  <p:grpSp>
                <p:nvGrpSpPr>
                  <p:cNvPr id="353311" name="Group 110"/>
                  <p:cNvGrpSpPr/>
                  <p:nvPr/>
                </p:nvGrpSpPr>
                <p:grpSpPr bwMode="auto">
                  <a:xfrm>
                    <a:off x="1374" y="1638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391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392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  <p:grpSp>
                <p:nvGrpSpPr>
                  <p:cNvPr id="353312" name="Group 113"/>
                  <p:cNvGrpSpPr/>
                  <p:nvPr/>
                </p:nvGrpSpPr>
                <p:grpSpPr bwMode="auto">
                  <a:xfrm>
                    <a:off x="1833" y="1641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394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395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</p:grpSp>
            <p:grpSp>
              <p:nvGrpSpPr>
                <p:cNvPr id="353313" name="Group 116"/>
                <p:cNvGrpSpPr/>
                <p:nvPr/>
              </p:nvGrpSpPr>
              <p:grpSpPr bwMode="auto">
                <a:xfrm rot="5400000">
                  <a:off x="-77" y="2241"/>
                  <a:ext cx="1449" cy="336"/>
                  <a:chOff x="864" y="1632"/>
                  <a:chExt cx="1449" cy="336"/>
                </a:xfrm>
              </p:grpSpPr>
              <p:grpSp>
                <p:nvGrpSpPr>
                  <p:cNvPr id="353316" name="Group 117"/>
                  <p:cNvGrpSpPr/>
                  <p:nvPr/>
                </p:nvGrpSpPr>
                <p:grpSpPr bwMode="auto">
                  <a:xfrm>
                    <a:off x="864" y="1632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398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399" name="Rectangle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  <p:grpSp>
                <p:nvGrpSpPr>
                  <p:cNvPr id="353319" name="Group 120"/>
                  <p:cNvGrpSpPr/>
                  <p:nvPr/>
                </p:nvGrpSpPr>
                <p:grpSpPr bwMode="auto">
                  <a:xfrm>
                    <a:off x="1374" y="1638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401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402" name="Rectangle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  <p:grpSp>
                <p:nvGrpSpPr>
                  <p:cNvPr id="353320" name="Group 123"/>
                  <p:cNvGrpSpPr/>
                  <p:nvPr/>
                </p:nvGrpSpPr>
                <p:grpSpPr bwMode="auto">
                  <a:xfrm>
                    <a:off x="1833" y="1641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404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405" name="Rectangle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</p:grpSp>
            <p:grpSp>
              <p:nvGrpSpPr>
                <p:cNvPr id="353323" name="Group 126"/>
                <p:cNvGrpSpPr/>
                <p:nvPr/>
              </p:nvGrpSpPr>
              <p:grpSpPr bwMode="auto">
                <a:xfrm rot="5400000">
                  <a:off x="1747" y="2268"/>
                  <a:ext cx="1449" cy="336"/>
                  <a:chOff x="864" y="1632"/>
                  <a:chExt cx="1449" cy="336"/>
                </a:xfrm>
              </p:grpSpPr>
              <p:grpSp>
                <p:nvGrpSpPr>
                  <p:cNvPr id="353326" name="Group 127"/>
                  <p:cNvGrpSpPr/>
                  <p:nvPr/>
                </p:nvGrpSpPr>
                <p:grpSpPr bwMode="auto">
                  <a:xfrm>
                    <a:off x="864" y="1632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408" name="Rectangle 1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409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  <p:grpSp>
                <p:nvGrpSpPr>
                  <p:cNvPr id="353327" name="Group 130"/>
                  <p:cNvGrpSpPr/>
                  <p:nvPr/>
                </p:nvGrpSpPr>
                <p:grpSpPr bwMode="auto">
                  <a:xfrm>
                    <a:off x="1374" y="1638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411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412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  <p:grpSp>
                <p:nvGrpSpPr>
                  <p:cNvPr id="353328" name="Group 133"/>
                  <p:cNvGrpSpPr/>
                  <p:nvPr/>
                </p:nvGrpSpPr>
                <p:grpSpPr bwMode="auto">
                  <a:xfrm>
                    <a:off x="1833" y="1641"/>
                    <a:ext cx="480" cy="327"/>
                    <a:chOff x="864" y="1632"/>
                    <a:chExt cx="480" cy="327"/>
                  </a:xfrm>
                </p:grpSpPr>
                <p:sp>
                  <p:nvSpPr>
                    <p:cNvPr id="353414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  <p:sp>
                  <p:nvSpPr>
                    <p:cNvPr id="353415" name="Rectangl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05" y="1632"/>
                      <a:ext cx="239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800" b="1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a:t></a:t>
                      </a:r>
                    </a:p>
                  </p:txBody>
                </p:sp>
              </p:grpSp>
            </p:grpSp>
          </p:grpSp>
          <p:graphicFrame>
            <p:nvGraphicFramePr>
              <p:cNvPr id="353416" name="Object 136"/>
              <p:cNvGraphicFramePr>
                <a:graphicFrameLocks noChangeAspect="1"/>
              </p:cNvGraphicFramePr>
              <p:nvPr/>
            </p:nvGraphicFramePr>
            <p:xfrm>
              <a:off x="624" y="1728"/>
              <a:ext cx="295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4876800" imgH="4876800" progId="">
                      <p:embed/>
                    </p:oleObj>
                  </mc:Choice>
                  <mc:Fallback>
                    <p:oleObj name="Equation" r:id="rId8" imgW="4876800" imgH="4876800" progId="">
                      <p:embed/>
                      <p:pic>
                        <p:nvPicPr>
                          <p:cNvPr id="0" name="Picture 4" descr="image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1728"/>
                            <a:ext cx="295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3329" name="Group 137"/>
            <p:cNvGrpSpPr/>
            <p:nvPr/>
          </p:nvGrpSpPr>
          <p:grpSpPr bwMode="auto">
            <a:xfrm>
              <a:off x="864" y="2066"/>
              <a:ext cx="1488" cy="818"/>
              <a:chOff x="864" y="2066"/>
              <a:chExt cx="1488" cy="818"/>
            </a:xfrm>
          </p:grpSpPr>
          <p:grpSp>
            <p:nvGrpSpPr>
              <p:cNvPr id="353332" name="Group 138"/>
              <p:cNvGrpSpPr/>
              <p:nvPr/>
            </p:nvGrpSpPr>
            <p:grpSpPr bwMode="auto">
              <a:xfrm>
                <a:off x="864" y="2066"/>
                <a:ext cx="1488" cy="818"/>
                <a:chOff x="912" y="1995"/>
                <a:chExt cx="1488" cy="818"/>
              </a:xfrm>
            </p:grpSpPr>
            <p:grpSp>
              <p:nvGrpSpPr>
                <p:cNvPr id="353335" name="Group 139"/>
                <p:cNvGrpSpPr/>
                <p:nvPr/>
              </p:nvGrpSpPr>
              <p:grpSpPr bwMode="auto">
                <a:xfrm>
                  <a:off x="912" y="1995"/>
                  <a:ext cx="1488" cy="365"/>
                  <a:chOff x="2352" y="3264"/>
                  <a:chExt cx="1488" cy="365"/>
                </a:xfrm>
              </p:grpSpPr>
              <p:grpSp>
                <p:nvGrpSpPr>
                  <p:cNvPr id="353336" name="Group 140"/>
                  <p:cNvGrpSpPr/>
                  <p:nvPr/>
                </p:nvGrpSpPr>
                <p:grpSpPr bwMode="auto">
                  <a:xfrm>
                    <a:off x="283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21" name="Text Box 1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22" name="Text Box 1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53339" name="Group 143"/>
                  <p:cNvGrpSpPr/>
                  <p:nvPr/>
                </p:nvGrpSpPr>
                <p:grpSpPr bwMode="auto">
                  <a:xfrm>
                    <a:off x="235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24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25" name="Text Box 1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53342" name="Group 146"/>
                  <p:cNvGrpSpPr/>
                  <p:nvPr/>
                </p:nvGrpSpPr>
                <p:grpSpPr bwMode="auto">
                  <a:xfrm>
                    <a:off x="331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27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28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53343" name="Group 149"/>
                <p:cNvGrpSpPr/>
                <p:nvPr/>
              </p:nvGrpSpPr>
              <p:grpSpPr bwMode="auto">
                <a:xfrm>
                  <a:off x="912" y="2227"/>
                  <a:ext cx="1488" cy="365"/>
                  <a:chOff x="2352" y="3264"/>
                  <a:chExt cx="1488" cy="365"/>
                </a:xfrm>
              </p:grpSpPr>
              <p:grpSp>
                <p:nvGrpSpPr>
                  <p:cNvPr id="353344" name="Group 150"/>
                  <p:cNvGrpSpPr/>
                  <p:nvPr/>
                </p:nvGrpSpPr>
                <p:grpSpPr bwMode="auto">
                  <a:xfrm>
                    <a:off x="283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31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32" name="Text Box 1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53347" name="Group 153"/>
                  <p:cNvGrpSpPr/>
                  <p:nvPr/>
                </p:nvGrpSpPr>
                <p:grpSpPr bwMode="auto">
                  <a:xfrm>
                    <a:off x="235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34" name="Text Box 1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35" name="Text Box 1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53350" name="Group 156"/>
                  <p:cNvGrpSpPr/>
                  <p:nvPr/>
                </p:nvGrpSpPr>
                <p:grpSpPr bwMode="auto">
                  <a:xfrm>
                    <a:off x="331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37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38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53351" name="Group 159"/>
                <p:cNvGrpSpPr/>
                <p:nvPr/>
              </p:nvGrpSpPr>
              <p:grpSpPr bwMode="auto">
                <a:xfrm>
                  <a:off x="912" y="2448"/>
                  <a:ext cx="1488" cy="365"/>
                  <a:chOff x="2352" y="3264"/>
                  <a:chExt cx="1488" cy="365"/>
                </a:xfrm>
              </p:grpSpPr>
              <p:grpSp>
                <p:nvGrpSpPr>
                  <p:cNvPr id="353354" name="Group 160"/>
                  <p:cNvGrpSpPr/>
                  <p:nvPr/>
                </p:nvGrpSpPr>
                <p:grpSpPr bwMode="auto">
                  <a:xfrm>
                    <a:off x="283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41" name="Text Box 1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42" name="Text Box 1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53363" name="Group 163"/>
                  <p:cNvGrpSpPr/>
                  <p:nvPr/>
                </p:nvGrpSpPr>
                <p:grpSpPr bwMode="auto">
                  <a:xfrm>
                    <a:off x="235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44" name="Text Box 1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45" name="Text Box 1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grpSp>
                <p:nvGrpSpPr>
                  <p:cNvPr id="353364" name="Group 166"/>
                  <p:cNvGrpSpPr/>
                  <p:nvPr/>
                </p:nvGrpSpPr>
                <p:grpSpPr bwMode="auto">
                  <a:xfrm>
                    <a:off x="3312" y="3264"/>
                    <a:ext cx="528" cy="365"/>
                    <a:chOff x="2592" y="3168"/>
                    <a:chExt cx="528" cy="365"/>
                  </a:xfrm>
                </p:grpSpPr>
                <p:sp>
                  <p:nvSpPr>
                    <p:cNvPr id="353447" name="Text Box 1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3448" name="Text Box 1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2" y="3168"/>
                      <a:ext cx="288" cy="36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320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32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</p:grpSp>
          <p:graphicFrame>
            <p:nvGraphicFramePr>
              <p:cNvPr id="353449" name="Object 169"/>
              <p:cNvGraphicFramePr>
                <a:graphicFrameLocks noChangeAspect="1"/>
              </p:cNvGraphicFramePr>
              <p:nvPr/>
            </p:nvGraphicFramePr>
            <p:xfrm>
              <a:off x="1440" y="2308"/>
              <a:ext cx="295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876800" imgH="4876800" progId="">
                      <p:embed/>
                    </p:oleObj>
                  </mc:Choice>
                  <mc:Fallback>
                    <p:oleObj name="Equation" r:id="rId10" imgW="4876800" imgH="4876800" progId="">
                      <p:embed/>
                      <p:pic>
                        <p:nvPicPr>
                          <p:cNvPr id="0" name="Picture 3" descr="image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308"/>
                            <a:ext cx="295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3374" name="Group 170"/>
          <p:cNvGrpSpPr/>
          <p:nvPr/>
        </p:nvGrpSpPr>
        <p:grpSpPr bwMode="auto">
          <a:xfrm>
            <a:off x="6629400" y="4191000"/>
            <a:ext cx="1054100" cy="2190750"/>
            <a:chOff x="3072" y="2388"/>
            <a:chExt cx="664" cy="1380"/>
          </a:xfrm>
        </p:grpSpPr>
        <p:sp>
          <p:nvSpPr>
            <p:cNvPr id="353451" name="Line 171"/>
            <p:cNvSpPr>
              <a:spLocks noChangeShapeType="1"/>
            </p:cNvSpPr>
            <p:nvPr/>
          </p:nvSpPr>
          <p:spPr bwMode="auto">
            <a:xfrm>
              <a:off x="3072" y="3120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452" name="Line 172"/>
            <p:cNvSpPr>
              <a:spLocks noChangeShapeType="1"/>
            </p:cNvSpPr>
            <p:nvPr/>
          </p:nvSpPr>
          <p:spPr bwMode="auto">
            <a:xfrm>
              <a:off x="3150" y="321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453" name="Line 173"/>
            <p:cNvSpPr>
              <a:spLocks noChangeShapeType="1"/>
            </p:cNvSpPr>
            <p:nvPr/>
          </p:nvSpPr>
          <p:spPr bwMode="auto">
            <a:xfrm>
              <a:off x="3216" y="2688"/>
              <a:ext cx="0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454" name="Line 174"/>
            <p:cNvSpPr>
              <a:spLocks noChangeShapeType="1"/>
            </p:cNvSpPr>
            <p:nvPr/>
          </p:nvSpPr>
          <p:spPr bwMode="auto">
            <a:xfrm>
              <a:off x="3216" y="3216"/>
              <a:ext cx="0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455" name="Line 175"/>
            <p:cNvSpPr>
              <a:spLocks noChangeShapeType="1"/>
            </p:cNvSpPr>
            <p:nvPr/>
          </p:nvSpPr>
          <p:spPr bwMode="auto">
            <a:xfrm>
              <a:off x="3504" y="2928"/>
              <a:ext cx="0" cy="43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456" name="Rectangle 176"/>
            <p:cNvSpPr>
              <a:spLocks noChangeArrowheads="1"/>
            </p:cNvSpPr>
            <p:nvPr/>
          </p:nvSpPr>
          <p:spPr bwMode="auto">
            <a:xfrm>
              <a:off x="3090" y="344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a</a:t>
              </a:r>
            </a:p>
          </p:txBody>
        </p:sp>
        <p:graphicFrame>
          <p:nvGraphicFramePr>
            <p:cNvPr id="353457" name="Object 177"/>
            <p:cNvGraphicFramePr>
              <a:graphicFrameLocks noChangeAspect="1"/>
            </p:cNvGraphicFramePr>
            <p:nvPr/>
          </p:nvGraphicFramePr>
          <p:xfrm>
            <a:off x="3552" y="3062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8000" imgH="3352800" progId="">
                    <p:embed/>
                  </p:oleObj>
                </mc:Choice>
                <mc:Fallback>
                  <p:oleObj name="Equation" r:id="rId12" imgW="3048000" imgH="3352800" progId="">
                    <p:embed/>
                    <p:pic>
                      <p:nvPicPr>
                        <p:cNvPr id="0" name="Picture 2" descr="image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062"/>
                          <a:ext cx="184" cy="20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458" name="Rectangle 178"/>
            <p:cNvSpPr>
              <a:spLocks noChangeArrowheads="1"/>
            </p:cNvSpPr>
            <p:nvPr/>
          </p:nvSpPr>
          <p:spPr bwMode="auto">
            <a:xfrm>
              <a:off x="3123" y="238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3333CC"/>
                  </a:solidFill>
                </a:rPr>
                <a:t>b</a:t>
              </a:r>
            </a:p>
          </p:txBody>
        </p:sp>
      </p:grpSp>
      <p:grpSp>
        <p:nvGrpSpPr>
          <p:cNvPr id="353375" name="Group 179"/>
          <p:cNvGrpSpPr/>
          <p:nvPr/>
        </p:nvGrpSpPr>
        <p:grpSpPr bwMode="auto">
          <a:xfrm>
            <a:off x="1143000" y="5105400"/>
            <a:ext cx="3305175" cy="1074738"/>
            <a:chOff x="576" y="3264"/>
            <a:chExt cx="2082" cy="677"/>
          </a:xfrm>
        </p:grpSpPr>
        <p:sp>
          <p:nvSpPr>
            <p:cNvPr id="353460" name="Rectangle 180"/>
            <p:cNvSpPr>
              <a:spLocks noChangeArrowheads="1"/>
            </p:cNvSpPr>
            <p:nvPr/>
          </p:nvSpPr>
          <p:spPr bwMode="auto">
            <a:xfrm>
              <a:off x="576" y="3264"/>
              <a:ext cx="1851" cy="6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buClr>
                  <a:schemeClr val="folHlink"/>
                </a:buClr>
                <a:buFont typeface="Wingdings" panose="05000000000000000000" pitchFamily="2" charset="2"/>
                <a:buChar char="n"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感应电流 </a:t>
              </a:r>
              <a:r>
                <a:rPr lang="en-US" altLang="zh-CN" sz="2800" b="1" i="1" dirty="0">
                  <a:solidFill>
                    <a:srgbClr val="3333CC"/>
                  </a:solidFill>
                </a:rPr>
                <a:t>I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>
                <a:buClr>
                  <a:schemeClr val="folHlink"/>
                </a:buClr>
                <a:buFont typeface="Wingdings" panose="05000000000000000000" pitchFamily="2" charset="2"/>
                <a:buChar char="n"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感应电流的磁场</a:t>
              </a:r>
            </a:p>
          </p:txBody>
        </p:sp>
        <p:graphicFrame>
          <p:nvGraphicFramePr>
            <p:cNvPr id="353461" name="Object 181"/>
            <p:cNvGraphicFramePr>
              <a:graphicFrameLocks noChangeAspect="1"/>
            </p:cNvGraphicFramePr>
            <p:nvPr/>
          </p:nvGraphicFramePr>
          <p:xfrm>
            <a:off x="2400" y="3600"/>
            <a:ext cx="25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267200" imgH="4876800" progId="">
                    <p:embed/>
                  </p:oleObj>
                </mc:Choice>
                <mc:Fallback>
                  <p:oleObj name="公式" r:id="rId14" imgW="4267200" imgH="4876800" progId="">
                    <p:embed/>
                    <p:pic>
                      <p:nvPicPr>
                        <p:cNvPr id="0" name="Picture 1" descr="image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00"/>
                          <a:ext cx="25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文本框 162818"/>
          <p:cNvSpPr txBox="1"/>
          <p:nvPr/>
        </p:nvSpPr>
        <p:spPr>
          <a:xfrm>
            <a:off x="3276600" y="838200"/>
            <a:ext cx="5486400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法拉第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Michael Faraday, 1791-1867），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伟大的英国物理学家和化学家.  他创造性地提出场的思想，磁场这一名称是法拉第最早引入的. 他是电磁理论的创始人之一，于1831年发现电磁感应现象，后又相继发现电解定律，物质的抗磁性和顺磁性，以及光的偏振面在磁场中的旋转.</a:t>
            </a:r>
          </a:p>
        </p:txBody>
      </p:sp>
      <p:pic>
        <p:nvPicPr>
          <p:cNvPr id="162822" name="图片 162821" descr="3-4-1-0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" y="1600200"/>
            <a:ext cx="2714625" cy="373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3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6" name="图片 182275" descr="100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2897188"/>
            <a:ext cx="2971800" cy="28178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2277" name="对象 182276"/>
          <p:cNvGraphicFramePr>
            <a:graphicFrameLocks/>
          </p:cNvGraphicFramePr>
          <p:nvPr/>
        </p:nvGraphicFramePr>
        <p:xfrm>
          <a:off x="462280" y="1159193"/>
          <a:ext cx="82391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39633" imgH="266353" progId="">
                  <p:embed/>
                </p:oleObj>
              </mc:Choice>
              <mc:Fallback>
                <p:oleObj r:id="rId3" imgW="2739633" imgH="266353" progId="">
                  <p:embed/>
                  <p:pic>
                    <p:nvPicPr>
                      <p:cNvPr id="0" name="Picture 3" descr="image9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" y="1159193"/>
                        <a:ext cx="82391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对象 182278"/>
          <p:cNvGraphicFramePr>
            <a:graphicFrameLocks/>
          </p:cNvGraphicFramePr>
          <p:nvPr/>
        </p:nvGraphicFramePr>
        <p:xfrm>
          <a:off x="438150" y="3357563"/>
          <a:ext cx="51435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01062" imgH="761669" progId="">
                  <p:embed/>
                </p:oleObj>
              </mc:Choice>
              <mc:Fallback>
                <p:oleObj r:id="rId5" imgW="1701062" imgH="761669" progId="">
                  <p:embed/>
                  <p:pic>
                    <p:nvPicPr>
                      <p:cNvPr id="0" name="Picture 2" descr="image9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57563"/>
                        <a:ext cx="51435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0" name="文本框 182279"/>
          <p:cNvSpPr txBox="1"/>
          <p:nvPr/>
        </p:nvSpPr>
        <p:spPr>
          <a:xfrm>
            <a:off x="385763" y="5719763"/>
            <a:ext cx="8056562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buClrTx/>
            </a:pP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⊥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，即总洛仑兹力对电子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182282" name="组合 182281"/>
          <p:cNvGrpSpPr/>
          <p:nvPr/>
        </p:nvGrpSpPr>
        <p:grpSpPr>
          <a:xfrm>
            <a:off x="609600" y="2057400"/>
            <a:ext cx="5638800" cy="1117600"/>
            <a:chOff x="192" y="1008"/>
            <a:chExt cx="3552" cy="704"/>
          </a:xfrm>
        </p:grpSpPr>
        <p:sp>
          <p:nvSpPr>
            <p:cNvPr id="182278" name="文本框 182277"/>
            <p:cNvSpPr txBox="1"/>
            <p:nvPr/>
          </p:nvSpPr>
          <p:spPr>
            <a:xfrm>
              <a:off x="192" y="1008"/>
              <a:ext cx="3552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lnSpc>
                  <a:spcPct val="120000"/>
                </a:lnSpc>
                <a:buClrTx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这个力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与合速度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r>
                <a:rPr lang="zh-CN" altLang="en-US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的点乘为功率，即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2281" name="对象 182280"/>
            <p:cNvGraphicFramePr>
              <a:graphicFrameLocks/>
            </p:cNvGraphicFramePr>
            <p:nvPr/>
          </p:nvGraphicFramePr>
          <p:xfrm>
            <a:off x="2688" y="1112"/>
            <a:ext cx="24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26725" imgH="139397" progId="">
                    <p:embed/>
                  </p:oleObj>
                </mc:Choice>
                <mc:Fallback>
                  <p:oleObj r:id="rId7" imgW="126725" imgH="139397" progId="">
                    <p:embed/>
                    <p:pic>
                      <p:nvPicPr>
                        <p:cNvPr id="0" name="Picture 1" descr="image9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112"/>
                          <a:ext cx="24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30</a:t>
            </a:fld>
            <a:endParaRPr lang="zh-CN" altLang="en-US" dirty="0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9525-B5C3-4E01-816E-70DCBF73720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762000" y="4648200"/>
            <a:ext cx="8077200" cy="1203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宋体" panose="02010600030101010101" pitchFamily="2" charset="-122"/>
              </a:rPr>
              <a:t>如果整个导体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闭合回路</a:t>
            </a:r>
            <a:r>
              <a:rPr lang="zh-CN" altLang="en-US" sz="2800" dirty="0">
                <a:latin typeface="宋体" panose="02010600030101010101" pitchFamily="2" charset="-122"/>
              </a:rPr>
              <a:t>都在磁场中运动，动生电动势</a:t>
            </a:r>
          </a:p>
        </p:txBody>
      </p:sp>
      <p:graphicFrame>
        <p:nvGraphicFramePr>
          <p:cNvPr id="351238" name="Object 6"/>
          <p:cNvGraphicFramePr>
            <a:graphicFrameLocks noChangeAspect="1"/>
          </p:cNvGraphicFramePr>
          <p:nvPr/>
        </p:nvGraphicFramePr>
        <p:xfrm>
          <a:off x="2090738" y="5486400"/>
          <a:ext cx="35861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490400" imgH="9448800" progId="">
                  <p:embed/>
                </p:oleObj>
              </mc:Choice>
              <mc:Fallback>
                <p:oleObj name="公式" r:id="rId2" imgW="37490400" imgH="9448800" progId="">
                  <p:embed/>
                  <p:pic>
                    <p:nvPicPr>
                      <p:cNvPr id="0" name="Picture 4" descr="image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5486400"/>
                        <a:ext cx="358616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685800" y="1463675"/>
            <a:ext cx="7696200" cy="1203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>
                <a:latin typeface="宋体" panose="02010600030101010101" pitchFamily="2" charset="-122"/>
              </a:rPr>
              <a:t>对于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非均匀磁场</a:t>
            </a:r>
            <a:r>
              <a:rPr lang="zh-CN" altLang="en-US" sz="2800">
                <a:latin typeface="宋体" panose="02010600030101010101" pitchFamily="2" charset="-122"/>
              </a:rPr>
              <a:t>以及导体各段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运动速度不同</a:t>
            </a:r>
            <a:r>
              <a:rPr lang="zh-CN" altLang="en-US" sz="2800">
                <a:latin typeface="宋体" panose="02010600030101010101" pitchFamily="2" charset="-122"/>
              </a:rPr>
              <a:t>的情况，动生电动势</a:t>
            </a:r>
          </a:p>
        </p:txBody>
      </p:sp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2133600" y="4046537"/>
          <a:ext cx="50403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730400" imgH="5486400" progId="">
                  <p:embed/>
                </p:oleObj>
              </mc:Choice>
              <mc:Fallback>
                <p:oleObj name="公式" r:id="rId4" imgW="52730400" imgH="5486400" progId="">
                  <p:embed/>
                  <p:pic>
                    <p:nvPicPr>
                      <p:cNvPr id="0" name="Picture 3" descr="image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46537"/>
                        <a:ext cx="504031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2274888" y="2667000"/>
          <a:ext cx="37861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9624000" imgH="5791200" progId="">
                  <p:embed/>
                </p:oleObj>
              </mc:Choice>
              <mc:Fallback>
                <p:oleObj name="公式" r:id="rId6" imgW="39624000" imgH="5791200" progId="">
                  <p:embed/>
                  <p:pic>
                    <p:nvPicPr>
                      <p:cNvPr id="0" name="Picture 2" descr="image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2667000"/>
                        <a:ext cx="37861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2230438" y="3200400"/>
          <a:ext cx="378936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9624000" imgH="7924800" progId="">
                  <p:embed/>
                </p:oleObj>
              </mc:Choice>
              <mc:Fallback>
                <p:oleObj name="公式" r:id="rId8" imgW="39624000" imgH="7924800" progId="">
                  <p:embed/>
                  <p:pic>
                    <p:nvPicPr>
                      <p:cNvPr id="0" name="Picture 1" descr="image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200400"/>
                        <a:ext cx="3789362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DA64-3A17-4B1D-81CE-A01192DA262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153400" cy="14077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hlink"/>
                </a:solidFill>
              </a:rPr>
              <a:t>例 </a:t>
            </a:r>
            <a:r>
              <a:rPr kumimoji="1" lang="en-US" altLang="zh-CN" sz="2400" dirty="0">
                <a:solidFill>
                  <a:schemeClr val="hlink"/>
                </a:solidFill>
              </a:rPr>
              <a:t>11.3   </a:t>
            </a:r>
            <a:r>
              <a:rPr kumimoji="1" lang="zh-CN" altLang="en-US" sz="2400" dirty="0"/>
              <a:t>一矩形导体线框，宽为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/>
              <a:t>，与运动导体棒构成闭合回路。如果</a:t>
            </a:r>
            <a:r>
              <a:rPr kumimoji="1" lang="zh-CN" altLang="en-US" sz="2400"/>
              <a:t>导体棒以速度</a:t>
            </a:r>
            <a:r>
              <a:rPr kumimoji="1" lang="en-US" altLang="zh-CN" sz="2400" i="1" dirty="0">
                <a:latin typeface="Book Antiqua" panose="02040602050305030304" pitchFamily="18" charset="0"/>
              </a:rPr>
              <a:t>v</a:t>
            </a:r>
            <a:r>
              <a:rPr kumimoji="1" lang="en-US" altLang="zh-CN" sz="2400" i="1" dirty="0"/>
              <a:t> </a:t>
            </a:r>
            <a:r>
              <a:rPr kumimoji="1" lang="zh-CN" altLang="en-US" sz="2400" dirty="0"/>
              <a:t>做匀速直线运动，求回路内的感应电动势。</a:t>
            </a: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4572000" y="2438400"/>
            <a:ext cx="4392613" cy="3168650"/>
            <a:chOff x="2472" y="1298"/>
            <a:chExt cx="2767" cy="1996"/>
          </a:xfrm>
        </p:grpSpPr>
        <p:sp>
          <p:nvSpPr>
            <p:cNvPr id="354326" name="Rectangle 22"/>
            <p:cNvSpPr>
              <a:spLocks noChangeArrowheads="1"/>
            </p:cNvSpPr>
            <p:nvPr/>
          </p:nvSpPr>
          <p:spPr bwMode="auto">
            <a:xfrm>
              <a:off x="2472" y="1298"/>
              <a:ext cx="2767" cy="19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pSp>
          <p:nvGrpSpPr>
            <p:cNvPr id="3" name="Group 23"/>
            <p:cNvGrpSpPr/>
            <p:nvPr/>
          </p:nvGrpSpPr>
          <p:grpSpPr bwMode="auto">
            <a:xfrm>
              <a:off x="2653" y="1298"/>
              <a:ext cx="2586" cy="1921"/>
              <a:chOff x="2426" y="1480"/>
              <a:chExt cx="2586" cy="1921"/>
            </a:xfrm>
          </p:grpSpPr>
          <p:sp>
            <p:nvSpPr>
              <p:cNvPr id="354328" name="Freeform 24"/>
              <p:cNvSpPr/>
              <p:nvPr/>
            </p:nvSpPr>
            <p:spPr bwMode="auto">
              <a:xfrm>
                <a:off x="2699" y="1842"/>
                <a:ext cx="1859" cy="1216"/>
              </a:xfrm>
              <a:custGeom>
                <a:avLst/>
                <a:gdLst/>
                <a:ahLst/>
                <a:cxnLst>
                  <a:cxn ang="0">
                    <a:pos x="2400" y="0"/>
                  </a:cxn>
                  <a:cxn ang="0">
                    <a:pos x="0" y="0"/>
                  </a:cxn>
                  <a:cxn ang="0">
                    <a:pos x="0" y="1488"/>
                  </a:cxn>
                  <a:cxn ang="0">
                    <a:pos x="2400" y="1488"/>
                  </a:cxn>
                </a:cxnLst>
                <a:rect l="0" t="0" r="r" b="b"/>
                <a:pathLst>
                  <a:path w="2400" h="1488">
                    <a:moveTo>
                      <a:pt x="2400" y="0"/>
                    </a:moveTo>
                    <a:lnTo>
                      <a:pt x="0" y="0"/>
                    </a:lnTo>
                    <a:lnTo>
                      <a:pt x="0" y="1488"/>
                    </a:lnTo>
                    <a:lnTo>
                      <a:pt x="2400" y="1488"/>
                    </a:lnTo>
                  </a:path>
                </a:pathLst>
              </a:custGeom>
              <a:noFill/>
              <a:ln w="28575" cmpd="sng">
                <a:solidFill>
                  <a:srgbClr val="FFFFCC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4329" name="Object 25"/>
              <p:cNvGraphicFramePr>
                <a:graphicFrameLocks noChangeAspect="1"/>
              </p:cNvGraphicFramePr>
              <p:nvPr/>
            </p:nvGraphicFramePr>
            <p:xfrm>
              <a:off x="2906" y="2341"/>
              <a:ext cx="14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2133600" imgH="4267200" progId="">
                      <p:embed/>
                    </p:oleObj>
                  </mc:Choice>
                  <mc:Fallback>
                    <p:oleObj name="公式" r:id="rId2" imgW="2133600" imgH="4267200" progId="">
                      <p:embed/>
                      <p:pic>
                        <p:nvPicPr>
                          <p:cNvPr id="0" name="Picture 4" descr="image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6" y="2341"/>
                            <a:ext cx="147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4330" name="Text Box 26"/>
              <p:cNvSpPr txBox="1">
                <a:spLocks noChangeArrowheads="1"/>
              </p:cNvSpPr>
              <p:nvPr/>
            </p:nvSpPr>
            <p:spPr bwMode="auto">
              <a:xfrm>
                <a:off x="2426" y="1570"/>
                <a:ext cx="2586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        </a:t>
                </a:r>
              </a:p>
            </p:txBody>
          </p:sp>
          <p:sp>
            <p:nvSpPr>
              <p:cNvPr id="354331" name="Text Box 27"/>
              <p:cNvSpPr txBox="1">
                <a:spLocks noChangeArrowheads="1"/>
              </p:cNvSpPr>
              <p:nvPr/>
            </p:nvSpPr>
            <p:spPr bwMode="auto">
              <a:xfrm>
                <a:off x="2426" y="1933"/>
                <a:ext cx="2586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        </a:t>
                </a:r>
              </a:p>
            </p:txBody>
          </p:sp>
          <p:sp>
            <p:nvSpPr>
              <p:cNvPr id="354332" name="Text Box 28"/>
              <p:cNvSpPr txBox="1">
                <a:spLocks noChangeArrowheads="1"/>
              </p:cNvSpPr>
              <p:nvPr/>
            </p:nvSpPr>
            <p:spPr bwMode="auto">
              <a:xfrm>
                <a:off x="2426" y="2251"/>
                <a:ext cx="245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        </a:t>
                </a:r>
              </a:p>
            </p:txBody>
          </p:sp>
          <p:sp>
            <p:nvSpPr>
              <p:cNvPr id="354333" name="Text Box 29"/>
              <p:cNvSpPr txBox="1">
                <a:spLocks noChangeArrowheads="1"/>
              </p:cNvSpPr>
              <p:nvPr/>
            </p:nvSpPr>
            <p:spPr bwMode="auto">
              <a:xfrm>
                <a:off x="2426" y="2614"/>
                <a:ext cx="245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        </a:t>
                </a:r>
              </a:p>
            </p:txBody>
          </p:sp>
          <p:sp>
            <p:nvSpPr>
              <p:cNvPr id="354334" name="Text Box 30"/>
              <p:cNvSpPr txBox="1">
                <a:spLocks noChangeArrowheads="1"/>
              </p:cNvSpPr>
              <p:nvPr/>
            </p:nvSpPr>
            <p:spPr bwMode="auto">
              <a:xfrm>
                <a:off x="2426" y="2976"/>
                <a:ext cx="2495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ym typeface="Symbol" panose="05050102010706020507" pitchFamily="18" charset="2"/>
                  </a:rPr>
                  <a:t>                            </a:t>
                </a:r>
              </a:p>
            </p:txBody>
          </p:sp>
          <p:sp>
            <p:nvSpPr>
              <p:cNvPr id="354335" name="Rectangle 31"/>
              <p:cNvSpPr>
                <a:spLocks noChangeArrowheads="1"/>
              </p:cNvSpPr>
              <p:nvPr/>
            </p:nvSpPr>
            <p:spPr bwMode="auto">
              <a:xfrm>
                <a:off x="4105" y="1616"/>
                <a:ext cx="90" cy="1633"/>
              </a:xfrm>
              <a:prstGeom prst="rect">
                <a:avLst/>
              </a:prstGeom>
              <a:gradFill rotWithShape="1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36" name="Rectangle 32"/>
              <p:cNvSpPr>
                <a:spLocks noChangeArrowheads="1"/>
              </p:cNvSpPr>
              <p:nvPr/>
            </p:nvSpPr>
            <p:spPr bwMode="auto">
              <a:xfrm>
                <a:off x="3869" y="1480"/>
                <a:ext cx="28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ea typeface="幼圆" panose="02010509060101010101" pitchFamily="49" charset="-122"/>
                  </a:rPr>
                  <a:t>B</a:t>
                </a:r>
                <a:r>
                  <a:rPr kumimoji="1" lang="en-US" altLang="zh-CN" sz="2400" i="1">
                    <a:solidFill>
                      <a:srgbClr val="99FF33"/>
                    </a:solidFill>
                    <a:ea typeface="幼圆" panose="02010509060101010101" pitchFamily="49" charset="-122"/>
                  </a:rPr>
                  <a:t> </a:t>
                </a:r>
              </a:p>
            </p:txBody>
          </p:sp>
          <p:sp>
            <p:nvSpPr>
              <p:cNvPr id="354337" name="Rectangle 33"/>
              <p:cNvSpPr>
                <a:spLocks noChangeArrowheads="1"/>
              </p:cNvSpPr>
              <p:nvPr/>
            </p:nvSpPr>
            <p:spPr bwMode="auto">
              <a:xfrm>
                <a:off x="3878" y="3113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ea typeface="幼圆" panose="02010509060101010101" pitchFamily="49" charset="-122"/>
                  </a:rPr>
                  <a:t>A</a:t>
                </a:r>
              </a:p>
            </p:txBody>
          </p:sp>
          <p:sp>
            <p:nvSpPr>
              <p:cNvPr id="354338" name="Line 34"/>
              <p:cNvSpPr>
                <a:spLocks noChangeShapeType="1"/>
              </p:cNvSpPr>
              <p:nvPr/>
            </p:nvSpPr>
            <p:spPr bwMode="auto">
              <a:xfrm>
                <a:off x="4195" y="2568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med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39" name="Rectangle 35"/>
              <p:cNvSpPr>
                <a:spLocks noChangeArrowheads="1"/>
              </p:cNvSpPr>
              <p:nvPr/>
            </p:nvSpPr>
            <p:spPr bwMode="auto">
              <a:xfrm>
                <a:off x="4377" y="2203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 dirty="0">
                    <a:latin typeface="Book Antiqua" panose="02040602050305030304" pitchFamily="18" charset="0"/>
                    <a:ea typeface="幼圆" panose="02010509060101010101" pitchFamily="49" charset="-122"/>
                  </a:rPr>
                  <a:t>v</a:t>
                </a:r>
              </a:p>
            </p:txBody>
          </p:sp>
          <p:sp>
            <p:nvSpPr>
              <p:cNvPr id="354340" name="Line 36"/>
              <p:cNvSpPr>
                <a:spLocks noChangeShapeType="1"/>
              </p:cNvSpPr>
              <p:nvPr/>
            </p:nvSpPr>
            <p:spPr bwMode="auto">
              <a:xfrm flipV="1">
                <a:off x="2971" y="1842"/>
                <a:ext cx="0" cy="409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341" name="Line 37"/>
              <p:cNvSpPr>
                <a:spLocks noChangeShapeType="1"/>
              </p:cNvSpPr>
              <p:nvPr/>
            </p:nvSpPr>
            <p:spPr bwMode="auto">
              <a:xfrm>
                <a:off x="2971" y="2704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tailEnd type="arrow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609600" y="2871788"/>
            <a:ext cx="755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 </a:t>
            </a:r>
            <a:r>
              <a:rPr lang="zh-CN" altLang="en-US" sz="2000"/>
              <a:t>解：</a:t>
            </a:r>
          </a:p>
        </p:txBody>
      </p:sp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1447800" y="2870200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解法一</a:t>
            </a:r>
          </a:p>
        </p:txBody>
      </p:sp>
      <p:graphicFrame>
        <p:nvGraphicFramePr>
          <p:cNvPr id="354344" name="Object 40"/>
          <p:cNvGraphicFramePr>
            <a:graphicFrameLocks noChangeAspect="1"/>
          </p:cNvGraphicFramePr>
          <p:nvPr/>
        </p:nvGraphicFramePr>
        <p:xfrm>
          <a:off x="1066800" y="3352800"/>
          <a:ext cx="21574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908000" imgH="7924800" progId="">
                  <p:embed/>
                </p:oleObj>
              </mc:Choice>
              <mc:Fallback>
                <p:oleObj name="公式" r:id="rId4" imgW="25908000" imgH="7924800" progId="">
                  <p:embed/>
                  <p:pic>
                    <p:nvPicPr>
                      <p:cNvPr id="0" name="Picture 3" descr="image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21574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5" name="Object 41"/>
          <p:cNvGraphicFramePr>
            <a:graphicFrameLocks noChangeAspect="1"/>
          </p:cNvGraphicFramePr>
          <p:nvPr/>
        </p:nvGraphicFramePr>
        <p:xfrm>
          <a:off x="1423988" y="4114800"/>
          <a:ext cx="11668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020800" imgH="7924800" progId="">
                  <p:embed/>
                </p:oleObj>
              </mc:Choice>
              <mc:Fallback>
                <p:oleObj name="公式" r:id="rId6" imgW="14020800" imgH="7924800" progId="">
                  <p:embed/>
                  <p:pic>
                    <p:nvPicPr>
                      <p:cNvPr id="0" name="Picture 2" descr="image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4114800"/>
                        <a:ext cx="11668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46" name="Object 42"/>
          <p:cNvGraphicFramePr>
            <a:graphicFrameLocks noChangeAspect="1"/>
          </p:cNvGraphicFramePr>
          <p:nvPr/>
        </p:nvGraphicFramePr>
        <p:xfrm>
          <a:off x="1422400" y="5029200"/>
          <a:ext cx="78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448800" imgH="4267200" progId="">
                  <p:embed/>
                </p:oleObj>
              </mc:Choice>
              <mc:Fallback>
                <p:oleObj name="公式" r:id="rId8" imgW="9448800" imgH="4267200" progId="">
                  <p:embed/>
                  <p:pic>
                    <p:nvPicPr>
                      <p:cNvPr id="0" name="Picture 1" descr="image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029200"/>
                        <a:ext cx="787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4800600" y="5638800"/>
            <a:ext cx="3657600" cy="5302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电动势方向 </a:t>
            </a:r>
            <a:r>
              <a:rPr kumimoji="1" lang="en-US" altLang="zh-CN" sz="2400" dirty="0"/>
              <a:t>A</a:t>
            </a:r>
            <a:r>
              <a:rPr kumimoji="1" lang="en-US" altLang="zh-CN" sz="2400" dirty="0">
                <a:sym typeface="Symbol" panose="05050102010706020507" pitchFamily="18" charset="2"/>
              </a:rPr>
              <a:t> </a:t>
            </a:r>
            <a:r>
              <a:rPr kumimoji="1" lang="en-US" altLang="zh-CN" sz="2400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47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60BD-0098-4964-B9DB-31D453B1E6A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解法二</a:t>
            </a: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4572000" y="2209800"/>
            <a:ext cx="4392613" cy="3168650"/>
            <a:chOff x="2517" y="618"/>
            <a:chExt cx="2767" cy="1996"/>
          </a:xfrm>
        </p:grpSpPr>
        <p:sp>
          <p:nvSpPr>
            <p:cNvPr id="355355" name="Rectangle 27"/>
            <p:cNvSpPr>
              <a:spLocks noChangeArrowheads="1"/>
            </p:cNvSpPr>
            <p:nvPr/>
          </p:nvSpPr>
          <p:spPr bwMode="auto">
            <a:xfrm>
              <a:off x="2517" y="618"/>
              <a:ext cx="2767" cy="19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356" name="Freeform 28"/>
            <p:cNvSpPr/>
            <p:nvPr/>
          </p:nvSpPr>
          <p:spPr bwMode="auto">
            <a:xfrm>
              <a:off x="2971" y="980"/>
              <a:ext cx="1859" cy="1216"/>
            </a:xfrm>
            <a:custGeom>
              <a:avLst/>
              <a:gdLst/>
              <a:ahLst/>
              <a:cxnLst>
                <a:cxn ang="0">
                  <a:pos x="2400" y="0"/>
                </a:cxn>
                <a:cxn ang="0">
                  <a:pos x="0" y="0"/>
                </a:cxn>
                <a:cxn ang="0">
                  <a:pos x="0" y="1488"/>
                </a:cxn>
                <a:cxn ang="0">
                  <a:pos x="2400" y="1488"/>
                </a:cxn>
              </a:cxnLst>
              <a:rect l="0" t="0" r="r" b="b"/>
              <a:pathLst>
                <a:path w="2400" h="1488">
                  <a:moveTo>
                    <a:pt x="2400" y="0"/>
                  </a:moveTo>
                  <a:lnTo>
                    <a:pt x="0" y="0"/>
                  </a:lnTo>
                  <a:lnTo>
                    <a:pt x="0" y="1488"/>
                  </a:lnTo>
                  <a:lnTo>
                    <a:pt x="2400" y="1488"/>
                  </a:lnTo>
                </a:path>
              </a:pathLst>
            </a:custGeom>
            <a:noFill/>
            <a:ln w="28575" cmpd="sng">
              <a:solidFill>
                <a:srgbClr val="FFFF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5357" name="Object 29"/>
            <p:cNvGraphicFramePr>
              <a:graphicFrameLocks noChangeAspect="1"/>
            </p:cNvGraphicFramePr>
            <p:nvPr/>
          </p:nvGraphicFramePr>
          <p:xfrm>
            <a:off x="3178" y="1479"/>
            <a:ext cx="1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33600" imgH="4267200" progId="">
                    <p:embed/>
                  </p:oleObj>
                </mc:Choice>
                <mc:Fallback>
                  <p:oleObj name="公式" r:id="rId2" imgW="2133600" imgH="4267200" progId="">
                    <p:embed/>
                    <p:pic>
                      <p:nvPicPr>
                        <p:cNvPr id="0" name="Picture 6" descr="image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8" y="1479"/>
                          <a:ext cx="14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5358" name="Text Box 30"/>
            <p:cNvSpPr txBox="1">
              <a:spLocks noChangeArrowheads="1"/>
            </p:cNvSpPr>
            <p:nvPr/>
          </p:nvSpPr>
          <p:spPr bwMode="auto">
            <a:xfrm>
              <a:off x="2698" y="708"/>
              <a:ext cx="2586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ym typeface="Symbol" panose="05050102010706020507" pitchFamily="18" charset="2"/>
                </a:rPr>
                <a:t>                            </a:t>
              </a:r>
            </a:p>
          </p:txBody>
        </p:sp>
        <p:sp>
          <p:nvSpPr>
            <p:cNvPr id="355359" name="Text Box 31"/>
            <p:cNvSpPr txBox="1">
              <a:spLocks noChangeArrowheads="1"/>
            </p:cNvSpPr>
            <p:nvPr/>
          </p:nvSpPr>
          <p:spPr bwMode="auto">
            <a:xfrm>
              <a:off x="2698" y="1071"/>
              <a:ext cx="2586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ym typeface="Symbol" panose="05050102010706020507" pitchFamily="18" charset="2"/>
                </a:rPr>
                <a:t>                            </a:t>
              </a:r>
            </a:p>
          </p:txBody>
        </p:sp>
        <p:sp>
          <p:nvSpPr>
            <p:cNvPr id="355360" name="Text Box 32"/>
            <p:cNvSpPr txBox="1">
              <a:spLocks noChangeArrowheads="1"/>
            </p:cNvSpPr>
            <p:nvPr/>
          </p:nvSpPr>
          <p:spPr bwMode="auto">
            <a:xfrm>
              <a:off x="2698" y="1389"/>
              <a:ext cx="2450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ym typeface="Symbol" panose="05050102010706020507" pitchFamily="18" charset="2"/>
                </a:rPr>
                <a:t>                            </a:t>
              </a:r>
            </a:p>
          </p:txBody>
        </p:sp>
        <p:sp>
          <p:nvSpPr>
            <p:cNvPr id="355361" name="Text Box 33"/>
            <p:cNvSpPr txBox="1">
              <a:spLocks noChangeArrowheads="1"/>
            </p:cNvSpPr>
            <p:nvPr/>
          </p:nvSpPr>
          <p:spPr bwMode="auto">
            <a:xfrm>
              <a:off x="2698" y="1752"/>
              <a:ext cx="2450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ym typeface="Symbol" panose="05050102010706020507" pitchFamily="18" charset="2"/>
                </a:rPr>
                <a:t>                            </a:t>
              </a:r>
            </a:p>
          </p:txBody>
        </p:sp>
        <p:sp>
          <p:nvSpPr>
            <p:cNvPr id="355362" name="Text Box 34"/>
            <p:cNvSpPr txBox="1">
              <a:spLocks noChangeArrowheads="1"/>
            </p:cNvSpPr>
            <p:nvPr/>
          </p:nvSpPr>
          <p:spPr bwMode="auto">
            <a:xfrm>
              <a:off x="2698" y="2114"/>
              <a:ext cx="2495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ym typeface="Symbol" panose="05050102010706020507" pitchFamily="18" charset="2"/>
                </a:rPr>
                <a:t>                            </a:t>
              </a:r>
            </a:p>
          </p:txBody>
        </p:sp>
        <p:sp>
          <p:nvSpPr>
            <p:cNvPr id="355363" name="Rectangle 35"/>
            <p:cNvSpPr>
              <a:spLocks noChangeArrowheads="1"/>
            </p:cNvSpPr>
            <p:nvPr/>
          </p:nvSpPr>
          <p:spPr bwMode="auto">
            <a:xfrm>
              <a:off x="4377" y="754"/>
              <a:ext cx="90" cy="1633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364" name="Rectangle 36"/>
            <p:cNvSpPr>
              <a:spLocks noChangeArrowheads="1"/>
            </p:cNvSpPr>
            <p:nvPr/>
          </p:nvSpPr>
          <p:spPr bwMode="auto">
            <a:xfrm>
              <a:off x="4422" y="618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ea typeface="幼圆" panose="02010509060101010101" pitchFamily="49" charset="-122"/>
                </a:rPr>
                <a:t>B </a:t>
              </a:r>
            </a:p>
          </p:txBody>
        </p:sp>
        <p:sp>
          <p:nvSpPr>
            <p:cNvPr id="355365" name="Rectangle 37"/>
            <p:cNvSpPr>
              <a:spLocks noChangeArrowheads="1"/>
            </p:cNvSpPr>
            <p:nvPr/>
          </p:nvSpPr>
          <p:spPr bwMode="auto">
            <a:xfrm>
              <a:off x="4422" y="220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355366" name="Line 38"/>
            <p:cNvSpPr>
              <a:spLocks noChangeShapeType="1"/>
            </p:cNvSpPr>
            <p:nvPr/>
          </p:nvSpPr>
          <p:spPr bwMode="auto">
            <a:xfrm>
              <a:off x="4467" y="1706"/>
              <a:ext cx="318" cy="0"/>
            </a:xfrm>
            <a:prstGeom prst="line">
              <a:avLst/>
            </a:prstGeom>
            <a:noFill/>
            <a:ln w="28575">
              <a:solidFill>
                <a:srgbClr val="FFE701"/>
              </a:solidFill>
              <a:rou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367" name="Line 39"/>
            <p:cNvSpPr>
              <a:spLocks noChangeShapeType="1"/>
            </p:cNvSpPr>
            <p:nvPr/>
          </p:nvSpPr>
          <p:spPr bwMode="auto">
            <a:xfrm flipV="1">
              <a:off x="3243" y="980"/>
              <a:ext cx="0" cy="40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arrow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68" name="Line 40"/>
            <p:cNvSpPr>
              <a:spLocks noChangeShapeType="1"/>
            </p:cNvSpPr>
            <p:nvPr/>
          </p:nvSpPr>
          <p:spPr bwMode="auto">
            <a:xfrm>
              <a:off x="3243" y="1842"/>
              <a:ext cx="0" cy="36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arrow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1"/>
            <p:cNvGrpSpPr/>
            <p:nvPr/>
          </p:nvGrpSpPr>
          <p:grpSpPr bwMode="auto">
            <a:xfrm>
              <a:off x="2971" y="2251"/>
              <a:ext cx="1402" cy="268"/>
              <a:chOff x="2640" y="2256"/>
              <a:chExt cx="1584" cy="336"/>
            </a:xfrm>
          </p:grpSpPr>
          <p:sp>
            <p:nvSpPr>
              <p:cNvPr id="355370" name="Line 42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5371" name="Line 43"/>
              <p:cNvSpPr>
                <a:spLocks noChangeShapeType="1"/>
              </p:cNvSpPr>
              <p:nvPr/>
            </p:nvSpPr>
            <p:spPr bwMode="auto">
              <a:xfrm>
                <a:off x="2640" y="2256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5372" name="Rectangle 44"/>
            <p:cNvSpPr>
              <a:spLocks noChangeArrowheads="1"/>
            </p:cNvSpPr>
            <p:nvPr/>
          </p:nvSpPr>
          <p:spPr bwMode="auto">
            <a:xfrm>
              <a:off x="3606" y="2251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355373" name="Line 45"/>
            <p:cNvSpPr>
              <a:spLocks noChangeShapeType="1"/>
            </p:cNvSpPr>
            <p:nvPr/>
          </p:nvSpPr>
          <p:spPr bwMode="auto">
            <a:xfrm flipH="1">
              <a:off x="2971" y="2432"/>
              <a:ext cx="453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arrow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374" name="Line 46"/>
            <p:cNvSpPr>
              <a:spLocks noChangeShapeType="1"/>
            </p:cNvSpPr>
            <p:nvPr/>
          </p:nvSpPr>
          <p:spPr bwMode="auto">
            <a:xfrm>
              <a:off x="3923" y="2432"/>
              <a:ext cx="453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tailEnd type="arrow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5375" name="Object 47"/>
            <p:cNvGraphicFramePr>
              <a:graphicFrameLocks noChangeAspect="1"/>
            </p:cNvGraphicFramePr>
            <p:nvPr/>
          </p:nvGraphicFramePr>
          <p:xfrm>
            <a:off x="4649" y="1434"/>
            <a:ext cx="20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048000" imgH="4267200" progId="">
                    <p:embed/>
                  </p:oleObj>
                </mc:Choice>
                <mc:Fallback>
                  <p:oleObj name="公式" r:id="rId4" imgW="3048000" imgH="4267200" progId="">
                    <p:embed/>
                    <p:pic>
                      <p:nvPicPr>
                        <p:cNvPr id="0" name="Picture 5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434"/>
                          <a:ext cx="202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5376" name="Object 48"/>
          <p:cNvGraphicFramePr>
            <a:graphicFrameLocks noChangeAspect="1"/>
          </p:cNvGraphicFramePr>
          <p:nvPr/>
        </p:nvGraphicFramePr>
        <p:xfrm>
          <a:off x="1066800" y="2133600"/>
          <a:ext cx="126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240000" imgH="9448800" progId="">
                  <p:embed/>
                </p:oleObj>
              </mc:Choice>
              <mc:Fallback>
                <p:oleObj name="公式" r:id="rId6" imgW="15240000" imgH="9448800" progId="">
                  <p:embed/>
                  <p:pic>
                    <p:nvPicPr>
                      <p:cNvPr id="0" name="Picture 4" descr="image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1268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7" name="Object 49"/>
          <p:cNvGraphicFramePr>
            <a:graphicFrameLocks noChangeAspect="1"/>
          </p:cNvGraphicFramePr>
          <p:nvPr/>
        </p:nvGraphicFramePr>
        <p:xfrm>
          <a:off x="1066800" y="3048000"/>
          <a:ext cx="12430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935200" imgH="4267200" progId="">
                  <p:embed/>
                </p:oleObj>
              </mc:Choice>
              <mc:Fallback>
                <p:oleObj name="公式" r:id="rId8" imgW="14935200" imgH="4267200" progId="">
                  <p:embed/>
                  <p:pic>
                    <p:nvPicPr>
                      <p:cNvPr id="0" name="Picture 3" descr="image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12430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8" name="Object 50"/>
          <p:cNvGraphicFramePr>
            <a:graphicFrameLocks noChangeAspect="1"/>
          </p:cNvGraphicFramePr>
          <p:nvPr/>
        </p:nvGraphicFramePr>
        <p:xfrm>
          <a:off x="1079500" y="3771900"/>
          <a:ext cx="2259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7127200" imgH="9448800" progId="">
                  <p:embed/>
                </p:oleObj>
              </mc:Choice>
              <mc:Fallback>
                <p:oleObj name="公式" r:id="rId10" imgW="27127200" imgH="9448800" progId="">
                  <p:embed/>
                  <p:pic>
                    <p:nvPicPr>
                      <p:cNvPr id="0" name="Picture 2" descr="image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771900"/>
                        <a:ext cx="2259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9" name="Object 51"/>
          <p:cNvGraphicFramePr>
            <a:graphicFrameLocks noChangeAspect="1"/>
          </p:cNvGraphicFramePr>
          <p:nvPr/>
        </p:nvGraphicFramePr>
        <p:xfrm>
          <a:off x="1143000" y="4953000"/>
          <a:ext cx="1065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801600" imgH="5181600" progId="">
                  <p:embed/>
                </p:oleObj>
              </mc:Choice>
              <mc:Fallback>
                <p:oleObj name="公式" r:id="rId12" imgW="12801600" imgH="5181600" progId="">
                  <p:embed/>
                  <p:pic>
                    <p:nvPicPr>
                      <p:cNvPr id="0" name="Picture 1" descr="image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1065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80" name="Text Box 52"/>
          <p:cNvSpPr txBox="1">
            <a:spLocks noChangeArrowheads="1"/>
          </p:cNvSpPr>
          <p:nvPr/>
        </p:nvSpPr>
        <p:spPr bwMode="auto">
          <a:xfrm>
            <a:off x="1905000" y="1546225"/>
            <a:ext cx="3518912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取环路绕行方向为逆时针方向</a:t>
            </a:r>
          </a:p>
        </p:txBody>
      </p:sp>
      <p:sp>
        <p:nvSpPr>
          <p:cNvPr id="355381" name="Text Box 53"/>
          <p:cNvSpPr txBox="1">
            <a:spLocks noChangeArrowheads="1"/>
          </p:cNvSpPr>
          <p:nvPr/>
        </p:nvSpPr>
        <p:spPr bwMode="auto">
          <a:xfrm>
            <a:off x="1143000" y="5715000"/>
            <a:ext cx="6359525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感应电动势方向为逆时针方向（</a:t>
            </a:r>
            <a:r>
              <a:rPr lang="en-US" altLang="zh-CN" sz="2800"/>
              <a:t>A</a:t>
            </a:r>
            <a:r>
              <a:rPr lang="en-US" altLang="zh-CN" sz="2800">
                <a:sym typeface="Wingdings" panose="05000000000000000000" pitchFamily="2" charset="2"/>
              </a:rPr>
              <a:t></a:t>
            </a:r>
            <a:r>
              <a:rPr lang="en-US" altLang="zh-CN" sz="2800"/>
              <a:t>B</a:t>
            </a:r>
            <a:r>
              <a:rPr lang="zh-CN" altLang="en-US" sz="28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8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6134-34E0-459E-AA17-CF997CC63C86}" type="slidenum">
              <a:rPr lang="en-US" altLang="zh-CN"/>
              <a:pPr/>
              <a:t>34</a:t>
            </a:fld>
            <a:endParaRPr lang="en-US" altLang="zh-CN"/>
          </a:p>
        </p:txBody>
      </p:sp>
      <p:grpSp>
        <p:nvGrpSpPr>
          <p:cNvPr id="2" name="Group 87"/>
          <p:cNvGrpSpPr/>
          <p:nvPr/>
        </p:nvGrpSpPr>
        <p:grpSpPr bwMode="auto">
          <a:xfrm>
            <a:off x="4572000" y="2362200"/>
            <a:ext cx="4311650" cy="3997325"/>
            <a:chOff x="2426" y="1207"/>
            <a:chExt cx="2716" cy="2518"/>
          </a:xfrm>
        </p:grpSpPr>
        <p:grpSp>
          <p:nvGrpSpPr>
            <p:cNvPr id="3" name="Group 59"/>
            <p:cNvGrpSpPr/>
            <p:nvPr/>
          </p:nvGrpSpPr>
          <p:grpSpPr bwMode="auto">
            <a:xfrm>
              <a:off x="2426" y="1207"/>
              <a:ext cx="2716" cy="2518"/>
              <a:chOff x="2426" y="1207"/>
              <a:chExt cx="2716" cy="2518"/>
            </a:xfrm>
          </p:grpSpPr>
          <p:grpSp>
            <p:nvGrpSpPr>
              <p:cNvPr id="4" name="Group 60"/>
              <p:cNvGrpSpPr/>
              <p:nvPr/>
            </p:nvGrpSpPr>
            <p:grpSpPr bwMode="auto">
              <a:xfrm>
                <a:off x="2426" y="1207"/>
                <a:ext cx="2716" cy="2518"/>
                <a:chOff x="2426" y="1207"/>
                <a:chExt cx="2716" cy="2518"/>
              </a:xfrm>
            </p:grpSpPr>
            <p:grpSp>
              <p:nvGrpSpPr>
                <p:cNvPr id="5" name="Group 61"/>
                <p:cNvGrpSpPr/>
                <p:nvPr/>
              </p:nvGrpSpPr>
              <p:grpSpPr bwMode="auto">
                <a:xfrm>
                  <a:off x="2426" y="1207"/>
                  <a:ext cx="2716" cy="2518"/>
                  <a:chOff x="2400" y="1200"/>
                  <a:chExt cx="2716" cy="2518"/>
                </a:xfrm>
              </p:grpSpPr>
              <p:grpSp>
                <p:nvGrpSpPr>
                  <p:cNvPr id="6" name="Group 62"/>
                  <p:cNvGrpSpPr/>
                  <p:nvPr/>
                </p:nvGrpSpPr>
                <p:grpSpPr bwMode="auto">
                  <a:xfrm>
                    <a:off x="2400" y="1200"/>
                    <a:ext cx="2668" cy="2055"/>
                    <a:chOff x="2400" y="768"/>
                    <a:chExt cx="2668" cy="2055"/>
                  </a:xfrm>
                </p:grpSpPr>
                <p:sp>
                  <p:nvSpPr>
                    <p:cNvPr id="356415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00" y="768"/>
                      <a:ext cx="2668" cy="32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                            </a:t>
                      </a:r>
                    </a:p>
                  </p:txBody>
                </p:sp>
                <p:sp>
                  <p:nvSpPr>
                    <p:cNvPr id="356416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00" y="1200"/>
                      <a:ext cx="2668" cy="32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                            </a:t>
                      </a:r>
                    </a:p>
                  </p:txBody>
                </p:sp>
                <p:sp>
                  <p:nvSpPr>
                    <p:cNvPr id="356417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00" y="1632"/>
                      <a:ext cx="2646" cy="32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                                </a:t>
                      </a:r>
                    </a:p>
                  </p:txBody>
                </p:sp>
                <p:sp>
                  <p:nvSpPr>
                    <p:cNvPr id="356418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00" y="2064"/>
                      <a:ext cx="2668" cy="32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                            </a:t>
                      </a:r>
                    </a:p>
                  </p:txBody>
                </p:sp>
                <p:sp>
                  <p:nvSpPr>
                    <p:cNvPr id="356419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00" y="2496"/>
                      <a:ext cx="2668" cy="327"/>
                    </a:xfrm>
                    <a:prstGeom prst="rect">
                      <a:avLst/>
                    </a:prstGeom>
                    <a:noFill/>
                    <a:ln w="9525" algn="ctr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800" b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sym typeface="Symbol" panose="05050102010706020507" pitchFamily="18" charset="2"/>
                        </a:rPr>
                        <a:t>                            </a:t>
                      </a:r>
                    </a:p>
                  </p:txBody>
                </p:sp>
              </p:grpSp>
              <p:sp>
                <p:nvSpPr>
                  <p:cNvPr id="356420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391"/>
                    <a:ext cx="266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sym typeface="Symbol" panose="05050102010706020507" pitchFamily="18" charset="2"/>
                      </a:rPr>
                      <a:t>                            </a:t>
                    </a:r>
                  </a:p>
                </p:txBody>
              </p:sp>
            </p:grpSp>
            <p:sp>
              <p:nvSpPr>
                <p:cNvPr id="356421" name="Rectangle 69"/>
                <p:cNvSpPr>
                  <a:spLocks noChangeArrowheads="1"/>
                </p:cNvSpPr>
                <p:nvPr/>
              </p:nvSpPr>
              <p:spPr bwMode="auto">
                <a:xfrm>
                  <a:off x="4288" y="1218"/>
                  <a:ext cx="27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>
                      <a:ea typeface="幼圆" panose="02010509060101010101" pitchFamily="49" charset="-122"/>
                      <a:sym typeface="Symbol" panose="05050102010706020507" pitchFamily="18" charset="2"/>
                    </a:rPr>
                    <a:t></a:t>
                  </a:r>
                </a:p>
              </p:txBody>
            </p:sp>
            <p:sp>
              <p:nvSpPr>
                <p:cNvPr id="356422" name="Rectangle 70"/>
                <p:cNvSpPr>
                  <a:spLocks noChangeAspect="1" noChangeArrowheads="1"/>
                </p:cNvSpPr>
                <p:nvPr/>
              </p:nvSpPr>
              <p:spPr bwMode="auto">
                <a:xfrm rot="-2438764">
                  <a:off x="3562" y="2078"/>
                  <a:ext cx="1087" cy="8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CC"/>
                    </a:gs>
                    <a:gs pos="100000">
                      <a:srgbClr val="FFCCCC">
                        <a:gamma/>
                        <a:shade val="34902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6423" name="Arc 71"/>
                <p:cNvSpPr/>
                <p:nvPr/>
              </p:nvSpPr>
              <p:spPr bwMode="auto">
                <a:xfrm>
                  <a:off x="3651" y="1545"/>
                  <a:ext cx="1094" cy="887"/>
                </a:xfrm>
                <a:custGeom>
                  <a:avLst/>
                  <a:gdLst>
                    <a:gd name="G0" fmla="+- 0 0 0"/>
                    <a:gd name="G1" fmla="+- 16899 0 0"/>
                    <a:gd name="G2" fmla="+- 21600 0 0"/>
                    <a:gd name="T0" fmla="*/ 13453 w 19286"/>
                    <a:gd name="T1" fmla="*/ 0 h 16899"/>
                    <a:gd name="T2" fmla="*/ 19286 w 19286"/>
                    <a:gd name="T3" fmla="*/ 7173 h 16899"/>
                    <a:gd name="T4" fmla="*/ 0 w 19286"/>
                    <a:gd name="T5" fmla="*/ 16899 h 16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286" h="16899" fill="none" extrusionOk="0">
                      <a:moveTo>
                        <a:pt x="13453" y="-1"/>
                      </a:moveTo>
                      <a:cubicBezTo>
                        <a:pt x="15892" y="1941"/>
                        <a:pt x="17882" y="4388"/>
                        <a:pt x="19286" y="7172"/>
                      </a:cubicBezTo>
                    </a:path>
                    <a:path w="19286" h="16899" stroke="0" extrusionOk="0">
                      <a:moveTo>
                        <a:pt x="13453" y="-1"/>
                      </a:moveTo>
                      <a:cubicBezTo>
                        <a:pt x="15892" y="1941"/>
                        <a:pt x="17882" y="4388"/>
                        <a:pt x="19286" y="7172"/>
                      </a:cubicBezTo>
                      <a:lnTo>
                        <a:pt x="0" y="1689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6424" name="Oval 72"/>
              <p:cNvSpPr>
                <a:spLocks noChangeArrowheads="1"/>
              </p:cNvSpPr>
              <p:nvPr/>
            </p:nvSpPr>
            <p:spPr bwMode="auto">
              <a:xfrm>
                <a:off x="2653" y="1389"/>
                <a:ext cx="2113" cy="2112"/>
              </a:xfrm>
              <a:prstGeom prst="ellipse">
                <a:avLst/>
              </a:prstGeom>
              <a:noFill/>
              <a:ln w="19050">
                <a:solidFill>
                  <a:srgbClr val="3366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6425" name="Rectangle 73"/>
              <p:cNvSpPr>
                <a:spLocks noChangeArrowheads="1"/>
              </p:cNvSpPr>
              <p:nvPr/>
            </p:nvSpPr>
            <p:spPr bwMode="auto">
              <a:xfrm>
                <a:off x="4241" y="152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ea typeface="幼圆" panose="02010509060101010101" pitchFamily="49" charset="-122"/>
                  </a:rPr>
                  <a:t>a</a:t>
                </a:r>
              </a:p>
            </p:txBody>
          </p:sp>
          <p:sp>
            <p:nvSpPr>
              <p:cNvPr id="3564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3526" y="2377"/>
                <a:ext cx="21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ea typeface="幼圆" panose="02010509060101010101" pitchFamily="49" charset="-122"/>
                  </a:rPr>
                  <a:t>O</a:t>
                </a:r>
              </a:p>
            </p:txBody>
          </p:sp>
        </p:grpSp>
        <p:grpSp>
          <p:nvGrpSpPr>
            <p:cNvPr id="7" name="Group 75"/>
            <p:cNvGrpSpPr/>
            <p:nvPr/>
          </p:nvGrpSpPr>
          <p:grpSpPr bwMode="auto">
            <a:xfrm>
              <a:off x="3723" y="1906"/>
              <a:ext cx="1061" cy="735"/>
              <a:chOff x="3723" y="1906"/>
              <a:chExt cx="1061" cy="735"/>
            </a:xfrm>
          </p:grpSpPr>
          <p:sp>
            <p:nvSpPr>
              <p:cNvPr id="356428" name="Line 76"/>
              <p:cNvSpPr>
                <a:spLocks noChangeAspect="1" noChangeShapeType="1"/>
              </p:cNvSpPr>
              <p:nvPr/>
            </p:nvSpPr>
            <p:spPr bwMode="auto">
              <a:xfrm>
                <a:off x="3723" y="2505"/>
                <a:ext cx="136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77"/>
              <p:cNvGrpSpPr/>
              <p:nvPr/>
            </p:nvGrpSpPr>
            <p:grpSpPr bwMode="auto">
              <a:xfrm>
                <a:off x="3742" y="1906"/>
                <a:ext cx="1042" cy="652"/>
                <a:chOff x="3742" y="1906"/>
                <a:chExt cx="1042" cy="652"/>
              </a:xfrm>
            </p:grpSpPr>
            <p:sp>
              <p:nvSpPr>
                <p:cNvPr id="356430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3742" y="2523"/>
                  <a:ext cx="10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6431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4211" y="2086"/>
                  <a:ext cx="106" cy="10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6432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4271" y="1949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6433" name="Rectangle 81"/>
                <p:cNvSpPr>
                  <a:spLocks noChangeAspect="1" noChangeArrowheads="1"/>
                </p:cNvSpPr>
                <p:nvPr/>
              </p:nvSpPr>
              <p:spPr bwMode="auto">
                <a:xfrm rot="-2410655">
                  <a:off x="4168" y="1966"/>
                  <a:ext cx="139" cy="8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00">
                        <a:gamma/>
                        <a:shade val="0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6434" name="Line 8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82" y="1906"/>
                  <a:ext cx="136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arrow" w="lg" len="med"/>
                  <a:tailEnd type="none" w="lg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435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3971" y="2206"/>
                  <a:ext cx="17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>
                      <a:ea typeface="幼圆" panose="02010509060101010101" pitchFamily="49" charset="-122"/>
                    </a:rPr>
                    <a:t>l</a:t>
                  </a:r>
                </a:p>
              </p:txBody>
            </p:sp>
            <p:sp>
              <p:nvSpPr>
                <p:cNvPr id="356436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4279" y="2043"/>
                  <a:ext cx="29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ea typeface="幼圆" panose="02010509060101010101" pitchFamily="49" charset="-122"/>
                    </a:rPr>
                    <a:t>d</a:t>
                  </a:r>
                  <a:r>
                    <a:rPr kumimoji="1" lang="en-US" altLang="zh-CN" sz="2800" i="1">
                      <a:ea typeface="幼圆" panose="02010509060101010101" pitchFamily="49" charset="-122"/>
                    </a:rPr>
                    <a:t>l</a:t>
                  </a:r>
                </a:p>
              </p:txBody>
            </p:sp>
            <p:sp>
              <p:nvSpPr>
                <p:cNvPr id="356437" name="Line 8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790" y="2420"/>
                  <a:ext cx="164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arrow" w="lg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438" name="Line 8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151" y="2146"/>
                  <a:ext cx="128" cy="1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arrow" w="lg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6440" name="Text Box 88"/>
          <p:cNvSpPr txBox="1">
            <a:spLocks noChangeArrowheads="1"/>
          </p:cNvSpPr>
          <p:nvPr/>
        </p:nvSpPr>
        <p:spPr bwMode="auto">
          <a:xfrm>
            <a:off x="609600" y="1295400"/>
            <a:ext cx="8077200" cy="140779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 </a:t>
            </a:r>
            <a:r>
              <a:rPr kumimoji="1" lang="en-US" altLang="zh-CN" sz="2400" dirty="0"/>
              <a:t>11.4   </a:t>
            </a:r>
            <a:r>
              <a:rPr kumimoji="1" lang="zh-CN" altLang="en-US" sz="2400" dirty="0"/>
              <a:t>一根长为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的铜棒，在均匀磁场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中以角速度</a:t>
            </a:r>
            <a:r>
              <a:rPr kumimoji="1" lang="zh-CN" altLang="en-US" sz="2400" dirty="0">
                <a:sym typeface="Symbol" panose="05050102010706020507" pitchFamily="18" charset="2"/>
              </a:rPr>
              <a:t>在与磁场方向垂直的平面上做匀速转动。求棒的两端之间的感应电动势大小。</a:t>
            </a:r>
            <a:endParaRPr kumimoji="1" lang="zh-CN" altLang="en-US" sz="2400" dirty="0"/>
          </a:p>
        </p:txBody>
      </p:sp>
      <p:sp>
        <p:nvSpPr>
          <p:cNvPr id="356441" name="Text Box 89"/>
          <p:cNvSpPr txBox="1">
            <a:spLocks noChangeArrowheads="1"/>
          </p:cNvSpPr>
          <p:nvPr/>
        </p:nvSpPr>
        <p:spPr bwMode="auto">
          <a:xfrm>
            <a:off x="609600" y="2871788"/>
            <a:ext cx="755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 </a:t>
            </a:r>
            <a:r>
              <a:rPr lang="zh-CN" altLang="en-US" sz="2000"/>
              <a:t>解：</a:t>
            </a:r>
          </a:p>
        </p:txBody>
      </p:sp>
      <p:sp>
        <p:nvSpPr>
          <p:cNvPr id="356442" name="Text Box 90"/>
          <p:cNvSpPr txBox="1">
            <a:spLocks noChangeArrowheads="1"/>
          </p:cNvSpPr>
          <p:nvPr/>
        </p:nvSpPr>
        <p:spPr bwMode="auto">
          <a:xfrm>
            <a:off x="1371600" y="2870200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解法一</a:t>
            </a:r>
          </a:p>
        </p:txBody>
      </p:sp>
      <p:graphicFrame>
        <p:nvGraphicFramePr>
          <p:cNvPr id="356447" name="Object 95"/>
          <p:cNvGraphicFramePr>
            <a:graphicFrameLocks noChangeAspect="1"/>
          </p:cNvGraphicFramePr>
          <p:nvPr/>
        </p:nvGraphicFramePr>
        <p:xfrm>
          <a:off x="800100" y="3200400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212800" imgH="7924800" progId="">
                  <p:embed/>
                </p:oleObj>
              </mc:Choice>
              <mc:Fallback>
                <p:oleObj name="公式" r:id="rId2" imgW="26212800" imgH="7924800" progId="">
                  <p:embed/>
                  <p:pic>
                    <p:nvPicPr>
                      <p:cNvPr id="0" name="Picture 4" descr="image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200400"/>
                        <a:ext cx="2184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448" name="Object 96"/>
          <p:cNvGraphicFramePr>
            <a:graphicFrameLocks noChangeAspect="1"/>
          </p:cNvGraphicFramePr>
          <p:nvPr/>
        </p:nvGraphicFramePr>
        <p:xfrm>
          <a:off x="1068387" y="3886200"/>
          <a:ext cx="142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068800" imgH="7924800" progId="">
                  <p:embed/>
                </p:oleObj>
              </mc:Choice>
              <mc:Fallback>
                <p:oleObj name="公式" r:id="rId4" imgW="17068800" imgH="7924800" progId="">
                  <p:embed/>
                  <p:pic>
                    <p:nvPicPr>
                      <p:cNvPr id="0" name="Picture 3" descr="image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7" y="3886200"/>
                        <a:ext cx="1422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449" name="Object 97"/>
          <p:cNvGraphicFramePr>
            <a:graphicFrameLocks noChangeAspect="1"/>
          </p:cNvGraphicFramePr>
          <p:nvPr/>
        </p:nvGraphicFramePr>
        <p:xfrm>
          <a:off x="1068387" y="4495800"/>
          <a:ext cx="15986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202400" imgH="7924800" progId="">
                  <p:embed/>
                </p:oleObj>
              </mc:Choice>
              <mc:Fallback>
                <p:oleObj name="公式" r:id="rId6" imgW="19202400" imgH="7924800" progId="">
                  <p:embed/>
                  <p:pic>
                    <p:nvPicPr>
                      <p:cNvPr id="0" name="Picture 2" descr="image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7" y="4495800"/>
                        <a:ext cx="15986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450" name="Object 98"/>
          <p:cNvGraphicFramePr>
            <a:graphicFrameLocks noChangeAspect="1"/>
          </p:cNvGraphicFramePr>
          <p:nvPr/>
        </p:nvGraphicFramePr>
        <p:xfrm>
          <a:off x="1068387" y="5105400"/>
          <a:ext cx="149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983200" imgH="9448800" progId="">
                  <p:embed/>
                </p:oleObj>
              </mc:Choice>
              <mc:Fallback>
                <p:oleObj name="公式" r:id="rId8" imgW="17983200" imgH="9448800" progId="">
                  <p:embed/>
                  <p:pic>
                    <p:nvPicPr>
                      <p:cNvPr id="0" name="Picture 1" descr="image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7" y="5105400"/>
                        <a:ext cx="1498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451" name="Text Box 99"/>
          <p:cNvSpPr txBox="1">
            <a:spLocks noChangeArrowheads="1"/>
          </p:cNvSpPr>
          <p:nvPr/>
        </p:nvSpPr>
        <p:spPr bwMode="auto">
          <a:xfrm>
            <a:off x="762000" y="5791200"/>
            <a:ext cx="4510088" cy="49314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动生电动势方向：</a:t>
            </a:r>
            <a:r>
              <a:rPr kumimoji="1" lang="en-US" altLang="zh-CN" sz="2400" i="1" dirty="0"/>
              <a:t>a </a:t>
            </a:r>
            <a:r>
              <a:rPr kumimoji="1" lang="en-US" altLang="zh-CN" sz="2400" dirty="0">
                <a:sym typeface="Symbol" panose="05050102010706020507" pitchFamily="18" charset="2"/>
              </a:rPr>
              <a:t> </a:t>
            </a:r>
            <a:r>
              <a:rPr kumimoji="1" lang="en-US" altLang="zh-CN" sz="2400" dirty="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4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A26EF-8CED-44CA-BACD-803597C5361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838200" y="1447800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解法二</a:t>
            </a: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5181600" y="1828800"/>
            <a:ext cx="3581400" cy="3641725"/>
            <a:chOff x="2971" y="482"/>
            <a:chExt cx="2309" cy="2294"/>
          </a:xfrm>
        </p:grpSpPr>
        <p:sp>
          <p:nvSpPr>
            <p:cNvPr id="357405" name="Line 29"/>
            <p:cNvSpPr>
              <a:spLocks noChangeShapeType="1"/>
            </p:cNvSpPr>
            <p:nvPr/>
          </p:nvSpPr>
          <p:spPr bwMode="auto">
            <a:xfrm>
              <a:off x="4128" y="1705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406" name="Arc 30"/>
            <p:cNvSpPr/>
            <p:nvPr/>
          </p:nvSpPr>
          <p:spPr bwMode="auto">
            <a:xfrm>
              <a:off x="4080" y="1008"/>
              <a:ext cx="1200" cy="706"/>
            </a:xfrm>
            <a:custGeom>
              <a:avLst/>
              <a:gdLst>
                <a:gd name="G0" fmla="+- 0 0 0"/>
                <a:gd name="G1" fmla="+- 13816 0 0"/>
                <a:gd name="G2" fmla="+- 21600 0 0"/>
                <a:gd name="T0" fmla="*/ 16604 w 21600"/>
                <a:gd name="T1" fmla="*/ 0 h 13816"/>
                <a:gd name="T2" fmla="*/ 21600 w 21600"/>
                <a:gd name="T3" fmla="*/ 13816 h 13816"/>
                <a:gd name="T4" fmla="*/ 0 w 21600"/>
                <a:gd name="T5" fmla="*/ 13816 h 13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816" fill="none" extrusionOk="0">
                  <a:moveTo>
                    <a:pt x="16603" y="0"/>
                  </a:moveTo>
                  <a:cubicBezTo>
                    <a:pt x="19832" y="3880"/>
                    <a:pt x="21600" y="8768"/>
                    <a:pt x="21600" y="13816"/>
                  </a:cubicBezTo>
                </a:path>
                <a:path w="21600" h="13816" stroke="0" extrusionOk="0">
                  <a:moveTo>
                    <a:pt x="16603" y="0"/>
                  </a:moveTo>
                  <a:cubicBezTo>
                    <a:pt x="19832" y="3880"/>
                    <a:pt x="21600" y="8768"/>
                    <a:pt x="21600" y="13816"/>
                  </a:cubicBezTo>
                  <a:lnTo>
                    <a:pt x="0" y="1381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407" name="Rectangle 31"/>
            <p:cNvSpPr>
              <a:spLocks noChangeArrowheads="1"/>
            </p:cNvSpPr>
            <p:nvPr/>
          </p:nvSpPr>
          <p:spPr bwMode="auto">
            <a:xfrm>
              <a:off x="4848" y="1296"/>
              <a:ext cx="228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800" i="1">
                  <a:ea typeface="幼圆" panose="02010509060101010101" pitchFamily="49" charset="-122"/>
                </a:rPr>
                <a:t>S</a:t>
              </a:r>
            </a:p>
          </p:txBody>
        </p:sp>
        <p:sp>
          <p:nvSpPr>
            <p:cNvPr id="357408" name="Rectangle 32"/>
            <p:cNvSpPr>
              <a:spLocks noChangeArrowheads="1"/>
            </p:cNvSpPr>
            <p:nvPr/>
          </p:nvSpPr>
          <p:spPr bwMode="auto">
            <a:xfrm>
              <a:off x="4377" y="1434"/>
              <a:ext cx="216" cy="2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400" i="1">
                  <a:ea typeface="幼圆" panose="02010509060101010101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57409" name="Rectangle 33"/>
            <p:cNvSpPr>
              <a:spLocks noChangeArrowheads="1"/>
            </p:cNvSpPr>
            <p:nvPr/>
          </p:nvSpPr>
          <p:spPr bwMode="auto">
            <a:xfrm>
              <a:off x="4354" y="983"/>
              <a:ext cx="241" cy="3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800" i="1">
                  <a:ea typeface="幼圆" panose="02010509060101010101" pitchFamily="49" charset="-122"/>
                </a:rPr>
                <a:t>L</a:t>
              </a:r>
            </a:p>
          </p:txBody>
        </p:sp>
        <p:grpSp>
          <p:nvGrpSpPr>
            <p:cNvPr id="3" name="Group 34"/>
            <p:cNvGrpSpPr/>
            <p:nvPr/>
          </p:nvGrpSpPr>
          <p:grpSpPr bwMode="auto">
            <a:xfrm>
              <a:off x="2971" y="482"/>
              <a:ext cx="2294" cy="2294"/>
              <a:chOff x="2976" y="490"/>
              <a:chExt cx="2304" cy="2294"/>
            </a:xfrm>
          </p:grpSpPr>
          <p:sp>
            <p:nvSpPr>
              <p:cNvPr id="357411" name="Oval 35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304" cy="216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7412" name="Arc 36"/>
              <p:cNvSpPr/>
              <p:nvPr/>
            </p:nvSpPr>
            <p:spPr bwMode="auto">
              <a:xfrm>
                <a:off x="4176" y="768"/>
                <a:ext cx="1021" cy="876"/>
              </a:xfrm>
              <a:custGeom>
                <a:avLst/>
                <a:gdLst>
                  <a:gd name="G0" fmla="+- 0 0 0"/>
                  <a:gd name="G1" fmla="+- 17135 0 0"/>
                  <a:gd name="G2" fmla="+- 21600 0 0"/>
                  <a:gd name="T0" fmla="*/ 13151 w 18378"/>
                  <a:gd name="T1" fmla="*/ 0 h 17135"/>
                  <a:gd name="T2" fmla="*/ 18378 w 18378"/>
                  <a:gd name="T3" fmla="*/ 5785 h 17135"/>
                  <a:gd name="T4" fmla="*/ 0 w 18378"/>
                  <a:gd name="T5" fmla="*/ 17135 h 17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378" h="17135" fill="none" extrusionOk="0">
                    <a:moveTo>
                      <a:pt x="13151" y="-1"/>
                    </a:moveTo>
                    <a:cubicBezTo>
                      <a:pt x="15229" y="1595"/>
                      <a:pt x="17000" y="3555"/>
                      <a:pt x="18377" y="5785"/>
                    </a:cubicBezTo>
                  </a:path>
                  <a:path w="18378" h="17135" stroke="0" extrusionOk="0">
                    <a:moveTo>
                      <a:pt x="13151" y="-1"/>
                    </a:moveTo>
                    <a:cubicBezTo>
                      <a:pt x="15229" y="1595"/>
                      <a:pt x="17000" y="3555"/>
                      <a:pt x="18377" y="5785"/>
                    </a:cubicBezTo>
                    <a:lnTo>
                      <a:pt x="0" y="17135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7413" name="Rectangle 37"/>
              <p:cNvSpPr>
                <a:spLocks noChangeArrowheads="1"/>
              </p:cNvSpPr>
              <p:nvPr/>
            </p:nvSpPr>
            <p:spPr bwMode="auto">
              <a:xfrm rot="-2422233">
                <a:off x="3995" y="1327"/>
                <a:ext cx="1137" cy="70"/>
              </a:xfrm>
              <a:prstGeom prst="rect">
                <a:avLst/>
              </a:prstGeom>
              <a:gradFill rotWithShape="1">
                <a:gsLst>
                  <a:gs pos="0">
                    <a:srgbClr val="FFCCCC"/>
                  </a:gs>
                  <a:gs pos="100000">
                    <a:srgbClr val="FFCCCC">
                      <a:gamma/>
                      <a:shade val="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7414" name="Rectangle 38"/>
              <p:cNvSpPr>
                <a:spLocks noChangeArrowheads="1"/>
              </p:cNvSpPr>
              <p:nvPr/>
            </p:nvSpPr>
            <p:spPr bwMode="auto">
              <a:xfrm>
                <a:off x="4705" y="490"/>
                <a:ext cx="271" cy="3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800" i="1">
                    <a:ea typeface="幼圆" panose="02010509060101010101" pitchFamily="49" charset="-122"/>
                    <a:sym typeface="Symbol" panose="05050102010706020507" pitchFamily="18" charset="2"/>
                  </a:rPr>
                  <a:t></a:t>
                </a:r>
                <a:endParaRPr kumimoji="1" lang="en-US" altLang="zh-CN" sz="2800" b="1" i="1">
                  <a:ea typeface="幼圆" panose="020105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57415" name="Arc 39"/>
            <p:cNvSpPr/>
            <p:nvPr/>
          </p:nvSpPr>
          <p:spPr bwMode="auto">
            <a:xfrm>
              <a:off x="4150" y="1554"/>
              <a:ext cx="272" cy="152"/>
            </a:xfrm>
            <a:custGeom>
              <a:avLst/>
              <a:gdLst>
                <a:gd name="G0" fmla="+- 0 0 0"/>
                <a:gd name="G1" fmla="+- 12090 0 0"/>
                <a:gd name="G2" fmla="+- 21600 0 0"/>
                <a:gd name="T0" fmla="*/ 17900 w 21600"/>
                <a:gd name="T1" fmla="*/ 0 h 12090"/>
                <a:gd name="T2" fmla="*/ 21600 w 21600"/>
                <a:gd name="T3" fmla="*/ 12090 h 12090"/>
                <a:gd name="T4" fmla="*/ 0 w 21600"/>
                <a:gd name="T5" fmla="*/ 12090 h 12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090" fill="none" extrusionOk="0">
                  <a:moveTo>
                    <a:pt x="17899" y="0"/>
                  </a:moveTo>
                  <a:cubicBezTo>
                    <a:pt x="20311" y="3570"/>
                    <a:pt x="21600" y="7781"/>
                    <a:pt x="21600" y="12090"/>
                  </a:cubicBezTo>
                </a:path>
                <a:path w="21600" h="12090" stroke="0" extrusionOk="0">
                  <a:moveTo>
                    <a:pt x="17899" y="0"/>
                  </a:moveTo>
                  <a:cubicBezTo>
                    <a:pt x="20311" y="3570"/>
                    <a:pt x="21600" y="7781"/>
                    <a:pt x="21600" y="12090"/>
                  </a:cubicBezTo>
                  <a:lnTo>
                    <a:pt x="0" y="1209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57416" name="Object 40"/>
          <p:cNvGraphicFramePr>
            <a:graphicFrameLocks noChangeAspect="1"/>
          </p:cNvGraphicFramePr>
          <p:nvPr/>
        </p:nvGraphicFramePr>
        <p:xfrm>
          <a:off x="1524000" y="1981200"/>
          <a:ext cx="132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849600" imgH="10363200" progId="">
                  <p:embed/>
                </p:oleObj>
              </mc:Choice>
              <mc:Fallback>
                <p:oleObj name="公式" r:id="rId2" imgW="15849600" imgH="10363200" progId="">
                  <p:embed/>
                  <p:pic>
                    <p:nvPicPr>
                      <p:cNvPr id="0" name="Picture 4" descr="image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320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7" name="Object 41"/>
          <p:cNvGraphicFramePr>
            <a:graphicFrameLocks noChangeAspect="1"/>
          </p:cNvGraphicFramePr>
          <p:nvPr/>
        </p:nvGraphicFramePr>
        <p:xfrm>
          <a:off x="1855788" y="2895600"/>
          <a:ext cx="12684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40000" imgH="9448800" progId="">
                  <p:embed/>
                </p:oleObj>
              </mc:Choice>
              <mc:Fallback>
                <p:oleObj name="公式" r:id="rId4" imgW="15240000" imgH="9448800" progId="">
                  <p:embed/>
                  <p:pic>
                    <p:nvPicPr>
                      <p:cNvPr id="0" name="Picture 3" descr="image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895600"/>
                        <a:ext cx="12684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8" name="Object 42"/>
          <p:cNvGraphicFramePr>
            <a:graphicFrameLocks noChangeAspect="1"/>
          </p:cNvGraphicFramePr>
          <p:nvPr/>
        </p:nvGraphicFramePr>
        <p:xfrm>
          <a:off x="1612900" y="5029200"/>
          <a:ext cx="3933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244000" imgH="9448800" progId="">
                  <p:embed/>
                </p:oleObj>
              </mc:Choice>
              <mc:Fallback>
                <p:oleObj name="公式" r:id="rId6" imgW="47244000" imgH="9448800" progId="">
                  <p:embed/>
                  <p:pic>
                    <p:nvPicPr>
                      <p:cNvPr id="0" name="Picture 2" descr="image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029200"/>
                        <a:ext cx="39338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19" name="Object 43"/>
          <p:cNvGraphicFramePr>
            <a:graphicFrameLocks noChangeAspect="1"/>
          </p:cNvGraphicFramePr>
          <p:nvPr/>
        </p:nvGraphicFramePr>
        <p:xfrm>
          <a:off x="1828800" y="3657600"/>
          <a:ext cx="2362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346400" imgH="17068800" progId="">
                  <p:embed/>
                </p:oleObj>
              </mc:Choice>
              <mc:Fallback>
                <p:oleObj name="公式" r:id="rId8" imgW="28346400" imgH="17068800" progId="">
                  <p:embed/>
                  <p:pic>
                    <p:nvPicPr>
                      <p:cNvPr id="0" name="Picture 1" descr="image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23622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421" name="Text Box 45"/>
          <p:cNvSpPr txBox="1">
            <a:spLocks noChangeArrowheads="1"/>
          </p:cNvSpPr>
          <p:nvPr/>
        </p:nvSpPr>
        <p:spPr bwMode="auto">
          <a:xfrm>
            <a:off x="2438400" y="1447800"/>
            <a:ext cx="41452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取环路绕行方向为逆时针方向</a:t>
            </a:r>
          </a:p>
        </p:txBody>
      </p:sp>
      <p:sp>
        <p:nvSpPr>
          <p:cNvPr id="357422" name="Text Box 46"/>
          <p:cNvSpPr txBox="1">
            <a:spLocks noChangeArrowheads="1"/>
          </p:cNvSpPr>
          <p:nvPr/>
        </p:nvSpPr>
        <p:spPr bwMode="auto">
          <a:xfrm>
            <a:off x="3886200" y="5791200"/>
            <a:ext cx="5029200" cy="49314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感应电动势方向：逆时针（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 </a:t>
            </a:r>
            <a:r>
              <a:rPr kumimoji="1" lang="en-US" altLang="zh-CN" sz="2400" dirty="0">
                <a:sym typeface="Symbol" panose="05050102010706020507" pitchFamily="18" charset="2"/>
              </a:rPr>
              <a:t> </a:t>
            </a:r>
            <a:r>
              <a:rPr kumimoji="1" lang="en-US" altLang="zh-CN" sz="2400" dirty="0"/>
              <a:t>O</a:t>
            </a:r>
            <a:r>
              <a:rPr kumimoji="1" lang="zh-CN" altLang="en-US" sz="2400" dirty="0"/>
              <a:t>）</a:t>
            </a:r>
          </a:p>
        </p:txBody>
      </p:sp>
      <p:sp>
        <p:nvSpPr>
          <p:cNvPr id="357423" name="Rectangle 47"/>
          <p:cNvSpPr>
            <a:spLocks noChangeArrowheads="1"/>
          </p:cNvSpPr>
          <p:nvPr/>
        </p:nvSpPr>
        <p:spPr bwMode="auto">
          <a:xfrm>
            <a:off x="5257800" y="3505200"/>
            <a:ext cx="6842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ym typeface="Symbol" panose="05050102010706020507" pitchFamily="18" charset="2"/>
              </a:rPr>
              <a:t>B   </a:t>
            </a:r>
            <a:r>
              <a:rPr kumimoji="1" lang="en-US" altLang="zh-CN" b="1">
                <a:sym typeface="Symbol" panose="05050102010706020507" pitchFamily="18" charset="2"/>
              </a:rPr>
              <a:t></a:t>
            </a:r>
          </a:p>
        </p:txBody>
      </p:sp>
      <p:sp>
        <p:nvSpPr>
          <p:cNvPr id="357424" name="Rectangle 48"/>
          <p:cNvSpPr>
            <a:spLocks noChangeArrowheads="1"/>
          </p:cNvSpPr>
          <p:nvPr/>
        </p:nvSpPr>
        <p:spPr bwMode="auto">
          <a:xfrm>
            <a:off x="6553200" y="3657600"/>
            <a:ext cx="3492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>
                <a:sym typeface="Symbol" panose="05050102010706020507" pitchFamily="18" charset="2"/>
              </a:rPr>
              <a:t>O</a:t>
            </a:r>
            <a:endParaRPr kumimoji="1" lang="en-US" altLang="zh-CN" b="1">
              <a:sym typeface="Symbol" panose="05050102010706020507" pitchFamily="18" charset="2"/>
            </a:endParaRPr>
          </a:p>
        </p:txBody>
      </p:sp>
      <p:sp>
        <p:nvSpPr>
          <p:cNvPr id="357425" name="Rectangle 49"/>
          <p:cNvSpPr>
            <a:spLocks noChangeArrowheads="1"/>
          </p:cNvSpPr>
          <p:nvPr/>
        </p:nvSpPr>
        <p:spPr bwMode="auto">
          <a:xfrm>
            <a:off x="7924800" y="2362200"/>
            <a:ext cx="30008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i="1" dirty="0">
                <a:sym typeface="Symbol" panose="05050102010706020507" pitchFamily="18" charset="2"/>
              </a:rPr>
              <a:t>a</a:t>
            </a:r>
            <a:endParaRPr kumimoji="1" lang="en-US" altLang="zh-CN" b="1" i="1" dirty="0">
              <a:sym typeface="Symbol" panose="05050102010706020507" pitchFamily="18" charset="2"/>
            </a:endParaRPr>
          </a:p>
        </p:txBody>
      </p:sp>
      <p:sp>
        <p:nvSpPr>
          <p:cNvPr id="357426" name="Rectangle 50"/>
          <p:cNvSpPr>
            <a:spLocks noChangeArrowheads="1"/>
          </p:cNvSpPr>
          <p:nvPr/>
        </p:nvSpPr>
        <p:spPr bwMode="auto">
          <a:xfrm>
            <a:off x="8693150" y="3581400"/>
            <a:ext cx="298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i="1" dirty="0">
                <a:sym typeface="Symbol" panose="05050102010706020507" pitchFamily="18" charset="2"/>
              </a:rPr>
              <a:t>b</a:t>
            </a:r>
            <a:endParaRPr kumimoji="1" lang="en-US" altLang="zh-CN" b="1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2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5D6C-83CC-406C-9C79-89B4C7BCB68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153400" cy="140779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 </a:t>
            </a:r>
            <a:r>
              <a:rPr kumimoji="1" lang="en-US" altLang="zh-CN" sz="2400" dirty="0"/>
              <a:t>11.5   </a:t>
            </a:r>
            <a:r>
              <a:rPr kumimoji="1" lang="zh-CN" altLang="en-US" sz="2400" dirty="0"/>
              <a:t>一长直导线中通电流 </a:t>
            </a:r>
            <a:r>
              <a:rPr kumimoji="1" lang="en-US" altLang="zh-CN" sz="2400" dirty="0"/>
              <a:t>I =10A</a:t>
            </a:r>
            <a:r>
              <a:rPr kumimoji="1" lang="zh-CN" altLang="en-US" sz="2400" dirty="0"/>
              <a:t>，有一长为</a:t>
            </a:r>
            <a:r>
              <a:rPr kumimoji="1" lang="en-US" altLang="zh-CN" sz="2400" dirty="0"/>
              <a:t>L= 0.2m</a:t>
            </a:r>
            <a:r>
              <a:rPr kumimoji="1" lang="zh-CN" altLang="zh-CN" sz="2400" dirty="0"/>
              <a:t>的金属棒与导线垂直共面。当棒以速度</a:t>
            </a:r>
            <a:r>
              <a:rPr kumimoji="1" lang="en-US" altLang="zh-CN" sz="2400" i="1" dirty="0">
                <a:latin typeface="Book Antiqua" panose="02040602050305030304" pitchFamily="18" charset="0"/>
              </a:rPr>
              <a:t>v</a:t>
            </a:r>
            <a:r>
              <a:rPr kumimoji="1" lang="en-US" altLang="zh-CN" sz="2400" dirty="0"/>
              <a:t> = 2 m/s</a:t>
            </a:r>
            <a:r>
              <a:rPr kumimoji="1" lang="zh-CN" altLang="zh-CN" sz="2400" dirty="0"/>
              <a:t>平行于长直导线匀速运动时，求棒产生的动生电动势。</a:t>
            </a:r>
            <a:endParaRPr kumimoji="1" lang="zh-CN" altLang="en-US" sz="24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667000" y="2819400"/>
            <a:ext cx="3913188" cy="3429000"/>
            <a:chOff x="1701" y="1678"/>
            <a:chExt cx="2465" cy="2160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1701" y="1678"/>
              <a:ext cx="2465" cy="2160"/>
              <a:chOff x="3176" y="1440"/>
              <a:chExt cx="2465" cy="2160"/>
            </a:xfrm>
          </p:grpSpPr>
          <p:sp>
            <p:nvSpPr>
              <p:cNvPr id="358406" name="Rectangle 6"/>
              <p:cNvSpPr>
                <a:spLocks noChangeArrowheads="1"/>
              </p:cNvSpPr>
              <p:nvPr/>
            </p:nvSpPr>
            <p:spPr bwMode="auto">
              <a:xfrm>
                <a:off x="3888" y="2256"/>
                <a:ext cx="1584" cy="96"/>
              </a:xfrm>
              <a:prstGeom prst="rect">
                <a:avLst/>
              </a:prstGeom>
              <a:gradFill rotWithShape="0">
                <a:gsLst>
                  <a:gs pos="0">
                    <a:srgbClr val="FFCCCC"/>
                  </a:gs>
                  <a:gs pos="100000">
                    <a:srgbClr val="FFCC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000066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07" name="Line 7"/>
              <p:cNvSpPr>
                <a:spLocks noChangeShapeType="1"/>
              </p:cNvSpPr>
              <p:nvPr/>
            </p:nvSpPr>
            <p:spPr bwMode="auto">
              <a:xfrm flipV="1">
                <a:off x="4752" y="1872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tailEnd type="triangl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8"/>
              <p:cNvGrpSpPr/>
              <p:nvPr/>
            </p:nvGrpSpPr>
            <p:grpSpPr bwMode="auto">
              <a:xfrm>
                <a:off x="3176" y="1440"/>
                <a:ext cx="2296" cy="2160"/>
                <a:chOff x="3176" y="1440"/>
                <a:chExt cx="2296" cy="2160"/>
              </a:xfrm>
            </p:grpSpPr>
            <p:sp>
              <p:nvSpPr>
                <p:cNvPr id="358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360" y="1440"/>
                  <a:ext cx="96" cy="2160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50000">
                      <a:srgbClr val="007A77"/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solidFill>
                    <a:srgbClr val="EBF7FF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1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408" y="1632"/>
                  <a:ext cx="0" cy="672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176" y="1476"/>
                  <a:ext cx="20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幼圆" panose="02010509060101010101" pitchFamily="49" charset="-122"/>
                    </a:rPr>
                    <a:t>I</a:t>
                  </a:r>
                </a:p>
              </p:txBody>
            </p:sp>
            <p:grpSp>
              <p:nvGrpSpPr>
                <p:cNvPr id="5" name="Group 12"/>
                <p:cNvGrpSpPr/>
                <p:nvPr/>
              </p:nvGrpSpPr>
              <p:grpSpPr bwMode="auto">
                <a:xfrm>
                  <a:off x="3456" y="2352"/>
                  <a:ext cx="2016" cy="720"/>
                  <a:chOff x="3456" y="2352"/>
                  <a:chExt cx="2016" cy="720"/>
                </a:xfrm>
              </p:grpSpPr>
              <p:sp>
                <p:nvSpPr>
                  <p:cNvPr id="35841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472" y="2352"/>
                    <a:ext cx="0" cy="672"/>
                  </a:xfrm>
                  <a:prstGeom prst="line">
                    <a:avLst/>
                  </a:prstGeom>
                  <a:noFill/>
                  <a:ln w="9525">
                    <a:solidFill>
                      <a:srgbClr val="000066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41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2976"/>
                    <a:ext cx="158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66"/>
                    </a:solidFill>
                    <a:round/>
                    <a:headEnd type="triangl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358415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4608" y="2736"/>
                  <a:ext cx="147" cy="2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" imgW="2133600" imgH="4267200" progId="">
                          <p:embed/>
                        </p:oleObj>
                      </mc:Choice>
                      <mc:Fallback>
                        <p:oleObj name="公式" r:id="rId2" imgW="2133600" imgH="4267200" progId="">
                          <p:embed/>
                          <p:pic>
                            <p:nvPicPr>
                              <p:cNvPr id="0" name="Picture 1" descr="image1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08" y="2736"/>
                                <a:ext cx="147" cy="29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5841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888" y="2832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66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41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97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66"/>
                    </a:solidFill>
                    <a:round/>
                    <a:headEnd type="triangl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41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2702"/>
                    <a:ext cx="22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幼圆" panose="02010509060101010101" pitchFamily="49" charset="-122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358419" name="Rectangle 19"/>
              <p:cNvSpPr>
                <a:spLocks noChangeArrowheads="1"/>
              </p:cNvSpPr>
              <p:nvPr/>
            </p:nvSpPr>
            <p:spPr bwMode="auto">
              <a:xfrm>
                <a:off x="4800" y="1705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ook Antiqua" panose="02040602050305030304" pitchFamily="18" charset="0"/>
                    <a:ea typeface="幼圆" panose="02010509060101010101" pitchFamily="49" charset="-122"/>
                  </a:rPr>
                  <a:t>v</a:t>
                </a:r>
              </a:p>
            </p:txBody>
          </p:sp>
          <p:sp>
            <p:nvSpPr>
              <p:cNvPr id="358420" name="Rectangle 20"/>
              <p:cNvSpPr>
                <a:spLocks noChangeArrowheads="1"/>
              </p:cNvSpPr>
              <p:nvPr/>
            </p:nvSpPr>
            <p:spPr bwMode="auto">
              <a:xfrm>
                <a:off x="3744" y="1934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幼圆" panose="02010509060101010101" pitchFamily="49" charset="-122"/>
                  </a:rPr>
                  <a:t>A</a:t>
                </a:r>
              </a:p>
            </p:txBody>
          </p:sp>
          <p:sp>
            <p:nvSpPr>
              <p:cNvPr id="358421" name="Rectangle 21"/>
              <p:cNvSpPr>
                <a:spLocks noChangeArrowheads="1"/>
              </p:cNvSpPr>
              <p:nvPr/>
            </p:nvSpPr>
            <p:spPr bwMode="auto">
              <a:xfrm>
                <a:off x="5376" y="1934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幼圆" panose="02010509060101010101" pitchFamily="49" charset="-122"/>
                  </a:rPr>
                  <a:t>B</a:t>
                </a:r>
              </a:p>
            </p:txBody>
          </p:sp>
        </p:grpSp>
        <p:sp>
          <p:nvSpPr>
            <p:cNvPr id="358422" name="Rectangle 22"/>
            <p:cNvSpPr>
              <a:spLocks noChangeArrowheads="1"/>
            </p:cNvSpPr>
            <p:nvPr/>
          </p:nvSpPr>
          <p:spPr bwMode="auto">
            <a:xfrm>
              <a:off x="2915" y="2500"/>
              <a:ext cx="192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3"/>
            <p:cNvGrpSpPr/>
            <p:nvPr/>
          </p:nvGrpSpPr>
          <p:grpSpPr bwMode="auto">
            <a:xfrm>
              <a:off x="1974" y="2585"/>
              <a:ext cx="1632" cy="288"/>
              <a:chOff x="3470" y="2341"/>
              <a:chExt cx="1632" cy="288"/>
            </a:xfrm>
          </p:grpSpPr>
          <p:sp>
            <p:nvSpPr>
              <p:cNvPr id="358424" name="Line 24"/>
              <p:cNvSpPr>
                <a:spLocks noChangeShapeType="1"/>
              </p:cNvSpPr>
              <p:nvPr/>
            </p:nvSpPr>
            <p:spPr bwMode="auto">
              <a:xfrm>
                <a:off x="4422" y="2387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25" name="Line 25"/>
              <p:cNvSpPr>
                <a:spLocks noChangeShapeType="1"/>
              </p:cNvSpPr>
              <p:nvPr/>
            </p:nvSpPr>
            <p:spPr bwMode="auto">
              <a:xfrm flipH="1">
                <a:off x="3470" y="2523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26" name="Line 26"/>
              <p:cNvSpPr>
                <a:spLocks noChangeShapeType="1"/>
              </p:cNvSpPr>
              <p:nvPr/>
            </p:nvSpPr>
            <p:spPr bwMode="auto">
              <a:xfrm>
                <a:off x="4014" y="2523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27" name="Text Box 27"/>
              <p:cNvSpPr txBox="1">
                <a:spLocks noChangeArrowheads="1"/>
              </p:cNvSpPr>
              <p:nvPr/>
            </p:nvSpPr>
            <p:spPr bwMode="auto">
              <a:xfrm>
                <a:off x="3833" y="2341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358428" name="Text Box 28"/>
              <p:cNvSpPr txBox="1">
                <a:spLocks noChangeArrowheads="1"/>
              </p:cNvSpPr>
              <p:nvPr/>
            </p:nvSpPr>
            <p:spPr bwMode="auto">
              <a:xfrm>
                <a:off x="4422" y="2341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dx</a:t>
                </a:r>
                <a:endParaRPr kumimoji="1" lang="en-US" altLang="zh-CN" sz="24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EC4D-0929-4799-8451-9325B816D22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55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 </a:t>
            </a:r>
            <a:r>
              <a:rPr lang="zh-CN" altLang="en-US" sz="2000"/>
              <a:t>解：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105400" y="1905000"/>
            <a:ext cx="3913188" cy="3429000"/>
            <a:chOff x="3199" y="1200"/>
            <a:chExt cx="2465" cy="2160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3199" y="1200"/>
              <a:ext cx="2465" cy="2160"/>
              <a:chOff x="1701" y="1678"/>
              <a:chExt cx="2465" cy="2160"/>
            </a:xfrm>
          </p:grpSpPr>
          <p:grpSp>
            <p:nvGrpSpPr>
              <p:cNvPr id="4" name="Group 6"/>
              <p:cNvGrpSpPr/>
              <p:nvPr/>
            </p:nvGrpSpPr>
            <p:grpSpPr bwMode="auto">
              <a:xfrm>
                <a:off x="1701" y="1678"/>
                <a:ext cx="2465" cy="2160"/>
                <a:chOff x="3176" y="1440"/>
                <a:chExt cx="2465" cy="2160"/>
              </a:xfrm>
            </p:grpSpPr>
            <p:sp>
              <p:nvSpPr>
                <p:cNvPr id="359431" name="Rectangle 7"/>
                <p:cNvSpPr>
                  <a:spLocks noChangeArrowheads="1"/>
                </p:cNvSpPr>
                <p:nvPr/>
              </p:nvSpPr>
              <p:spPr bwMode="auto">
                <a:xfrm>
                  <a:off x="3888" y="2256"/>
                  <a:ext cx="1584" cy="9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CC"/>
                    </a:gs>
                    <a:gs pos="100000">
                      <a:srgbClr val="FFCC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19050">
                  <a:solidFill>
                    <a:srgbClr val="000066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43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752" y="1872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990033"/>
                  </a:solidFill>
                  <a:round/>
                  <a:tailEnd type="triangle" w="sm" len="lg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9"/>
                <p:cNvGrpSpPr/>
                <p:nvPr/>
              </p:nvGrpSpPr>
              <p:grpSpPr bwMode="auto">
                <a:xfrm>
                  <a:off x="3176" y="1440"/>
                  <a:ext cx="2296" cy="2160"/>
                  <a:chOff x="3176" y="1440"/>
                  <a:chExt cx="2296" cy="2160"/>
                </a:xfrm>
              </p:grpSpPr>
              <p:sp>
                <p:nvSpPr>
                  <p:cNvPr id="35943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1440"/>
                    <a:ext cx="57" cy="2160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0C0C0"/>
                      </a:gs>
                      <a:gs pos="50000">
                        <a:srgbClr val="007A77"/>
                      </a:gs>
                      <a:gs pos="100000">
                        <a:srgbClr val="C0C0C0"/>
                      </a:gs>
                    </a:gsLst>
                    <a:lin ang="0" scaled="1"/>
                  </a:gradFill>
                  <a:ln w="9525">
                    <a:solidFill>
                      <a:srgbClr val="EBF7FF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435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5" y="1632"/>
                    <a:ext cx="0" cy="672"/>
                  </a:xfrm>
                  <a:prstGeom prst="line">
                    <a:avLst/>
                  </a:prstGeom>
                  <a:noFill/>
                  <a:ln w="6032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4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176" y="1476"/>
                    <a:ext cx="203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ea typeface="幼圆" panose="02010509060101010101" pitchFamily="49" charset="-122"/>
                      </a:rPr>
                      <a:t>I</a:t>
                    </a:r>
                  </a:p>
                </p:txBody>
              </p:sp>
              <p:grpSp>
                <p:nvGrpSpPr>
                  <p:cNvPr id="6" name="Group 13"/>
                  <p:cNvGrpSpPr/>
                  <p:nvPr/>
                </p:nvGrpSpPr>
                <p:grpSpPr bwMode="auto">
                  <a:xfrm>
                    <a:off x="3456" y="2352"/>
                    <a:ext cx="2016" cy="720"/>
                    <a:chOff x="3456" y="2352"/>
                    <a:chExt cx="2016" cy="720"/>
                  </a:xfrm>
                </p:grpSpPr>
                <p:sp>
                  <p:nvSpPr>
                    <p:cNvPr id="3594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2" y="2352"/>
                      <a:ext cx="0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943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976"/>
                      <a:ext cx="158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round/>
                      <a:headEnd type="triangle" w="sm" len="lg"/>
                      <a:tailEnd type="triangl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359440" name="Object 1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08" y="2736"/>
                    <a:ext cx="147" cy="29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2" imgW="2133600" imgH="4267200" progId="">
                            <p:embed/>
                          </p:oleObj>
                        </mc:Choice>
                        <mc:Fallback>
                          <p:oleObj name="公式" r:id="rId2" imgW="2133600" imgH="4267200" progId="">
                            <p:embed/>
                            <p:pic>
                              <p:nvPicPr>
                                <p:cNvPr id="0" name="Picture 7" descr="image11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08" y="2736"/>
                                  <a:ext cx="147" cy="29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5944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832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9442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6" y="2976"/>
                      <a:ext cx="4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round/>
                      <a:headEnd type="triangle" w="sm" len="lg"/>
                      <a:tailEnd type="triangl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944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2" y="2702"/>
                      <a:ext cx="22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kumimoji="1" lang="en-US" altLang="zh-CN" sz="2800" b="1" i="1"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ea typeface="幼圆" panose="02010509060101010101" pitchFamily="49" charset="-122"/>
                        </a:rPr>
                        <a:t>a</a:t>
                      </a:r>
                    </a:p>
                  </p:txBody>
                </p:sp>
              </p:grpSp>
            </p:grpSp>
            <p:sp>
              <p:nvSpPr>
                <p:cNvPr id="359444" name="Rectangle 20"/>
                <p:cNvSpPr>
                  <a:spLocks noChangeArrowheads="1"/>
                </p:cNvSpPr>
                <p:nvPr/>
              </p:nvSpPr>
              <p:spPr bwMode="auto">
                <a:xfrm>
                  <a:off x="4800" y="1705"/>
                  <a:ext cx="2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9900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Book Antiqua" panose="02040602050305030304" pitchFamily="18" charset="0"/>
                      <a:ea typeface="幼圆" panose="02010509060101010101" pitchFamily="49" charset="-122"/>
                    </a:rPr>
                    <a:t>v</a:t>
                  </a:r>
                </a:p>
              </p:txBody>
            </p:sp>
            <p:sp>
              <p:nvSpPr>
                <p:cNvPr id="359445" name="Rectangle 21"/>
                <p:cNvSpPr>
                  <a:spLocks noChangeArrowheads="1"/>
                </p:cNvSpPr>
                <p:nvPr/>
              </p:nvSpPr>
              <p:spPr bwMode="auto">
                <a:xfrm>
                  <a:off x="3744" y="1934"/>
                  <a:ext cx="26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幼圆" panose="02010509060101010101" pitchFamily="49" charset="-122"/>
                    </a:rPr>
                    <a:t>A</a:t>
                  </a:r>
                </a:p>
              </p:txBody>
            </p:sp>
            <p:sp>
              <p:nvSpPr>
                <p:cNvPr id="359446" name="Rectangle 22"/>
                <p:cNvSpPr>
                  <a:spLocks noChangeArrowheads="1"/>
                </p:cNvSpPr>
                <p:nvPr/>
              </p:nvSpPr>
              <p:spPr bwMode="auto">
                <a:xfrm>
                  <a:off x="5376" y="1934"/>
                  <a:ext cx="26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solidFill>
                        <a:srgbClr val="000066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幼圆" panose="02010509060101010101" pitchFamily="49" charset="-122"/>
                    </a:rPr>
                    <a:t>B</a:t>
                  </a:r>
                </a:p>
              </p:txBody>
            </p:sp>
          </p:grpSp>
          <p:sp>
            <p:nvSpPr>
              <p:cNvPr id="359447" name="Rectangle 23"/>
              <p:cNvSpPr>
                <a:spLocks noChangeArrowheads="1"/>
              </p:cNvSpPr>
              <p:nvPr/>
            </p:nvSpPr>
            <p:spPr bwMode="auto">
              <a:xfrm>
                <a:off x="2915" y="2500"/>
                <a:ext cx="192" cy="9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24"/>
              <p:cNvGrpSpPr/>
              <p:nvPr/>
            </p:nvGrpSpPr>
            <p:grpSpPr bwMode="auto">
              <a:xfrm>
                <a:off x="1974" y="2585"/>
                <a:ext cx="1632" cy="288"/>
                <a:chOff x="3470" y="2341"/>
                <a:chExt cx="1632" cy="288"/>
              </a:xfrm>
            </p:grpSpPr>
            <p:sp>
              <p:nvSpPr>
                <p:cNvPr id="359449" name="Line 25"/>
                <p:cNvSpPr>
                  <a:spLocks noChangeShapeType="1"/>
                </p:cNvSpPr>
                <p:nvPr/>
              </p:nvSpPr>
              <p:spPr bwMode="auto">
                <a:xfrm>
                  <a:off x="4422" y="2387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945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470" y="2523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9451" name="Line 27"/>
                <p:cNvSpPr>
                  <a:spLocks noChangeShapeType="1"/>
                </p:cNvSpPr>
                <p:nvPr/>
              </p:nvSpPr>
              <p:spPr bwMode="auto">
                <a:xfrm>
                  <a:off x="4014" y="2523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5945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33" y="2341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</a:p>
              </p:txBody>
            </p:sp>
            <p:sp>
              <p:nvSpPr>
                <p:cNvPr id="35945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422" y="2341"/>
                  <a:ext cx="6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dx</a:t>
                  </a:r>
                </a:p>
              </p:txBody>
            </p:sp>
          </p:grpSp>
        </p:grpSp>
        <p:graphicFrame>
          <p:nvGraphicFramePr>
            <p:cNvPr id="359454" name="Object 30"/>
            <p:cNvGraphicFramePr>
              <a:graphicFrameLocks noChangeAspect="1"/>
            </p:cNvGraphicFramePr>
            <p:nvPr/>
          </p:nvGraphicFramePr>
          <p:xfrm>
            <a:off x="4591" y="2784"/>
            <a:ext cx="17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352800" imgH="3962400" progId="">
                    <p:embed/>
                  </p:oleObj>
                </mc:Choice>
                <mc:Fallback>
                  <p:oleObj name="公式" r:id="rId4" imgW="3352800" imgH="3962400" progId="">
                    <p:embed/>
                    <p:pic>
                      <p:nvPicPr>
                        <p:cNvPr id="0" name="Picture 6" descr="image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2784"/>
                          <a:ext cx="177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9455" name="Object 31"/>
          <p:cNvGraphicFramePr>
            <a:graphicFrameLocks noChangeAspect="1"/>
          </p:cNvGraphicFramePr>
          <p:nvPr/>
        </p:nvGraphicFramePr>
        <p:xfrm>
          <a:off x="1447800" y="1676400"/>
          <a:ext cx="119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325600" imgH="10363200" progId="">
                  <p:embed/>
                </p:oleObj>
              </mc:Choice>
              <mc:Fallback>
                <p:oleObj name="公式" r:id="rId6" imgW="14325600" imgH="10363200" progId="">
                  <p:embed/>
                  <p:pic>
                    <p:nvPicPr>
                      <p:cNvPr id="0" name="Picture 5" descr="image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1193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56" name="Object 32"/>
          <p:cNvGraphicFramePr>
            <a:graphicFrameLocks noChangeAspect="1"/>
          </p:cNvGraphicFramePr>
          <p:nvPr/>
        </p:nvGraphicFramePr>
        <p:xfrm>
          <a:off x="1371600" y="2667000"/>
          <a:ext cx="3198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8404800" imgH="5791200" progId="">
                  <p:embed/>
                </p:oleObj>
              </mc:Choice>
              <mc:Fallback>
                <p:oleObj name="公式" r:id="rId8" imgW="38404800" imgH="5791200" progId="">
                  <p:embed/>
                  <p:pic>
                    <p:nvPicPr>
                      <p:cNvPr id="0" name="Picture 4" descr="image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3198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57" name="Object 33"/>
          <p:cNvGraphicFramePr>
            <a:graphicFrameLocks noChangeAspect="1"/>
          </p:cNvGraphicFramePr>
          <p:nvPr/>
        </p:nvGraphicFramePr>
        <p:xfrm>
          <a:off x="1498600" y="3568700"/>
          <a:ext cx="22844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7432000" imgH="9753600" progId="">
                  <p:embed/>
                </p:oleObj>
              </mc:Choice>
              <mc:Fallback>
                <p:oleObj name="公式" r:id="rId10" imgW="27432000" imgH="9753600" progId="">
                  <p:embed/>
                  <p:pic>
                    <p:nvPicPr>
                      <p:cNvPr id="0" name="Picture 3" descr="image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568700"/>
                        <a:ext cx="22844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58" name="Object 34"/>
          <p:cNvGraphicFramePr>
            <a:graphicFrameLocks noChangeAspect="1"/>
          </p:cNvGraphicFramePr>
          <p:nvPr/>
        </p:nvGraphicFramePr>
        <p:xfrm>
          <a:off x="1727200" y="4559300"/>
          <a:ext cx="21828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6212800" imgH="9753600" progId="">
                  <p:embed/>
                </p:oleObj>
              </mc:Choice>
              <mc:Fallback>
                <p:oleObj name="公式" r:id="rId12" imgW="26212800" imgH="9753600" progId="">
                  <p:embed/>
                  <p:pic>
                    <p:nvPicPr>
                      <p:cNvPr id="0" name="Picture 2" descr="image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559300"/>
                        <a:ext cx="21828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990600" y="5791200"/>
            <a:ext cx="472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</a:rPr>
              <a:t>动生电动势方向：</a:t>
            </a:r>
            <a:r>
              <a:rPr kumimoji="1" lang="en-US" altLang="zh-CN" sz="2400" i="1" dirty="0">
                <a:solidFill>
                  <a:srgbClr val="003366"/>
                </a:solidFill>
              </a:rPr>
              <a:t>B </a:t>
            </a:r>
            <a:r>
              <a:rPr kumimoji="1" lang="en-US" altLang="zh-CN" sz="2400" dirty="0">
                <a:solidFill>
                  <a:srgbClr val="003366"/>
                </a:solidFill>
                <a:sym typeface="Symbol" panose="05050102010706020507" pitchFamily="18" charset="2"/>
              </a:rPr>
              <a:t> </a:t>
            </a:r>
            <a:r>
              <a:rPr kumimoji="1" lang="en-US" altLang="zh-CN" sz="2400" dirty="0">
                <a:solidFill>
                  <a:srgbClr val="003366"/>
                </a:solidFill>
              </a:rPr>
              <a:t>A</a:t>
            </a:r>
          </a:p>
        </p:txBody>
      </p:sp>
      <p:graphicFrame>
        <p:nvGraphicFramePr>
          <p:cNvPr id="359463" name="Object 39"/>
          <p:cNvGraphicFramePr>
            <a:graphicFrameLocks noChangeAspect="1"/>
          </p:cNvGraphicFramePr>
          <p:nvPr/>
        </p:nvGraphicFramePr>
        <p:xfrm>
          <a:off x="5427980" y="5791200"/>
          <a:ext cx="1266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72840" imgH="215640" progId="">
                  <p:embed/>
                </p:oleObj>
              </mc:Choice>
              <mc:Fallback>
                <p:oleObj name="公式" r:id="rId14" imgW="672840" imgH="215640" progId="">
                  <p:embed/>
                  <p:pic>
                    <p:nvPicPr>
                      <p:cNvPr id="0" name="Picture 1" descr="image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980" y="5791200"/>
                        <a:ext cx="12668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/>
        </p:nvSpPr>
        <p:spPr>
          <a:xfrm>
            <a:off x="7162800" y="3872753"/>
            <a:ext cx="838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D8C0-341C-4BCA-9828-FA328AEACCB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048625" cy="18465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 </a:t>
            </a:r>
            <a:r>
              <a:rPr kumimoji="1" lang="en-US" altLang="zh-CN" sz="2400" dirty="0"/>
              <a:t>11.6  </a:t>
            </a:r>
            <a:r>
              <a:rPr kumimoji="1" lang="zh-CN" altLang="en-US" sz="2400" dirty="0">
                <a:sym typeface="Symbol" panose="05050102010706020507" pitchFamily="18" charset="2"/>
              </a:rPr>
              <a:t>如图所示，一半径为</a:t>
            </a:r>
            <a:r>
              <a:rPr kumimoji="1" lang="en-US" altLang="zh-CN" sz="2400" dirty="0">
                <a:sym typeface="Symbol" panose="05050102010706020507" pitchFamily="18" charset="2"/>
              </a:rPr>
              <a:t>R</a:t>
            </a:r>
            <a:r>
              <a:rPr kumimoji="1" lang="zh-CN" altLang="en-US" sz="2400" dirty="0">
                <a:sym typeface="Symbol" panose="05050102010706020507" pitchFamily="18" charset="2"/>
              </a:rPr>
              <a:t>的半圆形导线在磁感应强度为</a:t>
            </a:r>
            <a:r>
              <a:rPr kumimoji="1" lang="en-US" altLang="zh-CN" sz="2400" dirty="0">
                <a:sym typeface="Symbol" panose="05050102010706020507" pitchFamily="18" charset="2"/>
              </a:rPr>
              <a:t>B</a:t>
            </a:r>
            <a:r>
              <a:rPr kumimoji="1" lang="zh-CN" altLang="en-US" sz="2400" dirty="0">
                <a:sym typeface="Symbol" panose="05050102010706020507" pitchFamily="18" charset="2"/>
              </a:rPr>
              <a:t>的匀强磁场中沿垂直于其直径的方向以速度</a:t>
            </a:r>
            <a:r>
              <a:rPr kumimoji="1" lang="en-US" altLang="zh-CN" sz="2400" i="1" dirty="0">
                <a:latin typeface="Book Antiqua" panose="02040602050305030304" pitchFamily="18" charset="0"/>
                <a:sym typeface="Symbol" panose="05050102010706020507" pitchFamily="18" charset="2"/>
              </a:rPr>
              <a:t>v</a:t>
            </a:r>
            <a:r>
              <a:rPr kumimoji="1" lang="zh-CN" altLang="en-US" sz="2400" dirty="0">
                <a:sym typeface="Symbol" panose="05050102010706020507" pitchFamily="18" charset="2"/>
              </a:rPr>
              <a:t>作匀速运动，</a:t>
            </a:r>
            <a:r>
              <a:rPr kumimoji="1" lang="en-US" altLang="zh-CN" sz="2400" dirty="0">
                <a:sym typeface="Symbol" panose="05050102010706020507" pitchFamily="18" charset="2"/>
              </a:rPr>
              <a:t>B</a:t>
            </a:r>
            <a:r>
              <a:rPr kumimoji="1" lang="zh-CN" altLang="en-US" sz="2400" dirty="0">
                <a:sym typeface="Symbol" panose="05050102010706020507" pitchFamily="18" charset="2"/>
              </a:rPr>
              <a:t>的方向垂直于导线所在平面。求导线内的产生的动生电动势。</a:t>
            </a:r>
          </a:p>
        </p:txBody>
      </p:sp>
      <p:grpSp>
        <p:nvGrpSpPr>
          <p:cNvPr id="2" name="Group 51"/>
          <p:cNvGrpSpPr/>
          <p:nvPr/>
        </p:nvGrpSpPr>
        <p:grpSpPr bwMode="auto">
          <a:xfrm>
            <a:off x="4876800" y="2895600"/>
            <a:ext cx="4032250" cy="3030538"/>
            <a:chOff x="3038" y="1657"/>
            <a:chExt cx="2540" cy="1909"/>
          </a:xfrm>
        </p:grpSpPr>
        <p:sp>
          <p:nvSpPr>
            <p:cNvPr id="361501" name="Rectangle 29"/>
            <p:cNvSpPr>
              <a:spLocks noChangeArrowheads="1"/>
            </p:cNvSpPr>
            <p:nvPr/>
          </p:nvSpPr>
          <p:spPr bwMode="auto">
            <a:xfrm>
              <a:off x="3061" y="1706"/>
              <a:ext cx="2359" cy="1860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1502" name="Text Box 30"/>
            <p:cNvSpPr txBox="1">
              <a:spLocks noChangeArrowheads="1"/>
            </p:cNvSpPr>
            <p:nvPr/>
          </p:nvSpPr>
          <p:spPr bwMode="auto">
            <a:xfrm>
              <a:off x="3188" y="1867"/>
              <a:ext cx="2390" cy="15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CC0066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                                  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CC0066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                                  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CC0066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                                  </a:t>
              </a:r>
            </a:p>
            <a:p>
              <a:pPr>
                <a:spcBef>
                  <a:spcPct val="50000"/>
                </a:spcBef>
                <a:buFont typeface="Symbol" panose="05050102010706020507" pitchFamily="18" charset="2"/>
                <a:buNone/>
              </a:pPr>
              <a:r>
                <a:rPr kumimoji="1" lang="en-US" altLang="zh-CN">
                  <a:solidFill>
                    <a:srgbClr val="CC0066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                                  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CC0066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                                  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CC0066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                                   </a:t>
              </a:r>
              <a:endParaRPr kumimoji="1" lang="en-US" altLang="zh-CN">
                <a:solidFill>
                  <a:srgbClr val="CC0066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61503" name="Arc 31"/>
            <p:cNvSpPr/>
            <p:nvPr/>
          </p:nvSpPr>
          <p:spPr bwMode="auto">
            <a:xfrm rot="10800000" flipV="1">
              <a:off x="3457" y="2345"/>
              <a:ext cx="1700" cy="86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 w 43200"/>
                <a:gd name="T1" fmla="*/ 21878 h 21878"/>
                <a:gd name="T2" fmla="*/ 43200 w 43200"/>
                <a:gd name="T3" fmla="*/ 21600 h 21878"/>
                <a:gd name="T4" fmla="*/ 21600 w 43200"/>
                <a:gd name="T5" fmla="*/ 21600 h 2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878" fill="none" extrusionOk="0">
                  <a:moveTo>
                    <a:pt x="1" y="21878"/>
                  </a:moveTo>
                  <a:cubicBezTo>
                    <a:pt x="0" y="21785"/>
                    <a:pt x="0" y="2169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878" stroke="0" extrusionOk="0">
                  <a:moveTo>
                    <a:pt x="1" y="21878"/>
                  </a:moveTo>
                  <a:cubicBezTo>
                    <a:pt x="0" y="21785"/>
                    <a:pt x="0" y="2169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008080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504" name="Line 32"/>
            <p:cNvSpPr>
              <a:spLocks noChangeShapeType="1"/>
            </p:cNvSpPr>
            <p:nvPr/>
          </p:nvSpPr>
          <p:spPr bwMode="auto">
            <a:xfrm>
              <a:off x="3454" y="3194"/>
              <a:ext cx="169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 flipV="1">
              <a:off x="4357" y="1920"/>
              <a:ext cx="0" cy="42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1506" name="Rectangle 34"/>
            <p:cNvSpPr>
              <a:spLocks noChangeArrowheads="1"/>
            </p:cNvSpPr>
            <p:nvPr/>
          </p:nvSpPr>
          <p:spPr bwMode="auto">
            <a:xfrm>
              <a:off x="4251" y="1657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0000FF"/>
                  </a:solidFill>
                  <a:ea typeface="楷体_GB2312" charset="-122"/>
                </a:rPr>
                <a:t>v</a:t>
              </a:r>
            </a:p>
          </p:txBody>
        </p:sp>
        <p:grpSp>
          <p:nvGrpSpPr>
            <p:cNvPr id="3" name="Group 35"/>
            <p:cNvGrpSpPr/>
            <p:nvPr/>
          </p:nvGrpSpPr>
          <p:grpSpPr bwMode="auto">
            <a:xfrm>
              <a:off x="3038" y="2197"/>
              <a:ext cx="1319" cy="1019"/>
              <a:chOff x="3152" y="2563"/>
              <a:chExt cx="1319" cy="1019"/>
            </a:xfrm>
          </p:grpSpPr>
          <p:sp>
            <p:nvSpPr>
              <p:cNvPr id="361508" name="Rectangle 36"/>
              <p:cNvSpPr>
                <a:spLocks noChangeArrowheads="1"/>
              </p:cNvSpPr>
              <p:nvPr/>
            </p:nvSpPr>
            <p:spPr bwMode="auto">
              <a:xfrm>
                <a:off x="3152" y="2870"/>
                <a:ext cx="37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i="1">
                    <a:solidFill>
                      <a:srgbClr val="003399"/>
                    </a:solidFill>
                    <a:ea typeface="楷体_GB2312" charset="-122"/>
                  </a:rPr>
                  <a:t>E</a:t>
                </a:r>
                <a:r>
                  <a:rPr kumimoji="1" lang="en-US" altLang="zh-CN" sz="2400" baseline="-25000">
                    <a:solidFill>
                      <a:srgbClr val="003399"/>
                    </a:solidFill>
                    <a:ea typeface="楷体_GB2312" charset="-122"/>
                  </a:rPr>
                  <a:t>k</a:t>
                </a:r>
                <a:endParaRPr kumimoji="1" lang="en-US" altLang="zh-CN" sz="2400">
                  <a:solidFill>
                    <a:srgbClr val="003399"/>
                  </a:solidFill>
                  <a:ea typeface="楷体_GB2312" charset="-122"/>
                </a:endParaRPr>
              </a:p>
            </p:txBody>
          </p:sp>
          <p:grpSp>
            <p:nvGrpSpPr>
              <p:cNvPr id="4" name="Group 37"/>
              <p:cNvGrpSpPr/>
              <p:nvPr/>
            </p:nvGrpSpPr>
            <p:grpSpPr bwMode="auto">
              <a:xfrm>
                <a:off x="3463" y="2563"/>
                <a:ext cx="1008" cy="1019"/>
                <a:chOff x="3463" y="2563"/>
                <a:chExt cx="1008" cy="1019"/>
              </a:xfrm>
            </p:grpSpPr>
            <p:sp>
              <p:nvSpPr>
                <p:cNvPr id="36151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749" y="2829"/>
                  <a:ext cx="160" cy="21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11" name="Line 39"/>
                <p:cNvSpPr>
                  <a:spLocks noChangeShapeType="1"/>
                </p:cNvSpPr>
                <p:nvPr/>
              </p:nvSpPr>
              <p:spPr bwMode="auto">
                <a:xfrm>
                  <a:off x="3751" y="3041"/>
                  <a:ext cx="720" cy="51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12" name="Rectangle 40"/>
                <p:cNvSpPr>
                  <a:spLocks noChangeArrowheads="1"/>
                </p:cNvSpPr>
                <p:nvPr/>
              </p:nvSpPr>
              <p:spPr bwMode="auto">
                <a:xfrm>
                  <a:off x="3728" y="2563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>
                      <a:solidFill>
                        <a:srgbClr val="FF0000"/>
                      </a:solidFill>
                      <a:ea typeface="楷体_GB2312" charset="-122"/>
                    </a:rPr>
                    <a:t>d</a:t>
                  </a: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charset="-122"/>
                    </a:rPr>
                    <a:t>l</a:t>
                  </a:r>
                </a:p>
              </p:txBody>
            </p:sp>
            <p:sp>
              <p:nvSpPr>
                <p:cNvPr id="361513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3463" y="3041"/>
                  <a:ext cx="530" cy="0"/>
                </a:xfrm>
                <a:prstGeom prst="line">
                  <a:avLst/>
                </a:prstGeom>
                <a:noFill/>
                <a:ln w="19050">
                  <a:solidFill>
                    <a:srgbClr val="003399"/>
                  </a:solidFill>
                  <a:prstDash val="dash"/>
                  <a:round/>
                  <a:tailEnd type="triangl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1514" name="Arc 42"/>
                <p:cNvSpPr/>
                <p:nvPr/>
              </p:nvSpPr>
              <p:spPr bwMode="auto">
                <a:xfrm flipH="1">
                  <a:off x="4258" y="3455"/>
                  <a:ext cx="54" cy="105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151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26" y="3294"/>
                  <a:ext cx="216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tailEnd type="none" w="sm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>
                      <a:solidFill>
                        <a:srgbClr val="FF0000"/>
                      </a:solidFill>
                      <a:ea typeface="幼圆" panose="02010509060101010101" pitchFamily="49" charset="-122"/>
                      <a:sym typeface="Symbol" panose="05050102010706020507" pitchFamily="18" charset="2"/>
                    </a:rPr>
                    <a:t></a:t>
                  </a:r>
                </a:p>
              </p:txBody>
            </p:sp>
            <p:sp>
              <p:nvSpPr>
                <p:cNvPr id="361516" name="Arc 44"/>
                <p:cNvSpPr/>
                <p:nvPr/>
              </p:nvSpPr>
              <p:spPr bwMode="auto">
                <a:xfrm rot="10800000" flipV="1">
                  <a:off x="3653" y="2934"/>
                  <a:ext cx="160" cy="10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3399"/>
                  </a:solidFill>
                  <a:round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151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491" y="2713"/>
                  <a:ext cx="231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tailEnd type="none" w="sm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>
                      <a:solidFill>
                        <a:srgbClr val="000066"/>
                      </a:solidFill>
                      <a:ea typeface="幼圆" panose="02010509060101010101" pitchFamily="49" charset="-122"/>
                      <a:sym typeface="Symbol" panose="05050102010706020507" pitchFamily="18" charset="2"/>
                    </a:rPr>
                    <a:t></a:t>
                  </a:r>
                </a:p>
              </p:txBody>
            </p:sp>
          </p:grpSp>
        </p:grpSp>
        <p:sp>
          <p:nvSpPr>
            <p:cNvPr id="361518" name="Rectangle 46"/>
            <p:cNvSpPr>
              <a:spLocks noChangeArrowheads="1"/>
            </p:cNvSpPr>
            <p:nvPr/>
          </p:nvSpPr>
          <p:spPr bwMode="auto">
            <a:xfrm>
              <a:off x="4209" y="315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361519" name="Rectangle 47"/>
            <p:cNvSpPr>
              <a:spLocks noChangeArrowheads="1"/>
            </p:cNvSpPr>
            <p:nvPr/>
          </p:nvSpPr>
          <p:spPr bwMode="auto">
            <a:xfrm>
              <a:off x="3295" y="3078"/>
              <a:ext cx="201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361520" name="Rectangle 48"/>
            <p:cNvSpPr>
              <a:spLocks noChangeArrowheads="1"/>
            </p:cNvSpPr>
            <p:nvPr/>
          </p:nvSpPr>
          <p:spPr bwMode="auto">
            <a:xfrm>
              <a:off x="5122" y="3085"/>
              <a:ext cx="211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361521" name="Line 49"/>
            <p:cNvSpPr>
              <a:spLocks noChangeShapeType="1"/>
            </p:cNvSpPr>
            <p:nvPr/>
          </p:nvSpPr>
          <p:spPr bwMode="auto">
            <a:xfrm rot="5400000">
              <a:off x="4380" y="2630"/>
              <a:ext cx="538" cy="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1522" name="Rectangle 50"/>
            <p:cNvSpPr>
              <a:spLocks noChangeArrowheads="1"/>
            </p:cNvSpPr>
            <p:nvPr/>
          </p:nvSpPr>
          <p:spPr bwMode="auto">
            <a:xfrm>
              <a:off x="4438" y="273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R</a:t>
              </a:r>
            </a:p>
          </p:txBody>
        </p:sp>
      </p:grpSp>
      <p:graphicFrame>
        <p:nvGraphicFramePr>
          <p:cNvPr id="361525" name="Object 53"/>
          <p:cNvGraphicFramePr>
            <a:graphicFrameLocks noChangeAspect="1"/>
          </p:cNvGraphicFramePr>
          <p:nvPr/>
        </p:nvGraphicFramePr>
        <p:xfrm>
          <a:off x="1295400" y="3200400"/>
          <a:ext cx="2690813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308800" imgH="21336000" progId="">
                  <p:embed/>
                </p:oleObj>
              </mc:Choice>
              <mc:Fallback>
                <p:oleObj name="公式" r:id="rId2" imgW="32308800" imgH="21336000" progId="">
                  <p:embed/>
                  <p:pic>
                    <p:nvPicPr>
                      <p:cNvPr id="0" name="Picture 2" descr="image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0400"/>
                        <a:ext cx="2690813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6" name="Object 54"/>
          <p:cNvGraphicFramePr>
            <a:graphicFrameLocks noChangeAspect="1"/>
          </p:cNvGraphicFramePr>
          <p:nvPr/>
        </p:nvGraphicFramePr>
        <p:xfrm>
          <a:off x="1295400" y="5105400"/>
          <a:ext cx="29956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966400" imgH="13411200" progId="">
                  <p:embed/>
                </p:oleObj>
              </mc:Choice>
              <mc:Fallback>
                <p:oleObj name="公式" r:id="rId4" imgW="35966400" imgH="13411200" progId="">
                  <p:embed/>
                  <p:pic>
                    <p:nvPicPr>
                      <p:cNvPr id="0" name="Picture 1" descr="image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2995613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27" name="Text Box 55"/>
          <p:cNvSpPr txBox="1">
            <a:spLocks noChangeArrowheads="1"/>
          </p:cNvSpPr>
          <p:nvPr/>
        </p:nvSpPr>
        <p:spPr bwMode="auto">
          <a:xfrm>
            <a:off x="463550" y="3200400"/>
            <a:ext cx="7556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 </a:t>
            </a:r>
            <a:r>
              <a:rPr lang="zh-CN" altLang="en-US" sz="2000"/>
              <a:t>解：</a:t>
            </a:r>
          </a:p>
        </p:txBody>
      </p:sp>
      <p:sp>
        <p:nvSpPr>
          <p:cNvPr id="361528" name="Text Box 56"/>
          <p:cNvSpPr txBox="1">
            <a:spLocks noChangeArrowheads="1"/>
          </p:cNvSpPr>
          <p:nvPr/>
        </p:nvSpPr>
        <p:spPr bwMode="auto">
          <a:xfrm>
            <a:off x="4876800" y="5867400"/>
            <a:ext cx="253787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方向</a:t>
            </a:r>
            <a:r>
              <a:rPr lang="en-US" altLang="zh-CN" sz="2000" i="1" dirty="0"/>
              <a:t>b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Wingdings" panose="05000000000000000000" pitchFamily="2" charset="2"/>
              </a:rPr>
              <a:t> </a:t>
            </a:r>
            <a:r>
              <a:rPr lang="en-US" altLang="zh-CN" sz="2000" i="1" dirty="0"/>
              <a:t>a</a:t>
            </a:r>
            <a:r>
              <a:rPr lang="zh-CN" altLang="en-US" sz="2000" dirty="0"/>
              <a:t>， </a:t>
            </a:r>
            <a:r>
              <a:rPr lang="en-US" altLang="zh-CN" sz="2000" i="1" dirty="0"/>
              <a:t>a</a:t>
            </a:r>
            <a:r>
              <a:rPr lang="zh-CN" altLang="en-US" sz="2000" dirty="0"/>
              <a:t>电势高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EF8B-55B8-4D70-A461-93239D56886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8137525" cy="2724150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 </a:t>
            </a:r>
            <a:r>
              <a:rPr kumimoji="1" lang="en-US" altLang="zh-CN" sz="2400" dirty="0"/>
              <a:t>11.7  </a:t>
            </a:r>
            <a:r>
              <a:rPr kumimoji="1" lang="zh-CN" altLang="en-US" sz="2400" dirty="0"/>
              <a:t>如图，一无限长直导线沿竖直方向放置，通有电流</a:t>
            </a:r>
            <a:r>
              <a:rPr kumimoji="1" lang="en-US" altLang="zh-CN" sz="2400" i="1" dirty="0"/>
              <a:t>I</a:t>
            </a:r>
            <a:r>
              <a:rPr kumimoji="1" lang="zh-CN" altLang="en-US" sz="2400" dirty="0"/>
              <a:t>，其一旁有一长为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/>
              <a:t>的直导线</a:t>
            </a:r>
            <a:r>
              <a:rPr kumimoji="1" lang="en-US" altLang="zh-CN" sz="2400" i="1" dirty="0" err="1"/>
              <a:t>ab</a:t>
            </a:r>
            <a:r>
              <a:rPr kumimoji="1" lang="zh-CN" altLang="en-US" sz="2400" dirty="0"/>
              <a:t>绕一端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以角速度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</a:t>
            </a:r>
            <a:r>
              <a:rPr kumimoji="1" lang="zh-CN" altLang="en-US" sz="2400" dirty="0"/>
              <a:t>作匀速转动，设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点到无限长直导线的垂</a:t>
            </a:r>
            <a:br>
              <a:rPr kumimoji="1" lang="zh-CN" altLang="en-US" sz="2400" dirty="0"/>
            </a:br>
            <a:r>
              <a:rPr kumimoji="1" lang="zh-CN" altLang="en-US" sz="2400" dirty="0"/>
              <a:t>距离为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，求</a:t>
            </a:r>
            <a:r>
              <a:rPr kumimoji="1" lang="en-US" altLang="zh-CN" sz="2400" i="1" dirty="0" err="1"/>
              <a:t>ab</a:t>
            </a:r>
            <a:r>
              <a:rPr kumimoji="1" lang="zh-CN" altLang="en-US" sz="2400" dirty="0"/>
              <a:t>转到与水平方向</a:t>
            </a:r>
            <a:br>
              <a:rPr kumimoji="1" lang="zh-CN" altLang="en-US" sz="2400" dirty="0"/>
            </a:br>
            <a:r>
              <a:rPr kumimoji="1" lang="zh-CN" altLang="en-US" sz="2400" dirty="0"/>
              <a:t>夹角为</a:t>
            </a:r>
            <a:r>
              <a:rPr kumimoji="1" lang="zh-CN" altLang="en-US" sz="2400" i="1" dirty="0">
                <a:sym typeface="Symbol" panose="05050102010706020507" pitchFamily="18" charset="2"/>
              </a:rPr>
              <a:t></a:t>
            </a:r>
            <a:r>
              <a:rPr kumimoji="1" lang="zh-CN" altLang="en-US" sz="2400" dirty="0"/>
              <a:t>的位置时，</a:t>
            </a:r>
            <a:r>
              <a:rPr kumimoji="1" lang="en-US" altLang="zh-CN" sz="2400" i="1" dirty="0" err="1"/>
              <a:t>ab</a:t>
            </a:r>
            <a:r>
              <a:rPr kumimoji="1" lang="zh-CN" altLang="en-US" sz="2400" dirty="0"/>
              <a:t>内的动生</a:t>
            </a:r>
            <a:br>
              <a:rPr kumimoji="1" lang="zh-CN" altLang="en-US" sz="2400" dirty="0"/>
            </a:br>
            <a:r>
              <a:rPr kumimoji="1" lang="zh-CN" altLang="en-US" sz="2400" dirty="0"/>
              <a:t>电动势。 </a:t>
            </a:r>
          </a:p>
        </p:txBody>
      </p:sp>
      <p:grpSp>
        <p:nvGrpSpPr>
          <p:cNvPr id="2" name="Group 31"/>
          <p:cNvGrpSpPr/>
          <p:nvPr/>
        </p:nvGrpSpPr>
        <p:grpSpPr bwMode="auto">
          <a:xfrm>
            <a:off x="5029200" y="2362200"/>
            <a:ext cx="3763963" cy="3960813"/>
            <a:chOff x="2595" y="1706"/>
            <a:chExt cx="2371" cy="2495"/>
          </a:xfrm>
        </p:grpSpPr>
        <p:sp>
          <p:nvSpPr>
            <p:cNvPr id="362501" name="Rectangle 5"/>
            <p:cNvSpPr>
              <a:spLocks noChangeArrowheads="1"/>
            </p:cNvSpPr>
            <p:nvPr/>
          </p:nvSpPr>
          <p:spPr bwMode="auto">
            <a:xfrm>
              <a:off x="2608" y="1706"/>
              <a:ext cx="2358" cy="2495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02" name="Line 6"/>
            <p:cNvSpPr>
              <a:spLocks noChangeShapeType="1"/>
            </p:cNvSpPr>
            <p:nvPr/>
          </p:nvSpPr>
          <p:spPr bwMode="auto">
            <a:xfrm flipV="1">
              <a:off x="3413" y="2309"/>
              <a:ext cx="1194" cy="682"/>
            </a:xfrm>
            <a:prstGeom prst="line">
              <a:avLst/>
            </a:prstGeom>
            <a:noFill/>
            <a:ln w="57150">
              <a:solidFill>
                <a:srgbClr val="993366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03" name="Line 7"/>
            <p:cNvSpPr>
              <a:spLocks noChangeShapeType="1"/>
            </p:cNvSpPr>
            <p:nvPr/>
          </p:nvSpPr>
          <p:spPr bwMode="auto">
            <a:xfrm>
              <a:off x="2958" y="3160"/>
              <a:ext cx="455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04" name="Line 8"/>
            <p:cNvSpPr>
              <a:spLocks noChangeShapeType="1"/>
            </p:cNvSpPr>
            <p:nvPr/>
          </p:nvSpPr>
          <p:spPr bwMode="auto">
            <a:xfrm flipV="1">
              <a:off x="2958" y="3012"/>
              <a:ext cx="1238" cy="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3082" y="3061"/>
              <a:ext cx="191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2903" y="1797"/>
              <a:ext cx="68" cy="2359"/>
            </a:xfrm>
            <a:prstGeom prst="rect">
              <a:avLst/>
            </a:prstGeom>
            <a:gradFill rotWithShape="0">
              <a:gsLst>
                <a:gs pos="0">
                  <a:srgbClr val="008080"/>
                </a:gs>
                <a:gs pos="50000">
                  <a:schemeClr val="bg1"/>
                </a:gs>
                <a:gs pos="100000">
                  <a:srgbClr val="008080"/>
                </a:gs>
              </a:gsLst>
              <a:lin ang="0" scaled="1"/>
            </a:gradFill>
            <a:ln w="9525">
              <a:solidFill>
                <a:srgbClr val="00808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07" name="Line 11"/>
            <p:cNvSpPr>
              <a:spLocks noChangeShapeType="1"/>
            </p:cNvSpPr>
            <p:nvPr/>
          </p:nvSpPr>
          <p:spPr bwMode="auto">
            <a:xfrm flipV="1">
              <a:off x="2938" y="2309"/>
              <a:ext cx="0" cy="73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>
              <a:off x="3413" y="3046"/>
              <a:ext cx="0" cy="22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3629" y="2749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</a:t>
              </a:r>
              <a:endParaRPr kumimoji="1" lang="en-US" altLang="zh-CN" sz="2400" i="1">
                <a:solidFill>
                  <a:srgbClr val="000066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2700" y="2568"/>
              <a:ext cx="180" cy="2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I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  <p:sp>
          <p:nvSpPr>
            <p:cNvPr id="362511" name="Arc 15"/>
            <p:cNvSpPr/>
            <p:nvPr/>
          </p:nvSpPr>
          <p:spPr bwMode="auto">
            <a:xfrm>
              <a:off x="3616" y="2873"/>
              <a:ext cx="54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2595" y="3142"/>
              <a:ext cx="537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362513" name="Text Box 17"/>
            <p:cNvSpPr txBox="1">
              <a:spLocks noChangeArrowheads="1"/>
            </p:cNvSpPr>
            <p:nvPr/>
          </p:nvSpPr>
          <p:spPr bwMode="auto">
            <a:xfrm>
              <a:off x="3382" y="2915"/>
              <a:ext cx="269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62514" name="Text Box 18"/>
            <p:cNvSpPr txBox="1">
              <a:spLocks noChangeArrowheads="1"/>
            </p:cNvSpPr>
            <p:nvPr/>
          </p:nvSpPr>
          <p:spPr bwMode="auto">
            <a:xfrm>
              <a:off x="4562" y="2271"/>
              <a:ext cx="269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b</a:t>
              </a:r>
            </a:p>
          </p:txBody>
        </p:sp>
        <p:grpSp>
          <p:nvGrpSpPr>
            <p:cNvPr id="3" name="Group 19"/>
            <p:cNvGrpSpPr/>
            <p:nvPr/>
          </p:nvGrpSpPr>
          <p:grpSpPr bwMode="auto">
            <a:xfrm>
              <a:off x="3320" y="2330"/>
              <a:ext cx="905" cy="660"/>
              <a:chOff x="4091" y="1650"/>
              <a:chExt cx="905" cy="660"/>
            </a:xfrm>
          </p:grpSpPr>
          <p:sp>
            <p:nvSpPr>
              <p:cNvPr id="362516" name="Line 20"/>
              <p:cNvSpPr>
                <a:spLocks noChangeShapeType="1"/>
              </p:cNvSpPr>
              <p:nvPr/>
            </p:nvSpPr>
            <p:spPr bwMode="auto">
              <a:xfrm rot="266474" flipV="1">
                <a:off x="4763" y="1874"/>
                <a:ext cx="171" cy="113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21"/>
              <p:cNvGrpSpPr/>
              <p:nvPr/>
            </p:nvGrpSpPr>
            <p:grpSpPr bwMode="auto">
              <a:xfrm>
                <a:off x="4091" y="1650"/>
                <a:ext cx="905" cy="660"/>
                <a:chOff x="4091" y="1650"/>
                <a:chExt cx="905" cy="660"/>
              </a:xfrm>
            </p:grpSpPr>
            <p:sp>
              <p:nvSpPr>
                <p:cNvPr id="362518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4091" y="2129"/>
                  <a:ext cx="93" cy="181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2519" name="Line 23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464" y="1831"/>
                  <a:ext cx="226" cy="144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 type="triangl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2520" name="Rectangle 24"/>
                <p:cNvSpPr>
                  <a:spLocks noChangeArrowheads="1"/>
                </p:cNvSpPr>
                <p:nvPr/>
              </p:nvSpPr>
              <p:spPr bwMode="auto">
                <a:xfrm>
                  <a:off x="4304" y="1823"/>
                  <a:ext cx="16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i="1">
                      <a:solidFill>
                        <a:srgbClr val="FF3300"/>
                      </a:solidFill>
                      <a:latin typeface="Bodoni Bd BT" pitchFamily="18" charset="0"/>
                    </a:rPr>
                    <a:t>l</a:t>
                  </a:r>
                  <a:endParaRPr kumimoji="1" lang="en-US" altLang="zh-CN" sz="2400" i="1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36252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752" y="1970"/>
                  <a:ext cx="0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2522" name="Rectangle 26"/>
                <p:cNvSpPr>
                  <a:spLocks noChangeArrowheads="1"/>
                </p:cNvSpPr>
                <p:nvPr/>
              </p:nvSpPr>
              <p:spPr bwMode="auto">
                <a:xfrm>
                  <a:off x="4655" y="1650"/>
                  <a:ext cx="34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rgbClr val="FF3300"/>
                      </a:solidFill>
                      <a:latin typeface="Bodoni Bd BT" pitchFamily="18" charset="0"/>
                    </a:rPr>
                    <a:t>d</a:t>
                  </a:r>
                  <a:r>
                    <a:rPr kumimoji="1" lang="en-US" altLang="zh-CN" sz="2400" b="1" i="1">
                      <a:solidFill>
                        <a:srgbClr val="FF3300"/>
                      </a:solidFill>
                      <a:latin typeface="Bodoni Bd BT" pitchFamily="18" charset="0"/>
                    </a:rPr>
                    <a:t>l</a:t>
                  </a:r>
                  <a:endParaRPr kumimoji="1" lang="en-US" altLang="zh-CN" sz="2400" b="1" i="1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362523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4660" y="1805"/>
                  <a:ext cx="103" cy="182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252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108" y="2065"/>
                  <a:ext cx="214" cy="136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 type="triangl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62525" name="Arc 29"/>
            <p:cNvSpPr/>
            <p:nvPr/>
          </p:nvSpPr>
          <p:spPr bwMode="auto">
            <a:xfrm rot="10800000" flipH="1" flipV="1">
              <a:off x="4530" y="2120"/>
              <a:ext cx="288" cy="324"/>
            </a:xfrm>
            <a:custGeom>
              <a:avLst/>
              <a:gdLst>
                <a:gd name="G0" fmla="+- 7270 0 0"/>
                <a:gd name="G1" fmla="+- 21600 0 0"/>
                <a:gd name="G2" fmla="+- 21600 0 0"/>
                <a:gd name="T0" fmla="*/ 0 w 28870"/>
                <a:gd name="T1" fmla="*/ 1260 h 32527"/>
                <a:gd name="T2" fmla="*/ 25903 w 28870"/>
                <a:gd name="T3" fmla="*/ 32527 h 32527"/>
                <a:gd name="T4" fmla="*/ 7270 w 28870"/>
                <a:gd name="T5" fmla="*/ 21600 h 3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70" h="32527" fill="none" extrusionOk="0">
                  <a:moveTo>
                    <a:pt x="0" y="1260"/>
                  </a:moveTo>
                  <a:cubicBezTo>
                    <a:pt x="2333" y="426"/>
                    <a:pt x="4792" y="-1"/>
                    <a:pt x="7270" y="0"/>
                  </a:cubicBezTo>
                  <a:cubicBezTo>
                    <a:pt x="19199" y="0"/>
                    <a:pt x="28870" y="9670"/>
                    <a:pt x="28870" y="21600"/>
                  </a:cubicBezTo>
                  <a:cubicBezTo>
                    <a:pt x="28870" y="25441"/>
                    <a:pt x="27845" y="29213"/>
                    <a:pt x="25902" y="32526"/>
                  </a:cubicBezTo>
                </a:path>
                <a:path w="28870" h="32527" stroke="0" extrusionOk="0">
                  <a:moveTo>
                    <a:pt x="0" y="1260"/>
                  </a:moveTo>
                  <a:cubicBezTo>
                    <a:pt x="2333" y="426"/>
                    <a:pt x="4792" y="-1"/>
                    <a:pt x="7270" y="0"/>
                  </a:cubicBezTo>
                  <a:cubicBezTo>
                    <a:pt x="19199" y="0"/>
                    <a:pt x="28870" y="9670"/>
                    <a:pt x="28870" y="21600"/>
                  </a:cubicBezTo>
                  <a:cubicBezTo>
                    <a:pt x="28870" y="25441"/>
                    <a:pt x="27845" y="29213"/>
                    <a:pt x="25902" y="32526"/>
                  </a:cubicBezTo>
                  <a:lnTo>
                    <a:pt x="727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526" name="Text Box 30"/>
            <p:cNvSpPr txBox="1">
              <a:spLocks noChangeArrowheads="1"/>
            </p:cNvSpPr>
            <p:nvPr/>
          </p:nvSpPr>
          <p:spPr bwMode="auto">
            <a:xfrm>
              <a:off x="4329" y="1853"/>
              <a:ext cx="248" cy="288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anose="05050102010706020507" pitchFamily="18" charset="2"/>
                </a:rPr>
                <a:t>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297D-92FF-4326-BABA-2C9A0CBAF10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762000" y="1371600"/>
            <a:ext cx="2133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电磁感应现象</a:t>
            </a:r>
          </a:p>
        </p:txBody>
      </p:sp>
      <p:pic>
        <p:nvPicPr>
          <p:cNvPr id="327684" name="Picture 4" descr="P1010188"/>
          <p:cNvPicPr>
            <a:picLocks noChangeAspect="1" noChangeArrowheads="1"/>
          </p:cNvPicPr>
          <p:nvPr/>
        </p:nvPicPr>
        <p:blipFill>
          <a:blip r:embed="rId2" cstate="print"/>
          <a:srcRect l="18951" t="7295" r="29163" b="8546"/>
          <a:stretch>
            <a:fillRect/>
          </a:stretch>
        </p:blipFill>
        <p:spPr bwMode="auto">
          <a:xfrm>
            <a:off x="5292725" y="1752600"/>
            <a:ext cx="3394075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684213" y="1981200"/>
            <a:ext cx="2514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/>
              <a:t>实验一：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838200" y="2743200"/>
            <a:ext cx="3960813" cy="3168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/>
              <a:t>        </a:t>
            </a:r>
            <a:r>
              <a:rPr kumimoji="1" lang="zh-CN" altLang="en-US" sz="2800" dirty="0"/>
              <a:t>当条形磁铁插入或拔出线圈回路时，在线圈回路中会产生电流，而当磁铁与线圈保持相对静止时，则回路中不存在电流。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A0568C-F333-AC97-DDDD-458B36923F14}"/>
              </a:ext>
            </a:extLst>
          </p:cNvPr>
          <p:cNvSpPr txBox="1"/>
          <p:nvPr/>
        </p:nvSpPr>
        <p:spPr>
          <a:xfrm>
            <a:off x="1269755" y="6340048"/>
            <a:ext cx="723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https://haokan.baidu.com/v?pd=wisenatural&amp;vid=8236109087485793923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4638-84BC-4C1D-A173-AC64D6639D7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686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解：</a:t>
            </a:r>
          </a:p>
        </p:txBody>
      </p:sp>
      <p:graphicFrame>
        <p:nvGraphicFramePr>
          <p:cNvPr id="360545" name="Object 97"/>
          <p:cNvGraphicFramePr>
            <a:graphicFrameLocks noChangeAspect="1"/>
          </p:cNvGraphicFramePr>
          <p:nvPr/>
        </p:nvGraphicFramePr>
        <p:xfrm>
          <a:off x="1219200" y="1828800"/>
          <a:ext cx="5457825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5532000" imgH="48158400" progId="">
                  <p:embed/>
                </p:oleObj>
              </mc:Choice>
              <mc:Fallback>
                <p:oleObj name="公式" r:id="rId2" imgW="65532000" imgH="48158400" progId="">
                  <p:embed/>
                  <p:pic>
                    <p:nvPicPr>
                      <p:cNvPr id="0" name="Picture 1" descr="image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5457825" cy="401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546" name="Text Box 98"/>
          <p:cNvSpPr txBox="1">
            <a:spLocks noChangeArrowheads="1"/>
          </p:cNvSpPr>
          <p:nvPr/>
        </p:nvSpPr>
        <p:spPr bwMode="auto">
          <a:xfrm>
            <a:off x="5562600" y="5867400"/>
            <a:ext cx="184213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cs typeface="Times New Roman" panose="02020603050405020304" pitchFamily="18" charset="0"/>
              </a:rPr>
              <a:t>方向：</a:t>
            </a:r>
            <a:r>
              <a:rPr lang="en-US" altLang="zh-CN" sz="2400" dirty="0">
                <a:cs typeface="Times New Roman" panose="02020603050405020304" pitchFamily="18" charset="0"/>
              </a:rPr>
              <a:t>b →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54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03A2-8B52-4A86-8FBD-9BD0E04A0B0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09600" y="1524000"/>
            <a:ext cx="5334000" cy="15160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处在磁场中的</a:t>
            </a:r>
            <a:r>
              <a:rPr lang="zh-CN" altLang="en-US" sz="2400" dirty="0">
                <a:solidFill>
                  <a:srgbClr val="FF3300"/>
                </a:solidFill>
              </a:rPr>
              <a:t>静止</a:t>
            </a:r>
            <a:r>
              <a:rPr lang="zh-CN" altLang="en-US" sz="2400" dirty="0"/>
              <a:t>导体回路，仅仅由</a:t>
            </a:r>
            <a:r>
              <a:rPr lang="zh-CN" altLang="en-US" sz="2400" dirty="0">
                <a:solidFill>
                  <a:srgbClr val="FF3300"/>
                </a:solidFill>
              </a:rPr>
              <a:t>磁场随时间变化</a:t>
            </a:r>
            <a:r>
              <a:rPr lang="zh-CN" altLang="en-US" sz="2400" dirty="0"/>
              <a:t>而产生的感应电动势，称为</a:t>
            </a:r>
            <a:r>
              <a:rPr lang="zh-CN" altLang="en-US" sz="2400" dirty="0">
                <a:solidFill>
                  <a:srgbClr val="0000CC"/>
                </a:solidFill>
              </a:rPr>
              <a:t>感生电动势</a:t>
            </a:r>
            <a:r>
              <a:rPr lang="zh-CN" altLang="en-US" sz="2400" dirty="0"/>
              <a:t>。  </a:t>
            </a:r>
          </a:p>
        </p:txBody>
      </p:sp>
      <p:grpSp>
        <p:nvGrpSpPr>
          <p:cNvPr id="364562" name="Group 18"/>
          <p:cNvGrpSpPr/>
          <p:nvPr/>
        </p:nvGrpSpPr>
        <p:grpSpPr bwMode="auto">
          <a:xfrm>
            <a:off x="6477000" y="1676400"/>
            <a:ext cx="2447925" cy="3313113"/>
            <a:chOff x="3984" y="1056"/>
            <a:chExt cx="1542" cy="2087"/>
          </a:xfrm>
        </p:grpSpPr>
        <p:sp>
          <p:nvSpPr>
            <p:cNvPr id="364549" name="Rectangle 5"/>
            <p:cNvSpPr>
              <a:spLocks noChangeArrowheads="1"/>
            </p:cNvSpPr>
            <p:nvPr/>
          </p:nvSpPr>
          <p:spPr bwMode="auto">
            <a:xfrm>
              <a:off x="3984" y="1056"/>
              <a:ext cx="1542" cy="2087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4551" name="Oval 7"/>
            <p:cNvSpPr>
              <a:spLocks noChangeArrowheads="1"/>
            </p:cNvSpPr>
            <p:nvPr/>
          </p:nvSpPr>
          <p:spPr bwMode="auto">
            <a:xfrm>
              <a:off x="4048" y="1947"/>
              <a:ext cx="1432" cy="604"/>
            </a:xfrm>
            <a:prstGeom prst="ellips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2" name="Line 8"/>
            <p:cNvSpPr>
              <a:spLocks noChangeShapeType="1"/>
            </p:cNvSpPr>
            <p:nvPr/>
          </p:nvSpPr>
          <p:spPr bwMode="auto">
            <a:xfrm flipH="1">
              <a:off x="4743" y="2551"/>
              <a:ext cx="8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3" name="Arc 9"/>
            <p:cNvSpPr/>
            <p:nvPr/>
          </p:nvSpPr>
          <p:spPr bwMode="auto">
            <a:xfrm flipV="1">
              <a:off x="4132" y="2551"/>
              <a:ext cx="421" cy="532"/>
            </a:xfrm>
            <a:custGeom>
              <a:avLst/>
              <a:gdLst>
                <a:gd name="G0" fmla="+- 0 0 0"/>
                <a:gd name="G1" fmla="+- 19065 0 0"/>
                <a:gd name="G2" fmla="+- 21600 0 0"/>
                <a:gd name="T0" fmla="*/ 10153 w 21600"/>
                <a:gd name="T1" fmla="*/ 0 h 19065"/>
                <a:gd name="T2" fmla="*/ 21600 w 21600"/>
                <a:gd name="T3" fmla="*/ 19065 h 19065"/>
                <a:gd name="T4" fmla="*/ 0 w 21600"/>
                <a:gd name="T5" fmla="*/ 19065 h 19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065" fill="none" extrusionOk="0">
                  <a:moveTo>
                    <a:pt x="10153" y="-1"/>
                  </a:moveTo>
                  <a:cubicBezTo>
                    <a:pt x="17198" y="3751"/>
                    <a:pt x="21600" y="11083"/>
                    <a:pt x="21600" y="19065"/>
                  </a:cubicBezTo>
                </a:path>
                <a:path w="21600" h="19065" stroke="0" extrusionOk="0">
                  <a:moveTo>
                    <a:pt x="10153" y="-1"/>
                  </a:moveTo>
                  <a:cubicBezTo>
                    <a:pt x="17198" y="3751"/>
                    <a:pt x="21600" y="11083"/>
                    <a:pt x="21600" y="19065"/>
                  </a:cubicBezTo>
                  <a:lnTo>
                    <a:pt x="0" y="19065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4" name="Arc 10"/>
            <p:cNvSpPr/>
            <p:nvPr/>
          </p:nvSpPr>
          <p:spPr bwMode="auto">
            <a:xfrm rot="10800000" flipH="1" flipV="1">
              <a:off x="4216" y="1560"/>
              <a:ext cx="337" cy="615"/>
            </a:xfrm>
            <a:custGeom>
              <a:avLst/>
              <a:gdLst>
                <a:gd name="G0" fmla="+- 0 0 0"/>
                <a:gd name="G1" fmla="+- 19548 0 0"/>
                <a:gd name="G2" fmla="+- 21600 0 0"/>
                <a:gd name="T0" fmla="*/ 9189 w 21600"/>
                <a:gd name="T1" fmla="*/ 0 h 19548"/>
                <a:gd name="T2" fmla="*/ 21600 w 21600"/>
                <a:gd name="T3" fmla="*/ 19548 h 19548"/>
                <a:gd name="T4" fmla="*/ 0 w 21600"/>
                <a:gd name="T5" fmla="*/ 19548 h 19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48" fill="none" extrusionOk="0">
                  <a:moveTo>
                    <a:pt x="9188" y="0"/>
                  </a:moveTo>
                  <a:cubicBezTo>
                    <a:pt x="16764" y="3560"/>
                    <a:pt x="21600" y="11177"/>
                    <a:pt x="21600" y="19548"/>
                  </a:cubicBezTo>
                </a:path>
                <a:path w="21600" h="19548" stroke="0" extrusionOk="0">
                  <a:moveTo>
                    <a:pt x="9188" y="0"/>
                  </a:moveTo>
                  <a:cubicBezTo>
                    <a:pt x="16764" y="3560"/>
                    <a:pt x="21600" y="11177"/>
                    <a:pt x="21600" y="19548"/>
                  </a:cubicBezTo>
                  <a:lnTo>
                    <a:pt x="0" y="19548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triangle" w="sm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5" name="Line 11"/>
            <p:cNvSpPr>
              <a:spLocks noChangeShapeType="1"/>
            </p:cNvSpPr>
            <p:nvPr/>
          </p:nvSpPr>
          <p:spPr bwMode="auto">
            <a:xfrm flipV="1">
              <a:off x="4806" y="1569"/>
              <a:ext cx="0" cy="60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6" name="Line 12"/>
            <p:cNvSpPr>
              <a:spLocks noChangeShapeType="1"/>
            </p:cNvSpPr>
            <p:nvPr/>
          </p:nvSpPr>
          <p:spPr bwMode="auto">
            <a:xfrm>
              <a:off x="4806" y="2551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7" name="Arc 13"/>
            <p:cNvSpPr/>
            <p:nvPr/>
          </p:nvSpPr>
          <p:spPr bwMode="auto">
            <a:xfrm flipH="1" flipV="1">
              <a:off x="5059" y="2529"/>
              <a:ext cx="421" cy="532"/>
            </a:xfrm>
            <a:custGeom>
              <a:avLst/>
              <a:gdLst>
                <a:gd name="G0" fmla="+- 0 0 0"/>
                <a:gd name="G1" fmla="+- 19065 0 0"/>
                <a:gd name="G2" fmla="+- 21600 0 0"/>
                <a:gd name="T0" fmla="*/ 10153 w 21600"/>
                <a:gd name="T1" fmla="*/ 0 h 19065"/>
                <a:gd name="T2" fmla="*/ 21600 w 21600"/>
                <a:gd name="T3" fmla="*/ 19065 h 19065"/>
                <a:gd name="T4" fmla="*/ 0 w 21600"/>
                <a:gd name="T5" fmla="*/ 19065 h 19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065" fill="none" extrusionOk="0">
                  <a:moveTo>
                    <a:pt x="10153" y="-1"/>
                  </a:moveTo>
                  <a:cubicBezTo>
                    <a:pt x="17198" y="3751"/>
                    <a:pt x="21600" y="11083"/>
                    <a:pt x="21600" y="19065"/>
                  </a:cubicBezTo>
                </a:path>
                <a:path w="21600" h="19065" stroke="0" extrusionOk="0">
                  <a:moveTo>
                    <a:pt x="10153" y="-1"/>
                  </a:moveTo>
                  <a:cubicBezTo>
                    <a:pt x="17198" y="3751"/>
                    <a:pt x="21600" y="11083"/>
                    <a:pt x="21600" y="19065"/>
                  </a:cubicBezTo>
                  <a:lnTo>
                    <a:pt x="0" y="19065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8" name="Arc 14"/>
            <p:cNvSpPr/>
            <p:nvPr/>
          </p:nvSpPr>
          <p:spPr bwMode="auto">
            <a:xfrm rot="10800000" flipV="1">
              <a:off x="5059" y="1557"/>
              <a:ext cx="337" cy="615"/>
            </a:xfrm>
            <a:custGeom>
              <a:avLst/>
              <a:gdLst>
                <a:gd name="G0" fmla="+- 0 0 0"/>
                <a:gd name="G1" fmla="+- 19548 0 0"/>
                <a:gd name="G2" fmla="+- 21600 0 0"/>
                <a:gd name="T0" fmla="*/ 9189 w 21600"/>
                <a:gd name="T1" fmla="*/ 0 h 19548"/>
                <a:gd name="T2" fmla="*/ 21600 w 21600"/>
                <a:gd name="T3" fmla="*/ 19548 h 19548"/>
                <a:gd name="T4" fmla="*/ 0 w 21600"/>
                <a:gd name="T5" fmla="*/ 19548 h 19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48" fill="none" extrusionOk="0">
                  <a:moveTo>
                    <a:pt x="9188" y="0"/>
                  </a:moveTo>
                  <a:cubicBezTo>
                    <a:pt x="16764" y="3560"/>
                    <a:pt x="21600" y="11177"/>
                    <a:pt x="21600" y="19548"/>
                  </a:cubicBezTo>
                </a:path>
                <a:path w="21600" h="19548" stroke="0" extrusionOk="0">
                  <a:moveTo>
                    <a:pt x="9188" y="0"/>
                  </a:moveTo>
                  <a:cubicBezTo>
                    <a:pt x="16764" y="3560"/>
                    <a:pt x="21600" y="11177"/>
                    <a:pt x="21600" y="19548"/>
                  </a:cubicBezTo>
                  <a:lnTo>
                    <a:pt x="0" y="19548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triangle" w="sm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4560" name="Object 16"/>
            <p:cNvGraphicFramePr>
              <a:graphicFrameLocks noChangeAspect="1"/>
            </p:cNvGraphicFramePr>
            <p:nvPr/>
          </p:nvGraphicFramePr>
          <p:xfrm>
            <a:off x="4655" y="1102"/>
            <a:ext cx="29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096000" imgH="9448800" progId="">
                    <p:embed/>
                  </p:oleObj>
                </mc:Choice>
                <mc:Fallback>
                  <p:oleObj name="公式" r:id="rId2" imgW="6096000" imgH="9448800" progId="">
                    <p:embed/>
                    <p:pic>
                      <p:nvPicPr>
                        <p:cNvPr id="0" name="Picture 2" descr="image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" y="1102"/>
                          <a:ext cx="29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4561" name="Object 17"/>
            <p:cNvGraphicFramePr>
              <a:graphicFrameLocks noChangeAspect="1"/>
            </p:cNvGraphicFramePr>
            <p:nvPr/>
          </p:nvGraphicFramePr>
          <p:xfrm>
            <a:off x="4704" y="2256"/>
            <a:ext cx="19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657600" imgH="5486400" progId="">
                    <p:embed/>
                  </p:oleObj>
                </mc:Choice>
                <mc:Fallback>
                  <p:oleObj name="公式" r:id="rId4" imgW="3657600" imgH="5486400" progId="">
                    <p:embed/>
                    <p:pic>
                      <p:nvPicPr>
                        <p:cNvPr id="0" name="Picture 1" descr="image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256"/>
                          <a:ext cx="190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4576" name="Rectangle 32"/>
          <p:cNvSpPr>
            <a:spLocks noChangeArrowheads="1"/>
          </p:cNvSpPr>
          <p:nvPr/>
        </p:nvSpPr>
        <p:spPr bwMode="auto">
          <a:xfrm>
            <a:off x="609600" y="5283200"/>
            <a:ext cx="7620000" cy="10414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1861</a:t>
            </a:r>
            <a:r>
              <a:rPr lang="zh-CN" altLang="en-US" sz="2400"/>
              <a:t>年麦克斯韦（</a:t>
            </a:r>
            <a:r>
              <a:rPr lang="en-US" altLang="zh-CN" sz="2400"/>
              <a:t>1831-1879</a:t>
            </a:r>
            <a:r>
              <a:rPr lang="zh-CN" altLang="en-US" sz="2400"/>
              <a:t>）假设“</a:t>
            </a:r>
            <a:r>
              <a:rPr lang="zh-CN" altLang="en-US" sz="2400">
                <a:solidFill>
                  <a:srgbClr val="FF3300"/>
                </a:solidFill>
              </a:rPr>
              <a:t>变化的磁场</a:t>
            </a:r>
            <a:r>
              <a:rPr lang="zh-CN" altLang="en-US" sz="2400"/>
              <a:t>在其</a:t>
            </a:r>
            <a:r>
              <a:rPr lang="zh-CN" altLang="en-US" sz="2400">
                <a:solidFill>
                  <a:srgbClr val="FF3300"/>
                </a:solidFill>
              </a:rPr>
              <a:t>周围空间</a:t>
            </a:r>
            <a:r>
              <a:rPr lang="zh-CN" altLang="en-US" sz="2400"/>
              <a:t>会产生</a:t>
            </a:r>
            <a:r>
              <a:rPr lang="zh-CN" altLang="en-US" sz="2400">
                <a:solidFill>
                  <a:srgbClr val="0000CC"/>
                </a:solidFill>
              </a:rPr>
              <a:t>非静电性质</a:t>
            </a:r>
            <a:r>
              <a:rPr lang="zh-CN" altLang="en-US" sz="2400">
                <a:solidFill>
                  <a:schemeClr val="tx2"/>
                </a:solidFill>
              </a:rPr>
              <a:t>的</a:t>
            </a:r>
            <a:r>
              <a:rPr lang="zh-CN" altLang="en-US" sz="2400">
                <a:solidFill>
                  <a:srgbClr val="FF3300"/>
                </a:solidFill>
              </a:rPr>
              <a:t>感生电场</a:t>
            </a:r>
            <a:r>
              <a:rPr lang="zh-CN" altLang="en-US" sz="2400"/>
              <a:t>”。</a:t>
            </a:r>
          </a:p>
        </p:txBody>
      </p:sp>
      <p:sp>
        <p:nvSpPr>
          <p:cNvPr id="364577" name="Text Box 33"/>
          <p:cNvSpPr txBox="1">
            <a:spLocks noChangeArrowheads="1"/>
          </p:cNvSpPr>
          <p:nvPr/>
        </p:nvSpPr>
        <p:spPr bwMode="auto">
          <a:xfrm>
            <a:off x="609600" y="3581400"/>
            <a:ext cx="5715000" cy="10414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实验表明，</a:t>
            </a:r>
            <a:r>
              <a:rPr lang="zh-CN" altLang="en-US" sz="2400" dirty="0">
                <a:solidFill>
                  <a:srgbClr val="0000CC"/>
                </a:solidFill>
              </a:rPr>
              <a:t>感生电动势</a:t>
            </a:r>
            <a:r>
              <a:rPr lang="zh-CN" altLang="en-US" sz="2400" dirty="0"/>
              <a:t>与导体回路的材料无关。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675B2-FDD2-4BCC-B4C8-AA63CC4FE779}" type="slidenum">
              <a:rPr lang="en-US" altLang="zh-CN"/>
              <a:pPr/>
              <a:t>42</a:t>
            </a:fld>
            <a:endParaRPr lang="en-US" altLang="zh-CN"/>
          </a:p>
        </p:txBody>
      </p:sp>
      <p:grpSp>
        <p:nvGrpSpPr>
          <p:cNvPr id="364117" name="Group 597"/>
          <p:cNvGrpSpPr/>
          <p:nvPr/>
        </p:nvGrpSpPr>
        <p:grpSpPr bwMode="auto">
          <a:xfrm>
            <a:off x="5181600" y="1355725"/>
            <a:ext cx="3816350" cy="3168650"/>
            <a:chOff x="3061" y="1026"/>
            <a:chExt cx="2404" cy="1996"/>
          </a:xfrm>
        </p:grpSpPr>
        <p:sp>
          <p:nvSpPr>
            <p:cNvPr id="364118" name="Rectangle 598"/>
            <p:cNvSpPr>
              <a:spLocks noChangeArrowheads="1"/>
            </p:cNvSpPr>
            <p:nvPr/>
          </p:nvSpPr>
          <p:spPr bwMode="auto">
            <a:xfrm>
              <a:off x="3061" y="1026"/>
              <a:ext cx="2404" cy="1996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4119" name="Group 599"/>
            <p:cNvGrpSpPr>
              <a:grpSpLocks noChangeAspect="1"/>
            </p:cNvGrpSpPr>
            <p:nvPr/>
          </p:nvGrpSpPr>
          <p:grpSpPr bwMode="auto">
            <a:xfrm>
              <a:off x="3198" y="1117"/>
              <a:ext cx="2145" cy="1696"/>
              <a:chOff x="3198" y="1117"/>
              <a:chExt cx="1916" cy="1515"/>
            </a:xfrm>
          </p:grpSpPr>
          <p:sp>
            <p:nvSpPr>
              <p:cNvPr id="364120" name="AutoShape 600"/>
              <p:cNvSpPr>
                <a:spLocks noChangeAspect="1" noChangeArrowheads="1" noTextEdit="1"/>
              </p:cNvSpPr>
              <p:nvPr/>
            </p:nvSpPr>
            <p:spPr bwMode="auto">
              <a:xfrm>
                <a:off x="3198" y="1117"/>
                <a:ext cx="1916" cy="15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1" name="Freeform 601"/>
              <p:cNvSpPr/>
              <p:nvPr/>
            </p:nvSpPr>
            <p:spPr bwMode="auto">
              <a:xfrm>
                <a:off x="3320" y="2347"/>
                <a:ext cx="590" cy="282"/>
              </a:xfrm>
              <a:custGeom>
                <a:avLst/>
                <a:gdLst/>
                <a:ahLst/>
                <a:cxnLst>
                  <a:cxn ang="0">
                    <a:pos x="156" y="2393"/>
                  </a:cxn>
                  <a:cxn ang="0">
                    <a:pos x="5308" y="0"/>
                  </a:cxn>
                  <a:cxn ang="0">
                    <a:pos x="0" y="2535"/>
                  </a:cxn>
                  <a:cxn ang="0">
                    <a:pos x="31" y="2516"/>
                  </a:cxn>
                  <a:cxn ang="0">
                    <a:pos x="61" y="2494"/>
                  </a:cxn>
                  <a:cxn ang="0">
                    <a:pos x="90" y="2468"/>
                  </a:cxn>
                  <a:cxn ang="0">
                    <a:pos x="117" y="2440"/>
                  </a:cxn>
                  <a:cxn ang="0">
                    <a:pos x="144" y="2409"/>
                  </a:cxn>
                  <a:cxn ang="0">
                    <a:pos x="156" y="2393"/>
                  </a:cxn>
                </a:cxnLst>
                <a:rect l="0" t="0" r="r" b="b"/>
                <a:pathLst>
                  <a:path w="5308" h="2535">
                    <a:moveTo>
                      <a:pt x="156" y="2393"/>
                    </a:moveTo>
                    <a:lnTo>
                      <a:pt x="5308" y="0"/>
                    </a:lnTo>
                    <a:lnTo>
                      <a:pt x="0" y="2535"/>
                    </a:lnTo>
                    <a:lnTo>
                      <a:pt x="31" y="2516"/>
                    </a:lnTo>
                    <a:lnTo>
                      <a:pt x="61" y="2494"/>
                    </a:lnTo>
                    <a:lnTo>
                      <a:pt x="90" y="2468"/>
                    </a:lnTo>
                    <a:lnTo>
                      <a:pt x="117" y="2440"/>
                    </a:lnTo>
                    <a:lnTo>
                      <a:pt x="144" y="2409"/>
                    </a:lnTo>
                    <a:lnTo>
                      <a:pt x="156" y="2393"/>
                    </a:lnTo>
                    <a:close/>
                  </a:path>
                </a:pathLst>
              </a:custGeom>
              <a:solidFill>
                <a:srgbClr val="009DE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2" name="Freeform 602"/>
              <p:cNvSpPr/>
              <p:nvPr/>
            </p:nvSpPr>
            <p:spPr bwMode="auto">
              <a:xfrm>
                <a:off x="3320" y="2062"/>
                <a:ext cx="1188" cy="567"/>
              </a:xfrm>
              <a:custGeom>
                <a:avLst/>
                <a:gdLst/>
                <a:ahLst/>
                <a:cxnLst>
                  <a:cxn ang="0">
                    <a:pos x="217" y="4861"/>
                  </a:cxn>
                  <a:cxn ang="0">
                    <a:pos x="10685" y="0"/>
                  </a:cxn>
                  <a:cxn ang="0">
                    <a:pos x="0" y="5102"/>
                  </a:cxn>
                  <a:cxn ang="0">
                    <a:pos x="31" y="5083"/>
                  </a:cxn>
                  <a:cxn ang="0">
                    <a:pos x="61" y="5061"/>
                  </a:cxn>
                  <a:cxn ang="0">
                    <a:pos x="90" y="5035"/>
                  </a:cxn>
                  <a:cxn ang="0">
                    <a:pos x="117" y="5007"/>
                  </a:cxn>
                  <a:cxn ang="0">
                    <a:pos x="144" y="4976"/>
                  </a:cxn>
                  <a:cxn ang="0">
                    <a:pos x="169" y="4942"/>
                  </a:cxn>
                  <a:cxn ang="0">
                    <a:pos x="192" y="4906"/>
                  </a:cxn>
                  <a:cxn ang="0">
                    <a:pos x="215" y="4867"/>
                  </a:cxn>
                  <a:cxn ang="0">
                    <a:pos x="217" y="4861"/>
                  </a:cxn>
                </a:cxnLst>
                <a:rect l="0" t="0" r="r" b="b"/>
                <a:pathLst>
                  <a:path w="10685" h="5102">
                    <a:moveTo>
                      <a:pt x="217" y="4861"/>
                    </a:moveTo>
                    <a:lnTo>
                      <a:pt x="10685" y="0"/>
                    </a:lnTo>
                    <a:lnTo>
                      <a:pt x="0" y="5102"/>
                    </a:lnTo>
                    <a:lnTo>
                      <a:pt x="31" y="5083"/>
                    </a:lnTo>
                    <a:lnTo>
                      <a:pt x="61" y="5061"/>
                    </a:lnTo>
                    <a:lnTo>
                      <a:pt x="90" y="5035"/>
                    </a:lnTo>
                    <a:lnTo>
                      <a:pt x="117" y="5007"/>
                    </a:lnTo>
                    <a:lnTo>
                      <a:pt x="144" y="4976"/>
                    </a:lnTo>
                    <a:lnTo>
                      <a:pt x="169" y="4942"/>
                    </a:lnTo>
                    <a:lnTo>
                      <a:pt x="192" y="4906"/>
                    </a:lnTo>
                    <a:lnTo>
                      <a:pt x="215" y="4867"/>
                    </a:lnTo>
                    <a:lnTo>
                      <a:pt x="217" y="4861"/>
                    </a:lnTo>
                    <a:close/>
                  </a:path>
                </a:pathLst>
              </a:custGeom>
              <a:solidFill>
                <a:srgbClr val="00A0E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3" name="Freeform 603"/>
              <p:cNvSpPr/>
              <p:nvPr/>
            </p:nvSpPr>
            <p:spPr bwMode="auto">
              <a:xfrm>
                <a:off x="3338" y="1834"/>
                <a:ext cx="1643" cy="779"/>
              </a:xfrm>
              <a:custGeom>
                <a:avLst/>
                <a:gdLst/>
                <a:ahLst/>
                <a:cxnLst>
                  <a:cxn ang="0">
                    <a:pos x="5152" y="4616"/>
                  </a:cxn>
                  <a:cxn ang="0">
                    <a:pos x="0" y="7009"/>
                  </a:cxn>
                  <a:cxn ang="0">
                    <a:pos x="13" y="6991"/>
                  </a:cxn>
                  <a:cxn ang="0">
                    <a:pos x="36" y="6955"/>
                  </a:cxn>
                  <a:cxn ang="0">
                    <a:pos x="59" y="6916"/>
                  </a:cxn>
                  <a:cxn ang="0">
                    <a:pos x="80" y="6874"/>
                  </a:cxn>
                  <a:cxn ang="0">
                    <a:pos x="100" y="6830"/>
                  </a:cxn>
                  <a:cxn ang="0">
                    <a:pos x="103" y="6821"/>
                  </a:cxn>
                  <a:cxn ang="0">
                    <a:pos x="14791" y="0"/>
                  </a:cxn>
                  <a:cxn ang="0">
                    <a:pos x="14783" y="6"/>
                  </a:cxn>
                  <a:cxn ang="0">
                    <a:pos x="14753" y="28"/>
                  </a:cxn>
                  <a:cxn ang="0">
                    <a:pos x="14723" y="47"/>
                  </a:cxn>
                  <a:cxn ang="0">
                    <a:pos x="5152" y="4616"/>
                  </a:cxn>
                </a:cxnLst>
                <a:rect l="0" t="0" r="r" b="b"/>
                <a:pathLst>
                  <a:path w="14791" h="7009">
                    <a:moveTo>
                      <a:pt x="5152" y="4616"/>
                    </a:moveTo>
                    <a:lnTo>
                      <a:pt x="0" y="7009"/>
                    </a:lnTo>
                    <a:lnTo>
                      <a:pt x="13" y="6991"/>
                    </a:lnTo>
                    <a:lnTo>
                      <a:pt x="36" y="6955"/>
                    </a:lnTo>
                    <a:lnTo>
                      <a:pt x="59" y="6916"/>
                    </a:lnTo>
                    <a:lnTo>
                      <a:pt x="80" y="6874"/>
                    </a:lnTo>
                    <a:lnTo>
                      <a:pt x="100" y="6830"/>
                    </a:lnTo>
                    <a:lnTo>
                      <a:pt x="103" y="6821"/>
                    </a:lnTo>
                    <a:lnTo>
                      <a:pt x="14791" y="0"/>
                    </a:lnTo>
                    <a:lnTo>
                      <a:pt x="14783" y="6"/>
                    </a:lnTo>
                    <a:lnTo>
                      <a:pt x="14753" y="28"/>
                    </a:lnTo>
                    <a:lnTo>
                      <a:pt x="14723" y="47"/>
                    </a:lnTo>
                    <a:lnTo>
                      <a:pt x="5152" y="4616"/>
                    </a:lnTo>
                    <a:close/>
                  </a:path>
                </a:pathLst>
              </a:custGeom>
              <a:solidFill>
                <a:srgbClr val="00A3E4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4" name="Freeform 604"/>
              <p:cNvSpPr/>
              <p:nvPr/>
            </p:nvSpPr>
            <p:spPr bwMode="auto">
              <a:xfrm>
                <a:off x="3344" y="1821"/>
                <a:ext cx="1649" cy="781"/>
              </a:xfrm>
              <a:custGeom>
                <a:avLst/>
                <a:gdLst/>
                <a:ahLst/>
                <a:cxnLst>
                  <a:cxn ang="0">
                    <a:pos x="10468" y="2168"/>
                  </a:cxn>
                  <a:cxn ang="0">
                    <a:pos x="0" y="7029"/>
                  </a:cxn>
                  <a:cxn ang="0">
                    <a:pos x="19" y="6993"/>
                  </a:cxn>
                  <a:cxn ang="0">
                    <a:pos x="39" y="6949"/>
                  </a:cxn>
                  <a:cxn ang="0">
                    <a:pos x="57" y="6901"/>
                  </a:cxn>
                  <a:cxn ang="0">
                    <a:pos x="72" y="6856"/>
                  </a:cxn>
                  <a:cxn ang="0">
                    <a:pos x="14834" y="0"/>
                  </a:cxn>
                  <a:cxn ang="0">
                    <a:pos x="14830" y="7"/>
                  </a:cxn>
                  <a:cxn ang="0">
                    <a:pos x="14805" y="40"/>
                  </a:cxn>
                  <a:cxn ang="0">
                    <a:pos x="14779" y="71"/>
                  </a:cxn>
                  <a:cxn ang="0">
                    <a:pos x="14751" y="99"/>
                  </a:cxn>
                  <a:cxn ang="0">
                    <a:pos x="14722" y="125"/>
                  </a:cxn>
                  <a:cxn ang="0">
                    <a:pos x="14692" y="147"/>
                  </a:cxn>
                  <a:cxn ang="0">
                    <a:pos x="14662" y="166"/>
                  </a:cxn>
                  <a:cxn ang="0">
                    <a:pos x="10468" y="2168"/>
                  </a:cxn>
                </a:cxnLst>
                <a:rect l="0" t="0" r="r" b="b"/>
                <a:pathLst>
                  <a:path w="14834" h="7029">
                    <a:moveTo>
                      <a:pt x="10468" y="2168"/>
                    </a:moveTo>
                    <a:lnTo>
                      <a:pt x="0" y="7029"/>
                    </a:lnTo>
                    <a:lnTo>
                      <a:pt x="19" y="6993"/>
                    </a:lnTo>
                    <a:lnTo>
                      <a:pt x="39" y="6949"/>
                    </a:lnTo>
                    <a:lnTo>
                      <a:pt x="57" y="6901"/>
                    </a:lnTo>
                    <a:lnTo>
                      <a:pt x="72" y="6856"/>
                    </a:lnTo>
                    <a:lnTo>
                      <a:pt x="14834" y="0"/>
                    </a:lnTo>
                    <a:lnTo>
                      <a:pt x="14830" y="7"/>
                    </a:lnTo>
                    <a:lnTo>
                      <a:pt x="14805" y="40"/>
                    </a:lnTo>
                    <a:lnTo>
                      <a:pt x="14779" y="71"/>
                    </a:lnTo>
                    <a:lnTo>
                      <a:pt x="14751" y="99"/>
                    </a:lnTo>
                    <a:lnTo>
                      <a:pt x="14722" y="125"/>
                    </a:lnTo>
                    <a:lnTo>
                      <a:pt x="14692" y="147"/>
                    </a:lnTo>
                    <a:lnTo>
                      <a:pt x="14662" y="166"/>
                    </a:lnTo>
                    <a:lnTo>
                      <a:pt x="10468" y="2168"/>
                    </a:lnTo>
                    <a:close/>
                  </a:path>
                </a:pathLst>
              </a:custGeom>
              <a:solidFill>
                <a:srgbClr val="00A6E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5" name="Freeform 605"/>
              <p:cNvSpPr/>
              <p:nvPr/>
            </p:nvSpPr>
            <p:spPr bwMode="auto">
              <a:xfrm>
                <a:off x="3349" y="1811"/>
                <a:ext cx="1650" cy="781"/>
              </a:xfrm>
              <a:custGeom>
                <a:avLst/>
                <a:gdLst/>
                <a:ahLst/>
                <a:cxnLst>
                  <a:cxn ang="0">
                    <a:pos x="14688" y="215"/>
                  </a:cxn>
                  <a:cxn ang="0">
                    <a:pos x="0" y="7036"/>
                  </a:cxn>
                  <a:cxn ang="0">
                    <a:pos x="15" y="6997"/>
                  </a:cxn>
                  <a:cxn ang="0">
                    <a:pos x="31" y="6949"/>
                  </a:cxn>
                  <a:cxn ang="0">
                    <a:pos x="48" y="6897"/>
                  </a:cxn>
                  <a:cxn ang="0">
                    <a:pos x="54" y="6871"/>
                  </a:cxn>
                  <a:cxn ang="0">
                    <a:pos x="14847" y="0"/>
                  </a:cxn>
                  <a:cxn ang="0">
                    <a:pos x="14834" y="27"/>
                  </a:cxn>
                  <a:cxn ang="0">
                    <a:pos x="14812" y="66"/>
                  </a:cxn>
                  <a:cxn ang="0">
                    <a:pos x="14788" y="103"/>
                  </a:cxn>
                  <a:cxn ang="0">
                    <a:pos x="14763" y="136"/>
                  </a:cxn>
                  <a:cxn ang="0">
                    <a:pos x="14737" y="167"/>
                  </a:cxn>
                  <a:cxn ang="0">
                    <a:pos x="14709" y="195"/>
                  </a:cxn>
                  <a:cxn ang="0">
                    <a:pos x="14688" y="215"/>
                  </a:cxn>
                </a:cxnLst>
                <a:rect l="0" t="0" r="r" b="b"/>
                <a:pathLst>
                  <a:path w="14847" h="7036">
                    <a:moveTo>
                      <a:pt x="14688" y="215"/>
                    </a:moveTo>
                    <a:lnTo>
                      <a:pt x="0" y="7036"/>
                    </a:lnTo>
                    <a:lnTo>
                      <a:pt x="15" y="6997"/>
                    </a:lnTo>
                    <a:lnTo>
                      <a:pt x="31" y="6949"/>
                    </a:lnTo>
                    <a:lnTo>
                      <a:pt x="48" y="6897"/>
                    </a:lnTo>
                    <a:lnTo>
                      <a:pt x="54" y="6871"/>
                    </a:lnTo>
                    <a:lnTo>
                      <a:pt x="14847" y="0"/>
                    </a:lnTo>
                    <a:lnTo>
                      <a:pt x="14834" y="27"/>
                    </a:lnTo>
                    <a:lnTo>
                      <a:pt x="14812" y="66"/>
                    </a:lnTo>
                    <a:lnTo>
                      <a:pt x="14788" y="103"/>
                    </a:lnTo>
                    <a:lnTo>
                      <a:pt x="14763" y="136"/>
                    </a:lnTo>
                    <a:lnTo>
                      <a:pt x="14737" y="167"/>
                    </a:lnTo>
                    <a:lnTo>
                      <a:pt x="14709" y="195"/>
                    </a:lnTo>
                    <a:lnTo>
                      <a:pt x="14688" y="215"/>
                    </a:lnTo>
                    <a:close/>
                  </a:path>
                </a:pathLst>
              </a:custGeom>
              <a:solidFill>
                <a:srgbClr val="00A9E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6" name="Freeform 606"/>
              <p:cNvSpPr/>
              <p:nvPr/>
            </p:nvSpPr>
            <p:spPr bwMode="auto">
              <a:xfrm>
                <a:off x="3352" y="1801"/>
                <a:ext cx="1651" cy="782"/>
              </a:xfrm>
              <a:custGeom>
                <a:avLst/>
                <a:gdLst/>
                <a:ahLst/>
                <a:cxnLst>
                  <a:cxn ang="0">
                    <a:pos x="14762" y="183"/>
                  </a:cxn>
                  <a:cxn ang="0">
                    <a:pos x="0" y="7039"/>
                  </a:cxn>
                  <a:cxn ang="0">
                    <a:pos x="1" y="7036"/>
                  </a:cxn>
                  <a:cxn ang="0">
                    <a:pos x="18" y="6984"/>
                  </a:cxn>
                  <a:cxn ang="0">
                    <a:pos x="30" y="6930"/>
                  </a:cxn>
                  <a:cxn ang="0">
                    <a:pos x="42" y="6879"/>
                  </a:cxn>
                  <a:cxn ang="0">
                    <a:pos x="14856" y="0"/>
                  </a:cxn>
                  <a:cxn ang="0">
                    <a:pos x="14845" y="28"/>
                  </a:cxn>
                  <a:cxn ang="0">
                    <a:pos x="14826" y="72"/>
                  </a:cxn>
                  <a:cxn ang="0">
                    <a:pos x="14804" y="114"/>
                  </a:cxn>
                  <a:cxn ang="0">
                    <a:pos x="14782" y="153"/>
                  </a:cxn>
                  <a:cxn ang="0">
                    <a:pos x="14762" y="183"/>
                  </a:cxn>
                </a:cxnLst>
                <a:rect l="0" t="0" r="r" b="b"/>
                <a:pathLst>
                  <a:path w="14856" h="7039">
                    <a:moveTo>
                      <a:pt x="14762" y="183"/>
                    </a:moveTo>
                    <a:lnTo>
                      <a:pt x="0" y="7039"/>
                    </a:lnTo>
                    <a:lnTo>
                      <a:pt x="1" y="7036"/>
                    </a:lnTo>
                    <a:lnTo>
                      <a:pt x="18" y="6984"/>
                    </a:lnTo>
                    <a:lnTo>
                      <a:pt x="30" y="6930"/>
                    </a:lnTo>
                    <a:lnTo>
                      <a:pt x="42" y="6879"/>
                    </a:lnTo>
                    <a:lnTo>
                      <a:pt x="14856" y="0"/>
                    </a:lnTo>
                    <a:lnTo>
                      <a:pt x="14845" y="28"/>
                    </a:lnTo>
                    <a:lnTo>
                      <a:pt x="14826" y="72"/>
                    </a:lnTo>
                    <a:lnTo>
                      <a:pt x="14804" y="114"/>
                    </a:lnTo>
                    <a:lnTo>
                      <a:pt x="14782" y="153"/>
                    </a:lnTo>
                    <a:lnTo>
                      <a:pt x="14762" y="183"/>
                    </a:lnTo>
                    <a:close/>
                  </a:path>
                </a:pathLst>
              </a:custGeom>
              <a:solidFill>
                <a:srgbClr val="00ACE8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7" name="Freeform 607"/>
              <p:cNvSpPr/>
              <p:nvPr/>
            </p:nvSpPr>
            <p:spPr bwMode="auto">
              <a:xfrm>
                <a:off x="3355" y="1792"/>
                <a:ext cx="1651" cy="782"/>
              </a:xfrm>
              <a:custGeom>
                <a:avLst/>
                <a:gdLst/>
                <a:ahLst/>
                <a:cxnLst>
                  <a:cxn ang="0">
                    <a:pos x="14793" y="171"/>
                  </a:cxn>
                  <a:cxn ang="0">
                    <a:pos x="0" y="7042"/>
                  </a:cxn>
                  <a:cxn ang="0">
                    <a:pos x="6" y="7014"/>
                  </a:cxn>
                  <a:cxn ang="0">
                    <a:pos x="19" y="6959"/>
                  </a:cxn>
                  <a:cxn ang="0">
                    <a:pos x="30" y="6902"/>
                  </a:cxn>
                  <a:cxn ang="0">
                    <a:pos x="32" y="6887"/>
                  </a:cxn>
                  <a:cxn ang="0">
                    <a:pos x="14861" y="0"/>
                  </a:cxn>
                  <a:cxn ang="0">
                    <a:pos x="14857" y="16"/>
                  </a:cxn>
                  <a:cxn ang="0">
                    <a:pos x="14840" y="64"/>
                  </a:cxn>
                  <a:cxn ang="0">
                    <a:pos x="14821" y="112"/>
                  </a:cxn>
                  <a:cxn ang="0">
                    <a:pos x="14802" y="156"/>
                  </a:cxn>
                  <a:cxn ang="0">
                    <a:pos x="14793" y="171"/>
                  </a:cxn>
                </a:cxnLst>
                <a:rect l="0" t="0" r="r" b="b"/>
                <a:pathLst>
                  <a:path w="14861" h="7042">
                    <a:moveTo>
                      <a:pt x="14793" y="171"/>
                    </a:moveTo>
                    <a:lnTo>
                      <a:pt x="0" y="7042"/>
                    </a:lnTo>
                    <a:lnTo>
                      <a:pt x="6" y="7014"/>
                    </a:lnTo>
                    <a:lnTo>
                      <a:pt x="19" y="6959"/>
                    </a:lnTo>
                    <a:lnTo>
                      <a:pt x="30" y="6902"/>
                    </a:lnTo>
                    <a:lnTo>
                      <a:pt x="32" y="6887"/>
                    </a:lnTo>
                    <a:lnTo>
                      <a:pt x="14861" y="0"/>
                    </a:lnTo>
                    <a:lnTo>
                      <a:pt x="14857" y="16"/>
                    </a:lnTo>
                    <a:lnTo>
                      <a:pt x="14840" y="64"/>
                    </a:lnTo>
                    <a:lnTo>
                      <a:pt x="14821" y="112"/>
                    </a:lnTo>
                    <a:lnTo>
                      <a:pt x="14802" y="156"/>
                    </a:lnTo>
                    <a:lnTo>
                      <a:pt x="14793" y="171"/>
                    </a:lnTo>
                    <a:close/>
                  </a:path>
                </a:pathLst>
              </a:custGeom>
              <a:solidFill>
                <a:srgbClr val="1EAFE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8" name="Freeform 608"/>
              <p:cNvSpPr/>
              <p:nvPr/>
            </p:nvSpPr>
            <p:spPr bwMode="auto">
              <a:xfrm>
                <a:off x="3357" y="1783"/>
                <a:ext cx="1652" cy="782"/>
              </a:xfrm>
              <a:custGeom>
                <a:avLst/>
                <a:gdLst/>
                <a:ahLst/>
                <a:cxnLst>
                  <a:cxn ang="0">
                    <a:pos x="14814" y="164"/>
                  </a:cxn>
                  <a:cxn ang="0">
                    <a:pos x="0" y="7043"/>
                  </a:cxn>
                  <a:cxn ang="0">
                    <a:pos x="1" y="7039"/>
                  </a:cxn>
                  <a:cxn ang="0">
                    <a:pos x="12" y="6982"/>
                  </a:cxn>
                  <a:cxn ang="0">
                    <a:pos x="21" y="6922"/>
                  </a:cxn>
                  <a:cxn ang="0">
                    <a:pos x="24" y="6892"/>
                  </a:cxn>
                  <a:cxn ang="0">
                    <a:pos x="14865" y="0"/>
                  </a:cxn>
                  <a:cxn ang="0">
                    <a:pos x="14854" y="44"/>
                  </a:cxn>
                  <a:cxn ang="0">
                    <a:pos x="14839" y="96"/>
                  </a:cxn>
                  <a:cxn ang="0">
                    <a:pos x="14822" y="144"/>
                  </a:cxn>
                  <a:cxn ang="0">
                    <a:pos x="14814" y="164"/>
                  </a:cxn>
                </a:cxnLst>
                <a:rect l="0" t="0" r="r" b="b"/>
                <a:pathLst>
                  <a:path w="14865" h="7043">
                    <a:moveTo>
                      <a:pt x="14814" y="164"/>
                    </a:moveTo>
                    <a:lnTo>
                      <a:pt x="0" y="7043"/>
                    </a:lnTo>
                    <a:lnTo>
                      <a:pt x="1" y="7039"/>
                    </a:lnTo>
                    <a:lnTo>
                      <a:pt x="12" y="6982"/>
                    </a:lnTo>
                    <a:lnTo>
                      <a:pt x="21" y="6922"/>
                    </a:lnTo>
                    <a:lnTo>
                      <a:pt x="24" y="6892"/>
                    </a:lnTo>
                    <a:lnTo>
                      <a:pt x="14865" y="0"/>
                    </a:lnTo>
                    <a:lnTo>
                      <a:pt x="14854" y="44"/>
                    </a:lnTo>
                    <a:lnTo>
                      <a:pt x="14839" y="96"/>
                    </a:lnTo>
                    <a:lnTo>
                      <a:pt x="14822" y="144"/>
                    </a:lnTo>
                    <a:lnTo>
                      <a:pt x="14814" y="164"/>
                    </a:lnTo>
                    <a:close/>
                  </a:path>
                </a:pathLst>
              </a:custGeom>
              <a:solidFill>
                <a:srgbClr val="35B3E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29" name="Freeform 609"/>
              <p:cNvSpPr/>
              <p:nvPr/>
            </p:nvSpPr>
            <p:spPr bwMode="auto">
              <a:xfrm>
                <a:off x="3359" y="1774"/>
                <a:ext cx="1652" cy="783"/>
              </a:xfrm>
              <a:custGeom>
                <a:avLst/>
                <a:gdLst/>
                <a:ahLst/>
                <a:cxnLst>
                  <a:cxn ang="0">
                    <a:pos x="14829" y="158"/>
                  </a:cxn>
                  <a:cxn ang="0">
                    <a:pos x="0" y="7045"/>
                  </a:cxn>
                  <a:cxn ang="0">
                    <a:pos x="7" y="7000"/>
                  </a:cxn>
                  <a:cxn ang="0">
                    <a:pos x="14" y="6939"/>
                  </a:cxn>
                  <a:cxn ang="0">
                    <a:pos x="18" y="6897"/>
                  </a:cxn>
                  <a:cxn ang="0">
                    <a:pos x="14868" y="0"/>
                  </a:cxn>
                  <a:cxn ang="0">
                    <a:pos x="14866" y="13"/>
                  </a:cxn>
                  <a:cxn ang="0">
                    <a:pos x="14854" y="68"/>
                  </a:cxn>
                  <a:cxn ang="0">
                    <a:pos x="14840" y="122"/>
                  </a:cxn>
                  <a:cxn ang="0">
                    <a:pos x="14829" y="158"/>
                  </a:cxn>
                </a:cxnLst>
                <a:rect l="0" t="0" r="r" b="b"/>
                <a:pathLst>
                  <a:path w="14868" h="7045">
                    <a:moveTo>
                      <a:pt x="14829" y="158"/>
                    </a:moveTo>
                    <a:lnTo>
                      <a:pt x="0" y="7045"/>
                    </a:lnTo>
                    <a:lnTo>
                      <a:pt x="7" y="7000"/>
                    </a:lnTo>
                    <a:lnTo>
                      <a:pt x="14" y="6939"/>
                    </a:lnTo>
                    <a:lnTo>
                      <a:pt x="18" y="6897"/>
                    </a:lnTo>
                    <a:lnTo>
                      <a:pt x="14868" y="0"/>
                    </a:lnTo>
                    <a:lnTo>
                      <a:pt x="14866" y="13"/>
                    </a:lnTo>
                    <a:lnTo>
                      <a:pt x="14854" y="68"/>
                    </a:lnTo>
                    <a:lnTo>
                      <a:pt x="14840" y="122"/>
                    </a:lnTo>
                    <a:lnTo>
                      <a:pt x="14829" y="158"/>
                    </a:lnTo>
                    <a:close/>
                  </a:path>
                </a:pathLst>
              </a:custGeom>
              <a:solidFill>
                <a:srgbClr val="44B6E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0" name="Freeform 610"/>
              <p:cNvSpPr/>
              <p:nvPr/>
            </p:nvSpPr>
            <p:spPr bwMode="auto">
              <a:xfrm>
                <a:off x="3360" y="1765"/>
                <a:ext cx="1652" cy="783"/>
              </a:xfrm>
              <a:custGeom>
                <a:avLst/>
                <a:gdLst/>
                <a:ahLst/>
                <a:cxnLst>
                  <a:cxn ang="0">
                    <a:pos x="14841" y="155"/>
                  </a:cxn>
                  <a:cxn ang="0">
                    <a:pos x="0" y="7047"/>
                  </a:cxn>
                  <a:cxn ang="0">
                    <a:pos x="4" y="7016"/>
                  </a:cxn>
                  <a:cxn ang="0">
                    <a:pos x="10" y="6953"/>
                  </a:cxn>
                  <a:cxn ang="0">
                    <a:pos x="13" y="6902"/>
                  </a:cxn>
                  <a:cxn ang="0">
                    <a:pos x="14871" y="0"/>
                  </a:cxn>
                  <a:cxn ang="0">
                    <a:pos x="14867" y="33"/>
                  </a:cxn>
                  <a:cxn ang="0">
                    <a:pos x="14856" y="90"/>
                  </a:cxn>
                  <a:cxn ang="0">
                    <a:pos x="14844" y="145"/>
                  </a:cxn>
                  <a:cxn ang="0">
                    <a:pos x="14841" y="155"/>
                  </a:cxn>
                </a:cxnLst>
                <a:rect l="0" t="0" r="r" b="b"/>
                <a:pathLst>
                  <a:path w="14871" h="7047">
                    <a:moveTo>
                      <a:pt x="14841" y="155"/>
                    </a:moveTo>
                    <a:lnTo>
                      <a:pt x="0" y="7047"/>
                    </a:lnTo>
                    <a:lnTo>
                      <a:pt x="4" y="7016"/>
                    </a:lnTo>
                    <a:lnTo>
                      <a:pt x="10" y="6953"/>
                    </a:lnTo>
                    <a:lnTo>
                      <a:pt x="13" y="6902"/>
                    </a:lnTo>
                    <a:lnTo>
                      <a:pt x="14871" y="0"/>
                    </a:lnTo>
                    <a:lnTo>
                      <a:pt x="14867" y="33"/>
                    </a:lnTo>
                    <a:lnTo>
                      <a:pt x="14856" y="90"/>
                    </a:lnTo>
                    <a:lnTo>
                      <a:pt x="14844" y="145"/>
                    </a:lnTo>
                    <a:lnTo>
                      <a:pt x="14841" y="155"/>
                    </a:lnTo>
                    <a:close/>
                  </a:path>
                </a:pathLst>
              </a:custGeom>
              <a:solidFill>
                <a:srgbClr val="52BAE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1" name="Freeform 611"/>
              <p:cNvSpPr/>
              <p:nvPr/>
            </p:nvSpPr>
            <p:spPr bwMode="auto">
              <a:xfrm>
                <a:off x="3361" y="1757"/>
                <a:ext cx="1652" cy="783"/>
              </a:xfrm>
              <a:custGeom>
                <a:avLst/>
                <a:gdLst/>
                <a:ahLst/>
                <a:cxnLst>
                  <a:cxn ang="0">
                    <a:pos x="14850" y="151"/>
                  </a:cxn>
                  <a:cxn ang="0">
                    <a:pos x="0" y="7048"/>
                  </a:cxn>
                  <a:cxn ang="0">
                    <a:pos x="2" y="7027"/>
                  </a:cxn>
                  <a:cxn ang="0">
                    <a:pos x="6" y="6963"/>
                  </a:cxn>
                  <a:cxn ang="0">
                    <a:pos x="8" y="6903"/>
                  </a:cxn>
                  <a:cxn ang="0">
                    <a:pos x="14873" y="0"/>
                  </a:cxn>
                  <a:cxn ang="0">
                    <a:pos x="14867" y="48"/>
                  </a:cxn>
                  <a:cxn ang="0">
                    <a:pos x="14859" y="107"/>
                  </a:cxn>
                  <a:cxn ang="0">
                    <a:pos x="14850" y="151"/>
                  </a:cxn>
                </a:cxnLst>
                <a:rect l="0" t="0" r="r" b="b"/>
                <a:pathLst>
                  <a:path w="14873" h="7048">
                    <a:moveTo>
                      <a:pt x="14850" y="151"/>
                    </a:moveTo>
                    <a:lnTo>
                      <a:pt x="0" y="7048"/>
                    </a:lnTo>
                    <a:lnTo>
                      <a:pt x="2" y="7027"/>
                    </a:lnTo>
                    <a:lnTo>
                      <a:pt x="6" y="6963"/>
                    </a:lnTo>
                    <a:lnTo>
                      <a:pt x="8" y="6903"/>
                    </a:lnTo>
                    <a:lnTo>
                      <a:pt x="14873" y="0"/>
                    </a:lnTo>
                    <a:lnTo>
                      <a:pt x="14867" y="48"/>
                    </a:lnTo>
                    <a:lnTo>
                      <a:pt x="14859" y="107"/>
                    </a:lnTo>
                    <a:lnTo>
                      <a:pt x="14850" y="151"/>
                    </a:lnTo>
                    <a:close/>
                  </a:path>
                </a:pathLst>
              </a:custGeom>
              <a:solidFill>
                <a:srgbClr val="60BEE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2" name="Freeform 612"/>
              <p:cNvSpPr/>
              <p:nvPr/>
            </p:nvSpPr>
            <p:spPr bwMode="auto">
              <a:xfrm>
                <a:off x="3361" y="1749"/>
                <a:ext cx="1653" cy="783"/>
              </a:xfrm>
              <a:custGeom>
                <a:avLst/>
                <a:gdLst/>
                <a:ahLst/>
                <a:cxnLst>
                  <a:cxn ang="0">
                    <a:pos x="14858" y="147"/>
                  </a:cxn>
                  <a:cxn ang="0">
                    <a:pos x="0" y="7049"/>
                  </a:cxn>
                  <a:cxn ang="0">
                    <a:pos x="1" y="7036"/>
                  </a:cxn>
                  <a:cxn ang="0">
                    <a:pos x="3" y="6970"/>
                  </a:cxn>
                  <a:cxn ang="0">
                    <a:pos x="3" y="6906"/>
                  </a:cxn>
                  <a:cxn ang="0">
                    <a:pos x="14875" y="0"/>
                  </a:cxn>
                  <a:cxn ang="0">
                    <a:pos x="14870" y="59"/>
                  </a:cxn>
                  <a:cxn ang="0">
                    <a:pos x="14862" y="121"/>
                  </a:cxn>
                  <a:cxn ang="0">
                    <a:pos x="14858" y="147"/>
                  </a:cxn>
                </a:cxnLst>
                <a:rect l="0" t="0" r="r" b="b"/>
                <a:pathLst>
                  <a:path w="14875" h="7049">
                    <a:moveTo>
                      <a:pt x="14858" y="147"/>
                    </a:moveTo>
                    <a:lnTo>
                      <a:pt x="0" y="7049"/>
                    </a:lnTo>
                    <a:lnTo>
                      <a:pt x="1" y="7036"/>
                    </a:lnTo>
                    <a:lnTo>
                      <a:pt x="3" y="6970"/>
                    </a:lnTo>
                    <a:lnTo>
                      <a:pt x="3" y="6906"/>
                    </a:lnTo>
                    <a:lnTo>
                      <a:pt x="14875" y="0"/>
                    </a:lnTo>
                    <a:lnTo>
                      <a:pt x="14870" y="59"/>
                    </a:lnTo>
                    <a:lnTo>
                      <a:pt x="14862" y="121"/>
                    </a:lnTo>
                    <a:lnTo>
                      <a:pt x="14858" y="147"/>
                    </a:lnTo>
                    <a:close/>
                  </a:path>
                </a:pathLst>
              </a:custGeom>
              <a:solidFill>
                <a:srgbClr val="6CC2E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3" name="Freeform 613"/>
              <p:cNvSpPr/>
              <p:nvPr/>
            </p:nvSpPr>
            <p:spPr bwMode="auto">
              <a:xfrm>
                <a:off x="3361" y="1741"/>
                <a:ext cx="1653" cy="783"/>
              </a:xfrm>
              <a:custGeom>
                <a:avLst/>
                <a:gdLst/>
                <a:ahLst/>
                <a:cxnLst>
                  <a:cxn ang="0">
                    <a:pos x="14866" y="146"/>
                  </a:cxn>
                  <a:cxn ang="0">
                    <a:pos x="1" y="7049"/>
                  </a:cxn>
                  <a:cxn ang="0">
                    <a:pos x="1" y="7043"/>
                  </a:cxn>
                  <a:cxn ang="0">
                    <a:pos x="1" y="6976"/>
                  </a:cxn>
                  <a:cxn ang="0">
                    <a:pos x="0" y="6910"/>
                  </a:cxn>
                  <a:cxn ang="0">
                    <a:pos x="14877" y="0"/>
                  </a:cxn>
                  <a:cxn ang="0">
                    <a:pos x="14877" y="5"/>
                  </a:cxn>
                  <a:cxn ang="0">
                    <a:pos x="14873" y="69"/>
                  </a:cxn>
                  <a:cxn ang="0">
                    <a:pos x="14868" y="132"/>
                  </a:cxn>
                  <a:cxn ang="0">
                    <a:pos x="14866" y="146"/>
                  </a:cxn>
                </a:cxnLst>
                <a:rect l="0" t="0" r="r" b="b"/>
                <a:pathLst>
                  <a:path w="14877" h="7049">
                    <a:moveTo>
                      <a:pt x="14866" y="146"/>
                    </a:moveTo>
                    <a:lnTo>
                      <a:pt x="1" y="7049"/>
                    </a:lnTo>
                    <a:lnTo>
                      <a:pt x="1" y="7043"/>
                    </a:lnTo>
                    <a:lnTo>
                      <a:pt x="1" y="6976"/>
                    </a:lnTo>
                    <a:lnTo>
                      <a:pt x="0" y="6910"/>
                    </a:lnTo>
                    <a:lnTo>
                      <a:pt x="14877" y="0"/>
                    </a:lnTo>
                    <a:lnTo>
                      <a:pt x="14877" y="5"/>
                    </a:lnTo>
                    <a:lnTo>
                      <a:pt x="14873" y="69"/>
                    </a:lnTo>
                    <a:lnTo>
                      <a:pt x="14868" y="132"/>
                    </a:lnTo>
                    <a:lnTo>
                      <a:pt x="14866" y="146"/>
                    </a:lnTo>
                    <a:close/>
                  </a:path>
                </a:pathLst>
              </a:custGeom>
              <a:solidFill>
                <a:srgbClr val="79C6F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4" name="Freeform 614"/>
              <p:cNvSpPr/>
              <p:nvPr/>
            </p:nvSpPr>
            <p:spPr bwMode="auto">
              <a:xfrm>
                <a:off x="3361" y="1733"/>
                <a:ext cx="1654" cy="783"/>
              </a:xfrm>
              <a:custGeom>
                <a:avLst/>
                <a:gdLst/>
                <a:ahLst/>
                <a:cxnLst>
                  <a:cxn ang="0">
                    <a:pos x="14876" y="144"/>
                  </a:cxn>
                  <a:cxn ang="0">
                    <a:pos x="4" y="7050"/>
                  </a:cxn>
                  <a:cxn ang="0">
                    <a:pos x="4" y="7047"/>
                  </a:cxn>
                  <a:cxn ang="0">
                    <a:pos x="3" y="6978"/>
                  </a:cxn>
                  <a:cxn ang="0">
                    <a:pos x="0" y="6912"/>
                  </a:cxn>
                  <a:cxn ang="0">
                    <a:pos x="14883" y="0"/>
                  </a:cxn>
                  <a:cxn ang="0">
                    <a:pos x="14883" y="10"/>
                  </a:cxn>
                  <a:cxn ang="0">
                    <a:pos x="14880" y="76"/>
                  </a:cxn>
                  <a:cxn ang="0">
                    <a:pos x="14876" y="140"/>
                  </a:cxn>
                  <a:cxn ang="0">
                    <a:pos x="14876" y="144"/>
                  </a:cxn>
                </a:cxnLst>
                <a:rect l="0" t="0" r="r" b="b"/>
                <a:pathLst>
                  <a:path w="14883" h="7050">
                    <a:moveTo>
                      <a:pt x="14876" y="144"/>
                    </a:moveTo>
                    <a:lnTo>
                      <a:pt x="4" y="7050"/>
                    </a:lnTo>
                    <a:lnTo>
                      <a:pt x="4" y="7047"/>
                    </a:lnTo>
                    <a:lnTo>
                      <a:pt x="3" y="6978"/>
                    </a:lnTo>
                    <a:lnTo>
                      <a:pt x="0" y="6912"/>
                    </a:lnTo>
                    <a:lnTo>
                      <a:pt x="14883" y="0"/>
                    </a:lnTo>
                    <a:lnTo>
                      <a:pt x="14883" y="10"/>
                    </a:lnTo>
                    <a:lnTo>
                      <a:pt x="14880" y="76"/>
                    </a:lnTo>
                    <a:lnTo>
                      <a:pt x="14876" y="140"/>
                    </a:lnTo>
                    <a:lnTo>
                      <a:pt x="14876" y="144"/>
                    </a:lnTo>
                    <a:close/>
                  </a:path>
                </a:pathLst>
              </a:custGeom>
              <a:solidFill>
                <a:srgbClr val="84CAF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5" name="Freeform 615"/>
              <p:cNvSpPr/>
              <p:nvPr/>
            </p:nvSpPr>
            <p:spPr bwMode="auto">
              <a:xfrm>
                <a:off x="3361" y="1725"/>
                <a:ext cx="1654" cy="784"/>
              </a:xfrm>
              <a:custGeom>
                <a:avLst/>
                <a:gdLst/>
                <a:ahLst/>
                <a:cxnLst>
                  <a:cxn ang="0">
                    <a:pos x="14884" y="141"/>
                  </a:cxn>
                  <a:cxn ang="0">
                    <a:pos x="7" y="7051"/>
                  </a:cxn>
                  <a:cxn ang="0">
                    <a:pos x="7" y="7048"/>
                  </a:cxn>
                  <a:cxn ang="0">
                    <a:pos x="4" y="6978"/>
                  </a:cxn>
                  <a:cxn ang="0">
                    <a:pos x="0" y="6914"/>
                  </a:cxn>
                  <a:cxn ang="0">
                    <a:pos x="14887" y="0"/>
                  </a:cxn>
                  <a:cxn ang="0">
                    <a:pos x="14887" y="13"/>
                  </a:cxn>
                  <a:cxn ang="0">
                    <a:pos x="14887" y="80"/>
                  </a:cxn>
                  <a:cxn ang="0">
                    <a:pos x="14884" y="141"/>
                  </a:cxn>
                </a:cxnLst>
                <a:rect l="0" t="0" r="r" b="b"/>
                <a:pathLst>
                  <a:path w="14887" h="7051">
                    <a:moveTo>
                      <a:pt x="14884" y="141"/>
                    </a:moveTo>
                    <a:lnTo>
                      <a:pt x="7" y="7051"/>
                    </a:lnTo>
                    <a:lnTo>
                      <a:pt x="7" y="7048"/>
                    </a:lnTo>
                    <a:lnTo>
                      <a:pt x="4" y="6978"/>
                    </a:lnTo>
                    <a:lnTo>
                      <a:pt x="0" y="6914"/>
                    </a:lnTo>
                    <a:lnTo>
                      <a:pt x="14887" y="0"/>
                    </a:lnTo>
                    <a:lnTo>
                      <a:pt x="14887" y="13"/>
                    </a:lnTo>
                    <a:lnTo>
                      <a:pt x="14887" y="80"/>
                    </a:lnTo>
                    <a:lnTo>
                      <a:pt x="14884" y="141"/>
                    </a:lnTo>
                    <a:close/>
                  </a:path>
                </a:pathLst>
              </a:custGeom>
              <a:solidFill>
                <a:srgbClr val="90CFF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6" name="Freeform 616"/>
              <p:cNvSpPr/>
              <p:nvPr/>
            </p:nvSpPr>
            <p:spPr bwMode="auto">
              <a:xfrm>
                <a:off x="3360" y="1718"/>
                <a:ext cx="1655" cy="783"/>
              </a:xfrm>
              <a:custGeom>
                <a:avLst/>
                <a:gdLst/>
                <a:ahLst/>
                <a:cxnLst>
                  <a:cxn ang="0">
                    <a:pos x="14894" y="139"/>
                  </a:cxn>
                  <a:cxn ang="0">
                    <a:pos x="11" y="7051"/>
                  </a:cxn>
                  <a:cxn ang="0">
                    <a:pos x="11" y="7047"/>
                  </a:cxn>
                  <a:cxn ang="0">
                    <a:pos x="6" y="6976"/>
                  </a:cxn>
                  <a:cxn ang="0">
                    <a:pos x="0" y="6916"/>
                  </a:cxn>
                  <a:cxn ang="0">
                    <a:pos x="14892" y="0"/>
                  </a:cxn>
                  <a:cxn ang="0">
                    <a:pos x="14892" y="13"/>
                  </a:cxn>
                  <a:cxn ang="0">
                    <a:pos x="14894" y="82"/>
                  </a:cxn>
                  <a:cxn ang="0">
                    <a:pos x="14894" y="139"/>
                  </a:cxn>
                </a:cxnLst>
                <a:rect l="0" t="0" r="r" b="b"/>
                <a:pathLst>
                  <a:path w="14894" h="7051">
                    <a:moveTo>
                      <a:pt x="14894" y="139"/>
                    </a:moveTo>
                    <a:lnTo>
                      <a:pt x="11" y="7051"/>
                    </a:lnTo>
                    <a:lnTo>
                      <a:pt x="11" y="7047"/>
                    </a:lnTo>
                    <a:lnTo>
                      <a:pt x="6" y="6976"/>
                    </a:lnTo>
                    <a:lnTo>
                      <a:pt x="0" y="6916"/>
                    </a:lnTo>
                    <a:lnTo>
                      <a:pt x="14892" y="0"/>
                    </a:lnTo>
                    <a:lnTo>
                      <a:pt x="14892" y="13"/>
                    </a:lnTo>
                    <a:lnTo>
                      <a:pt x="14894" y="82"/>
                    </a:lnTo>
                    <a:lnTo>
                      <a:pt x="14894" y="139"/>
                    </a:lnTo>
                    <a:close/>
                  </a:path>
                </a:pathLst>
              </a:custGeom>
              <a:solidFill>
                <a:srgbClr val="9DD4F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7" name="Freeform 617"/>
              <p:cNvSpPr/>
              <p:nvPr/>
            </p:nvSpPr>
            <p:spPr bwMode="auto">
              <a:xfrm>
                <a:off x="3359" y="1710"/>
                <a:ext cx="1656" cy="784"/>
              </a:xfrm>
              <a:custGeom>
                <a:avLst/>
                <a:gdLst/>
                <a:ahLst/>
                <a:cxnLst>
                  <a:cxn ang="0">
                    <a:pos x="14903" y="137"/>
                  </a:cxn>
                  <a:cxn ang="0">
                    <a:pos x="16" y="7051"/>
                  </a:cxn>
                  <a:cxn ang="0">
                    <a:pos x="15" y="7044"/>
                  </a:cxn>
                  <a:cxn ang="0">
                    <a:pos x="8" y="6972"/>
                  </a:cxn>
                  <a:cxn ang="0">
                    <a:pos x="0" y="6919"/>
                  </a:cxn>
                  <a:cxn ang="0">
                    <a:pos x="14897" y="0"/>
                  </a:cxn>
                  <a:cxn ang="0">
                    <a:pos x="14898" y="11"/>
                  </a:cxn>
                  <a:cxn ang="0">
                    <a:pos x="14901" y="81"/>
                  </a:cxn>
                  <a:cxn ang="0">
                    <a:pos x="14903" y="137"/>
                  </a:cxn>
                </a:cxnLst>
                <a:rect l="0" t="0" r="r" b="b"/>
                <a:pathLst>
                  <a:path w="14903" h="7051">
                    <a:moveTo>
                      <a:pt x="14903" y="137"/>
                    </a:moveTo>
                    <a:lnTo>
                      <a:pt x="16" y="7051"/>
                    </a:lnTo>
                    <a:lnTo>
                      <a:pt x="15" y="7044"/>
                    </a:lnTo>
                    <a:lnTo>
                      <a:pt x="8" y="6972"/>
                    </a:lnTo>
                    <a:lnTo>
                      <a:pt x="0" y="6919"/>
                    </a:lnTo>
                    <a:lnTo>
                      <a:pt x="14897" y="0"/>
                    </a:lnTo>
                    <a:lnTo>
                      <a:pt x="14898" y="11"/>
                    </a:lnTo>
                    <a:lnTo>
                      <a:pt x="14901" y="81"/>
                    </a:lnTo>
                    <a:lnTo>
                      <a:pt x="14903" y="137"/>
                    </a:lnTo>
                    <a:close/>
                  </a:path>
                </a:pathLst>
              </a:custGeom>
              <a:solidFill>
                <a:srgbClr val="ABDAF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8" name="Freeform 618"/>
              <p:cNvSpPr/>
              <p:nvPr/>
            </p:nvSpPr>
            <p:spPr bwMode="auto">
              <a:xfrm>
                <a:off x="3358" y="1703"/>
                <a:ext cx="1657" cy="783"/>
              </a:xfrm>
              <a:custGeom>
                <a:avLst/>
                <a:gdLst/>
                <a:ahLst/>
                <a:cxnLst>
                  <a:cxn ang="0">
                    <a:pos x="14909" y="136"/>
                  </a:cxn>
                  <a:cxn ang="0">
                    <a:pos x="17" y="7052"/>
                  </a:cxn>
                  <a:cxn ang="0">
                    <a:pos x="16" y="7040"/>
                  </a:cxn>
                  <a:cxn ang="0">
                    <a:pos x="6" y="6967"/>
                  </a:cxn>
                  <a:cxn ang="0">
                    <a:pos x="0" y="6921"/>
                  </a:cxn>
                  <a:cxn ang="0">
                    <a:pos x="14901" y="0"/>
                  </a:cxn>
                  <a:cxn ang="0">
                    <a:pos x="14901" y="8"/>
                  </a:cxn>
                  <a:cxn ang="0">
                    <a:pos x="14906" y="79"/>
                  </a:cxn>
                  <a:cxn ang="0">
                    <a:pos x="14909" y="136"/>
                  </a:cxn>
                </a:cxnLst>
                <a:rect l="0" t="0" r="r" b="b"/>
                <a:pathLst>
                  <a:path w="14909" h="7052">
                    <a:moveTo>
                      <a:pt x="14909" y="136"/>
                    </a:moveTo>
                    <a:lnTo>
                      <a:pt x="17" y="7052"/>
                    </a:lnTo>
                    <a:lnTo>
                      <a:pt x="16" y="7040"/>
                    </a:lnTo>
                    <a:lnTo>
                      <a:pt x="6" y="6967"/>
                    </a:lnTo>
                    <a:lnTo>
                      <a:pt x="0" y="6921"/>
                    </a:lnTo>
                    <a:lnTo>
                      <a:pt x="14901" y="0"/>
                    </a:lnTo>
                    <a:lnTo>
                      <a:pt x="14901" y="8"/>
                    </a:lnTo>
                    <a:lnTo>
                      <a:pt x="14906" y="79"/>
                    </a:lnTo>
                    <a:lnTo>
                      <a:pt x="14909" y="136"/>
                    </a:lnTo>
                    <a:close/>
                  </a:path>
                </a:pathLst>
              </a:custGeom>
              <a:solidFill>
                <a:srgbClr val="B9E0F8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39" name="Freeform 619"/>
              <p:cNvSpPr/>
              <p:nvPr/>
            </p:nvSpPr>
            <p:spPr bwMode="auto">
              <a:xfrm>
                <a:off x="3357" y="1695"/>
                <a:ext cx="1657" cy="784"/>
              </a:xfrm>
              <a:custGeom>
                <a:avLst/>
                <a:gdLst/>
                <a:ahLst/>
                <a:cxnLst>
                  <a:cxn ang="0">
                    <a:pos x="14916" y="135"/>
                  </a:cxn>
                  <a:cxn ang="0">
                    <a:pos x="19" y="7054"/>
                  </a:cxn>
                  <a:cxn ang="0">
                    <a:pos x="17" y="7034"/>
                  </a:cxn>
                  <a:cxn ang="0">
                    <a:pos x="7" y="6961"/>
                  </a:cxn>
                  <a:cxn ang="0">
                    <a:pos x="0" y="6922"/>
                  </a:cxn>
                  <a:cxn ang="0">
                    <a:pos x="14904" y="0"/>
                  </a:cxn>
                  <a:cxn ang="0">
                    <a:pos x="14905" y="4"/>
                  </a:cxn>
                  <a:cxn ang="0">
                    <a:pos x="14912" y="75"/>
                  </a:cxn>
                  <a:cxn ang="0">
                    <a:pos x="14916" y="135"/>
                  </a:cxn>
                </a:cxnLst>
                <a:rect l="0" t="0" r="r" b="b"/>
                <a:pathLst>
                  <a:path w="14916" h="7054">
                    <a:moveTo>
                      <a:pt x="14916" y="135"/>
                    </a:moveTo>
                    <a:lnTo>
                      <a:pt x="19" y="7054"/>
                    </a:lnTo>
                    <a:lnTo>
                      <a:pt x="17" y="7034"/>
                    </a:lnTo>
                    <a:lnTo>
                      <a:pt x="7" y="6961"/>
                    </a:lnTo>
                    <a:lnTo>
                      <a:pt x="0" y="6922"/>
                    </a:lnTo>
                    <a:lnTo>
                      <a:pt x="14904" y="0"/>
                    </a:lnTo>
                    <a:lnTo>
                      <a:pt x="14905" y="4"/>
                    </a:lnTo>
                    <a:lnTo>
                      <a:pt x="14912" y="75"/>
                    </a:lnTo>
                    <a:lnTo>
                      <a:pt x="14916" y="135"/>
                    </a:lnTo>
                    <a:close/>
                  </a:path>
                </a:pathLst>
              </a:custGeom>
              <a:solidFill>
                <a:srgbClr val="C6E6F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0" name="Freeform 620"/>
              <p:cNvSpPr/>
              <p:nvPr/>
            </p:nvSpPr>
            <p:spPr bwMode="auto">
              <a:xfrm>
                <a:off x="3355" y="1688"/>
                <a:ext cx="1659" cy="784"/>
              </a:xfrm>
              <a:custGeom>
                <a:avLst/>
                <a:gdLst/>
                <a:ahLst/>
                <a:cxnLst>
                  <a:cxn ang="0">
                    <a:pos x="14924" y="134"/>
                  </a:cxn>
                  <a:cxn ang="0">
                    <a:pos x="23" y="7055"/>
                  </a:cxn>
                  <a:cxn ang="0">
                    <a:pos x="19" y="7028"/>
                  </a:cxn>
                  <a:cxn ang="0">
                    <a:pos x="7" y="6955"/>
                  </a:cxn>
                  <a:cxn ang="0">
                    <a:pos x="0" y="6925"/>
                  </a:cxn>
                  <a:cxn ang="0">
                    <a:pos x="14909" y="0"/>
                  </a:cxn>
                  <a:cxn ang="0">
                    <a:pos x="14917" y="71"/>
                  </a:cxn>
                  <a:cxn ang="0">
                    <a:pos x="14924" y="134"/>
                  </a:cxn>
                </a:cxnLst>
                <a:rect l="0" t="0" r="r" b="b"/>
                <a:pathLst>
                  <a:path w="14924" h="7055">
                    <a:moveTo>
                      <a:pt x="14924" y="134"/>
                    </a:moveTo>
                    <a:lnTo>
                      <a:pt x="23" y="7055"/>
                    </a:lnTo>
                    <a:lnTo>
                      <a:pt x="19" y="7028"/>
                    </a:lnTo>
                    <a:lnTo>
                      <a:pt x="7" y="6955"/>
                    </a:lnTo>
                    <a:lnTo>
                      <a:pt x="0" y="6925"/>
                    </a:lnTo>
                    <a:lnTo>
                      <a:pt x="14909" y="0"/>
                    </a:lnTo>
                    <a:lnTo>
                      <a:pt x="14917" y="71"/>
                    </a:lnTo>
                    <a:lnTo>
                      <a:pt x="14924" y="134"/>
                    </a:lnTo>
                    <a:close/>
                  </a:path>
                </a:pathLst>
              </a:custGeom>
              <a:solidFill>
                <a:srgbClr val="D5ECF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1" name="Freeform 621"/>
              <p:cNvSpPr/>
              <p:nvPr/>
            </p:nvSpPr>
            <p:spPr bwMode="auto">
              <a:xfrm>
                <a:off x="3354" y="1681"/>
                <a:ext cx="1659" cy="783"/>
              </a:xfrm>
              <a:custGeom>
                <a:avLst/>
                <a:gdLst/>
                <a:ahLst/>
                <a:cxnLst>
                  <a:cxn ang="0">
                    <a:pos x="14929" y="131"/>
                  </a:cxn>
                  <a:cxn ang="0">
                    <a:pos x="25" y="7053"/>
                  </a:cxn>
                  <a:cxn ang="0">
                    <a:pos x="20" y="7019"/>
                  </a:cxn>
                  <a:cxn ang="0">
                    <a:pos x="6" y="6948"/>
                  </a:cxn>
                  <a:cxn ang="0">
                    <a:pos x="0" y="6925"/>
                  </a:cxn>
                  <a:cxn ang="0">
                    <a:pos x="14912" y="0"/>
                  </a:cxn>
                  <a:cxn ang="0">
                    <a:pos x="14921" y="61"/>
                  </a:cxn>
                  <a:cxn ang="0">
                    <a:pos x="14929" y="131"/>
                  </a:cxn>
                </a:cxnLst>
                <a:rect l="0" t="0" r="r" b="b"/>
                <a:pathLst>
                  <a:path w="14929" h="7053">
                    <a:moveTo>
                      <a:pt x="14929" y="131"/>
                    </a:moveTo>
                    <a:lnTo>
                      <a:pt x="25" y="7053"/>
                    </a:lnTo>
                    <a:lnTo>
                      <a:pt x="20" y="7019"/>
                    </a:lnTo>
                    <a:lnTo>
                      <a:pt x="6" y="6948"/>
                    </a:lnTo>
                    <a:lnTo>
                      <a:pt x="0" y="6925"/>
                    </a:lnTo>
                    <a:lnTo>
                      <a:pt x="14912" y="0"/>
                    </a:lnTo>
                    <a:lnTo>
                      <a:pt x="14921" y="61"/>
                    </a:lnTo>
                    <a:lnTo>
                      <a:pt x="14929" y="131"/>
                    </a:lnTo>
                    <a:close/>
                  </a:path>
                </a:pathLst>
              </a:custGeom>
              <a:solidFill>
                <a:srgbClr val="E7F4F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2" name="Freeform 622"/>
              <p:cNvSpPr/>
              <p:nvPr/>
            </p:nvSpPr>
            <p:spPr bwMode="auto">
              <a:xfrm>
                <a:off x="3352" y="1673"/>
                <a:ext cx="1660" cy="784"/>
              </a:xfrm>
              <a:custGeom>
                <a:avLst/>
                <a:gdLst/>
                <a:ahLst/>
                <a:cxnLst>
                  <a:cxn ang="0">
                    <a:pos x="14937" y="130"/>
                  </a:cxn>
                  <a:cxn ang="0">
                    <a:pos x="28" y="7055"/>
                  </a:cxn>
                  <a:cxn ang="0">
                    <a:pos x="21" y="7014"/>
                  </a:cxn>
                  <a:cxn ang="0">
                    <a:pos x="5" y="6944"/>
                  </a:cxn>
                  <a:cxn ang="0">
                    <a:pos x="0" y="6928"/>
                  </a:cxn>
                  <a:cxn ang="0">
                    <a:pos x="14916" y="0"/>
                  </a:cxn>
                  <a:cxn ang="0">
                    <a:pos x="14925" y="54"/>
                  </a:cxn>
                  <a:cxn ang="0">
                    <a:pos x="14936" y="127"/>
                  </a:cxn>
                  <a:cxn ang="0">
                    <a:pos x="14937" y="130"/>
                  </a:cxn>
                </a:cxnLst>
                <a:rect l="0" t="0" r="r" b="b"/>
                <a:pathLst>
                  <a:path w="14937" h="7055">
                    <a:moveTo>
                      <a:pt x="14937" y="130"/>
                    </a:moveTo>
                    <a:lnTo>
                      <a:pt x="28" y="7055"/>
                    </a:lnTo>
                    <a:lnTo>
                      <a:pt x="21" y="7014"/>
                    </a:lnTo>
                    <a:lnTo>
                      <a:pt x="5" y="6944"/>
                    </a:lnTo>
                    <a:lnTo>
                      <a:pt x="0" y="6928"/>
                    </a:lnTo>
                    <a:lnTo>
                      <a:pt x="14916" y="0"/>
                    </a:lnTo>
                    <a:lnTo>
                      <a:pt x="14925" y="54"/>
                    </a:lnTo>
                    <a:lnTo>
                      <a:pt x="14936" y="127"/>
                    </a:lnTo>
                    <a:lnTo>
                      <a:pt x="14937" y="130"/>
                    </a:lnTo>
                    <a:close/>
                  </a:path>
                </a:pathLst>
              </a:custGeom>
              <a:solidFill>
                <a:srgbClr val="F6FB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3" name="Freeform 623"/>
              <p:cNvSpPr/>
              <p:nvPr/>
            </p:nvSpPr>
            <p:spPr bwMode="auto">
              <a:xfrm>
                <a:off x="3351" y="1666"/>
                <a:ext cx="1660" cy="784"/>
              </a:xfrm>
              <a:custGeom>
                <a:avLst/>
                <a:gdLst/>
                <a:ahLst/>
                <a:cxnLst>
                  <a:cxn ang="0">
                    <a:pos x="14943" y="130"/>
                  </a:cxn>
                  <a:cxn ang="0">
                    <a:pos x="31" y="7055"/>
                  </a:cxn>
                  <a:cxn ang="0">
                    <a:pos x="21" y="7008"/>
                  </a:cxn>
                  <a:cxn ang="0">
                    <a:pos x="3" y="6939"/>
                  </a:cxn>
                  <a:cxn ang="0">
                    <a:pos x="0" y="6929"/>
                  </a:cxn>
                  <a:cxn ang="0">
                    <a:pos x="14919" y="0"/>
                  </a:cxn>
                  <a:cxn ang="0">
                    <a:pos x="14929" y="46"/>
                  </a:cxn>
                  <a:cxn ang="0">
                    <a:pos x="14941" y="118"/>
                  </a:cxn>
                  <a:cxn ang="0">
                    <a:pos x="14943" y="130"/>
                  </a:cxn>
                </a:cxnLst>
                <a:rect l="0" t="0" r="r" b="b"/>
                <a:pathLst>
                  <a:path w="14943" h="7055">
                    <a:moveTo>
                      <a:pt x="14943" y="130"/>
                    </a:moveTo>
                    <a:lnTo>
                      <a:pt x="31" y="7055"/>
                    </a:lnTo>
                    <a:lnTo>
                      <a:pt x="21" y="7008"/>
                    </a:lnTo>
                    <a:lnTo>
                      <a:pt x="3" y="6939"/>
                    </a:lnTo>
                    <a:lnTo>
                      <a:pt x="0" y="6929"/>
                    </a:lnTo>
                    <a:lnTo>
                      <a:pt x="14919" y="0"/>
                    </a:lnTo>
                    <a:lnTo>
                      <a:pt x="14929" y="46"/>
                    </a:lnTo>
                    <a:lnTo>
                      <a:pt x="14941" y="118"/>
                    </a:lnTo>
                    <a:lnTo>
                      <a:pt x="14943" y="130"/>
                    </a:lnTo>
                    <a:close/>
                  </a:path>
                </a:pathLst>
              </a:custGeom>
              <a:solidFill>
                <a:srgbClr val="F8FB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4" name="Freeform 624"/>
              <p:cNvSpPr/>
              <p:nvPr/>
            </p:nvSpPr>
            <p:spPr bwMode="auto">
              <a:xfrm>
                <a:off x="3349" y="1659"/>
                <a:ext cx="1661" cy="784"/>
              </a:xfrm>
              <a:custGeom>
                <a:avLst/>
                <a:gdLst/>
                <a:ahLst/>
                <a:cxnLst>
                  <a:cxn ang="0">
                    <a:pos x="14949" y="127"/>
                  </a:cxn>
                  <a:cxn ang="0">
                    <a:pos x="33" y="7055"/>
                  </a:cxn>
                  <a:cxn ang="0">
                    <a:pos x="20" y="7002"/>
                  </a:cxn>
                  <a:cxn ang="0">
                    <a:pos x="2" y="6935"/>
                  </a:cxn>
                  <a:cxn ang="0">
                    <a:pos x="0" y="6930"/>
                  </a:cxn>
                  <a:cxn ang="0">
                    <a:pos x="14923" y="0"/>
                  </a:cxn>
                  <a:cxn ang="0">
                    <a:pos x="14932" y="37"/>
                  </a:cxn>
                  <a:cxn ang="0">
                    <a:pos x="14946" y="109"/>
                  </a:cxn>
                  <a:cxn ang="0">
                    <a:pos x="14949" y="127"/>
                  </a:cxn>
                </a:cxnLst>
                <a:rect l="0" t="0" r="r" b="b"/>
                <a:pathLst>
                  <a:path w="14949" h="7055">
                    <a:moveTo>
                      <a:pt x="14949" y="127"/>
                    </a:moveTo>
                    <a:lnTo>
                      <a:pt x="33" y="7055"/>
                    </a:lnTo>
                    <a:lnTo>
                      <a:pt x="20" y="7002"/>
                    </a:lnTo>
                    <a:lnTo>
                      <a:pt x="2" y="6935"/>
                    </a:lnTo>
                    <a:lnTo>
                      <a:pt x="0" y="6930"/>
                    </a:lnTo>
                    <a:lnTo>
                      <a:pt x="14923" y="0"/>
                    </a:lnTo>
                    <a:lnTo>
                      <a:pt x="14932" y="37"/>
                    </a:lnTo>
                    <a:lnTo>
                      <a:pt x="14946" y="109"/>
                    </a:lnTo>
                    <a:lnTo>
                      <a:pt x="14949" y="127"/>
                    </a:lnTo>
                    <a:close/>
                  </a:path>
                </a:pathLst>
              </a:custGeom>
              <a:solidFill>
                <a:srgbClr val="E8F2F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5" name="Freeform 625"/>
              <p:cNvSpPr/>
              <p:nvPr/>
            </p:nvSpPr>
            <p:spPr bwMode="auto">
              <a:xfrm>
                <a:off x="3347" y="1652"/>
                <a:ext cx="1661" cy="784"/>
              </a:xfrm>
              <a:custGeom>
                <a:avLst/>
                <a:gdLst/>
                <a:ahLst/>
                <a:cxnLst>
                  <a:cxn ang="0">
                    <a:pos x="14955" y="127"/>
                  </a:cxn>
                  <a:cxn ang="0">
                    <a:pos x="36" y="7056"/>
                  </a:cxn>
                  <a:cxn ang="0">
                    <a:pos x="21" y="6999"/>
                  </a:cxn>
                  <a:cxn ang="0">
                    <a:pos x="0" y="6933"/>
                  </a:cxn>
                  <a:cxn ang="0">
                    <a:pos x="0" y="6932"/>
                  </a:cxn>
                  <a:cxn ang="0">
                    <a:pos x="14927" y="0"/>
                  </a:cxn>
                  <a:cxn ang="0">
                    <a:pos x="14935" y="31"/>
                  </a:cxn>
                  <a:cxn ang="0">
                    <a:pos x="14951" y="101"/>
                  </a:cxn>
                  <a:cxn ang="0">
                    <a:pos x="14955" y="127"/>
                  </a:cxn>
                </a:cxnLst>
                <a:rect l="0" t="0" r="r" b="b"/>
                <a:pathLst>
                  <a:path w="14955" h="7056">
                    <a:moveTo>
                      <a:pt x="14955" y="127"/>
                    </a:moveTo>
                    <a:lnTo>
                      <a:pt x="36" y="7056"/>
                    </a:lnTo>
                    <a:lnTo>
                      <a:pt x="21" y="6999"/>
                    </a:lnTo>
                    <a:lnTo>
                      <a:pt x="0" y="6933"/>
                    </a:lnTo>
                    <a:lnTo>
                      <a:pt x="0" y="6932"/>
                    </a:lnTo>
                    <a:lnTo>
                      <a:pt x="14927" y="0"/>
                    </a:lnTo>
                    <a:lnTo>
                      <a:pt x="14935" y="31"/>
                    </a:lnTo>
                    <a:lnTo>
                      <a:pt x="14951" y="101"/>
                    </a:lnTo>
                    <a:lnTo>
                      <a:pt x="14955" y="127"/>
                    </a:lnTo>
                    <a:close/>
                  </a:path>
                </a:pathLst>
              </a:custGeom>
              <a:solidFill>
                <a:srgbClr val="D9E9F8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6" name="Freeform 626"/>
              <p:cNvSpPr/>
              <p:nvPr/>
            </p:nvSpPr>
            <p:spPr bwMode="auto">
              <a:xfrm>
                <a:off x="3344" y="1645"/>
                <a:ext cx="1663" cy="784"/>
              </a:xfrm>
              <a:custGeom>
                <a:avLst/>
                <a:gdLst/>
                <a:ahLst/>
                <a:cxnLst>
                  <a:cxn ang="0">
                    <a:pos x="14962" y="127"/>
                  </a:cxn>
                  <a:cxn ang="0">
                    <a:pos x="39" y="7057"/>
                  </a:cxn>
                  <a:cxn ang="0">
                    <a:pos x="20" y="6996"/>
                  </a:cxn>
                  <a:cxn ang="0">
                    <a:pos x="0" y="6935"/>
                  </a:cxn>
                  <a:cxn ang="0">
                    <a:pos x="14931" y="0"/>
                  </a:cxn>
                  <a:cxn ang="0">
                    <a:pos x="14938" y="25"/>
                  </a:cxn>
                  <a:cxn ang="0">
                    <a:pos x="14955" y="94"/>
                  </a:cxn>
                  <a:cxn ang="0">
                    <a:pos x="14962" y="127"/>
                  </a:cxn>
                </a:cxnLst>
                <a:rect l="0" t="0" r="r" b="b"/>
                <a:pathLst>
                  <a:path w="14962" h="7057">
                    <a:moveTo>
                      <a:pt x="14962" y="127"/>
                    </a:moveTo>
                    <a:lnTo>
                      <a:pt x="39" y="7057"/>
                    </a:lnTo>
                    <a:lnTo>
                      <a:pt x="20" y="6996"/>
                    </a:lnTo>
                    <a:lnTo>
                      <a:pt x="0" y="6935"/>
                    </a:lnTo>
                    <a:lnTo>
                      <a:pt x="14931" y="0"/>
                    </a:lnTo>
                    <a:lnTo>
                      <a:pt x="14938" y="25"/>
                    </a:lnTo>
                    <a:lnTo>
                      <a:pt x="14955" y="94"/>
                    </a:lnTo>
                    <a:lnTo>
                      <a:pt x="14962" y="127"/>
                    </a:lnTo>
                    <a:close/>
                  </a:path>
                </a:pathLst>
              </a:custGeom>
              <a:solidFill>
                <a:srgbClr val="C9E0F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7" name="Freeform 627"/>
              <p:cNvSpPr/>
              <p:nvPr/>
            </p:nvSpPr>
            <p:spPr bwMode="auto">
              <a:xfrm>
                <a:off x="3342" y="1638"/>
                <a:ext cx="1663" cy="784"/>
              </a:xfrm>
              <a:custGeom>
                <a:avLst/>
                <a:gdLst/>
                <a:ahLst/>
                <a:cxnLst>
                  <a:cxn ang="0">
                    <a:pos x="14969" y="124"/>
                  </a:cxn>
                  <a:cxn ang="0">
                    <a:pos x="42" y="7056"/>
                  </a:cxn>
                  <a:cxn ang="0">
                    <a:pos x="21" y="6993"/>
                  </a:cxn>
                  <a:cxn ang="0">
                    <a:pos x="0" y="6936"/>
                  </a:cxn>
                  <a:cxn ang="0">
                    <a:pos x="14935" y="0"/>
                  </a:cxn>
                  <a:cxn ang="0">
                    <a:pos x="14941" y="19"/>
                  </a:cxn>
                  <a:cxn ang="0">
                    <a:pos x="14960" y="86"/>
                  </a:cxn>
                  <a:cxn ang="0">
                    <a:pos x="14969" y="124"/>
                  </a:cxn>
                </a:cxnLst>
                <a:rect l="0" t="0" r="r" b="b"/>
                <a:pathLst>
                  <a:path w="14969" h="7056">
                    <a:moveTo>
                      <a:pt x="14969" y="124"/>
                    </a:moveTo>
                    <a:lnTo>
                      <a:pt x="42" y="7056"/>
                    </a:lnTo>
                    <a:lnTo>
                      <a:pt x="21" y="6993"/>
                    </a:lnTo>
                    <a:lnTo>
                      <a:pt x="0" y="6936"/>
                    </a:lnTo>
                    <a:lnTo>
                      <a:pt x="14935" y="0"/>
                    </a:lnTo>
                    <a:lnTo>
                      <a:pt x="14941" y="19"/>
                    </a:lnTo>
                    <a:lnTo>
                      <a:pt x="14960" y="86"/>
                    </a:lnTo>
                    <a:lnTo>
                      <a:pt x="14969" y="124"/>
                    </a:lnTo>
                    <a:close/>
                  </a:path>
                </a:pathLst>
              </a:custGeom>
              <a:solidFill>
                <a:srgbClr val="BDDAF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8" name="Freeform 628"/>
              <p:cNvSpPr/>
              <p:nvPr/>
            </p:nvSpPr>
            <p:spPr bwMode="auto">
              <a:xfrm>
                <a:off x="3339" y="1631"/>
                <a:ext cx="1664" cy="785"/>
              </a:xfrm>
              <a:custGeom>
                <a:avLst/>
                <a:gdLst/>
                <a:ahLst/>
                <a:cxnLst>
                  <a:cxn ang="0">
                    <a:pos x="14975" y="123"/>
                  </a:cxn>
                  <a:cxn ang="0">
                    <a:pos x="44" y="7058"/>
                  </a:cxn>
                  <a:cxn ang="0">
                    <a:pos x="43" y="7055"/>
                  </a:cxn>
                  <a:cxn ang="0">
                    <a:pos x="20" y="6991"/>
                  </a:cxn>
                  <a:cxn ang="0">
                    <a:pos x="0" y="6938"/>
                  </a:cxn>
                  <a:cxn ang="0">
                    <a:pos x="14939" y="0"/>
                  </a:cxn>
                  <a:cxn ang="0">
                    <a:pos x="14943" y="16"/>
                  </a:cxn>
                  <a:cxn ang="0">
                    <a:pos x="14963" y="81"/>
                  </a:cxn>
                  <a:cxn ang="0">
                    <a:pos x="14975" y="123"/>
                  </a:cxn>
                </a:cxnLst>
                <a:rect l="0" t="0" r="r" b="b"/>
                <a:pathLst>
                  <a:path w="14975" h="7058">
                    <a:moveTo>
                      <a:pt x="14975" y="123"/>
                    </a:moveTo>
                    <a:lnTo>
                      <a:pt x="44" y="7058"/>
                    </a:lnTo>
                    <a:lnTo>
                      <a:pt x="43" y="7055"/>
                    </a:lnTo>
                    <a:lnTo>
                      <a:pt x="20" y="6991"/>
                    </a:lnTo>
                    <a:lnTo>
                      <a:pt x="0" y="6938"/>
                    </a:lnTo>
                    <a:lnTo>
                      <a:pt x="14939" y="0"/>
                    </a:lnTo>
                    <a:lnTo>
                      <a:pt x="14943" y="16"/>
                    </a:lnTo>
                    <a:lnTo>
                      <a:pt x="14963" y="81"/>
                    </a:lnTo>
                    <a:lnTo>
                      <a:pt x="14975" y="123"/>
                    </a:lnTo>
                    <a:close/>
                  </a:path>
                </a:pathLst>
              </a:custGeom>
              <a:solidFill>
                <a:srgbClr val="B1D3E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49" name="Freeform 629"/>
              <p:cNvSpPr/>
              <p:nvPr/>
            </p:nvSpPr>
            <p:spPr bwMode="auto">
              <a:xfrm>
                <a:off x="3337" y="1625"/>
                <a:ext cx="1664" cy="784"/>
              </a:xfrm>
              <a:custGeom>
                <a:avLst/>
                <a:gdLst/>
                <a:ahLst/>
                <a:cxnLst>
                  <a:cxn ang="0">
                    <a:pos x="14982" y="122"/>
                  </a:cxn>
                  <a:cxn ang="0">
                    <a:pos x="47" y="7058"/>
                  </a:cxn>
                  <a:cxn ang="0">
                    <a:pos x="45" y="7051"/>
                  </a:cxn>
                  <a:cxn ang="0">
                    <a:pos x="22" y="6990"/>
                  </a:cxn>
                  <a:cxn ang="0">
                    <a:pos x="0" y="6940"/>
                  </a:cxn>
                  <a:cxn ang="0">
                    <a:pos x="14943" y="0"/>
                  </a:cxn>
                  <a:cxn ang="0">
                    <a:pos x="14946" y="11"/>
                  </a:cxn>
                  <a:cxn ang="0">
                    <a:pos x="14968" y="76"/>
                  </a:cxn>
                  <a:cxn ang="0">
                    <a:pos x="14982" y="122"/>
                  </a:cxn>
                </a:cxnLst>
                <a:rect l="0" t="0" r="r" b="b"/>
                <a:pathLst>
                  <a:path w="14982" h="7058">
                    <a:moveTo>
                      <a:pt x="14982" y="122"/>
                    </a:moveTo>
                    <a:lnTo>
                      <a:pt x="47" y="7058"/>
                    </a:lnTo>
                    <a:lnTo>
                      <a:pt x="45" y="7051"/>
                    </a:lnTo>
                    <a:lnTo>
                      <a:pt x="22" y="6990"/>
                    </a:lnTo>
                    <a:lnTo>
                      <a:pt x="0" y="6940"/>
                    </a:lnTo>
                    <a:lnTo>
                      <a:pt x="14943" y="0"/>
                    </a:lnTo>
                    <a:lnTo>
                      <a:pt x="14946" y="11"/>
                    </a:lnTo>
                    <a:lnTo>
                      <a:pt x="14968" y="76"/>
                    </a:lnTo>
                    <a:lnTo>
                      <a:pt x="14982" y="122"/>
                    </a:lnTo>
                    <a:close/>
                  </a:path>
                </a:pathLst>
              </a:custGeom>
              <a:solidFill>
                <a:srgbClr val="A5CCEC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0" name="Freeform 630"/>
              <p:cNvSpPr/>
              <p:nvPr/>
            </p:nvSpPr>
            <p:spPr bwMode="auto">
              <a:xfrm>
                <a:off x="3334" y="1618"/>
                <a:ext cx="1665" cy="784"/>
              </a:xfrm>
              <a:custGeom>
                <a:avLst/>
                <a:gdLst/>
                <a:ahLst/>
                <a:cxnLst>
                  <a:cxn ang="0">
                    <a:pos x="14990" y="120"/>
                  </a:cxn>
                  <a:cxn ang="0">
                    <a:pos x="51" y="7058"/>
                  </a:cxn>
                  <a:cxn ang="0">
                    <a:pos x="48" y="7050"/>
                  </a:cxn>
                  <a:cxn ang="0">
                    <a:pos x="22" y="6990"/>
                  </a:cxn>
                  <a:cxn ang="0">
                    <a:pos x="0" y="6942"/>
                  </a:cxn>
                  <a:cxn ang="0">
                    <a:pos x="14946" y="0"/>
                  </a:cxn>
                  <a:cxn ang="0">
                    <a:pos x="14950" y="7"/>
                  </a:cxn>
                  <a:cxn ang="0">
                    <a:pos x="14972" y="71"/>
                  </a:cxn>
                  <a:cxn ang="0">
                    <a:pos x="14990" y="120"/>
                  </a:cxn>
                </a:cxnLst>
                <a:rect l="0" t="0" r="r" b="b"/>
                <a:pathLst>
                  <a:path w="14990" h="7058">
                    <a:moveTo>
                      <a:pt x="14990" y="120"/>
                    </a:moveTo>
                    <a:lnTo>
                      <a:pt x="51" y="7058"/>
                    </a:lnTo>
                    <a:lnTo>
                      <a:pt x="48" y="7050"/>
                    </a:lnTo>
                    <a:lnTo>
                      <a:pt x="22" y="6990"/>
                    </a:lnTo>
                    <a:lnTo>
                      <a:pt x="0" y="6942"/>
                    </a:lnTo>
                    <a:lnTo>
                      <a:pt x="14946" y="0"/>
                    </a:lnTo>
                    <a:lnTo>
                      <a:pt x="14950" y="7"/>
                    </a:lnTo>
                    <a:lnTo>
                      <a:pt x="14972" y="71"/>
                    </a:lnTo>
                    <a:lnTo>
                      <a:pt x="14990" y="120"/>
                    </a:lnTo>
                    <a:close/>
                  </a:path>
                </a:pathLst>
              </a:custGeom>
              <a:solidFill>
                <a:srgbClr val="9AC5E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1" name="Freeform 631"/>
              <p:cNvSpPr/>
              <p:nvPr/>
            </p:nvSpPr>
            <p:spPr bwMode="auto">
              <a:xfrm>
                <a:off x="3331" y="1611"/>
                <a:ext cx="1666" cy="785"/>
              </a:xfrm>
              <a:custGeom>
                <a:avLst/>
                <a:gdLst/>
                <a:ahLst/>
                <a:cxnLst>
                  <a:cxn ang="0">
                    <a:pos x="14997" y="119"/>
                  </a:cxn>
                  <a:cxn ang="0">
                    <a:pos x="54" y="7059"/>
                  </a:cxn>
                  <a:cxn ang="0">
                    <a:pos x="50" y="7049"/>
                  </a:cxn>
                  <a:cxn ang="0">
                    <a:pos x="24" y="6991"/>
                  </a:cxn>
                  <a:cxn ang="0">
                    <a:pos x="0" y="6944"/>
                  </a:cxn>
                  <a:cxn ang="0">
                    <a:pos x="14952" y="0"/>
                  </a:cxn>
                  <a:cxn ang="0">
                    <a:pos x="14954" y="5"/>
                  </a:cxn>
                  <a:cxn ang="0">
                    <a:pos x="14978" y="66"/>
                  </a:cxn>
                  <a:cxn ang="0">
                    <a:pos x="14997" y="119"/>
                  </a:cxn>
                </a:cxnLst>
                <a:rect l="0" t="0" r="r" b="b"/>
                <a:pathLst>
                  <a:path w="14997" h="7059">
                    <a:moveTo>
                      <a:pt x="14997" y="119"/>
                    </a:moveTo>
                    <a:lnTo>
                      <a:pt x="54" y="7059"/>
                    </a:lnTo>
                    <a:lnTo>
                      <a:pt x="50" y="7049"/>
                    </a:lnTo>
                    <a:lnTo>
                      <a:pt x="24" y="6991"/>
                    </a:lnTo>
                    <a:lnTo>
                      <a:pt x="0" y="6944"/>
                    </a:lnTo>
                    <a:lnTo>
                      <a:pt x="14952" y="0"/>
                    </a:lnTo>
                    <a:lnTo>
                      <a:pt x="14954" y="5"/>
                    </a:lnTo>
                    <a:lnTo>
                      <a:pt x="14978" y="66"/>
                    </a:lnTo>
                    <a:lnTo>
                      <a:pt x="14997" y="119"/>
                    </a:lnTo>
                    <a:close/>
                  </a:path>
                </a:pathLst>
              </a:custGeom>
              <a:solidFill>
                <a:srgbClr val="8FC0E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2" name="Freeform 632"/>
              <p:cNvSpPr/>
              <p:nvPr/>
            </p:nvSpPr>
            <p:spPr bwMode="auto">
              <a:xfrm>
                <a:off x="3327" y="1605"/>
                <a:ext cx="1667" cy="784"/>
              </a:xfrm>
              <a:custGeom>
                <a:avLst/>
                <a:gdLst/>
                <a:ahLst/>
                <a:cxnLst>
                  <a:cxn ang="0">
                    <a:pos x="15003" y="118"/>
                  </a:cxn>
                  <a:cxn ang="0">
                    <a:pos x="57" y="7060"/>
                  </a:cxn>
                  <a:cxn ang="0">
                    <a:pos x="53" y="7050"/>
                  </a:cxn>
                  <a:cxn ang="0">
                    <a:pos x="26" y="6995"/>
                  </a:cxn>
                  <a:cxn ang="0">
                    <a:pos x="0" y="6947"/>
                  </a:cxn>
                  <a:cxn ang="0">
                    <a:pos x="14956" y="0"/>
                  </a:cxn>
                  <a:cxn ang="0">
                    <a:pos x="14958" y="4"/>
                  </a:cxn>
                  <a:cxn ang="0">
                    <a:pos x="14983" y="64"/>
                  </a:cxn>
                  <a:cxn ang="0">
                    <a:pos x="15003" y="118"/>
                  </a:cxn>
                </a:cxnLst>
                <a:rect l="0" t="0" r="r" b="b"/>
                <a:pathLst>
                  <a:path w="15003" h="7060">
                    <a:moveTo>
                      <a:pt x="15003" y="118"/>
                    </a:moveTo>
                    <a:lnTo>
                      <a:pt x="57" y="7060"/>
                    </a:lnTo>
                    <a:lnTo>
                      <a:pt x="53" y="7050"/>
                    </a:lnTo>
                    <a:lnTo>
                      <a:pt x="26" y="6995"/>
                    </a:lnTo>
                    <a:lnTo>
                      <a:pt x="0" y="6947"/>
                    </a:lnTo>
                    <a:lnTo>
                      <a:pt x="14956" y="0"/>
                    </a:lnTo>
                    <a:lnTo>
                      <a:pt x="14958" y="4"/>
                    </a:lnTo>
                    <a:lnTo>
                      <a:pt x="14983" y="64"/>
                    </a:lnTo>
                    <a:lnTo>
                      <a:pt x="15003" y="118"/>
                    </a:lnTo>
                    <a:close/>
                  </a:path>
                </a:pathLst>
              </a:custGeom>
              <a:solidFill>
                <a:srgbClr val="85BBE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3" name="Freeform 633"/>
              <p:cNvSpPr/>
              <p:nvPr/>
            </p:nvSpPr>
            <p:spPr bwMode="auto">
              <a:xfrm>
                <a:off x="3324" y="1599"/>
                <a:ext cx="1668" cy="784"/>
              </a:xfrm>
              <a:custGeom>
                <a:avLst/>
                <a:gdLst/>
                <a:ahLst/>
                <a:cxnLst>
                  <a:cxn ang="0">
                    <a:pos x="15012" y="116"/>
                  </a:cxn>
                  <a:cxn ang="0">
                    <a:pos x="60" y="7060"/>
                  </a:cxn>
                  <a:cxn ang="0">
                    <a:pos x="57" y="7052"/>
                  </a:cxn>
                  <a:cxn ang="0">
                    <a:pos x="28" y="6998"/>
                  </a:cxn>
                  <a:cxn ang="0">
                    <a:pos x="0" y="6947"/>
                  </a:cxn>
                  <a:cxn ang="0">
                    <a:pos x="14960" y="0"/>
                  </a:cxn>
                  <a:cxn ang="0">
                    <a:pos x="14961" y="1"/>
                  </a:cxn>
                  <a:cxn ang="0">
                    <a:pos x="14967" y="12"/>
                  </a:cxn>
                  <a:cxn ang="0">
                    <a:pos x="14989" y="61"/>
                  </a:cxn>
                  <a:cxn ang="0">
                    <a:pos x="15012" y="116"/>
                  </a:cxn>
                </a:cxnLst>
                <a:rect l="0" t="0" r="r" b="b"/>
                <a:pathLst>
                  <a:path w="15012" h="7060">
                    <a:moveTo>
                      <a:pt x="15012" y="116"/>
                    </a:moveTo>
                    <a:lnTo>
                      <a:pt x="60" y="7060"/>
                    </a:lnTo>
                    <a:lnTo>
                      <a:pt x="57" y="7052"/>
                    </a:lnTo>
                    <a:lnTo>
                      <a:pt x="28" y="6998"/>
                    </a:lnTo>
                    <a:lnTo>
                      <a:pt x="0" y="6947"/>
                    </a:lnTo>
                    <a:lnTo>
                      <a:pt x="14960" y="0"/>
                    </a:lnTo>
                    <a:lnTo>
                      <a:pt x="14961" y="1"/>
                    </a:lnTo>
                    <a:lnTo>
                      <a:pt x="14967" y="12"/>
                    </a:lnTo>
                    <a:lnTo>
                      <a:pt x="14989" y="61"/>
                    </a:lnTo>
                    <a:lnTo>
                      <a:pt x="15012" y="116"/>
                    </a:lnTo>
                    <a:close/>
                  </a:path>
                </a:pathLst>
              </a:custGeom>
              <a:solidFill>
                <a:srgbClr val="7BB5E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4" name="Freeform 634"/>
              <p:cNvSpPr/>
              <p:nvPr/>
            </p:nvSpPr>
            <p:spPr bwMode="auto">
              <a:xfrm>
                <a:off x="3320" y="1592"/>
                <a:ext cx="1669" cy="785"/>
              </a:xfrm>
              <a:custGeom>
                <a:avLst/>
                <a:gdLst/>
                <a:ahLst/>
                <a:cxnLst>
                  <a:cxn ang="0">
                    <a:pos x="15021" y="114"/>
                  </a:cxn>
                  <a:cxn ang="0">
                    <a:pos x="65" y="7061"/>
                  </a:cxn>
                  <a:cxn ang="0">
                    <a:pos x="62" y="7055"/>
                  </a:cxn>
                  <a:cxn ang="0">
                    <a:pos x="33" y="7003"/>
                  </a:cxn>
                  <a:cxn ang="0">
                    <a:pos x="3" y="6954"/>
                  </a:cxn>
                  <a:cxn ang="0">
                    <a:pos x="0" y="6950"/>
                  </a:cxn>
                  <a:cxn ang="0">
                    <a:pos x="14966" y="0"/>
                  </a:cxn>
                  <a:cxn ang="0">
                    <a:pos x="14969" y="5"/>
                  </a:cxn>
                  <a:cxn ang="0">
                    <a:pos x="14995" y="59"/>
                  </a:cxn>
                  <a:cxn ang="0">
                    <a:pos x="14998" y="66"/>
                  </a:cxn>
                  <a:cxn ang="0">
                    <a:pos x="15021" y="114"/>
                  </a:cxn>
                </a:cxnLst>
                <a:rect l="0" t="0" r="r" b="b"/>
                <a:pathLst>
                  <a:path w="15021" h="7061">
                    <a:moveTo>
                      <a:pt x="15021" y="114"/>
                    </a:moveTo>
                    <a:lnTo>
                      <a:pt x="65" y="7061"/>
                    </a:lnTo>
                    <a:lnTo>
                      <a:pt x="62" y="7055"/>
                    </a:lnTo>
                    <a:lnTo>
                      <a:pt x="33" y="7003"/>
                    </a:lnTo>
                    <a:lnTo>
                      <a:pt x="3" y="6954"/>
                    </a:lnTo>
                    <a:lnTo>
                      <a:pt x="0" y="6950"/>
                    </a:lnTo>
                    <a:lnTo>
                      <a:pt x="14966" y="0"/>
                    </a:lnTo>
                    <a:lnTo>
                      <a:pt x="14969" y="5"/>
                    </a:lnTo>
                    <a:lnTo>
                      <a:pt x="14995" y="59"/>
                    </a:lnTo>
                    <a:lnTo>
                      <a:pt x="14998" y="66"/>
                    </a:lnTo>
                    <a:lnTo>
                      <a:pt x="15021" y="114"/>
                    </a:lnTo>
                    <a:close/>
                  </a:path>
                </a:pathLst>
              </a:custGeom>
              <a:solidFill>
                <a:srgbClr val="71B1E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5" name="Freeform 635"/>
              <p:cNvSpPr/>
              <p:nvPr/>
            </p:nvSpPr>
            <p:spPr bwMode="auto">
              <a:xfrm>
                <a:off x="3316" y="1586"/>
                <a:ext cx="1670" cy="784"/>
              </a:xfrm>
              <a:custGeom>
                <a:avLst/>
                <a:gdLst/>
                <a:ahLst/>
                <a:cxnLst>
                  <a:cxn ang="0">
                    <a:pos x="15029" y="113"/>
                  </a:cxn>
                  <a:cxn ang="0">
                    <a:pos x="69" y="7060"/>
                  </a:cxn>
                  <a:cxn ang="0">
                    <a:pos x="68" y="7059"/>
                  </a:cxn>
                  <a:cxn ang="0">
                    <a:pos x="38" y="7010"/>
                  </a:cxn>
                  <a:cxn ang="0">
                    <a:pos x="6" y="6962"/>
                  </a:cxn>
                  <a:cxn ang="0">
                    <a:pos x="0" y="6953"/>
                  </a:cxn>
                  <a:cxn ang="0">
                    <a:pos x="14972" y="0"/>
                  </a:cxn>
                  <a:cxn ang="0">
                    <a:pos x="14976" y="7"/>
                  </a:cxn>
                  <a:cxn ang="0">
                    <a:pos x="15004" y="61"/>
                  </a:cxn>
                  <a:cxn ang="0">
                    <a:pos x="15029" y="113"/>
                  </a:cxn>
                </a:cxnLst>
                <a:rect l="0" t="0" r="r" b="b"/>
                <a:pathLst>
                  <a:path w="15029" h="7060">
                    <a:moveTo>
                      <a:pt x="15029" y="113"/>
                    </a:moveTo>
                    <a:lnTo>
                      <a:pt x="69" y="7060"/>
                    </a:lnTo>
                    <a:lnTo>
                      <a:pt x="68" y="7059"/>
                    </a:lnTo>
                    <a:lnTo>
                      <a:pt x="38" y="7010"/>
                    </a:lnTo>
                    <a:lnTo>
                      <a:pt x="6" y="6962"/>
                    </a:lnTo>
                    <a:lnTo>
                      <a:pt x="0" y="6953"/>
                    </a:lnTo>
                    <a:lnTo>
                      <a:pt x="14972" y="0"/>
                    </a:lnTo>
                    <a:lnTo>
                      <a:pt x="14976" y="7"/>
                    </a:lnTo>
                    <a:lnTo>
                      <a:pt x="15004" y="61"/>
                    </a:lnTo>
                    <a:lnTo>
                      <a:pt x="15029" y="113"/>
                    </a:lnTo>
                    <a:close/>
                  </a:path>
                </a:pathLst>
              </a:custGeom>
              <a:solidFill>
                <a:srgbClr val="68ACD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6" name="Freeform 636"/>
              <p:cNvSpPr/>
              <p:nvPr/>
            </p:nvSpPr>
            <p:spPr bwMode="auto">
              <a:xfrm>
                <a:off x="3312" y="1580"/>
                <a:ext cx="1671" cy="784"/>
              </a:xfrm>
              <a:custGeom>
                <a:avLst/>
                <a:gdLst/>
                <a:ahLst/>
                <a:cxnLst>
                  <a:cxn ang="0">
                    <a:pos x="15039" y="111"/>
                  </a:cxn>
                  <a:cxn ang="0">
                    <a:pos x="73" y="7061"/>
                  </a:cxn>
                  <a:cxn ang="0">
                    <a:pos x="44" y="7017"/>
                  </a:cxn>
                  <a:cxn ang="0">
                    <a:pos x="13" y="6972"/>
                  </a:cxn>
                  <a:cxn ang="0">
                    <a:pos x="0" y="6956"/>
                  </a:cxn>
                  <a:cxn ang="0">
                    <a:pos x="14978" y="0"/>
                  </a:cxn>
                  <a:cxn ang="0">
                    <a:pos x="14984" y="10"/>
                  </a:cxn>
                  <a:cxn ang="0">
                    <a:pos x="15014" y="62"/>
                  </a:cxn>
                  <a:cxn ang="0">
                    <a:pos x="15039" y="111"/>
                  </a:cxn>
                </a:cxnLst>
                <a:rect l="0" t="0" r="r" b="b"/>
                <a:pathLst>
                  <a:path w="15039" h="7061">
                    <a:moveTo>
                      <a:pt x="15039" y="111"/>
                    </a:moveTo>
                    <a:lnTo>
                      <a:pt x="73" y="7061"/>
                    </a:lnTo>
                    <a:lnTo>
                      <a:pt x="44" y="7017"/>
                    </a:lnTo>
                    <a:lnTo>
                      <a:pt x="13" y="6972"/>
                    </a:lnTo>
                    <a:lnTo>
                      <a:pt x="0" y="6956"/>
                    </a:lnTo>
                    <a:lnTo>
                      <a:pt x="14978" y="0"/>
                    </a:lnTo>
                    <a:lnTo>
                      <a:pt x="14984" y="10"/>
                    </a:lnTo>
                    <a:lnTo>
                      <a:pt x="15014" y="62"/>
                    </a:lnTo>
                    <a:lnTo>
                      <a:pt x="15039" y="111"/>
                    </a:lnTo>
                    <a:close/>
                  </a:path>
                </a:pathLst>
              </a:custGeom>
              <a:solidFill>
                <a:srgbClr val="5EA8D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7" name="Freeform 637"/>
              <p:cNvSpPr/>
              <p:nvPr/>
            </p:nvSpPr>
            <p:spPr bwMode="auto">
              <a:xfrm>
                <a:off x="3308" y="1574"/>
                <a:ext cx="1672" cy="785"/>
              </a:xfrm>
              <a:custGeom>
                <a:avLst/>
                <a:gdLst/>
                <a:ahLst/>
                <a:cxnLst>
                  <a:cxn ang="0">
                    <a:pos x="15051" y="110"/>
                  </a:cxn>
                  <a:cxn ang="0">
                    <a:pos x="79" y="7063"/>
                  </a:cxn>
                  <a:cxn ang="0">
                    <a:pos x="54" y="7027"/>
                  </a:cxn>
                  <a:cxn ang="0">
                    <a:pos x="22" y="6985"/>
                  </a:cxn>
                  <a:cxn ang="0">
                    <a:pos x="0" y="6959"/>
                  </a:cxn>
                  <a:cxn ang="0">
                    <a:pos x="14985" y="0"/>
                  </a:cxn>
                  <a:cxn ang="0">
                    <a:pos x="14995" y="16"/>
                  </a:cxn>
                  <a:cxn ang="0">
                    <a:pos x="15025" y="65"/>
                  </a:cxn>
                  <a:cxn ang="0">
                    <a:pos x="15051" y="110"/>
                  </a:cxn>
                </a:cxnLst>
                <a:rect l="0" t="0" r="r" b="b"/>
                <a:pathLst>
                  <a:path w="15051" h="7063">
                    <a:moveTo>
                      <a:pt x="15051" y="110"/>
                    </a:moveTo>
                    <a:lnTo>
                      <a:pt x="79" y="7063"/>
                    </a:lnTo>
                    <a:lnTo>
                      <a:pt x="54" y="7027"/>
                    </a:lnTo>
                    <a:lnTo>
                      <a:pt x="22" y="6985"/>
                    </a:lnTo>
                    <a:lnTo>
                      <a:pt x="0" y="6959"/>
                    </a:lnTo>
                    <a:lnTo>
                      <a:pt x="14985" y="0"/>
                    </a:lnTo>
                    <a:lnTo>
                      <a:pt x="14995" y="16"/>
                    </a:lnTo>
                    <a:lnTo>
                      <a:pt x="15025" y="65"/>
                    </a:lnTo>
                    <a:lnTo>
                      <a:pt x="15051" y="110"/>
                    </a:lnTo>
                    <a:close/>
                  </a:path>
                </a:pathLst>
              </a:custGeom>
              <a:solidFill>
                <a:srgbClr val="55A4D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8" name="Freeform 638"/>
              <p:cNvSpPr/>
              <p:nvPr/>
            </p:nvSpPr>
            <p:spPr bwMode="auto">
              <a:xfrm>
                <a:off x="3303" y="1568"/>
                <a:ext cx="1673" cy="785"/>
              </a:xfrm>
              <a:custGeom>
                <a:avLst/>
                <a:gdLst/>
                <a:ahLst/>
                <a:cxnLst>
                  <a:cxn ang="0">
                    <a:pos x="15063" y="108"/>
                  </a:cxn>
                  <a:cxn ang="0">
                    <a:pos x="85" y="7064"/>
                  </a:cxn>
                  <a:cxn ang="0">
                    <a:pos x="66" y="7038"/>
                  </a:cxn>
                  <a:cxn ang="0">
                    <a:pos x="32" y="6998"/>
                  </a:cxn>
                  <a:cxn ang="0">
                    <a:pos x="0" y="6962"/>
                  </a:cxn>
                  <a:cxn ang="0">
                    <a:pos x="14993" y="0"/>
                  </a:cxn>
                  <a:cxn ang="0">
                    <a:pos x="15009" y="21"/>
                  </a:cxn>
                  <a:cxn ang="0">
                    <a:pos x="15039" y="69"/>
                  </a:cxn>
                  <a:cxn ang="0">
                    <a:pos x="15063" y="108"/>
                  </a:cxn>
                </a:cxnLst>
                <a:rect l="0" t="0" r="r" b="b"/>
                <a:pathLst>
                  <a:path w="15063" h="7064">
                    <a:moveTo>
                      <a:pt x="15063" y="108"/>
                    </a:moveTo>
                    <a:lnTo>
                      <a:pt x="85" y="7064"/>
                    </a:lnTo>
                    <a:lnTo>
                      <a:pt x="66" y="7038"/>
                    </a:lnTo>
                    <a:lnTo>
                      <a:pt x="32" y="6998"/>
                    </a:lnTo>
                    <a:lnTo>
                      <a:pt x="0" y="6962"/>
                    </a:lnTo>
                    <a:lnTo>
                      <a:pt x="14993" y="0"/>
                    </a:lnTo>
                    <a:lnTo>
                      <a:pt x="15009" y="21"/>
                    </a:lnTo>
                    <a:lnTo>
                      <a:pt x="15039" y="69"/>
                    </a:lnTo>
                    <a:lnTo>
                      <a:pt x="15063" y="108"/>
                    </a:lnTo>
                    <a:close/>
                  </a:path>
                </a:pathLst>
              </a:custGeom>
              <a:solidFill>
                <a:srgbClr val="4AA0D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59" name="Freeform 639"/>
              <p:cNvSpPr/>
              <p:nvPr/>
            </p:nvSpPr>
            <p:spPr bwMode="auto">
              <a:xfrm>
                <a:off x="3297" y="1562"/>
                <a:ext cx="1676" cy="785"/>
              </a:xfrm>
              <a:custGeom>
                <a:avLst/>
                <a:gdLst/>
                <a:ahLst/>
                <a:cxnLst>
                  <a:cxn ang="0">
                    <a:pos x="15078" y="106"/>
                  </a:cxn>
                  <a:cxn ang="0">
                    <a:pos x="93" y="7065"/>
                  </a:cxn>
                  <a:cxn ang="0">
                    <a:pos x="81" y="7051"/>
                  </a:cxn>
                  <a:cxn ang="0">
                    <a:pos x="48" y="7013"/>
                  </a:cxn>
                  <a:cxn ang="0">
                    <a:pos x="13" y="6979"/>
                  </a:cxn>
                  <a:cxn ang="0">
                    <a:pos x="0" y="6968"/>
                  </a:cxn>
                  <a:cxn ang="0">
                    <a:pos x="15004" y="0"/>
                  </a:cxn>
                  <a:cxn ang="0">
                    <a:pos x="15025" y="29"/>
                  </a:cxn>
                  <a:cxn ang="0">
                    <a:pos x="15058" y="74"/>
                  </a:cxn>
                  <a:cxn ang="0">
                    <a:pos x="15078" y="106"/>
                  </a:cxn>
                </a:cxnLst>
                <a:rect l="0" t="0" r="r" b="b"/>
                <a:pathLst>
                  <a:path w="15078" h="7065">
                    <a:moveTo>
                      <a:pt x="15078" y="106"/>
                    </a:moveTo>
                    <a:lnTo>
                      <a:pt x="93" y="7065"/>
                    </a:lnTo>
                    <a:lnTo>
                      <a:pt x="81" y="7051"/>
                    </a:lnTo>
                    <a:lnTo>
                      <a:pt x="48" y="7013"/>
                    </a:lnTo>
                    <a:lnTo>
                      <a:pt x="13" y="6979"/>
                    </a:lnTo>
                    <a:lnTo>
                      <a:pt x="0" y="6968"/>
                    </a:lnTo>
                    <a:lnTo>
                      <a:pt x="15004" y="0"/>
                    </a:lnTo>
                    <a:lnTo>
                      <a:pt x="15025" y="29"/>
                    </a:lnTo>
                    <a:lnTo>
                      <a:pt x="15058" y="74"/>
                    </a:lnTo>
                    <a:lnTo>
                      <a:pt x="15078" y="106"/>
                    </a:lnTo>
                    <a:close/>
                  </a:path>
                </a:pathLst>
              </a:custGeom>
              <a:solidFill>
                <a:srgbClr val="409CD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0" name="Freeform 640"/>
              <p:cNvSpPr/>
              <p:nvPr/>
            </p:nvSpPr>
            <p:spPr bwMode="auto">
              <a:xfrm>
                <a:off x="3291" y="1556"/>
                <a:ext cx="1678" cy="785"/>
              </a:xfrm>
              <a:custGeom>
                <a:avLst/>
                <a:gdLst/>
                <a:ahLst/>
                <a:cxnLst>
                  <a:cxn ang="0">
                    <a:pos x="15094" y="104"/>
                  </a:cxn>
                  <a:cxn ang="0">
                    <a:pos x="101" y="7066"/>
                  </a:cxn>
                  <a:cxn ang="0">
                    <a:pos x="100" y="7064"/>
                  </a:cxn>
                  <a:cxn ang="0">
                    <a:pos x="65" y="7030"/>
                  </a:cxn>
                  <a:cxn ang="0">
                    <a:pos x="30" y="6998"/>
                  </a:cxn>
                  <a:cxn ang="0">
                    <a:pos x="0" y="6974"/>
                  </a:cxn>
                  <a:cxn ang="0">
                    <a:pos x="15014" y="0"/>
                  </a:cxn>
                  <a:cxn ang="0">
                    <a:pos x="15045" y="38"/>
                  </a:cxn>
                  <a:cxn ang="0">
                    <a:pos x="15077" y="80"/>
                  </a:cxn>
                  <a:cxn ang="0">
                    <a:pos x="15094" y="104"/>
                  </a:cxn>
                </a:cxnLst>
                <a:rect l="0" t="0" r="r" b="b"/>
                <a:pathLst>
                  <a:path w="15094" h="7066">
                    <a:moveTo>
                      <a:pt x="15094" y="104"/>
                    </a:moveTo>
                    <a:lnTo>
                      <a:pt x="101" y="7066"/>
                    </a:lnTo>
                    <a:lnTo>
                      <a:pt x="100" y="7064"/>
                    </a:lnTo>
                    <a:lnTo>
                      <a:pt x="65" y="7030"/>
                    </a:lnTo>
                    <a:lnTo>
                      <a:pt x="30" y="6998"/>
                    </a:lnTo>
                    <a:lnTo>
                      <a:pt x="0" y="6974"/>
                    </a:lnTo>
                    <a:lnTo>
                      <a:pt x="15014" y="0"/>
                    </a:lnTo>
                    <a:lnTo>
                      <a:pt x="15045" y="38"/>
                    </a:lnTo>
                    <a:lnTo>
                      <a:pt x="15077" y="80"/>
                    </a:lnTo>
                    <a:lnTo>
                      <a:pt x="15094" y="104"/>
                    </a:lnTo>
                    <a:close/>
                  </a:path>
                </a:pathLst>
              </a:custGeom>
              <a:solidFill>
                <a:srgbClr val="3498D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1" name="Freeform 641"/>
              <p:cNvSpPr/>
              <p:nvPr/>
            </p:nvSpPr>
            <p:spPr bwMode="auto">
              <a:xfrm>
                <a:off x="3285" y="1551"/>
                <a:ext cx="1679" cy="785"/>
              </a:xfrm>
              <a:custGeom>
                <a:avLst/>
                <a:gdLst/>
                <a:ahLst/>
                <a:cxnLst>
                  <a:cxn ang="0">
                    <a:pos x="15117" y="99"/>
                  </a:cxn>
                  <a:cxn ang="0">
                    <a:pos x="113" y="7067"/>
                  </a:cxn>
                  <a:cxn ang="0">
                    <a:pos x="91" y="7046"/>
                  </a:cxn>
                  <a:cxn ang="0">
                    <a:pos x="56" y="7017"/>
                  </a:cxn>
                  <a:cxn ang="0">
                    <a:pos x="21" y="6991"/>
                  </a:cxn>
                  <a:cxn ang="0">
                    <a:pos x="0" y="6980"/>
                  </a:cxn>
                  <a:cxn ang="0">
                    <a:pos x="15030" y="0"/>
                  </a:cxn>
                  <a:cxn ang="0">
                    <a:pos x="15039" y="8"/>
                  </a:cxn>
                  <a:cxn ang="0">
                    <a:pos x="15073" y="46"/>
                  </a:cxn>
                  <a:cxn ang="0">
                    <a:pos x="15106" y="86"/>
                  </a:cxn>
                  <a:cxn ang="0">
                    <a:pos x="15117" y="99"/>
                  </a:cxn>
                </a:cxnLst>
                <a:rect l="0" t="0" r="r" b="b"/>
                <a:pathLst>
                  <a:path w="15117" h="7067">
                    <a:moveTo>
                      <a:pt x="15117" y="99"/>
                    </a:moveTo>
                    <a:lnTo>
                      <a:pt x="113" y="7067"/>
                    </a:lnTo>
                    <a:lnTo>
                      <a:pt x="91" y="7046"/>
                    </a:lnTo>
                    <a:lnTo>
                      <a:pt x="56" y="7017"/>
                    </a:lnTo>
                    <a:lnTo>
                      <a:pt x="21" y="6991"/>
                    </a:lnTo>
                    <a:lnTo>
                      <a:pt x="0" y="6980"/>
                    </a:lnTo>
                    <a:lnTo>
                      <a:pt x="15030" y="0"/>
                    </a:lnTo>
                    <a:lnTo>
                      <a:pt x="15039" y="8"/>
                    </a:lnTo>
                    <a:lnTo>
                      <a:pt x="15073" y="46"/>
                    </a:lnTo>
                    <a:lnTo>
                      <a:pt x="15106" y="86"/>
                    </a:lnTo>
                    <a:lnTo>
                      <a:pt x="15117" y="99"/>
                    </a:lnTo>
                    <a:close/>
                  </a:path>
                </a:pathLst>
              </a:custGeom>
              <a:solidFill>
                <a:srgbClr val="2494D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2" name="Freeform 642"/>
              <p:cNvSpPr/>
              <p:nvPr/>
            </p:nvSpPr>
            <p:spPr bwMode="auto">
              <a:xfrm>
                <a:off x="3277" y="1546"/>
                <a:ext cx="1683" cy="785"/>
              </a:xfrm>
              <a:custGeom>
                <a:avLst/>
                <a:gdLst/>
                <a:ahLst/>
                <a:cxnLst>
                  <a:cxn ang="0">
                    <a:pos x="15145" y="96"/>
                  </a:cxn>
                  <a:cxn ang="0">
                    <a:pos x="131" y="7070"/>
                  </a:cxn>
                  <a:cxn ang="0">
                    <a:pos x="126" y="7065"/>
                  </a:cxn>
                  <a:cxn ang="0">
                    <a:pos x="91" y="7039"/>
                  </a:cxn>
                  <a:cxn ang="0">
                    <a:pos x="54" y="7017"/>
                  </a:cxn>
                  <a:cxn ang="0">
                    <a:pos x="19" y="6997"/>
                  </a:cxn>
                  <a:cxn ang="0">
                    <a:pos x="0" y="6990"/>
                  </a:cxn>
                  <a:cxn ang="0">
                    <a:pos x="15051" y="0"/>
                  </a:cxn>
                  <a:cxn ang="0">
                    <a:pos x="15075" y="22"/>
                  </a:cxn>
                  <a:cxn ang="0">
                    <a:pos x="15109" y="56"/>
                  </a:cxn>
                  <a:cxn ang="0">
                    <a:pos x="15143" y="94"/>
                  </a:cxn>
                  <a:cxn ang="0">
                    <a:pos x="15145" y="96"/>
                  </a:cxn>
                </a:cxnLst>
                <a:rect l="0" t="0" r="r" b="b"/>
                <a:pathLst>
                  <a:path w="15145" h="7070">
                    <a:moveTo>
                      <a:pt x="15145" y="96"/>
                    </a:moveTo>
                    <a:lnTo>
                      <a:pt x="131" y="7070"/>
                    </a:lnTo>
                    <a:lnTo>
                      <a:pt x="126" y="7065"/>
                    </a:lnTo>
                    <a:lnTo>
                      <a:pt x="91" y="7039"/>
                    </a:lnTo>
                    <a:lnTo>
                      <a:pt x="54" y="7017"/>
                    </a:lnTo>
                    <a:lnTo>
                      <a:pt x="19" y="6997"/>
                    </a:lnTo>
                    <a:lnTo>
                      <a:pt x="0" y="6990"/>
                    </a:lnTo>
                    <a:lnTo>
                      <a:pt x="15051" y="0"/>
                    </a:lnTo>
                    <a:lnTo>
                      <a:pt x="15075" y="22"/>
                    </a:lnTo>
                    <a:lnTo>
                      <a:pt x="15109" y="56"/>
                    </a:lnTo>
                    <a:lnTo>
                      <a:pt x="15143" y="94"/>
                    </a:lnTo>
                    <a:lnTo>
                      <a:pt x="15145" y="96"/>
                    </a:lnTo>
                    <a:close/>
                  </a:path>
                </a:pathLst>
              </a:custGeom>
              <a:solidFill>
                <a:srgbClr val="0591C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3" name="Freeform 643"/>
              <p:cNvSpPr/>
              <p:nvPr/>
            </p:nvSpPr>
            <p:spPr bwMode="auto">
              <a:xfrm>
                <a:off x="3267" y="1541"/>
                <a:ext cx="1688" cy="786"/>
              </a:xfrm>
              <a:custGeom>
                <a:avLst/>
                <a:gdLst/>
                <a:ahLst/>
                <a:cxnLst>
                  <a:cxn ang="0">
                    <a:pos x="15187" y="92"/>
                  </a:cxn>
                  <a:cxn ang="0">
                    <a:pos x="157" y="7072"/>
                  </a:cxn>
                  <a:cxn ang="0">
                    <a:pos x="141" y="7061"/>
                  </a:cxn>
                  <a:cxn ang="0">
                    <a:pos x="106" y="7041"/>
                  </a:cxn>
                  <a:cxn ang="0">
                    <a:pos x="69" y="7025"/>
                  </a:cxn>
                  <a:cxn ang="0">
                    <a:pos x="32" y="7012"/>
                  </a:cxn>
                  <a:cxn ang="0">
                    <a:pos x="0" y="7005"/>
                  </a:cxn>
                  <a:cxn ang="0">
                    <a:pos x="15083" y="0"/>
                  </a:cxn>
                  <a:cxn ang="0">
                    <a:pos x="15092" y="5"/>
                  </a:cxn>
                  <a:cxn ang="0">
                    <a:pos x="15127" y="35"/>
                  </a:cxn>
                  <a:cxn ang="0">
                    <a:pos x="15162" y="66"/>
                  </a:cxn>
                  <a:cxn ang="0">
                    <a:pos x="15187" y="92"/>
                  </a:cxn>
                </a:cxnLst>
                <a:rect l="0" t="0" r="r" b="b"/>
                <a:pathLst>
                  <a:path w="15187" h="7072">
                    <a:moveTo>
                      <a:pt x="15187" y="92"/>
                    </a:moveTo>
                    <a:lnTo>
                      <a:pt x="157" y="7072"/>
                    </a:lnTo>
                    <a:lnTo>
                      <a:pt x="141" y="7061"/>
                    </a:lnTo>
                    <a:lnTo>
                      <a:pt x="106" y="7041"/>
                    </a:lnTo>
                    <a:lnTo>
                      <a:pt x="69" y="7025"/>
                    </a:lnTo>
                    <a:lnTo>
                      <a:pt x="32" y="7012"/>
                    </a:lnTo>
                    <a:lnTo>
                      <a:pt x="0" y="7005"/>
                    </a:lnTo>
                    <a:lnTo>
                      <a:pt x="15083" y="0"/>
                    </a:lnTo>
                    <a:lnTo>
                      <a:pt x="15092" y="5"/>
                    </a:lnTo>
                    <a:lnTo>
                      <a:pt x="15127" y="35"/>
                    </a:lnTo>
                    <a:lnTo>
                      <a:pt x="15162" y="66"/>
                    </a:lnTo>
                    <a:lnTo>
                      <a:pt x="15187" y="92"/>
                    </a:lnTo>
                    <a:close/>
                  </a:path>
                </a:pathLst>
              </a:custGeom>
              <a:solidFill>
                <a:srgbClr val="008EC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4" name="Freeform 644"/>
              <p:cNvSpPr/>
              <p:nvPr/>
            </p:nvSpPr>
            <p:spPr bwMode="auto">
              <a:xfrm>
                <a:off x="3251" y="1536"/>
                <a:ext cx="1698" cy="786"/>
              </a:xfrm>
              <a:custGeom>
                <a:avLst/>
                <a:gdLst/>
                <a:ahLst/>
                <a:cxnLst>
                  <a:cxn ang="0">
                    <a:pos x="15281" y="86"/>
                  </a:cxn>
                  <a:cxn ang="0">
                    <a:pos x="230" y="7076"/>
                  </a:cxn>
                  <a:cxn ang="0">
                    <a:pos x="212" y="7067"/>
                  </a:cxn>
                  <a:cxn ang="0">
                    <a:pos x="175" y="7054"/>
                  </a:cxn>
                  <a:cxn ang="0">
                    <a:pos x="139" y="7046"/>
                  </a:cxn>
                  <a:cxn ang="0">
                    <a:pos x="101" y="7039"/>
                  </a:cxn>
                  <a:cxn ang="0">
                    <a:pos x="64" y="7037"/>
                  </a:cxn>
                  <a:cxn ang="0">
                    <a:pos x="29" y="7039"/>
                  </a:cxn>
                  <a:cxn ang="0">
                    <a:pos x="0" y="7043"/>
                  </a:cxn>
                  <a:cxn ang="0">
                    <a:pos x="15165" y="0"/>
                  </a:cxn>
                  <a:cxn ang="0">
                    <a:pos x="15199" y="22"/>
                  </a:cxn>
                  <a:cxn ang="0">
                    <a:pos x="15235" y="47"/>
                  </a:cxn>
                  <a:cxn ang="0">
                    <a:pos x="15270" y="77"/>
                  </a:cxn>
                  <a:cxn ang="0">
                    <a:pos x="15281" y="86"/>
                  </a:cxn>
                </a:cxnLst>
                <a:rect l="0" t="0" r="r" b="b"/>
                <a:pathLst>
                  <a:path w="15281" h="7076">
                    <a:moveTo>
                      <a:pt x="15281" y="86"/>
                    </a:moveTo>
                    <a:lnTo>
                      <a:pt x="230" y="7076"/>
                    </a:lnTo>
                    <a:lnTo>
                      <a:pt x="212" y="7067"/>
                    </a:lnTo>
                    <a:lnTo>
                      <a:pt x="175" y="7054"/>
                    </a:lnTo>
                    <a:lnTo>
                      <a:pt x="139" y="7046"/>
                    </a:lnTo>
                    <a:lnTo>
                      <a:pt x="101" y="7039"/>
                    </a:lnTo>
                    <a:lnTo>
                      <a:pt x="64" y="7037"/>
                    </a:lnTo>
                    <a:lnTo>
                      <a:pt x="29" y="7039"/>
                    </a:lnTo>
                    <a:lnTo>
                      <a:pt x="0" y="7043"/>
                    </a:lnTo>
                    <a:lnTo>
                      <a:pt x="15165" y="0"/>
                    </a:lnTo>
                    <a:lnTo>
                      <a:pt x="15199" y="22"/>
                    </a:lnTo>
                    <a:lnTo>
                      <a:pt x="15235" y="47"/>
                    </a:lnTo>
                    <a:lnTo>
                      <a:pt x="15270" y="77"/>
                    </a:lnTo>
                    <a:lnTo>
                      <a:pt x="15281" y="86"/>
                    </a:lnTo>
                    <a:close/>
                  </a:path>
                </a:pathLst>
              </a:custGeom>
              <a:solidFill>
                <a:srgbClr val="008AC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5" name="Freeform 645"/>
              <p:cNvSpPr/>
              <p:nvPr/>
            </p:nvSpPr>
            <p:spPr bwMode="auto">
              <a:xfrm>
                <a:off x="3243" y="1532"/>
                <a:ext cx="1700" cy="789"/>
              </a:xfrm>
              <a:custGeom>
                <a:avLst/>
                <a:gdLst/>
                <a:ahLst/>
                <a:cxnLst>
                  <a:cxn ang="0">
                    <a:pos x="15301" y="78"/>
                  </a:cxn>
                  <a:cxn ang="0">
                    <a:pos x="218" y="7083"/>
                  </a:cxn>
                  <a:cxn ang="0">
                    <a:pos x="214" y="7082"/>
                  </a:cxn>
                  <a:cxn ang="0">
                    <a:pos x="176" y="7075"/>
                  </a:cxn>
                  <a:cxn ang="0">
                    <a:pos x="139" y="7073"/>
                  </a:cxn>
                  <a:cxn ang="0">
                    <a:pos x="104" y="7075"/>
                  </a:cxn>
                  <a:cxn ang="0">
                    <a:pos x="68" y="7081"/>
                  </a:cxn>
                  <a:cxn ang="0">
                    <a:pos x="34" y="7089"/>
                  </a:cxn>
                  <a:cxn ang="0">
                    <a:pos x="0" y="7101"/>
                  </a:cxn>
                  <a:cxn ang="0">
                    <a:pos x="4400" y="5000"/>
                  </a:cxn>
                  <a:cxn ang="0">
                    <a:pos x="15166" y="0"/>
                  </a:cxn>
                  <a:cxn ang="0">
                    <a:pos x="15202" y="15"/>
                  </a:cxn>
                  <a:cxn ang="0">
                    <a:pos x="15237" y="35"/>
                  </a:cxn>
                  <a:cxn ang="0">
                    <a:pos x="15274" y="58"/>
                  </a:cxn>
                  <a:cxn ang="0">
                    <a:pos x="15301" y="78"/>
                  </a:cxn>
                </a:cxnLst>
                <a:rect l="0" t="0" r="r" b="b"/>
                <a:pathLst>
                  <a:path w="15301" h="7101">
                    <a:moveTo>
                      <a:pt x="15301" y="78"/>
                    </a:moveTo>
                    <a:lnTo>
                      <a:pt x="218" y="7083"/>
                    </a:lnTo>
                    <a:lnTo>
                      <a:pt x="214" y="7082"/>
                    </a:lnTo>
                    <a:lnTo>
                      <a:pt x="176" y="7075"/>
                    </a:lnTo>
                    <a:lnTo>
                      <a:pt x="139" y="7073"/>
                    </a:lnTo>
                    <a:lnTo>
                      <a:pt x="104" y="7075"/>
                    </a:lnTo>
                    <a:lnTo>
                      <a:pt x="68" y="7081"/>
                    </a:lnTo>
                    <a:lnTo>
                      <a:pt x="34" y="7089"/>
                    </a:lnTo>
                    <a:lnTo>
                      <a:pt x="0" y="7101"/>
                    </a:lnTo>
                    <a:lnTo>
                      <a:pt x="4400" y="5000"/>
                    </a:lnTo>
                    <a:lnTo>
                      <a:pt x="15166" y="0"/>
                    </a:lnTo>
                    <a:lnTo>
                      <a:pt x="15202" y="15"/>
                    </a:lnTo>
                    <a:lnTo>
                      <a:pt x="15237" y="35"/>
                    </a:lnTo>
                    <a:lnTo>
                      <a:pt x="15274" y="58"/>
                    </a:lnTo>
                    <a:lnTo>
                      <a:pt x="15301" y="78"/>
                    </a:lnTo>
                    <a:close/>
                  </a:path>
                </a:pathLst>
              </a:custGeom>
              <a:solidFill>
                <a:srgbClr val="0087C8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6" name="Freeform 646"/>
              <p:cNvSpPr/>
              <p:nvPr/>
            </p:nvSpPr>
            <p:spPr bwMode="auto">
              <a:xfrm>
                <a:off x="3243" y="1529"/>
                <a:ext cx="1693" cy="792"/>
              </a:xfrm>
              <a:custGeom>
                <a:avLst/>
                <a:gdLst/>
                <a:ahLst/>
                <a:cxnLst>
                  <a:cxn ang="0">
                    <a:pos x="15240" y="62"/>
                  </a:cxn>
                  <a:cxn ang="0">
                    <a:pos x="75" y="7105"/>
                  </a:cxn>
                  <a:cxn ang="0">
                    <a:pos x="68" y="7107"/>
                  </a:cxn>
                  <a:cxn ang="0">
                    <a:pos x="34" y="7115"/>
                  </a:cxn>
                  <a:cxn ang="0">
                    <a:pos x="0" y="7127"/>
                  </a:cxn>
                  <a:cxn ang="0">
                    <a:pos x="9773" y="2461"/>
                  </a:cxn>
                  <a:cxn ang="0">
                    <a:pos x="15071" y="0"/>
                  </a:cxn>
                  <a:cxn ang="0">
                    <a:pos x="15092" y="4"/>
                  </a:cxn>
                  <a:cxn ang="0">
                    <a:pos x="15129" y="12"/>
                  </a:cxn>
                  <a:cxn ang="0">
                    <a:pos x="15165" y="25"/>
                  </a:cxn>
                  <a:cxn ang="0">
                    <a:pos x="15202" y="41"/>
                  </a:cxn>
                  <a:cxn ang="0">
                    <a:pos x="15237" y="61"/>
                  </a:cxn>
                  <a:cxn ang="0">
                    <a:pos x="15240" y="62"/>
                  </a:cxn>
                </a:cxnLst>
                <a:rect l="0" t="0" r="r" b="b"/>
                <a:pathLst>
                  <a:path w="15240" h="7127">
                    <a:moveTo>
                      <a:pt x="15240" y="62"/>
                    </a:moveTo>
                    <a:lnTo>
                      <a:pt x="75" y="7105"/>
                    </a:lnTo>
                    <a:lnTo>
                      <a:pt x="68" y="7107"/>
                    </a:lnTo>
                    <a:lnTo>
                      <a:pt x="34" y="7115"/>
                    </a:lnTo>
                    <a:lnTo>
                      <a:pt x="0" y="7127"/>
                    </a:lnTo>
                    <a:lnTo>
                      <a:pt x="9773" y="2461"/>
                    </a:lnTo>
                    <a:lnTo>
                      <a:pt x="15071" y="0"/>
                    </a:lnTo>
                    <a:lnTo>
                      <a:pt x="15092" y="4"/>
                    </a:lnTo>
                    <a:lnTo>
                      <a:pt x="15129" y="12"/>
                    </a:lnTo>
                    <a:lnTo>
                      <a:pt x="15165" y="25"/>
                    </a:lnTo>
                    <a:lnTo>
                      <a:pt x="15202" y="41"/>
                    </a:lnTo>
                    <a:lnTo>
                      <a:pt x="15237" y="61"/>
                    </a:lnTo>
                    <a:lnTo>
                      <a:pt x="15240" y="62"/>
                    </a:lnTo>
                    <a:close/>
                  </a:path>
                </a:pathLst>
              </a:custGeom>
              <a:solidFill>
                <a:srgbClr val="0083C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7" name="Freeform 647"/>
              <p:cNvSpPr/>
              <p:nvPr/>
            </p:nvSpPr>
            <p:spPr bwMode="auto">
              <a:xfrm>
                <a:off x="3732" y="1529"/>
                <a:ext cx="1196" cy="559"/>
              </a:xfrm>
              <a:custGeom>
                <a:avLst/>
                <a:gdLst/>
                <a:ahLst/>
                <a:cxnLst>
                  <a:cxn ang="0">
                    <a:pos x="10766" y="31"/>
                  </a:cxn>
                  <a:cxn ang="0">
                    <a:pos x="0" y="5031"/>
                  </a:cxn>
                  <a:cxn ang="0">
                    <a:pos x="10480" y="28"/>
                  </a:cxn>
                  <a:cxn ang="0">
                    <a:pos x="10512" y="16"/>
                  </a:cxn>
                  <a:cxn ang="0">
                    <a:pos x="10546" y="7"/>
                  </a:cxn>
                  <a:cxn ang="0">
                    <a:pos x="10582" y="2"/>
                  </a:cxn>
                  <a:cxn ang="0">
                    <a:pos x="10618" y="0"/>
                  </a:cxn>
                  <a:cxn ang="0">
                    <a:pos x="10655" y="2"/>
                  </a:cxn>
                  <a:cxn ang="0">
                    <a:pos x="10692" y="9"/>
                  </a:cxn>
                  <a:cxn ang="0">
                    <a:pos x="10729" y="17"/>
                  </a:cxn>
                  <a:cxn ang="0">
                    <a:pos x="10765" y="30"/>
                  </a:cxn>
                  <a:cxn ang="0">
                    <a:pos x="10766" y="31"/>
                  </a:cxn>
                </a:cxnLst>
                <a:rect l="0" t="0" r="r" b="b"/>
                <a:pathLst>
                  <a:path w="10766" h="5031">
                    <a:moveTo>
                      <a:pt x="10766" y="31"/>
                    </a:moveTo>
                    <a:lnTo>
                      <a:pt x="0" y="5031"/>
                    </a:lnTo>
                    <a:lnTo>
                      <a:pt x="10480" y="28"/>
                    </a:lnTo>
                    <a:lnTo>
                      <a:pt x="10512" y="16"/>
                    </a:lnTo>
                    <a:lnTo>
                      <a:pt x="10546" y="7"/>
                    </a:lnTo>
                    <a:lnTo>
                      <a:pt x="10582" y="2"/>
                    </a:lnTo>
                    <a:lnTo>
                      <a:pt x="10618" y="0"/>
                    </a:lnTo>
                    <a:lnTo>
                      <a:pt x="10655" y="2"/>
                    </a:lnTo>
                    <a:lnTo>
                      <a:pt x="10692" y="9"/>
                    </a:lnTo>
                    <a:lnTo>
                      <a:pt x="10729" y="17"/>
                    </a:lnTo>
                    <a:lnTo>
                      <a:pt x="10765" y="30"/>
                    </a:lnTo>
                    <a:lnTo>
                      <a:pt x="10766" y="31"/>
                    </a:lnTo>
                    <a:close/>
                  </a:path>
                </a:pathLst>
              </a:custGeom>
              <a:solidFill>
                <a:srgbClr val="007CC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8" name="Freeform 648"/>
              <p:cNvSpPr/>
              <p:nvPr/>
            </p:nvSpPr>
            <p:spPr bwMode="auto">
              <a:xfrm>
                <a:off x="4329" y="1529"/>
                <a:ext cx="589" cy="274"/>
              </a:xfrm>
              <a:custGeom>
                <a:avLst/>
                <a:gdLst/>
                <a:ahLst/>
                <a:cxnLst>
                  <a:cxn ang="0">
                    <a:pos x="5298" y="5"/>
                  </a:cxn>
                  <a:cxn ang="0">
                    <a:pos x="0" y="2466"/>
                  </a:cxn>
                  <a:cxn ang="0">
                    <a:pos x="5107" y="28"/>
                  </a:cxn>
                  <a:cxn ang="0">
                    <a:pos x="5139" y="16"/>
                  </a:cxn>
                  <a:cxn ang="0">
                    <a:pos x="5173" y="7"/>
                  </a:cxn>
                  <a:cxn ang="0">
                    <a:pos x="5209" y="2"/>
                  </a:cxn>
                  <a:cxn ang="0">
                    <a:pos x="5245" y="0"/>
                  </a:cxn>
                  <a:cxn ang="0">
                    <a:pos x="5282" y="2"/>
                  </a:cxn>
                  <a:cxn ang="0">
                    <a:pos x="5298" y="5"/>
                  </a:cxn>
                </a:cxnLst>
                <a:rect l="0" t="0" r="r" b="b"/>
                <a:pathLst>
                  <a:path w="5298" h="2466">
                    <a:moveTo>
                      <a:pt x="5298" y="5"/>
                    </a:moveTo>
                    <a:lnTo>
                      <a:pt x="0" y="2466"/>
                    </a:lnTo>
                    <a:lnTo>
                      <a:pt x="5107" y="28"/>
                    </a:lnTo>
                    <a:lnTo>
                      <a:pt x="5139" y="16"/>
                    </a:lnTo>
                    <a:lnTo>
                      <a:pt x="5173" y="7"/>
                    </a:lnTo>
                    <a:lnTo>
                      <a:pt x="5209" y="2"/>
                    </a:lnTo>
                    <a:lnTo>
                      <a:pt x="5245" y="0"/>
                    </a:lnTo>
                    <a:lnTo>
                      <a:pt x="5282" y="2"/>
                    </a:lnTo>
                    <a:lnTo>
                      <a:pt x="5298" y="5"/>
                    </a:lnTo>
                    <a:close/>
                  </a:path>
                </a:pathLst>
              </a:custGeom>
              <a:solidFill>
                <a:srgbClr val="007CC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69" name="Freeform 649"/>
              <p:cNvSpPr/>
              <p:nvPr/>
            </p:nvSpPr>
            <p:spPr bwMode="auto">
              <a:xfrm>
                <a:off x="3243" y="1529"/>
                <a:ext cx="1772" cy="1100"/>
              </a:xfrm>
              <a:custGeom>
                <a:avLst/>
                <a:gdLst/>
                <a:ahLst/>
                <a:cxnLst>
                  <a:cxn ang="0">
                    <a:pos x="14912" y="16"/>
                  </a:cxn>
                  <a:cxn ang="0">
                    <a:pos x="15018" y="0"/>
                  </a:cxn>
                  <a:cxn ang="0">
                    <a:pos x="15129" y="17"/>
                  </a:cxn>
                  <a:cxn ang="0">
                    <a:pos x="15237" y="66"/>
                  </a:cxn>
                  <a:cxn ang="0">
                    <a:pos x="15345" y="144"/>
                  </a:cxn>
                  <a:cxn ang="0">
                    <a:pos x="15448" y="247"/>
                  </a:cxn>
                  <a:cxn ang="0">
                    <a:pos x="15546" y="374"/>
                  </a:cxn>
                  <a:cxn ang="0">
                    <a:pos x="15636" y="523"/>
                  </a:cxn>
                  <a:cxn ang="0">
                    <a:pos x="15718" y="690"/>
                  </a:cxn>
                  <a:cxn ang="0">
                    <a:pos x="15789" y="875"/>
                  </a:cxn>
                  <a:cxn ang="0">
                    <a:pos x="15850" y="1072"/>
                  </a:cxn>
                  <a:cxn ang="0">
                    <a:pos x="15897" y="1283"/>
                  </a:cxn>
                  <a:cxn ang="0">
                    <a:pos x="15929" y="1502"/>
                  </a:cxn>
                  <a:cxn ang="0">
                    <a:pos x="15944" y="1714"/>
                  </a:cxn>
                  <a:cxn ang="0">
                    <a:pos x="15943" y="1916"/>
                  </a:cxn>
                  <a:cxn ang="0">
                    <a:pos x="15926" y="2105"/>
                  </a:cxn>
                  <a:cxn ang="0">
                    <a:pos x="15895" y="2276"/>
                  </a:cxn>
                  <a:cxn ang="0">
                    <a:pos x="15849" y="2430"/>
                  </a:cxn>
                  <a:cxn ang="0">
                    <a:pos x="15789" y="2564"/>
                  </a:cxn>
                  <a:cxn ang="0">
                    <a:pos x="15718" y="2673"/>
                  </a:cxn>
                  <a:cxn ang="0">
                    <a:pos x="15635" y="2758"/>
                  </a:cxn>
                  <a:cxn ang="0">
                    <a:pos x="696" y="9903"/>
                  </a:cxn>
                  <a:cxn ang="0">
                    <a:pos x="786" y="9836"/>
                  </a:cxn>
                  <a:cxn ang="0">
                    <a:pos x="865" y="9743"/>
                  </a:cxn>
                  <a:cxn ang="0">
                    <a:pos x="932" y="9626"/>
                  </a:cxn>
                  <a:cxn ang="0">
                    <a:pos x="986" y="9486"/>
                  </a:cxn>
                  <a:cxn ang="0">
                    <a:pos x="1028" y="9325"/>
                  </a:cxn>
                  <a:cxn ang="0">
                    <a:pos x="1055" y="9147"/>
                  </a:cxn>
                  <a:cxn ang="0">
                    <a:pos x="1067" y="8954"/>
                  </a:cxn>
                  <a:cxn ang="0">
                    <a:pos x="1063" y="8748"/>
                  </a:cxn>
                  <a:cxn ang="0">
                    <a:pos x="1041" y="8532"/>
                  </a:cxn>
                  <a:cxn ang="0">
                    <a:pos x="1005" y="8315"/>
                  </a:cxn>
                  <a:cxn ang="0">
                    <a:pos x="953" y="8109"/>
                  </a:cxn>
                  <a:cxn ang="0">
                    <a:pos x="888" y="7915"/>
                  </a:cxn>
                  <a:cxn ang="0">
                    <a:pos x="813" y="7736"/>
                  </a:cxn>
                  <a:cxn ang="0">
                    <a:pos x="728" y="7575"/>
                  </a:cxn>
                  <a:cxn ang="0">
                    <a:pos x="635" y="7433"/>
                  </a:cxn>
                  <a:cxn ang="0">
                    <a:pos x="536" y="7313"/>
                  </a:cxn>
                  <a:cxn ang="0">
                    <a:pos x="431" y="7218"/>
                  </a:cxn>
                  <a:cxn ang="0">
                    <a:pos x="324" y="7150"/>
                  </a:cxn>
                  <a:cxn ang="0">
                    <a:pos x="214" y="7113"/>
                  </a:cxn>
                  <a:cxn ang="0">
                    <a:pos x="104" y="7106"/>
                  </a:cxn>
                  <a:cxn ang="0">
                    <a:pos x="0" y="7132"/>
                  </a:cxn>
                </a:cxnLst>
                <a:rect l="0" t="0" r="r" b="b"/>
                <a:pathLst>
                  <a:path w="15946" h="9903">
                    <a:moveTo>
                      <a:pt x="0" y="7132"/>
                    </a:moveTo>
                    <a:lnTo>
                      <a:pt x="14880" y="28"/>
                    </a:lnTo>
                    <a:lnTo>
                      <a:pt x="14912" y="16"/>
                    </a:lnTo>
                    <a:lnTo>
                      <a:pt x="14946" y="7"/>
                    </a:lnTo>
                    <a:lnTo>
                      <a:pt x="14982" y="2"/>
                    </a:lnTo>
                    <a:lnTo>
                      <a:pt x="15018" y="0"/>
                    </a:lnTo>
                    <a:lnTo>
                      <a:pt x="15055" y="2"/>
                    </a:lnTo>
                    <a:lnTo>
                      <a:pt x="15092" y="9"/>
                    </a:lnTo>
                    <a:lnTo>
                      <a:pt x="15129" y="17"/>
                    </a:lnTo>
                    <a:lnTo>
                      <a:pt x="15165" y="30"/>
                    </a:lnTo>
                    <a:lnTo>
                      <a:pt x="15202" y="46"/>
                    </a:lnTo>
                    <a:lnTo>
                      <a:pt x="15237" y="66"/>
                    </a:lnTo>
                    <a:lnTo>
                      <a:pt x="15274" y="89"/>
                    </a:lnTo>
                    <a:lnTo>
                      <a:pt x="15310" y="114"/>
                    </a:lnTo>
                    <a:lnTo>
                      <a:pt x="15345" y="144"/>
                    </a:lnTo>
                    <a:lnTo>
                      <a:pt x="15380" y="175"/>
                    </a:lnTo>
                    <a:lnTo>
                      <a:pt x="15414" y="209"/>
                    </a:lnTo>
                    <a:lnTo>
                      <a:pt x="15448" y="247"/>
                    </a:lnTo>
                    <a:lnTo>
                      <a:pt x="15481" y="287"/>
                    </a:lnTo>
                    <a:lnTo>
                      <a:pt x="15513" y="329"/>
                    </a:lnTo>
                    <a:lnTo>
                      <a:pt x="15546" y="374"/>
                    </a:lnTo>
                    <a:lnTo>
                      <a:pt x="15576" y="422"/>
                    </a:lnTo>
                    <a:lnTo>
                      <a:pt x="15606" y="471"/>
                    </a:lnTo>
                    <a:lnTo>
                      <a:pt x="15636" y="523"/>
                    </a:lnTo>
                    <a:lnTo>
                      <a:pt x="15664" y="577"/>
                    </a:lnTo>
                    <a:lnTo>
                      <a:pt x="15691" y="632"/>
                    </a:lnTo>
                    <a:lnTo>
                      <a:pt x="15718" y="690"/>
                    </a:lnTo>
                    <a:lnTo>
                      <a:pt x="15743" y="750"/>
                    </a:lnTo>
                    <a:lnTo>
                      <a:pt x="15767" y="811"/>
                    </a:lnTo>
                    <a:lnTo>
                      <a:pt x="15789" y="875"/>
                    </a:lnTo>
                    <a:lnTo>
                      <a:pt x="15811" y="940"/>
                    </a:lnTo>
                    <a:lnTo>
                      <a:pt x="15831" y="1005"/>
                    </a:lnTo>
                    <a:lnTo>
                      <a:pt x="15850" y="1072"/>
                    </a:lnTo>
                    <a:lnTo>
                      <a:pt x="15867" y="1141"/>
                    </a:lnTo>
                    <a:lnTo>
                      <a:pt x="15883" y="1211"/>
                    </a:lnTo>
                    <a:lnTo>
                      <a:pt x="15897" y="1283"/>
                    </a:lnTo>
                    <a:lnTo>
                      <a:pt x="15909" y="1355"/>
                    </a:lnTo>
                    <a:lnTo>
                      <a:pt x="15920" y="1428"/>
                    </a:lnTo>
                    <a:lnTo>
                      <a:pt x="15929" y="1502"/>
                    </a:lnTo>
                    <a:lnTo>
                      <a:pt x="15936" y="1573"/>
                    </a:lnTo>
                    <a:lnTo>
                      <a:pt x="15941" y="1644"/>
                    </a:lnTo>
                    <a:lnTo>
                      <a:pt x="15944" y="1714"/>
                    </a:lnTo>
                    <a:lnTo>
                      <a:pt x="15946" y="1783"/>
                    </a:lnTo>
                    <a:lnTo>
                      <a:pt x="15946" y="1850"/>
                    </a:lnTo>
                    <a:lnTo>
                      <a:pt x="15943" y="1916"/>
                    </a:lnTo>
                    <a:lnTo>
                      <a:pt x="15939" y="1980"/>
                    </a:lnTo>
                    <a:lnTo>
                      <a:pt x="15934" y="2043"/>
                    </a:lnTo>
                    <a:lnTo>
                      <a:pt x="15926" y="2105"/>
                    </a:lnTo>
                    <a:lnTo>
                      <a:pt x="15918" y="2164"/>
                    </a:lnTo>
                    <a:lnTo>
                      <a:pt x="15907" y="2221"/>
                    </a:lnTo>
                    <a:lnTo>
                      <a:pt x="15895" y="2276"/>
                    </a:lnTo>
                    <a:lnTo>
                      <a:pt x="15881" y="2330"/>
                    </a:lnTo>
                    <a:lnTo>
                      <a:pt x="15866" y="2382"/>
                    </a:lnTo>
                    <a:lnTo>
                      <a:pt x="15849" y="2430"/>
                    </a:lnTo>
                    <a:lnTo>
                      <a:pt x="15830" y="2478"/>
                    </a:lnTo>
                    <a:lnTo>
                      <a:pt x="15811" y="2522"/>
                    </a:lnTo>
                    <a:lnTo>
                      <a:pt x="15789" y="2564"/>
                    </a:lnTo>
                    <a:lnTo>
                      <a:pt x="15767" y="2603"/>
                    </a:lnTo>
                    <a:lnTo>
                      <a:pt x="15743" y="2640"/>
                    </a:lnTo>
                    <a:lnTo>
                      <a:pt x="15718" y="2673"/>
                    </a:lnTo>
                    <a:lnTo>
                      <a:pt x="15692" y="2704"/>
                    </a:lnTo>
                    <a:lnTo>
                      <a:pt x="15664" y="2732"/>
                    </a:lnTo>
                    <a:lnTo>
                      <a:pt x="15635" y="2758"/>
                    </a:lnTo>
                    <a:lnTo>
                      <a:pt x="15605" y="2780"/>
                    </a:lnTo>
                    <a:lnTo>
                      <a:pt x="15575" y="2799"/>
                    </a:lnTo>
                    <a:lnTo>
                      <a:pt x="696" y="9903"/>
                    </a:lnTo>
                    <a:lnTo>
                      <a:pt x="727" y="9884"/>
                    </a:lnTo>
                    <a:lnTo>
                      <a:pt x="757" y="9862"/>
                    </a:lnTo>
                    <a:lnTo>
                      <a:pt x="786" y="9836"/>
                    </a:lnTo>
                    <a:lnTo>
                      <a:pt x="813" y="9808"/>
                    </a:lnTo>
                    <a:lnTo>
                      <a:pt x="840" y="9777"/>
                    </a:lnTo>
                    <a:lnTo>
                      <a:pt x="865" y="9743"/>
                    </a:lnTo>
                    <a:lnTo>
                      <a:pt x="888" y="9707"/>
                    </a:lnTo>
                    <a:lnTo>
                      <a:pt x="911" y="9668"/>
                    </a:lnTo>
                    <a:lnTo>
                      <a:pt x="932" y="9626"/>
                    </a:lnTo>
                    <a:lnTo>
                      <a:pt x="952" y="9582"/>
                    </a:lnTo>
                    <a:lnTo>
                      <a:pt x="970" y="9534"/>
                    </a:lnTo>
                    <a:lnTo>
                      <a:pt x="986" y="9486"/>
                    </a:lnTo>
                    <a:lnTo>
                      <a:pt x="1003" y="9434"/>
                    </a:lnTo>
                    <a:lnTo>
                      <a:pt x="1015" y="9380"/>
                    </a:lnTo>
                    <a:lnTo>
                      <a:pt x="1028" y="9325"/>
                    </a:lnTo>
                    <a:lnTo>
                      <a:pt x="1039" y="9268"/>
                    </a:lnTo>
                    <a:lnTo>
                      <a:pt x="1048" y="9208"/>
                    </a:lnTo>
                    <a:lnTo>
                      <a:pt x="1055" y="9147"/>
                    </a:lnTo>
                    <a:lnTo>
                      <a:pt x="1061" y="9084"/>
                    </a:lnTo>
                    <a:lnTo>
                      <a:pt x="1065" y="9020"/>
                    </a:lnTo>
                    <a:lnTo>
                      <a:pt x="1067" y="8954"/>
                    </a:lnTo>
                    <a:lnTo>
                      <a:pt x="1067" y="8887"/>
                    </a:lnTo>
                    <a:lnTo>
                      <a:pt x="1066" y="8818"/>
                    </a:lnTo>
                    <a:lnTo>
                      <a:pt x="1063" y="8748"/>
                    </a:lnTo>
                    <a:lnTo>
                      <a:pt x="1058" y="8677"/>
                    </a:lnTo>
                    <a:lnTo>
                      <a:pt x="1051" y="8605"/>
                    </a:lnTo>
                    <a:lnTo>
                      <a:pt x="1041" y="8532"/>
                    </a:lnTo>
                    <a:lnTo>
                      <a:pt x="1031" y="8459"/>
                    </a:lnTo>
                    <a:lnTo>
                      <a:pt x="1019" y="8386"/>
                    </a:lnTo>
                    <a:lnTo>
                      <a:pt x="1005" y="8315"/>
                    </a:lnTo>
                    <a:lnTo>
                      <a:pt x="989" y="8245"/>
                    </a:lnTo>
                    <a:lnTo>
                      <a:pt x="971" y="8176"/>
                    </a:lnTo>
                    <a:lnTo>
                      <a:pt x="953" y="8109"/>
                    </a:lnTo>
                    <a:lnTo>
                      <a:pt x="932" y="8043"/>
                    </a:lnTo>
                    <a:lnTo>
                      <a:pt x="911" y="7979"/>
                    </a:lnTo>
                    <a:lnTo>
                      <a:pt x="888" y="7915"/>
                    </a:lnTo>
                    <a:lnTo>
                      <a:pt x="865" y="7854"/>
                    </a:lnTo>
                    <a:lnTo>
                      <a:pt x="839" y="7794"/>
                    </a:lnTo>
                    <a:lnTo>
                      <a:pt x="813" y="7736"/>
                    </a:lnTo>
                    <a:lnTo>
                      <a:pt x="786" y="7681"/>
                    </a:lnTo>
                    <a:lnTo>
                      <a:pt x="757" y="7627"/>
                    </a:lnTo>
                    <a:lnTo>
                      <a:pt x="728" y="7575"/>
                    </a:lnTo>
                    <a:lnTo>
                      <a:pt x="698" y="7526"/>
                    </a:lnTo>
                    <a:lnTo>
                      <a:pt x="666" y="7478"/>
                    </a:lnTo>
                    <a:lnTo>
                      <a:pt x="635" y="7433"/>
                    </a:lnTo>
                    <a:lnTo>
                      <a:pt x="603" y="7391"/>
                    </a:lnTo>
                    <a:lnTo>
                      <a:pt x="569" y="7351"/>
                    </a:lnTo>
                    <a:lnTo>
                      <a:pt x="536" y="7313"/>
                    </a:lnTo>
                    <a:lnTo>
                      <a:pt x="501" y="7279"/>
                    </a:lnTo>
                    <a:lnTo>
                      <a:pt x="466" y="7247"/>
                    </a:lnTo>
                    <a:lnTo>
                      <a:pt x="431" y="7218"/>
                    </a:lnTo>
                    <a:lnTo>
                      <a:pt x="396" y="7192"/>
                    </a:lnTo>
                    <a:lnTo>
                      <a:pt x="359" y="7170"/>
                    </a:lnTo>
                    <a:lnTo>
                      <a:pt x="324" y="7150"/>
                    </a:lnTo>
                    <a:lnTo>
                      <a:pt x="287" y="7134"/>
                    </a:lnTo>
                    <a:lnTo>
                      <a:pt x="250" y="7121"/>
                    </a:lnTo>
                    <a:lnTo>
                      <a:pt x="214" y="7113"/>
                    </a:lnTo>
                    <a:lnTo>
                      <a:pt x="176" y="7106"/>
                    </a:lnTo>
                    <a:lnTo>
                      <a:pt x="139" y="7104"/>
                    </a:lnTo>
                    <a:lnTo>
                      <a:pt x="104" y="7106"/>
                    </a:lnTo>
                    <a:lnTo>
                      <a:pt x="68" y="7112"/>
                    </a:lnTo>
                    <a:lnTo>
                      <a:pt x="34" y="7120"/>
                    </a:lnTo>
                    <a:lnTo>
                      <a:pt x="0" y="7132"/>
                    </a:lnTo>
                    <a:close/>
                  </a:path>
                </a:pathLst>
              </a:custGeom>
              <a:noFill/>
              <a:ln w="476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0" name="Freeform 650"/>
              <p:cNvSpPr/>
              <p:nvPr/>
            </p:nvSpPr>
            <p:spPr bwMode="auto">
              <a:xfrm>
                <a:off x="3209" y="2318"/>
                <a:ext cx="49" cy="50"/>
              </a:xfrm>
              <a:custGeom>
                <a:avLst/>
                <a:gdLst/>
                <a:ahLst/>
                <a:cxnLst>
                  <a:cxn ang="0">
                    <a:pos x="448" y="0"/>
                  </a:cxn>
                  <a:cxn ang="0">
                    <a:pos x="0" y="455"/>
                  </a:cxn>
                  <a:cxn ang="0">
                    <a:pos x="7" y="430"/>
                  </a:cxn>
                  <a:cxn ang="0">
                    <a:pos x="17" y="404"/>
                  </a:cxn>
                  <a:cxn ang="0">
                    <a:pos x="26" y="381"/>
                  </a:cxn>
                  <a:cxn ang="0">
                    <a:pos x="35" y="356"/>
                  </a:cxn>
                  <a:cxn ang="0">
                    <a:pos x="46" y="333"/>
                  </a:cxn>
                  <a:cxn ang="0">
                    <a:pos x="56" y="311"/>
                  </a:cxn>
                  <a:cxn ang="0">
                    <a:pos x="68" y="289"/>
                  </a:cxn>
                  <a:cxn ang="0">
                    <a:pos x="79" y="267"/>
                  </a:cxn>
                  <a:cxn ang="0">
                    <a:pos x="90" y="247"/>
                  </a:cxn>
                  <a:cxn ang="0">
                    <a:pos x="102" y="227"/>
                  </a:cxn>
                  <a:cxn ang="0">
                    <a:pos x="114" y="208"/>
                  </a:cxn>
                  <a:cxn ang="0">
                    <a:pos x="127" y="190"/>
                  </a:cxn>
                  <a:cxn ang="0">
                    <a:pos x="140" y="172"/>
                  </a:cxn>
                  <a:cxn ang="0">
                    <a:pos x="154" y="155"/>
                  </a:cxn>
                  <a:cxn ang="0">
                    <a:pos x="167" y="140"/>
                  </a:cxn>
                  <a:cxn ang="0">
                    <a:pos x="181" y="124"/>
                  </a:cxn>
                  <a:cxn ang="0">
                    <a:pos x="196" y="110"/>
                  </a:cxn>
                  <a:cxn ang="0">
                    <a:pos x="210" y="97"/>
                  </a:cxn>
                  <a:cxn ang="0">
                    <a:pos x="225" y="84"/>
                  </a:cxn>
                  <a:cxn ang="0">
                    <a:pos x="241" y="72"/>
                  </a:cxn>
                  <a:cxn ang="0">
                    <a:pos x="256" y="61"/>
                  </a:cxn>
                  <a:cxn ang="0">
                    <a:pos x="273" y="51"/>
                  </a:cxn>
                  <a:cxn ang="0">
                    <a:pos x="289" y="42"/>
                  </a:cxn>
                  <a:cxn ang="0">
                    <a:pos x="306" y="33"/>
                  </a:cxn>
                  <a:cxn ang="0">
                    <a:pos x="322" y="26"/>
                  </a:cxn>
                  <a:cxn ang="0">
                    <a:pos x="339" y="19"/>
                  </a:cxn>
                  <a:cxn ang="0">
                    <a:pos x="357" y="14"/>
                  </a:cxn>
                  <a:cxn ang="0">
                    <a:pos x="375" y="9"/>
                  </a:cxn>
                  <a:cxn ang="0">
                    <a:pos x="393" y="5"/>
                  </a:cxn>
                  <a:cxn ang="0">
                    <a:pos x="412" y="2"/>
                  </a:cxn>
                  <a:cxn ang="0">
                    <a:pos x="430" y="1"/>
                  </a:cxn>
                  <a:cxn ang="0">
                    <a:pos x="448" y="0"/>
                  </a:cxn>
                </a:cxnLst>
                <a:rect l="0" t="0" r="r" b="b"/>
                <a:pathLst>
                  <a:path w="448" h="455">
                    <a:moveTo>
                      <a:pt x="448" y="0"/>
                    </a:moveTo>
                    <a:lnTo>
                      <a:pt x="0" y="455"/>
                    </a:lnTo>
                    <a:lnTo>
                      <a:pt x="7" y="430"/>
                    </a:lnTo>
                    <a:lnTo>
                      <a:pt x="17" y="404"/>
                    </a:lnTo>
                    <a:lnTo>
                      <a:pt x="26" y="381"/>
                    </a:lnTo>
                    <a:lnTo>
                      <a:pt x="35" y="356"/>
                    </a:lnTo>
                    <a:lnTo>
                      <a:pt x="46" y="333"/>
                    </a:lnTo>
                    <a:lnTo>
                      <a:pt x="56" y="311"/>
                    </a:lnTo>
                    <a:lnTo>
                      <a:pt x="68" y="289"/>
                    </a:lnTo>
                    <a:lnTo>
                      <a:pt x="79" y="267"/>
                    </a:lnTo>
                    <a:lnTo>
                      <a:pt x="90" y="247"/>
                    </a:lnTo>
                    <a:lnTo>
                      <a:pt x="102" y="227"/>
                    </a:lnTo>
                    <a:lnTo>
                      <a:pt x="114" y="208"/>
                    </a:lnTo>
                    <a:lnTo>
                      <a:pt x="127" y="190"/>
                    </a:lnTo>
                    <a:lnTo>
                      <a:pt x="140" y="172"/>
                    </a:lnTo>
                    <a:lnTo>
                      <a:pt x="154" y="155"/>
                    </a:lnTo>
                    <a:lnTo>
                      <a:pt x="167" y="140"/>
                    </a:lnTo>
                    <a:lnTo>
                      <a:pt x="181" y="124"/>
                    </a:lnTo>
                    <a:lnTo>
                      <a:pt x="196" y="110"/>
                    </a:lnTo>
                    <a:lnTo>
                      <a:pt x="210" y="97"/>
                    </a:lnTo>
                    <a:lnTo>
                      <a:pt x="225" y="84"/>
                    </a:lnTo>
                    <a:lnTo>
                      <a:pt x="241" y="72"/>
                    </a:lnTo>
                    <a:lnTo>
                      <a:pt x="256" y="61"/>
                    </a:lnTo>
                    <a:lnTo>
                      <a:pt x="273" y="51"/>
                    </a:lnTo>
                    <a:lnTo>
                      <a:pt x="289" y="42"/>
                    </a:lnTo>
                    <a:lnTo>
                      <a:pt x="306" y="33"/>
                    </a:lnTo>
                    <a:lnTo>
                      <a:pt x="322" y="26"/>
                    </a:lnTo>
                    <a:lnTo>
                      <a:pt x="339" y="19"/>
                    </a:lnTo>
                    <a:lnTo>
                      <a:pt x="357" y="14"/>
                    </a:lnTo>
                    <a:lnTo>
                      <a:pt x="375" y="9"/>
                    </a:lnTo>
                    <a:lnTo>
                      <a:pt x="393" y="5"/>
                    </a:lnTo>
                    <a:lnTo>
                      <a:pt x="412" y="2"/>
                    </a:lnTo>
                    <a:lnTo>
                      <a:pt x="430" y="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44B6E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1" name="Freeform 651"/>
              <p:cNvSpPr/>
              <p:nvPr/>
            </p:nvSpPr>
            <p:spPr bwMode="auto">
              <a:xfrm>
                <a:off x="3203" y="2318"/>
                <a:ext cx="70" cy="74"/>
              </a:xfrm>
              <a:custGeom>
                <a:avLst/>
                <a:gdLst/>
                <a:ahLst/>
                <a:cxnLst>
                  <a:cxn ang="0">
                    <a:pos x="636" y="23"/>
                  </a:cxn>
                  <a:cxn ang="0">
                    <a:pos x="0" y="668"/>
                  </a:cxn>
                  <a:cxn ang="0">
                    <a:pos x="8" y="631"/>
                  </a:cxn>
                  <a:cxn ang="0">
                    <a:pos x="15" y="594"/>
                  </a:cxn>
                  <a:cxn ang="0">
                    <a:pos x="23" y="559"/>
                  </a:cxn>
                  <a:cxn ang="0">
                    <a:pos x="31" y="523"/>
                  </a:cxn>
                  <a:cxn ang="0">
                    <a:pos x="41" y="490"/>
                  </a:cxn>
                  <a:cxn ang="0">
                    <a:pos x="51" y="456"/>
                  </a:cxn>
                  <a:cxn ang="0">
                    <a:pos x="62" y="424"/>
                  </a:cxn>
                  <a:cxn ang="0">
                    <a:pos x="73" y="394"/>
                  </a:cxn>
                  <a:cxn ang="0">
                    <a:pos x="85" y="363"/>
                  </a:cxn>
                  <a:cxn ang="0">
                    <a:pos x="97" y="334"/>
                  </a:cxn>
                  <a:cxn ang="0">
                    <a:pos x="111" y="306"/>
                  </a:cxn>
                  <a:cxn ang="0">
                    <a:pos x="124" y="279"/>
                  </a:cxn>
                  <a:cxn ang="0">
                    <a:pos x="139" y="252"/>
                  </a:cxn>
                  <a:cxn ang="0">
                    <a:pos x="154" y="227"/>
                  </a:cxn>
                  <a:cxn ang="0">
                    <a:pos x="169" y="205"/>
                  </a:cxn>
                  <a:cxn ang="0">
                    <a:pos x="185" y="182"/>
                  </a:cxn>
                  <a:cxn ang="0">
                    <a:pos x="202" y="161"/>
                  </a:cxn>
                  <a:cxn ang="0">
                    <a:pos x="219" y="140"/>
                  </a:cxn>
                  <a:cxn ang="0">
                    <a:pos x="236" y="122"/>
                  </a:cxn>
                  <a:cxn ang="0">
                    <a:pos x="254" y="103"/>
                  </a:cxn>
                  <a:cxn ang="0">
                    <a:pos x="273" y="87"/>
                  </a:cxn>
                  <a:cxn ang="0">
                    <a:pos x="292" y="72"/>
                  </a:cxn>
                  <a:cxn ang="0">
                    <a:pos x="312" y="59"/>
                  </a:cxn>
                  <a:cxn ang="0">
                    <a:pos x="332" y="46"/>
                  </a:cxn>
                  <a:cxn ang="0">
                    <a:pos x="353" y="35"/>
                  </a:cxn>
                  <a:cxn ang="0">
                    <a:pos x="373" y="26"/>
                  </a:cxn>
                  <a:cxn ang="0">
                    <a:pos x="395" y="18"/>
                  </a:cxn>
                  <a:cxn ang="0">
                    <a:pos x="417" y="11"/>
                  </a:cxn>
                  <a:cxn ang="0">
                    <a:pos x="439" y="6"/>
                  </a:cxn>
                  <a:cxn ang="0">
                    <a:pos x="461" y="2"/>
                  </a:cxn>
                  <a:cxn ang="0">
                    <a:pos x="485" y="0"/>
                  </a:cxn>
                  <a:cxn ang="0">
                    <a:pos x="509" y="0"/>
                  </a:cxn>
                  <a:cxn ang="0">
                    <a:pos x="525" y="0"/>
                  </a:cxn>
                  <a:cxn ang="0">
                    <a:pos x="540" y="1"/>
                  </a:cxn>
                  <a:cxn ang="0">
                    <a:pos x="556" y="3"/>
                  </a:cxn>
                  <a:cxn ang="0">
                    <a:pos x="572" y="6"/>
                  </a:cxn>
                  <a:cxn ang="0">
                    <a:pos x="589" y="10"/>
                  </a:cxn>
                  <a:cxn ang="0">
                    <a:pos x="605" y="13"/>
                  </a:cxn>
                  <a:cxn ang="0">
                    <a:pos x="620" y="17"/>
                  </a:cxn>
                  <a:cxn ang="0">
                    <a:pos x="636" y="23"/>
                  </a:cxn>
                </a:cxnLst>
                <a:rect l="0" t="0" r="r" b="b"/>
                <a:pathLst>
                  <a:path w="636" h="668">
                    <a:moveTo>
                      <a:pt x="636" y="23"/>
                    </a:moveTo>
                    <a:lnTo>
                      <a:pt x="0" y="668"/>
                    </a:lnTo>
                    <a:lnTo>
                      <a:pt x="8" y="631"/>
                    </a:lnTo>
                    <a:lnTo>
                      <a:pt x="15" y="594"/>
                    </a:lnTo>
                    <a:lnTo>
                      <a:pt x="23" y="559"/>
                    </a:lnTo>
                    <a:lnTo>
                      <a:pt x="31" y="523"/>
                    </a:lnTo>
                    <a:lnTo>
                      <a:pt x="41" y="490"/>
                    </a:lnTo>
                    <a:lnTo>
                      <a:pt x="51" y="456"/>
                    </a:lnTo>
                    <a:lnTo>
                      <a:pt x="62" y="424"/>
                    </a:lnTo>
                    <a:lnTo>
                      <a:pt x="73" y="394"/>
                    </a:lnTo>
                    <a:lnTo>
                      <a:pt x="85" y="363"/>
                    </a:lnTo>
                    <a:lnTo>
                      <a:pt x="97" y="334"/>
                    </a:lnTo>
                    <a:lnTo>
                      <a:pt x="111" y="306"/>
                    </a:lnTo>
                    <a:lnTo>
                      <a:pt x="124" y="279"/>
                    </a:lnTo>
                    <a:lnTo>
                      <a:pt x="139" y="252"/>
                    </a:lnTo>
                    <a:lnTo>
                      <a:pt x="154" y="227"/>
                    </a:lnTo>
                    <a:lnTo>
                      <a:pt x="169" y="205"/>
                    </a:lnTo>
                    <a:lnTo>
                      <a:pt x="185" y="182"/>
                    </a:lnTo>
                    <a:lnTo>
                      <a:pt x="202" y="161"/>
                    </a:lnTo>
                    <a:lnTo>
                      <a:pt x="219" y="140"/>
                    </a:lnTo>
                    <a:lnTo>
                      <a:pt x="236" y="122"/>
                    </a:lnTo>
                    <a:lnTo>
                      <a:pt x="254" y="103"/>
                    </a:lnTo>
                    <a:lnTo>
                      <a:pt x="273" y="87"/>
                    </a:lnTo>
                    <a:lnTo>
                      <a:pt x="292" y="72"/>
                    </a:lnTo>
                    <a:lnTo>
                      <a:pt x="312" y="59"/>
                    </a:lnTo>
                    <a:lnTo>
                      <a:pt x="332" y="46"/>
                    </a:lnTo>
                    <a:lnTo>
                      <a:pt x="353" y="35"/>
                    </a:lnTo>
                    <a:lnTo>
                      <a:pt x="373" y="26"/>
                    </a:lnTo>
                    <a:lnTo>
                      <a:pt x="395" y="18"/>
                    </a:lnTo>
                    <a:lnTo>
                      <a:pt x="417" y="11"/>
                    </a:lnTo>
                    <a:lnTo>
                      <a:pt x="439" y="6"/>
                    </a:lnTo>
                    <a:lnTo>
                      <a:pt x="461" y="2"/>
                    </a:lnTo>
                    <a:lnTo>
                      <a:pt x="485" y="0"/>
                    </a:lnTo>
                    <a:lnTo>
                      <a:pt x="509" y="0"/>
                    </a:lnTo>
                    <a:lnTo>
                      <a:pt x="525" y="0"/>
                    </a:lnTo>
                    <a:lnTo>
                      <a:pt x="540" y="1"/>
                    </a:lnTo>
                    <a:lnTo>
                      <a:pt x="556" y="3"/>
                    </a:lnTo>
                    <a:lnTo>
                      <a:pt x="572" y="6"/>
                    </a:lnTo>
                    <a:lnTo>
                      <a:pt x="589" y="10"/>
                    </a:lnTo>
                    <a:lnTo>
                      <a:pt x="605" y="13"/>
                    </a:lnTo>
                    <a:lnTo>
                      <a:pt x="620" y="17"/>
                    </a:lnTo>
                    <a:lnTo>
                      <a:pt x="636" y="23"/>
                    </a:lnTo>
                    <a:close/>
                  </a:path>
                </a:pathLst>
              </a:custGeom>
              <a:solidFill>
                <a:srgbClr val="52BAE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2" name="Freeform 652"/>
              <p:cNvSpPr/>
              <p:nvPr/>
            </p:nvSpPr>
            <p:spPr bwMode="auto">
              <a:xfrm>
                <a:off x="3200" y="2318"/>
                <a:ext cx="85" cy="94"/>
              </a:xfrm>
              <a:custGeom>
                <a:avLst/>
                <a:gdLst/>
                <a:ahLst/>
                <a:cxnLst>
                  <a:cxn ang="0">
                    <a:pos x="73" y="455"/>
                  </a:cxn>
                  <a:cxn ang="0">
                    <a:pos x="521" y="0"/>
                  </a:cxn>
                  <a:cxn ang="0">
                    <a:pos x="530" y="0"/>
                  </a:cxn>
                  <a:cxn ang="0">
                    <a:pos x="545" y="0"/>
                  </a:cxn>
                  <a:cxn ang="0">
                    <a:pos x="559" y="1"/>
                  </a:cxn>
                  <a:cxn ang="0">
                    <a:pos x="574" y="3"/>
                  </a:cxn>
                  <a:cxn ang="0">
                    <a:pos x="589" y="5"/>
                  </a:cxn>
                  <a:cxn ang="0">
                    <a:pos x="603" y="7"/>
                  </a:cxn>
                  <a:cxn ang="0">
                    <a:pos x="618" y="12"/>
                  </a:cxn>
                  <a:cxn ang="0">
                    <a:pos x="632" y="15"/>
                  </a:cxn>
                  <a:cxn ang="0">
                    <a:pos x="647" y="19"/>
                  </a:cxn>
                  <a:cxn ang="0">
                    <a:pos x="676" y="30"/>
                  </a:cxn>
                  <a:cxn ang="0">
                    <a:pos x="705" y="43"/>
                  </a:cxn>
                  <a:cxn ang="0">
                    <a:pos x="735" y="58"/>
                  </a:cxn>
                  <a:cxn ang="0">
                    <a:pos x="764" y="75"/>
                  </a:cxn>
                  <a:cxn ang="0">
                    <a:pos x="0" y="851"/>
                  </a:cxn>
                  <a:cxn ang="0">
                    <a:pos x="4" y="797"/>
                  </a:cxn>
                  <a:cxn ang="0">
                    <a:pos x="10" y="744"/>
                  </a:cxn>
                  <a:cxn ang="0">
                    <a:pos x="18" y="692"/>
                  </a:cxn>
                  <a:cxn ang="0">
                    <a:pos x="26" y="642"/>
                  </a:cxn>
                  <a:cxn ang="0">
                    <a:pos x="36" y="593"/>
                  </a:cxn>
                  <a:cxn ang="0">
                    <a:pos x="47" y="546"/>
                  </a:cxn>
                  <a:cxn ang="0">
                    <a:pos x="59" y="500"/>
                  </a:cxn>
                  <a:cxn ang="0">
                    <a:pos x="73" y="455"/>
                  </a:cxn>
                </a:cxnLst>
                <a:rect l="0" t="0" r="r" b="b"/>
                <a:pathLst>
                  <a:path w="764" h="851">
                    <a:moveTo>
                      <a:pt x="73" y="455"/>
                    </a:moveTo>
                    <a:lnTo>
                      <a:pt x="521" y="0"/>
                    </a:lnTo>
                    <a:lnTo>
                      <a:pt x="530" y="0"/>
                    </a:lnTo>
                    <a:lnTo>
                      <a:pt x="545" y="0"/>
                    </a:lnTo>
                    <a:lnTo>
                      <a:pt x="559" y="1"/>
                    </a:lnTo>
                    <a:lnTo>
                      <a:pt x="574" y="3"/>
                    </a:lnTo>
                    <a:lnTo>
                      <a:pt x="589" y="5"/>
                    </a:lnTo>
                    <a:lnTo>
                      <a:pt x="603" y="7"/>
                    </a:lnTo>
                    <a:lnTo>
                      <a:pt x="618" y="12"/>
                    </a:lnTo>
                    <a:lnTo>
                      <a:pt x="632" y="15"/>
                    </a:lnTo>
                    <a:lnTo>
                      <a:pt x="647" y="19"/>
                    </a:lnTo>
                    <a:lnTo>
                      <a:pt x="676" y="30"/>
                    </a:lnTo>
                    <a:lnTo>
                      <a:pt x="705" y="43"/>
                    </a:lnTo>
                    <a:lnTo>
                      <a:pt x="735" y="58"/>
                    </a:lnTo>
                    <a:lnTo>
                      <a:pt x="764" y="75"/>
                    </a:lnTo>
                    <a:lnTo>
                      <a:pt x="0" y="851"/>
                    </a:lnTo>
                    <a:lnTo>
                      <a:pt x="4" y="797"/>
                    </a:lnTo>
                    <a:lnTo>
                      <a:pt x="10" y="744"/>
                    </a:lnTo>
                    <a:lnTo>
                      <a:pt x="18" y="692"/>
                    </a:lnTo>
                    <a:lnTo>
                      <a:pt x="26" y="642"/>
                    </a:lnTo>
                    <a:lnTo>
                      <a:pt x="36" y="593"/>
                    </a:lnTo>
                    <a:lnTo>
                      <a:pt x="47" y="546"/>
                    </a:lnTo>
                    <a:lnTo>
                      <a:pt x="59" y="500"/>
                    </a:lnTo>
                    <a:lnTo>
                      <a:pt x="73" y="455"/>
                    </a:lnTo>
                    <a:close/>
                  </a:path>
                </a:pathLst>
              </a:custGeom>
              <a:solidFill>
                <a:srgbClr val="60BEE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3" name="Freeform 653"/>
              <p:cNvSpPr/>
              <p:nvPr/>
            </p:nvSpPr>
            <p:spPr bwMode="auto">
              <a:xfrm>
                <a:off x="3200" y="2320"/>
                <a:ext cx="95" cy="111"/>
              </a:xfrm>
              <a:custGeom>
                <a:avLst/>
                <a:gdLst/>
                <a:ahLst/>
                <a:cxnLst>
                  <a:cxn ang="0">
                    <a:pos x="29" y="645"/>
                  </a:cxn>
                  <a:cxn ang="0">
                    <a:pos x="665" y="0"/>
                  </a:cxn>
                  <a:cxn ang="0">
                    <a:pos x="691" y="9"/>
                  </a:cxn>
                  <a:cxn ang="0">
                    <a:pos x="716" y="21"/>
                  </a:cxn>
                  <a:cxn ang="0">
                    <a:pos x="740" y="34"/>
                  </a:cxn>
                  <a:cxn ang="0">
                    <a:pos x="765" y="48"/>
                  </a:cxn>
                  <a:cxn ang="0">
                    <a:pos x="790" y="64"/>
                  </a:cxn>
                  <a:cxn ang="0">
                    <a:pos x="815" y="82"/>
                  </a:cxn>
                  <a:cxn ang="0">
                    <a:pos x="840" y="100"/>
                  </a:cxn>
                  <a:cxn ang="0">
                    <a:pos x="863" y="120"/>
                  </a:cxn>
                  <a:cxn ang="0">
                    <a:pos x="0" y="995"/>
                  </a:cxn>
                  <a:cxn ang="0">
                    <a:pos x="1" y="949"/>
                  </a:cxn>
                  <a:cxn ang="0">
                    <a:pos x="2" y="903"/>
                  </a:cxn>
                  <a:cxn ang="0">
                    <a:pos x="5" y="858"/>
                  </a:cxn>
                  <a:cxn ang="0">
                    <a:pos x="9" y="814"/>
                  </a:cxn>
                  <a:cxn ang="0">
                    <a:pos x="12" y="771"/>
                  </a:cxn>
                  <a:cxn ang="0">
                    <a:pos x="17" y="728"/>
                  </a:cxn>
                  <a:cxn ang="0">
                    <a:pos x="23" y="686"/>
                  </a:cxn>
                  <a:cxn ang="0">
                    <a:pos x="29" y="645"/>
                  </a:cxn>
                </a:cxnLst>
                <a:rect l="0" t="0" r="r" b="b"/>
                <a:pathLst>
                  <a:path w="863" h="995">
                    <a:moveTo>
                      <a:pt x="29" y="645"/>
                    </a:moveTo>
                    <a:lnTo>
                      <a:pt x="665" y="0"/>
                    </a:lnTo>
                    <a:lnTo>
                      <a:pt x="691" y="9"/>
                    </a:lnTo>
                    <a:lnTo>
                      <a:pt x="716" y="21"/>
                    </a:lnTo>
                    <a:lnTo>
                      <a:pt x="740" y="34"/>
                    </a:lnTo>
                    <a:lnTo>
                      <a:pt x="765" y="48"/>
                    </a:lnTo>
                    <a:lnTo>
                      <a:pt x="790" y="64"/>
                    </a:lnTo>
                    <a:lnTo>
                      <a:pt x="815" y="82"/>
                    </a:lnTo>
                    <a:lnTo>
                      <a:pt x="840" y="100"/>
                    </a:lnTo>
                    <a:lnTo>
                      <a:pt x="863" y="120"/>
                    </a:lnTo>
                    <a:lnTo>
                      <a:pt x="0" y="995"/>
                    </a:lnTo>
                    <a:lnTo>
                      <a:pt x="1" y="949"/>
                    </a:lnTo>
                    <a:lnTo>
                      <a:pt x="2" y="903"/>
                    </a:lnTo>
                    <a:lnTo>
                      <a:pt x="5" y="858"/>
                    </a:lnTo>
                    <a:lnTo>
                      <a:pt x="9" y="814"/>
                    </a:lnTo>
                    <a:lnTo>
                      <a:pt x="12" y="771"/>
                    </a:lnTo>
                    <a:lnTo>
                      <a:pt x="17" y="728"/>
                    </a:lnTo>
                    <a:lnTo>
                      <a:pt x="23" y="686"/>
                    </a:lnTo>
                    <a:lnTo>
                      <a:pt x="29" y="645"/>
                    </a:lnTo>
                    <a:close/>
                  </a:path>
                </a:pathLst>
              </a:custGeom>
              <a:solidFill>
                <a:srgbClr val="6CC2E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4" name="Freeform 654"/>
              <p:cNvSpPr/>
              <p:nvPr/>
            </p:nvSpPr>
            <p:spPr bwMode="auto">
              <a:xfrm>
                <a:off x="3200" y="2326"/>
                <a:ext cx="104" cy="123"/>
              </a:xfrm>
              <a:custGeom>
                <a:avLst/>
                <a:gdLst/>
                <a:ahLst/>
                <a:cxnLst>
                  <a:cxn ang="0">
                    <a:pos x="8" y="776"/>
                  </a:cxn>
                  <a:cxn ang="0">
                    <a:pos x="772" y="0"/>
                  </a:cxn>
                  <a:cxn ang="0">
                    <a:pos x="794" y="14"/>
                  </a:cxn>
                  <a:cxn ang="0">
                    <a:pos x="816" y="31"/>
                  </a:cxn>
                  <a:cxn ang="0">
                    <a:pos x="837" y="47"/>
                  </a:cxn>
                  <a:cxn ang="0">
                    <a:pos x="859" y="65"/>
                  </a:cxn>
                  <a:cxn ang="0">
                    <a:pos x="881" y="83"/>
                  </a:cxn>
                  <a:cxn ang="0">
                    <a:pos x="902" y="104"/>
                  </a:cxn>
                  <a:cxn ang="0">
                    <a:pos x="923" y="126"/>
                  </a:cxn>
                  <a:cxn ang="0">
                    <a:pos x="944" y="147"/>
                  </a:cxn>
                  <a:cxn ang="0">
                    <a:pos x="4" y="1101"/>
                  </a:cxn>
                  <a:cxn ang="0">
                    <a:pos x="2" y="1059"/>
                  </a:cxn>
                  <a:cxn ang="0">
                    <a:pos x="1" y="1016"/>
                  </a:cxn>
                  <a:cxn ang="0">
                    <a:pos x="0" y="975"/>
                  </a:cxn>
                  <a:cxn ang="0">
                    <a:pos x="0" y="935"/>
                  </a:cxn>
                  <a:cxn ang="0">
                    <a:pos x="1" y="894"/>
                  </a:cxn>
                  <a:cxn ang="0">
                    <a:pos x="2" y="855"/>
                  </a:cxn>
                  <a:cxn ang="0">
                    <a:pos x="4" y="815"/>
                  </a:cxn>
                  <a:cxn ang="0">
                    <a:pos x="8" y="776"/>
                  </a:cxn>
                </a:cxnLst>
                <a:rect l="0" t="0" r="r" b="b"/>
                <a:pathLst>
                  <a:path w="944" h="1101">
                    <a:moveTo>
                      <a:pt x="8" y="776"/>
                    </a:moveTo>
                    <a:lnTo>
                      <a:pt x="772" y="0"/>
                    </a:lnTo>
                    <a:lnTo>
                      <a:pt x="794" y="14"/>
                    </a:lnTo>
                    <a:lnTo>
                      <a:pt x="816" y="31"/>
                    </a:lnTo>
                    <a:lnTo>
                      <a:pt x="837" y="47"/>
                    </a:lnTo>
                    <a:lnTo>
                      <a:pt x="859" y="65"/>
                    </a:lnTo>
                    <a:lnTo>
                      <a:pt x="881" y="83"/>
                    </a:lnTo>
                    <a:lnTo>
                      <a:pt x="902" y="104"/>
                    </a:lnTo>
                    <a:lnTo>
                      <a:pt x="923" y="126"/>
                    </a:lnTo>
                    <a:lnTo>
                      <a:pt x="944" y="147"/>
                    </a:lnTo>
                    <a:lnTo>
                      <a:pt x="4" y="1101"/>
                    </a:lnTo>
                    <a:lnTo>
                      <a:pt x="2" y="1059"/>
                    </a:lnTo>
                    <a:lnTo>
                      <a:pt x="1" y="1016"/>
                    </a:lnTo>
                    <a:lnTo>
                      <a:pt x="0" y="975"/>
                    </a:lnTo>
                    <a:lnTo>
                      <a:pt x="0" y="935"/>
                    </a:lnTo>
                    <a:lnTo>
                      <a:pt x="1" y="894"/>
                    </a:lnTo>
                    <a:lnTo>
                      <a:pt x="2" y="855"/>
                    </a:lnTo>
                    <a:lnTo>
                      <a:pt x="4" y="815"/>
                    </a:lnTo>
                    <a:lnTo>
                      <a:pt x="8" y="776"/>
                    </a:lnTo>
                    <a:close/>
                  </a:path>
                </a:pathLst>
              </a:custGeom>
              <a:solidFill>
                <a:srgbClr val="79C6F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5" name="Freeform 655"/>
              <p:cNvSpPr/>
              <p:nvPr/>
            </p:nvSpPr>
            <p:spPr bwMode="auto">
              <a:xfrm>
                <a:off x="3200" y="2334"/>
                <a:ext cx="112" cy="131"/>
              </a:xfrm>
              <a:custGeom>
                <a:avLst/>
                <a:gdLst/>
                <a:ahLst/>
                <a:cxnLst>
                  <a:cxn ang="0">
                    <a:pos x="0" y="875"/>
                  </a:cxn>
                  <a:cxn ang="0">
                    <a:pos x="863" y="0"/>
                  </a:cxn>
                  <a:cxn ang="0">
                    <a:pos x="883" y="18"/>
                  </a:cxn>
                  <a:cxn ang="0">
                    <a:pos x="902" y="37"/>
                  </a:cxn>
                  <a:cxn ang="0">
                    <a:pos x="921" y="56"/>
                  </a:cxn>
                  <a:cxn ang="0">
                    <a:pos x="941" y="76"/>
                  </a:cxn>
                  <a:cxn ang="0">
                    <a:pos x="960" y="97"/>
                  </a:cxn>
                  <a:cxn ang="0">
                    <a:pos x="980" y="120"/>
                  </a:cxn>
                  <a:cxn ang="0">
                    <a:pos x="998" y="143"/>
                  </a:cxn>
                  <a:cxn ang="0">
                    <a:pos x="1016" y="166"/>
                  </a:cxn>
                  <a:cxn ang="0">
                    <a:pos x="17" y="1180"/>
                  </a:cxn>
                  <a:cxn ang="0">
                    <a:pos x="13" y="1142"/>
                  </a:cxn>
                  <a:cxn ang="0">
                    <a:pos x="10" y="1103"/>
                  </a:cxn>
                  <a:cxn ang="0">
                    <a:pos x="6" y="1064"/>
                  </a:cxn>
                  <a:cxn ang="0">
                    <a:pos x="4" y="1025"/>
                  </a:cxn>
                  <a:cxn ang="0">
                    <a:pos x="2" y="987"/>
                  </a:cxn>
                  <a:cxn ang="0">
                    <a:pos x="1" y="950"/>
                  </a:cxn>
                  <a:cxn ang="0">
                    <a:pos x="1" y="913"/>
                  </a:cxn>
                  <a:cxn ang="0">
                    <a:pos x="0" y="875"/>
                  </a:cxn>
                </a:cxnLst>
                <a:rect l="0" t="0" r="r" b="b"/>
                <a:pathLst>
                  <a:path w="1016" h="1180">
                    <a:moveTo>
                      <a:pt x="0" y="875"/>
                    </a:moveTo>
                    <a:lnTo>
                      <a:pt x="863" y="0"/>
                    </a:lnTo>
                    <a:lnTo>
                      <a:pt x="883" y="18"/>
                    </a:lnTo>
                    <a:lnTo>
                      <a:pt x="902" y="37"/>
                    </a:lnTo>
                    <a:lnTo>
                      <a:pt x="921" y="56"/>
                    </a:lnTo>
                    <a:lnTo>
                      <a:pt x="941" y="76"/>
                    </a:lnTo>
                    <a:lnTo>
                      <a:pt x="960" y="97"/>
                    </a:lnTo>
                    <a:lnTo>
                      <a:pt x="980" y="120"/>
                    </a:lnTo>
                    <a:lnTo>
                      <a:pt x="998" y="143"/>
                    </a:lnTo>
                    <a:lnTo>
                      <a:pt x="1016" y="166"/>
                    </a:lnTo>
                    <a:lnTo>
                      <a:pt x="17" y="1180"/>
                    </a:lnTo>
                    <a:lnTo>
                      <a:pt x="13" y="1142"/>
                    </a:lnTo>
                    <a:lnTo>
                      <a:pt x="10" y="1103"/>
                    </a:lnTo>
                    <a:lnTo>
                      <a:pt x="6" y="1064"/>
                    </a:lnTo>
                    <a:lnTo>
                      <a:pt x="4" y="1025"/>
                    </a:lnTo>
                    <a:lnTo>
                      <a:pt x="2" y="987"/>
                    </a:lnTo>
                    <a:lnTo>
                      <a:pt x="1" y="950"/>
                    </a:lnTo>
                    <a:lnTo>
                      <a:pt x="1" y="913"/>
                    </a:lnTo>
                    <a:lnTo>
                      <a:pt x="0" y="875"/>
                    </a:lnTo>
                    <a:close/>
                  </a:path>
                </a:pathLst>
              </a:custGeom>
              <a:solidFill>
                <a:srgbClr val="84CAF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6" name="Freeform 656"/>
              <p:cNvSpPr/>
              <p:nvPr/>
            </p:nvSpPr>
            <p:spPr bwMode="auto">
              <a:xfrm>
                <a:off x="3200" y="2343"/>
                <a:ext cx="120" cy="138"/>
              </a:xfrm>
              <a:custGeom>
                <a:avLst/>
                <a:gdLst/>
                <a:ahLst/>
                <a:cxnLst>
                  <a:cxn ang="0">
                    <a:pos x="0" y="954"/>
                  </a:cxn>
                  <a:cxn ang="0">
                    <a:pos x="940" y="0"/>
                  </a:cxn>
                  <a:cxn ang="0">
                    <a:pos x="957" y="21"/>
                  </a:cxn>
                  <a:cxn ang="0">
                    <a:pos x="976" y="41"/>
                  </a:cxn>
                  <a:cxn ang="0">
                    <a:pos x="993" y="63"/>
                  </a:cxn>
                  <a:cxn ang="0">
                    <a:pos x="1010" y="85"/>
                  </a:cxn>
                  <a:cxn ang="0">
                    <a:pos x="1027" y="108"/>
                  </a:cxn>
                  <a:cxn ang="0">
                    <a:pos x="1045" y="132"/>
                  </a:cxn>
                  <a:cxn ang="0">
                    <a:pos x="1062" y="157"/>
                  </a:cxn>
                  <a:cxn ang="0">
                    <a:pos x="1078" y="181"/>
                  </a:cxn>
                  <a:cxn ang="0">
                    <a:pos x="32" y="1243"/>
                  </a:cxn>
                  <a:cxn ang="0">
                    <a:pos x="29" y="1227"/>
                  </a:cxn>
                  <a:cxn ang="0">
                    <a:pos x="26" y="1210"/>
                  </a:cxn>
                  <a:cxn ang="0">
                    <a:pos x="24" y="1194"/>
                  </a:cxn>
                  <a:cxn ang="0">
                    <a:pos x="22" y="1177"/>
                  </a:cxn>
                  <a:cxn ang="0">
                    <a:pos x="19" y="1149"/>
                  </a:cxn>
                  <a:cxn ang="0">
                    <a:pos x="14" y="1121"/>
                  </a:cxn>
                  <a:cxn ang="0">
                    <a:pos x="12" y="1092"/>
                  </a:cxn>
                  <a:cxn ang="0">
                    <a:pos x="9" y="1064"/>
                  </a:cxn>
                  <a:cxn ang="0">
                    <a:pos x="7" y="1037"/>
                  </a:cxn>
                  <a:cxn ang="0">
                    <a:pos x="5" y="1009"/>
                  </a:cxn>
                  <a:cxn ang="0">
                    <a:pos x="2" y="981"/>
                  </a:cxn>
                  <a:cxn ang="0">
                    <a:pos x="0" y="954"/>
                  </a:cxn>
                </a:cxnLst>
                <a:rect l="0" t="0" r="r" b="b"/>
                <a:pathLst>
                  <a:path w="1078" h="1243">
                    <a:moveTo>
                      <a:pt x="0" y="954"/>
                    </a:moveTo>
                    <a:lnTo>
                      <a:pt x="940" y="0"/>
                    </a:lnTo>
                    <a:lnTo>
                      <a:pt x="957" y="21"/>
                    </a:lnTo>
                    <a:lnTo>
                      <a:pt x="976" y="41"/>
                    </a:lnTo>
                    <a:lnTo>
                      <a:pt x="993" y="63"/>
                    </a:lnTo>
                    <a:lnTo>
                      <a:pt x="1010" y="85"/>
                    </a:lnTo>
                    <a:lnTo>
                      <a:pt x="1027" y="108"/>
                    </a:lnTo>
                    <a:lnTo>
                      <a:pt x="1045" y="132"/>
                    </a:lnTo>
                    <a:lnTo>
                      <a:pt x="1062" y="157"/>
                    </a:lnTo>
                    <a:lnTo>
                      <a:pt x="1078" y="181"/>
                    </a:lnTo>
                    <a:lnTo>
                      <a:pt x="32" y="1243"/>
                    </a:lnTo>
                    <a:lnTo>
                      <a:pt x="29" y="1227"/>
                    </a:lnTo>
                    <a:lnTo>
                      <a:pt x="26" y="1210"/>
                    </a:lnTo>
                    <a:lnTo>
                      <a:pt x="24" y="1194"/>
                    </a:lnTo>
                    <a:lnTo>
                      <a:pt x="22" y="1177"/>
                    </a:lnTo>
                    <a:lnTo>
                      <a:pt x="19" y="1149"/>
                    </a:lnTo>
                    <a:lnTo>
                      <a:pt x="14" y="1121"/>
                    </a:lnTo>
                    <a:lnTo>
                      <a:pt x="12" y="1092"/>
                    </a:lnTo>
                    <a:lnTo>
                      <a:pt x="9" y="1064"/>
                    </a:lnTo>
                    <a:lnTo>
                      <a:pt x="7" y="1037"/>
                    </a:lnTo>
                    <a:lnTo>
                      <a:pt x="5" y="1009"/>
                    </a:lnTo>
                    <a:lnTo>
                      <a:pt x="2" y="981"/>
                    </a:lnTo>
                    <a:lnTo>
                      <a:pt x="0" y="954"/>
                    </a:lnTo>
                    <a:close/>
                  </a:path>
                </a:pathLst>
              </a:custGeom>
              <a:solidFill>
                <a:srgbClr val="90CFF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7" name="Freeform 657"/>
              <p:cNvSpPr/>
              <p:nvPr/>
            </p:nvSpPr>
            <p:spPr bwMode="auto">
              <a:xfrm>
                <a:off x="3201" y="2352"/>
                <a:ext cx="125" cy="144"/>
              </a:xfrm>
              <a:custGeom>
                <a:avLst/>
                <a:gdLst/>
                <a:ahLst/>
                <a:cxnLst>
                  <a:cxn ang="0">
                    <a:pos x="0" y="1014"/>
                  </a:cxn>
                  <a:cxn ang="0">
                    <a:pos x="999" y="0"/>
                  </a:cxn>
                  <a:cxn ang="0">
                    <a:pos x="1015" y="23"/>
                  </a:cxn>
                  <a:cxn ang="0">
                    <a:pos x="1032" y="46"/>
                  </a:cxn>
                  <a:cxn ang="0">
                    <a:pos x="1048" y="68"/>
                  </a:cxn>
                  <a:cxn ang="0">
                    <a:pos x="1064" y="93"/>
                  </a:cxn>
                  <a:cxn ang="0">
                    <a:pos x="1079" y="117"/>
                  </a:cxn>
                  <a:cxn ang="0">
                    <a:pos x="1095" y="143"/>
                  </a:cxn>
                  <a:cxn ang="0">
                    <a:pos x="1110" y="169"/>
                  </a:cxn>
                  <a:cxn ang="0">
                    <a:pos x="1124" y="195"/>
                  </a:cxn>
                  <a:cxn ang="0">
                    <a:pos x="43" y="1292"/>
                  </a:cxn>
                  <a:cxn ang="0">
                    <a:pos x="38" y="1267"/>
                  </a:cxn>
                  <a:cxn ang="0">
                    <a:pos x="34" y="1242"/>
                  </a:cxn>
                  <a:cxn ang="0">
                    <a:pos x="29" y="1217"/>
                  </a:cxn>
                  <a:cxn ang="0">
                    <a:pos x="25" y="1192"/>
                  </a:cxn>
                  <a:cxn ang="0">
                    <a:pos x="21" y="1166"/>
                  </a:cxn>
                  <a:cxn ang="0">
                    <a:pos x="16" y="1142"/>
                  </a:cxn>
                  <a:cxn ang="0">
                    <a:pos x="12" y="1116"/>
                  </a:cxn>
                  <a:cxn ang="0">
                    <a:pos x="9" y="1090"/>
                  </a:cxn>
                  <a:cxn ang="0">
                    <a:pos x="7" y="1072"/>
                  </a:cxn>
                  <a:cxn ang="0">
                    <a:pos x="5" y="1052"/>
                  </a:cxn>
                  <a:cxn ang="0">
                    <a:pos x="1" y="1034"/>
                  </a:cxn>
                  <a:cxn ang="0">
                    <a:pos x="0" y="1014"/>
                  </a:cxn>
                </a:cxnLst>
                <a:rect l="0" t="0" r="r" b="b"/>
                <a:pathLst>
                  <a:path w="1124" h="1292">
                    <a:moveTo>
                      <a:pt x="0" y="1014"/>
                    </a:moveTo>
                    <a:lnTo>
                      <a:pt x="999" y="0"/>
                    </a:lnTo>
                    <a:lnTo>
                      <a:pt x="1015" y="23"/>
                    </a:lnTo>
                    <a:lnTo>
                      <a:pt x="1032" y="46"/>
                    </a:lnTo>
                    <a:lnTo>
                      <a:pt x="1048" y="68"/>
                    </a:lnTo>
                    <a:lnTo>
                      <a:pt x="1064" y="93"/>
                    </a:lnTo>
                    <a:lnTo>
                      <a:pt x="1079" y="117"/>
                    </a:lnTo>
                    <a:lnTo>
                      <a:pt x="1095" y="143"/>
                    </a:lnTo>
                    <a:lnTo>
                      <a:pt x="1110" y="169"/>
                    </a:lnTo>
                    <a:lnTo>
                      <a:pt x="1124" y="195"/>
                    </a:lnTo>
                    <a:lnTo>
                      <a:pt x="43" y="1292"/>
                    </a:lnTo>
                    <a:lnTo>
                      <a:pt x="38" y="1267"/>
                    </a:lnTo>
                    <a:lnTo>
                      <a:pt x="34" y="1242"/>
                    </a:lnTo>
                    <a:lnTo>
                      <a:pt x="29" y="1217"/>
                    </a:lnTo>
                    <a:lnTo>
                      <a:pt x="25" y="1192"/>
                    </a:lnTo>
                    <a:lnTo>
                      <a:pt x="21" y="1166"/>
                    </a:lnTo>
                    <a:lnTo>
                      <a:pt x="16" y="1142"/>
                    </a:lnTo>
                    <a:lnTo>
                      <a:pt x="12" y="1116"/>
                    </a:lnTo>
                    <a:lnTo>
                      <a:pt x="9" y="1090"/>
                    </a:lnTo>
                    <a:lnTo>
                      <a:pt x="7" y="1072"/>
                    </a:lnTo>
                    <a:lnTo>
                      <a:pt x="5" y="1052"/>
                    </a:lnTo>
                    <a:lnTo>
                      <a:pt x="1" y="1034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9DD4F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8" name="Freeform 658"/>
              <p:cNvSpPr/>
              <p:nvPr/>
            </p:nvSpPr>
            <p:spPr bwMode="auto">
              <a:xfrm>
                <a:off x="3204" y="2363"/>
                <a:ext cx="128" cy="147"/>
              </a:xfrm>
              <a:custGeom>
                <a:avLst/>
                <a:gdLst/>
                <a:ahLst/>
                <a:cxnLst>
                  <a:cxn ang="0">
                    <a:pos x="0" y="1062"/>
                  </a:cxn>
                  <a:cxn ang="0">
                    <a:pos x="1046" y="0"/>
                  </a:cxn>
                  <a:cxn ang="0">
                    <a:pos x="1061" y="24"/>
                  </a:cxn>
                  <a:cxn ang="0">
                    <a:pos x="1076" y="49"/>
                  </a:cxn>
                  <a:cxn ang="0">
                    <a:pos x="1090" y="74"/>
                  </a:cxn>
                  <a:cxn ang="0">
                    <a:pos x="1105" y="100"/>
                  </a:cxn>
                  <a:cxn ang="0">
                    <a:pos x="1119" y="125"/>
                  </a:cxn>
                  <a:cxn ang="0">
                    <a:pos x="1133" y="151"/>
                  </a:cxn>
                  <a:cxn ang="0">
                    <a:pos x="1146" y="178"/>
                  </a:cxn>
                  <a:cxn ang="0">
                    <a:pos x="1160" y="206"/>
                  </a:cxn>
                  <a:cxn ang="0">
                    <a:pos x="55" y="1328"/>
                  </a:cxn>
                  <a:cxn ang="0">
                    <a:pos x="47" y="1296"/>
                  </a:cxn>
                  <a:cxn ang="0">
                    <a:pos x="38" y="1263"/>
                  </a:cxn>
                  <a:cxn ang="0">
                    <a:pos x="31" y="1230"/>
                  </a:cxn>
                  <a:cxn ang="0">
                    <a:pos x="24" y="1197"/>
                  </a:cxn>
                  <a:cxn ang="0">
                    <a:pos x="18" y="1163"/>
                  </a:cxn>
                  <a:cxn ang="0">
                    <a:pos x="11" y="1130"/>
                  </a:cxn>
                  <a:cxn ang="0">
                    <a:pos x="5" y="1096"/>
                  </a:cxn>
                  <a:cxn ang="0">
                    <a:pos x="0" y="1062"/>
                  </a:cxn>
                </a:cxnLst>
                <a:rect l="0" t="0" r="r" b="b"/>
                <a:pathLst>
                  <a:path w="1160" h="1328">
                    <a:moveTo>
                      <a:pt x="0" y="1062"/>
                    </a:moveTo>
                    <a:lnTo>
                      <a:pt x="1046" y="0"/>
                    </a:lnTo>
                    <a:lnTo>
                      <a:pt x="1061" y="24"/>
                    </a:lnTo>
                    <a:lnTo>
                      <a:pt x="1076" y="49"/>
                    </a:lnTo>
                    <a:lnTo>
                      <a:pt x="1090" y="74"/>
                    </a:lnTo>
                    <a:lnTo>
                      <a:pt x="1105" y="100"/>
                    </a:lnTo>
                    <a:lnTo>
                      <a:pt x="1119" y="125"/>
                    </a:lnTo>
                    <a:lnTo>
                      <a:pt x="1133" y="151"/>
                    </a:lnTo>
                    <a:lnTo>
                      <a:pt x="1146" y="178"/>
                    </a:lnTo>
                    <a:lnTo>
                      <a:pt x="1160" y="206"/>
                    </a:lnTo>
                    <a:lnTo>
                      <a:pt x="55" y="1328"/>
                    </a:lnTo>
                    <a:lnTo>
                      <a:pt x="47" y="1296"/>
                    </a:lnTo>
                    <a:lnTo>
                      <a:pt x="38" y="1263"/>
                    </a:lnTo>
                    <a:lnTo>
                      <a:pt x="31" y="1230"/>
                    </a:lnTo>
                    <a:lnTo>
                      <a:pt x="24" y="1197"/>
                    </a:lnTo>
                    <a:lnTo>
                      <a:pt x="18" y="1163"/>
                    </a:lnTo>
                    <a:lnTo>
                      <a:pt x="11" y="1130"/>
                    </a:lnTo>
                    <a:lnTo>
                      <a:pt x="5" y="1096"/>
                    </a:lnTo>
                    <a:lnTo>
                      <a:pt x="0" y="1062"/>
                    </a:lnTo>
                    <a:close/>
                  </a:path>
                </a:pathLst>
              </a:custGeom>
              <a:solidFill>
                <a:srgbClr val="ABDAF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79" name="Freeform 659"/>
              <p:cNvSpPr/>
              <p:nvPr/>
            </p:nvSpPr>
            <p:spPr bwMode="auto">
              <a:xfrm>
                <a:off x="3206" y="2374"/>
                <a:ext cx="132" cy="150"/>
              </a:xfrm>
              <a:custGeom>
                <a:avLst/>
                <a:gdLst/>
                <a:ahLst/>
                <a:cxnLst>
                  <a:cxn ang="0">
                    <a:pos x="0" y="1097"/>
                  </a:cxn>
                  <a:cxn ang="0">
                    <a:pos x="1081" y="0"/>
                  </a:cxn>
                  <a:cxn ang="0">
                    <a:pos x="1095" y="24"/>
                  </a:cxn>
                  <a:cxn ang="0">
                    <a:pos x="1109" y="50"/>
                  </a:cxn>
                  <a:cxn ang="0">
                    <a:pos x="1122" y="77"/>
                  </a:cxn>
                  <a:cxn ang="0">
                    <a:pos x="1136" y="104"/>
                  </a:cxn>
                  <a:cxn ang="0">
                    <a:pos x="1148" y="131"/>
                  </a:cxn>
                  <a:cxn ang="0">
                    <a:pos x="1161" y="159"/>
                  </a:cxn>
                  <a:cxn ang="0">
                    <a:pos x="1174" y="187"/>
                  </a:cxn>
                  <a:cxn ang="0">
                    <a:pos x="1186" y="215"/>
                  </a:cxn>
                  <a:cxn ang="0">
                    <a:pos x="66" y="1352"/>
                  </a:cxn>
                  <a:cxn ang="0">
                    <a:pos x="56" y="1321"/>
                  </a:cxn>
                  <a:cxn ang="0">
                    <a:pos x="48" y="1290"/>
                  </a:cxn>
                  <a:cxn ang="0">
                    <a:pos x="39" y="1258"/>
                  </a:cxn>
                  <a:cxn ang="0">
                    <a:pos x="31" y="1226"/>
                  </a:cxn>
                  <a:cxn ang="0">
                    <a:pos x="23" y="1195"/>
                  </a:cxn>
                  <a:cxn ang="0">
                    <a:pos x="14" y="1162"/>
                  </a:cxn>
                  <a:cxn ang="0">
                    <a:pos x="8" y="1130"/>
                  </a:cxn>
                  <a:cxn ang="0">
                    <a:pos x="0" y="1097"/>
                  </a:cxn>
                </a:cxnLst>
                <a:rect l="0" t="0" r="r" b="b"/>
                <a:pathLst>
                  <a:path w="1186" h="1352">
                    <a:moveTo>
                      <a:pt x="0" y="1097"/>
                    </a:moveTo>
                    <a:lnTo>
                      <a:pt x="1081" y="0"/>
                    </a:lnTo>
                    <a:lnTo>
                      <a:pt x="1095" y="24"/>
                    </a:lnTo>
                    <a:lnTo>
                      <a:pt x="1109" y="50"/>
                    </a:lnTo>
                    <a:lnTo>
                      <a:pt x="1122" y="77"/>
                    </a:lnTo>
                    <a:lnTo>
                      <a:pt x="1136" y="104"/>
                    </a:lnTo>
                    <a:lnTo>
                      <a:pt x="1148" y="131"/>
                    </a:lnTo>
                    <a:lnTo>
                      <a:pt x="1161" y="159"/>
                    </a:lnTo>
                    <a:lnTo>
                      <a:pt x="1174" y="187"/>
                    </a:lnTo>
                    <a:lnTo>
                      <a:pt x="1186" y="215"/>
                    </a:lnTo>
                    <a:lnTo>
                      <a:pt x="66" y="1352"/>
                    </a:lnTo>
                    <a:lnTo>
                      <a:pt x="56" y="1321"/>
                    </a:lnTo>
                    <a:lnTo>
                      <a:pt x="48" y="1290"/>
                    </a:lnTo>
                    <a:lnTo>
                      <a:pt x="39" y="1258"/>
                    </a:lnTo>
                    <a:lnTo>
                      <a:pt x="31" y="1226"/>
                    </a:lnTo>
                    <a:lnTo>
                      <a:pt x="23" y="1195"/>
                    </a:lnTo>
                    <a:lnTo>
                      <a:pt x="14" y="1162"/>
                    </a:lnTo>
                    <a:lnTo>
                      <a:pt x="8" y="1130"/>
                    </a:lnTo>
                    <a:lnTo>
                      <a:pt x="0" y="1097"/>
                    </a:lnTo>
                    <a:close/>
                  </a:path>
                </a:pathLst>
              </a:custGeom>
              <a:solidFill>
                <a:srgbClr val="B9E0F8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0" name="Freeform 660"/>
              <p:cNvSpPr/>
              <p:nvPr/>
            </p:nvSpPr>
            <p:spPr bwMode="auto">
              <a:xfrm>
                <a:off x="3210" y="2386"/>
                <a:ext cx="133" cy="151"/>
              </a:xfrm>
              <a:custGeom>
                <a:avLst/>
                <a:gdLst/>
                <a:ahLst/>
                <a:cxnLst>
                  <a:cxn ang="0">
                    <a:pos x="0" y="1122"/>
                  </a:cxn>
                  <a:cxn ang="0">
                    <a:pos x="1105" y="0"/>
                  </a:cxn>
                  <a:cxn ang="0">
                    <a:pos x="1118" y="26"/>
                  </a:cxn>
                  <a:cxn ang="0">
                    <a:pos x="1130" y="54"/>
                  </a:cxn>
                  <a:cxn ang="0">
                    <a:pos x="1143" y="81"/>
                  </a:cxn>
                  <a:cxn ang="0">
                    <a:pos x="1155" y="109"/>
                  </a:cxn>
                  <a:cxn ang="0">
                    <a:pos x="1167" y="138"/>
                  </a:cxn>
                  <a:cxn ang="0">
                    <a:pos x="1178" y="166"/>
                  </a:cxn>
                  <a:cxn ang="0">
                    <a:pos x="1188" y="196"/>
                  </a:cxn>
                  <a:cxn ang="0">
                    <a:pos x="1200" y="226"/>
                  </a:cxn>
                  <a:cxn ang="0">
                    <a:pos x="75" y="1367"/>
                  </a:cxn>
                  <a:cxn ang="0">
                    <a:pos x="64" y="1338"/>
                  </a:cxn>
                  <a:cxn ang="0">
                    <a:pos x="55" y="1308"/>
                  </a:cxn>
                  <a:cxn ang="0">
                    <a:pos x="44" y="1277"/>
                  </a:cxn>
                  <a:cxn ang="0">
                    <a:pos x="35" y="1247"/>
                  </a:cxn>
                  <a:cxn ang="0">
                    <a:pos x="25" y="1216"/>
                  </a:cxn>
                  <a:cxn ang="0">
                    <a:pos x="17" y="1185"/>
                  </a:cxn>
                  <a:cxn ang="0">
                    <a:pos x="8" y="1153"/>
                  </a:cxn>
                  <a:cxn ang="0">
                    <a:pos x="0" y="1122"/>
                  </a:cxn>
                </a:cxnLst>
                <a:rect l="0" t="0" r="r" b="b"/>
                <a:pathLst>
                  <a:path w="1200" h="1367">
                    <a:moveTo>
                      <a:pt x="0" y="1122"/>
                    </a:moveTo>
                    <a:lnTo>
                      <a:pt x="1105" y="0"/>
                    </a:lnTo>
                    <a:lnTo>
                      <a:pt x="1118" y="26"/>
                    </a:lnTo>
                    <a:lnTo>
                      <a:pt x="1130" y="54"/>
                    </a:lnTo>
                    <a:lnTo>
                      <a:pt x="1143" y="81"/>
                    </a:lnTo>
                    <a:lnTo>
                      <a:pt x="1155" y="109"/>
                    </a:lnTo>
                    <a:lnTo>
                      <a:pt x="1167" y="138"/>
                    </a:lnTo>
                    <a:lnTo>
                      <a:pt x="1178" y="166"/>
                    </a:lnTo>
                    <a:lnTo>
                      <a:pt x="1188" y="196"/>
                    </a:lnTo>
                    <a:lnTo>
                      <a:pt x="1200" y="226"/>
                    </a:lnTo>
                    <a:lnTo>
                      <a:pt x="75" y="1367"/>
                    </a:lnTo>
                    <a:lnTo>
                      <a:pt x="64" y="1338"/>
                    </a:lnTo>
                    <a:lnTo>
                      <a:pt x="55" y="1308"/>
                    </a:lnTo>
                    <a:lnTo>
                      <a:pt x="44" y="1277"/>
                    </a:lnTo>
                    <a:lnTo>
                      <a:pt x="35" y="1247"/>
                    </a:lnTo>
                    <a:lnTo>
                      <a:pt x="25" y="1216"/>
                    </a:lnTo>
                    <a:lnTo>
                      <a:pt x="17" y="1185"/>
                    </a:lnTo>
                    <a:lnTo>
                      <a:pt x="8" y="1153"/>
                    </a:lnTo>
                    <a:lnTo>
                      <a:pt x="0" y="1122"/>
                    </a:lnTo>
                    <a:close/>
                  </a:path>
                </a:pathLst>
              </a:custGeom>
              <a:solidFill>
                <a:srgbClr val="C6E6F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1" name="Freeform 661"/>
              <p:cNvSpPr/>
              <p:nvPr/>
            </p:nvSpPr>
            <p:spPr bwMode="auto">
              <a:xfrm>
                <a:off x="3214" y="2398"/>
                <a:ext cx="133" cy="152"/>
              </a:xfrm>
              <a:custGeom>
                <a:avLst/>
                <a:gdLst/>
                <a:ahLst/>
                <a:cxnLst>
                  <a:cxn ang="0">
                    <a:pos x="0" y="1137"/>
                  </a:cxn>
                  <a:cxn ang="0">
                    <a:pos x="1120" y="0"/>
                  </a:cxn>
                  <a:cxn ang="0">
                    <a:pos x="1132" y="28"/>
                  </a:cxn>
                  <a:cxn ang="0">
                    <a:pos x="1143" y="58"/>
                  </a:cxn>
                  <a:cxn ang="0">
                    <a:pos x="1153" y="86"/>
                  </a:cxn>
                  <a:cxn ang="0">
                    <a:pos x="1164" y="116"/>
                  </a:cxn>
                  <a:cxn ang="0">
                    <a:pos x="1175" y="145"/>
                  </a:cxn>
                  <a:cxn ang="0">
                    <a:pos x="1186" y="175"/>
                  </a:cxn>
                  <a:cxn ang="0">
                    <a:pos x="1195" y="205"/>
                  </a:cxn>
                  <a:cxn ang="0">
                    <a:pos x="1205" y="235"/>
                  </a:cxn>
                  <a:cxn ang="0">
                    <a:pos x="84" y="1372"/>
                  </a:cxn>
                  <a:cxn ang="0">
                    <a:pos x="72" y="1344"/>
                  </a:cxn>
                  <a:cxn ang="0">
                    <a:pos x="62" y="1316"/>
                  </a:cxn>
                  <a:cxn ang="0">
                    <a:pos x="51" y="1287"/>
                  </a:cxn>
                  <a:cxn ang="0">
                    <a:pos x="40" y="1258"/>
                  </a:cxn>
                  <a:cxn ang="0">
                    <a:pos x="29" y="1228"/>
                  </a:cxn>
                  <a:cxn ang="0">
                    <a:pos x="20" y="1198"/>
                  </a:cxn>
                  <a:cxn ang="0">
                    <a:pos x="10" y="1167"/>
                  </a:cxn>
                  <a:cxn ang="0">
                    <a:pos x="0" y="1137"/>
                  </a:cxn>
                </a:cxnLst>
                <a:rect l="0" t="0" r="r" b="b"/>
                <a:pathLst>
                  <a:path w="1205" h="1372">
                    <a:moveTo>
                      <a:pt x="0" y="1137"/>
                    </a:moveTo>
                    <a:lnTo>
                      <a:pt x="1120" y="0"/>
                    </a:lnTo>
                    <a:lnTo>
                      <a:pt x="1132" y="28"/>
                    </a:lnTo>
                    <a:lnTo>
                      <a:pt x="1143" y="58"/>
                    </a:lnTo>
                    <a:lnTo>
                      <a:pt x="1153" y="86"/>
                    </a:lnTo>
                    <a:lnTo>
                      <a:pt x="1164" y="116"/>
                    </a:lnTo>
                    <a:lnTo>
                      <a:pt x="1175" y="145"/>
                    </a:lnTo>
                    <a:lnTo>
                      <a:pt x="1186" y="175"/>
                    </a:lnTo>
                    <a:lnTo>
                      <a:pt x="1195" y="205"/>
                    </a:lnTo>
                    <a:lnTo>
                      <a:pt x="1205" y="235"/>
                    </a:lnTo>
                    <a:lnTo>
                      <a:pt x="84" y="1372"/>
                    </a:lnTo>
                    <a:lnTo>
                      <a:pt x="72" y="1344"/>
                    </a:lnTo>
                    <a:lnTo>
                      <a:pt x="62" y="1316"/>
                    </a:lnTo>
                    <a:lnTo>
                      <a:pt x="51" y="1287"/>
                    </a:lnTo>
                    <a:lnTo>
                      <a:pt x="40" y="1258"/>
                    </a:lnTo>
                    <a:lnTo>
                      <a:pt x="29" y="1228"/>
                    </a:lnTo>
                    <a:lnTo>
                      <a:pt x="20" y="1198"/>
                    </a:lnTo>
                    <a:lnTo>
                      <a:pt x="10" y="1167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rgbClr val="D5ECF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2" name="Freeform 662"/>
              <p:cNvSpPr/>
              <p:nvPr/>
            </p:nvSpPr>
            <p:spPr bwMode="auto">
              <a:xfrm>
                <a:off x="3218" y="2411"/>
                <a:ext cx="133" cy="151"/>
              </a:xfrm>
              <a:custGeom>
                <a:avLst/>
                <a:gdLst/>
                <a:ahLst/>
                <a:cxnLst>
                  <a:cxn ang="0">
                    <a:pos x="0" y="1141"/>
                  </a:cxn>
                  <a:cxn ang="0">
                    <a:pos x="1125" y="0"/>
                  </a:cxn>
                  <a:cxn ang="0">
                    <a:pos x="1135" y="29"/>
                  </a:cxn>
                  <a:cxn ang="0">
                    <a:pos x="1146" y="59"/>
                  </a:cxn>
                  <a:cxn ang="0">
                    <a:pos x="1155" y="89"/>
                  </a:cxn>
                  <a:cxn ang="0">
                    <a:pos x="1165" y="119"/>
                  </a:cxn>
                  <a:cxn ang="0">
                    <a:pos x="1174" y="151"/>
                  </a:cxn>
                  <a:cxn ang="0">
                    <a:pos x="1182" y="182"/>
                  </a:cxn>
                  <a:cxn ang="0">
                    <a:pos x="1192" y="213"/>
                  </a:cxn>
                  <a:cxn ang="0">
                    <a:pos x="1200" y="245"/>
                  </a:cxn>
                  <a:cxn ang="0">
                    <a:pos x="94" y="1366"/>
                  </a:cxn>
                  <a:cxn ang="0">
                    <a:pos x="81" y="1341"/>
                  </a:cxn>
                  <a:cxn ang="0">
                    <a:pos x="69" y="1312"/>
                  </a:cxn>
                  <a:cxn ang="0">
                    <a:pos x="56" y="1285"/>
                  </a:cxn>
                  <a:cxn ang="0">
                    <a:pos x="44" y="1257"/>
                  </a:cxn>
                  <a:cxn ang="0">
                    <a:pos x="33" y="1228"/>
                  </a:cxn>
                  <a:cxn ang="0">
                    <a:pos x="22" y="1200"/>
                  </a:cxn>
                  <a:cxn ang="0">
                    <a:pos x="11" y="1171"/>
                  </a:cxn>
                  <a:cxn ang="0">
                    <a:pos x="0" y="1141"/>
                  </a:cxn>
                </a:cxnLst>
                <a:rect l="0" t="0" r="r" b="b"/>
                <a:pathLst>
                  <a:path w="1200" h="1366">
                    <a:moveTo>
                      <a:pt x="0" y="1141"/>
                    </a:moveTo>
                    <a:lnTo>
                      <a:pt x="1125" y="0"/>
                    </a:lnTo>
                    <a:lnTo>
                      <a:pt x="1135" y="29"/>
                    </a:lnTo>
                    <a:lnTo>
                      <a:pt x="1146" y="59"/>
                    </a:lnTo>
                    <a:lnTo>
                      <a:pt x="1155" y="89"/>
                    </a:lnTo>
                    <a:lnTo>
                      <a:pt x="1165" y="119"/>
                    </a:lnTo>
                    <a:lnTo>
                      <a:pt x="1174" y="151"/>
                    </a:lnTo>
                    <a:lnTo>
                      <a:pt x="1182" y="182"/>
                    </a:lnTo>
                    <a:lnTo>
                      <a:pt x="1192" y="213"/>
                    </a:lnTo>
                    <a:lnTo>
                      <a:pt x="1200" y="245"/>
                    </a:lnTo>
                    <a:lnTo>
                      <a:pt x="94" y="1366"/>
                    </a:lnTo>
                    <a:lnTo>
                      <a:pt x="81" y="1341"/>
                    </a:lnTo>
                    <a:lnTo>
                      <a:pt x="69" y="1312"/>
                    </a:lnTo>
                    <a:lnTo>
                      <a:pt x="56" y="1285"/>
                    </a:lnTo>
                    <a:lnTo>
                      <a:pt x="44" y="1257"/>
                    </a:lnTo>
                    <a:lnTo>
                      <a:pt x="33" y="1228"/>
                    </a:lnTo>
                    <a:lnTo>
                      <a:pt x="22" y="1200"/>
                    </a:lnTo>
                    <a:lnTo>
                      <a:pt x="11" y="1171"/>
                    </a:lnTo>
                    <a:lnTo>
                      <a:pt x="0" y="1141"/>
                    </a:lnTo>
                    <a:close/>
                  </a:path>
                </a:pathLst>
              </a:custGeom>
              <a:solidFill>
                <a:srgbClr val="E7F4F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3" name="Freeform 663"/>
              <p:cNvSpPr/>
              <p:nvPr/>
            </p:nvSpPr>
            <p:spPr bwMode="auto">
              <a:xfrm>
                <a:off x="3223" y="2424"/>
                <a:ext cx="132" cy="150"/>
              </a:xfrm>
              <a:custGeom>
                <a:avLst/>
                <a:gdLst/>
                <a:ahLst/>
                <a:cxnLst>
                  <a:cxn ang="0">
                    <a:pos x="0" y="1137"/>
                  </a:cxn>
                  <a:cxn ang="0">
                    <a:pos x="1121" y="0"/>
                  </a:cxn>
                  <a:cxn ang="0">
                    <a:pos x="1130" y="32"/>
                  </a:cxn>
                  <a:cxn ang="0">
                    <a:pos x="1139" y="63"/>
                  </a:cxn>
                  <a:cxn ang="0">
                    <a:pos x="1148" y="94"/>
                  </a:cxn>
                  <a:cxn ang="0">
                    <a:pos x="1156" y="126"/>
                  </a:cxn>
                  <a:cxn ang="0">
                    <a:pos x="1164" y="158"/>
                  </a:cxn>
                  <a:cxn ang="0">
                    <a:pos x="1172" y="190"/>
                  </a:cxn>
                  <a:cxn ang="0">
                    <a:pos x="1179" y="223"/>
                  </a:cxn>
                  <a:cxn ang="0">
                    <a:pos x="1186" y="256"/>
                  </a:cxn>
                  <a:cxn ang="0">
                    <a:pos x="105" y="1353"/>
                  </a:cxn>
                  <a:cxn ang="0">
                    <a:pos x="91" y="1328"/>
                  </a:cxn>
                  <a:cxn ang="0">
                    <a:pos x="77" y="1302"/>
                  </a:cxn>
                  <a:cxn ang="0">
                    <a:pos x="64" y="1275"/>
                  </a:cxn>
                  <a:cxn ang="0">
                    <a:pos x="51" y="1250"/>
                  </a:cxn>
                  <a:cxn ang="0">
                    <a:pos x="38" y="1222"/>
                  </a:cxn>
                  <a:cxn ang="0">
                    <a:pos x="25" y="1195"/>
                  </a:cxn>
                  <a:cxn ang="0">
                    <a:pos x="12" y="1166"/>
                  </a:cxn>
                  <a:cxn ang="0">
                    <a:pos x="0" y="1137"/>
                  </a:cxn>
                </a:cxnLst>
                <a:rect l="0" t="0" r="r" b="b"/>
                <a:pathLst>
                  <a:path w="1186" h="1353">
                    <a:moveTo>
                      <a:pt x="0" y="1137"/>
                    </a:moveTo>
                    <a:lnTo>
                      <a:pt x="1121" y="0"/>
                    </a:lnTo>
                    <a:lnTo>
                      <a:pt x="1130" y="32"/>
                    </a:lnTo>
                    <a:lnTo>
                      <a:pt x="1139" y="63"/>
                    </a:lnTo>
                    <a:lnTo>
                      <a:pt x="1148" y="94"/>
                    </a:lnTo>
                    <a:lnTo>
                      <a:pt x="1156" y="126"/>
                    </a:lnTo>
                    <a:lnTo>
                      <a:pt x="1164" y="158"/>
                    </a:lnTo>
                    <a:lnTo>
                      <a:pt x="1172" y="190"/>
                    </a:lnTo>
                    <a:lnTo>
                      <a:pt x="1179" y="223"/>
                    </a:lnTo>
                    <a:lnTo>
                      <a:pt x="1186" y="256"/>
                    </a:lnTo>
                    <a:lnTo>
                      <a:pt x="105" y="1353"/>
                    </a:lnTo>
                    <a:lnTo>
                      <a:pt x="91" y="1328"/>
                    </a:lnTo>
                    <a:lnTo>
                      <a:pt x="77" y="1302"/>
                    </a:lnTo>
                    <a:lnTo>
                      <a:pt x="64" y="1275"/>
                    </a:lnTo>
                    <a:lnTo>
                      <a:pt x="51" y="1250"/>
                    </a:lnTo>
                    <a:lnTo>
                      <a:pt x="38" y="1222"/>
                    </a:lnTo>
                    <a:lnTo>
                      <a:pt x="25" y="1195"/>
                    </a:lnTo>
                    <a:lnTo>
                      <a:pt x="12" y="1166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rgbClr val="F6FB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4" name="Freeform 664"/>
              <p:cNvSpPr/>
              <p:nvPr/>
            </p:nvSpPr>
            <p:spPr bwMode="auto">
              <a:xfrm>
                <a:off x="3228" y="2438"/>
                <a:ext cx="129" cy="147"/>
              </a:xfrm>
              <a:custGeom>
                <a:avLst/>
                <a:gdLst/>
                <a:ahLst/>
                <a:cxnLst>
                  <a:cxn ang="0">
                    <a:pos x="0" y="1121"/>
                  </a:cxn>
                  <a:cxn ang="0">
                    <a:pos x="1106" y="0"/>
                  </a:cxn>
                  <a:cxn ang="0">
                    <a:pos x="1114" y="32"/>
                  </a:cxn>
                  <a:cxn ang="0">
                    <a:pos x="1122" y="64"/>
                  </a:cxn>
                  <a:cxn ang="0">
                    <a:pos x="1129" y="98"/>
                  </a:cxn>
                  <a:cxn ang="0">
                    <a:pos x="1136" y="131"/>
                  </a:cxn>
                  <a:cxn ang="0">
                    <a:pos x="1143" y="164"/>
                  </a:cxn>
                  <a:cxn ang="0">
                    <a:pos x="1150" y="198"/>
                  </a:cxn>
                  <a:cxn ang="0">
                    <a:pos x="1155" y="232"/>
                  </a:cxn>
                  <a:cxn ang="0">
                    <a:pos x="1160" y="265"/>
                  </a:cxn>
                  <a:cxn ang="0">
                    <a:pos x="114" y="1327"/>
                  </a:cxn>
                  <a:cxn ang="0">
                    <a:pos x="99" y="1304"/>
                  </a:cxn>
                  <a:cxn ang="0">
                    <a:pos x="84" y="1279"/>
                  </a:cxn>
                  <a:cxn ang="0">
                    <a:pos x="70" y="1254"/>
                  </a:cxn>
                  <a:cxn ang="0">
                    <a:pos x="55" y="1229"/>
                  </a:cxn>
                  <a:cxn ang="0">
                    <a:pos x="41" y="1203"/>
                  </a:cxn>
                  <a:cxn ang="0">
                    <a:pos x="27" y="1176"/>
                  </a:cxn>
                  <a:cxn ang="0">
                    <a:pos x="14" y="1149"/>
                  </a:cxn>
                  <a:cxn ang="0">
                    <a:pos x="0" y="1121"/>
                  </a:cxn>
                </a:cxnLst>
                <a:rect l="0" t="0" r="r" b="b"/>
                <a:pathLst>
                  <a:path w="1160" h="1327">
                    <a:moveTo>
                      <a:pt x="0" y="1121"/>
                    </a:moveTo>
                    <a:lnTo>
                      <a:pt x="1106" y="0"/>
                    </a:lnTo>
                    <a:lnTo>
                      <a:pt x="1114" y="32"/>
                    </a:lnTo>
                    <a:lnTo>
                      <a:pt x="1122" y="64"/>
                    </a:lnTo>
                    <a:lnTo>
                      <a:pt x="1129" y="98"/>
                    </a:lnTo>
                    <a:lnTo>
                      <a:pt x="1136" y="131"/>
                    </a:lnTo>
                    <a:lnTo>
                      <a:pt x="1143" y="164"/>
                    </a:lnTo>
                    <a:lnTo>
                      <a:pt x="1150" y="198"/>
                    </a:lnTo>
                    <a:lnTo>
                      <a:pt x="1155" y="232"/>
                    </a:lnTo>
                    <a:lnTo>
                      <a:pt x="1160" y="265"/>
                    </a:lnTo>
                    <a:lnTo>
                      <a:pt x="114" y="1327"/>
                    </a:lnTo>
                    <a:lnTo>
                      <a:pt x="99" y="1304"/>
                    </a:lnTo>
                    <a:lnTo>
                      <a:pt x="84" y="1279"/>
                    </a:lnTo>
                    <a:lnTo>
                      <a:pt x="70" y="1254"/>
                    </a:lnTo>
                    <a:lnTo>
                      <a:pt x="55" y="1229"/>
                    </a:lnTo>
                    <a:lnTo>
                      <a:pt x="41" y="1203"/>
                    </a:lnTo>
                    <a:lnTo>
                      <a:pt x="27" y="1176"/>
                    </a:lnTo>
                    <a:lnTo>
                      <a:pt x="14" y="1149"/>
                    </a:lnTo>
                    <a:lnTo>
                      <a:pt x="0" y="1121"/>
                    </a:lnTo>
                    <a:close/>
                  </a:path>
                </a:pathLst>
              </a:custGeom>
              <a:solidFill>
                <a:srgbClr val="F8FB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5" name="Freeform 665"/>
              <p:cNvSpPr/>
              <p:nvPr/>
            </p:nvSpPr>
            <p:spPr bwMode="auto">
              <a:xfrm>
                <a:off x="3235" y="2452"/>
                <a:ext cx="125" cy="144"/>
              </a:xfrm>
              <a:custGeom>
                <a:avLst/>
                <a:gdLst/>
                <a:ahLst/>
                <a:cxnLst>
                  <a:cxn ang="0">
                    <a:pos x="0" y="1097"/>
                  </a:cxn>
                  <a:cxn ang="0">
                    <a:pos x="1081" y="0"/>
                  </a:cxn>
                  <a:cxn ang="0">
                    <a:pos x="1086" y="25"/>
                  </a:cxn>
                  <a:cxn ang="0">
                    <a:pos x="1090" y="50"/>
                  </a:cxn>
                  <a:cxn ang="0">
                    <a:pos x="1096" y="76"/>
                  </a:cxn>
                  <a:cxn ang="0">
                    <a:pos x="1100" y="100"/>
                  </a:cxn>
                  <a:cxn ang="0">
                    <a:pos x="1104" y="126"/>
                  </a:cxn>
                  <a:cxn ang="0">
                    <a:pos x="1109" y="151"/>
                  </a:cxn>
                  <a:cxn ang="0">
                    <a:pos x="1112" y="177"/>
                  </a:cxn>
                  <a:cxn ang="0">
                    <a:pos x="1115" y="203"/>
                  </a:cxn>
                  <a:cxn ang="0">
                    <a:pos x="1118" y="221"/>
                  </a:cxn>
                  <a:cxn ang="0">
                    <a:pos x="1121" y="240"/>
                  </a:cxn>
                  <a:cxn ang="0">
                    <a:pos x="1123" y="259"/>
                  </a:cxn>
                  <a:cxn ang="0">
                    <a:pos x="1125" y="277"/>
                  </a:cxn>
                  <a:cxn ang="0">
                    <a:pos x="125" y="1291"/>
                  </a:cxn>
                  <a:cxn ang="0">
                    <a:pos x="109" y="1270"/>
                  </a:cxn>
                  <a:cxn ang="0">
                    <a:pos x="92" y="1247"/>
                  </a:cxn>
                  <a:cxn ang="0">
                    <a:pos x="76" y="1223"/>
                  </a:cxn>
                  <a:cxn ang="0">
                    <a:pos x="60" y="1200"/>
                  </a:cxn>
                  <a:cxn ang="0">
                    <a:pos x="45" y="1175"/>
                  </a:cxn>
                  <a:cxn ang="0">
                    <a:pos x="29" y="1150"/>
                  </a:cxn>
                  <a:cxn ang="0">
                    <a:pos x="14" y="1124"/>
                  </a:cxn>
                  <a:cxn ang="0">
                    <a:pos x="0" y="1097"/>
                  </a:cxn>
                </a:cxnLst>
                <a:rect l="0" t="0" r="r" b="b"/>
                <a:pathLst>
                  <a:path w="1125" h="1291">
                    <a:moveTo>
                      <a:pt x="0" y="1097"/>
                    </a:moveTo>
                    <a:lnTo>
                      <a:pt x="1081" y="0"/>
                    </a:lnTo>
                    <a:lnTo>
                      <a:pt x="1086" y="25"/>
                    </a:lnTo>
                    <a:lnTo>
                      <a:pt x="1090" y="50"/>
                    </a:lnTo>
                    <a:lnTo>
                      <a:pt x="1096" y="76"/>
                    </a:lnTo>
                    <a:lnTo>
                      <a:pt x="1100" y="100"/>
                    </a:lnTo>
                    <a:lnTo>
                      <a:pt x="1104" y="126"/>
                    </a:lnTo>
                    <a:lnTo>
                      <a:pt x="1109" y="151"/>
                    </a:lnTo>
                    <a:lnTo>
                      <a:pt x="1112" y="177"/>
                    </a:lnTo>
                    <a:lnTo>
                      <a:pt x="1115" y="203"/>
                    </a:lnTo>
                    <a:lnTo>
                      <a:pt x="1118" y="221"/>
                    </a:lnTo>
                    <a:lnTo>
                      <a:pt x="1121" y="240"/>
                    </a:lnTo>
                    <a:lnTo>
                      <a:pt x="1123" y="259"/>
                    </a:lnTo>
                    <a:lnTo>
                      <a:pt x="1125" y="277"/>
                    </a:lnTo>
                    <a:lnTo>
                      <a:pt x="125" y="1291"/>
                    </a:lnTo>
                    <a:lnTo>
                      <a:pt x="109" y="1270"/>
                    </a:lnTo>
                    <a:lnTo>
                      <a:pt x="92" y="1247"/>
                    </a:lnTo>
                    <a:lnTo>
                      <a:pt x="76" y="1223"/>
                    </a:lnTo>
                    <a:lnTo>
                      <a:pt x="60" y="1200"/>
                    </a:lnTo>
                    <a:lnTo>
                      <a:pt x="45" y="1175"/>
                    </a:lnTo>
                    <a:lnTo>
                      <a:pt x="29" y="1150"/>
                    </a:lnTo>
                    <a:lnTo>
                      <a:pt x="14" y="1124"/>
                    </a:lnTo>
                    <a:lnTo>
                      <a:pt x="0" y="1097"/>
                    </a:lnTo>
                    <a:close/>
                  </a:path>
                </a:pathLst>
              </a:custGeom>
              <a:solidFill>
                <a:srgbClr val="E8F2F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6" name="Freeform 666"/>
              <p:cNvSpPr/>
              <p:nvPr/>
            </p:nvSpPr>
            <p:spPr bwMode="auto">
              <a:xfrm>
                <a:off x="3241" y="2467"/>
                <a:ext cx="120" cy="139"/>
              </a:xfrm>
              <a:custGeom>
                <a:avLst/>
                <a:gdLst/>
                <a:ahLst/>
                <a:cxnLst>
                  <a:cxn ang="0">
                    <a:pos x="0" y="1062"/>
                  </a:cxn>
                  <a:cxn ang="0">
                    <a:pos x="1046" y="0"/>
                  </a:cxn>
                  <a:cxn ang="0">
                    <a:pos x="1050" y="17"/>
                  </a:cxn>
                  <a:cxn ang="0">
                    <a:pos x="1052" y="34"/>
                  </a:cxn>
                  <a:cxn ang="0">
                    <a:pos x="1054" y="51"/>
                  </a:cxn>
                  <a:cxn ang="0">
                    <a:pos x="1056" y="68"/>
                  </a:cxn>
                  <a:cxn ang="0">
                    <a:pos x="1060" y="96"/>
                  </a:cxn>
                  <a:cxn ang="0">
                    <a:pos x="1064" y="124"/>
                  </a:cxn>
                  <a:cxn ang="0">
                    <a:pos x="1067" y="152"/>
                  </a:cxn>
                  <a:cxn ang="0">
                    <a:pos x="1070" y="180"/>
                  </a:cxn>
                  <a:cxn ang="0">
                    <a:pos x="1072" y="208"/>
                  </a:cxn>
                  <a:cxn ang="0">
                    <a:pos x="1075" y="235"/>
                  </a:cxn>
                  <a:cxn ang="0">
                    <a:pos x="1077" y="263"/>
                  </a:cxn>
                  <a:cxn ang="0">
                    <a:pos x="1078" y="290"/>
                  </a:cxn>
                  <a:cxn ang="0">
                    <a:pos x="138" y="1244"/>
                  </a:cxn>
                  <a:cxn ang="0">
                    <a:pos x="120" y="1224"/>
                  </a:cxn>
                  <a:cxn ang="0">
                    <a:pos x="102" y="1203"/>
                  </a:cxn>
                  <a:cxn ang="0">
                    <a:pos x="85" y="1181"/>
                  </a:cxn>
                  <a:cxn ang="0">
                    <a:pos x="68" y="1159"/>
                  </a:cxn>
                  <a:cxn ang="0">
                    <a:pos x="51" y="1136"/>
                  </a:cxn>
                  <a:cxn ang="0">
                    <a:pos x="33" y="1112"/>
                  </a:cxn>
                  <a:cxn ang="0">
                    <a:pos x="16" y="1087"/>
                  </a:cxn>
                  <a:cxn ang="0">
                    <a:pos x="0" y="1062"/>
                  </a:cxn>
                </a:cxnLst>
                <a:rect l="0" t="0" r="r" b="b"/>
                <a:pathLst>
                  <a:path w="1078" h="1244">
                    <a:moveTo>
                      <a:pt x="0" y="1062"/>
                    </a:moveTo>
                    <a:lnTo>
                      <a:pt x="1046" y="0"/>
                    </a:lnTo>
                    <a:lnTo>
                      <a:pt x="1050" y="17"/>
                    </a:lnTo>
                    <a:lnTo>
                      <a:pt x="1052" y="34"/>
                    </a:lnTo>
                    <a:lnTo>
                      <a:pt x="1054" y="51"/>
                    </a:lnTo>
                    <a:lnTo>
                      <a:pt x="1056" y="68"/>
                    </a:lnTo>
                    <a:lnTo>
                      <a:pt x="1060" y="96"/>
                    </a:lnTo>
                    <a:lnTo>
                      <a:pt x="1064" y="124"/>
                    </a:lnTo>
                    <a:lnTo>
                      <a:pt x="1067" y="152"/>
                    </a:lnTo>
                    <a:lnTo>
                      <a:pt x="1070" y="180"/>
                    </a:lnTo>
                    <a:lnTo>
                      <a:pt x="1072" y="208"/>
                    </a:lnTo>
                    <a:lnTo>
                      <a:pt x="1075" y="235"/>
                    </a:lnTo>
                    <a:lnTo>
                      <a:pt x="1077" y="263"/>
                    </a:lnTo>
                    <a:lnTo>
                      <a:pt x="1078" y="290"/>
                    </a:lnTo>
                    <a:lnTo>
                      <a:pt x="138" y="1244"/>
                    </a:lnTo>
                    <a:lnTo>
                      <a:pt x="120" y="1224"/>
                    </a:lnTo>
                    <a:lnTo>
                      <a:pt x="102" y="1203"/>
                    </a:lnTo>
                    <a:lnTo>
                      <a:pt x="85" y="1181"/>
                    </a:lnTo>
                    <a:lnTo>
                      <a:pt x="68" y="1159"/>
                    </a:lnTo>
                    <a:lnTo>
                      <a:pt x="51" y="1136"/>
                    </a:lnTo>
                    <a:lnTo>
                      <a:pt x="33" y="1112"/>
                    </a:lnTo>
                    <a:lnTo>
                      <a:pt x="16" y="1087"/>
                    </a:lnTo>
                    <a:lnTo>
                      <a:pt x="0" y="1062"/>
                    </a:lnTo>
                    <a:close/>
                  </a:path>
                </a:pathLst>
              </a:custGeom>
              <a:solidFill>
                <a:srgbClr val="D9E9F8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7" name="Freeform 667"/>
              <p:cNvSpPr/>
              <p:nvPr/>
            </p:nvSpPr>
            <p:spPr bwMode="auto">
              <a:xfrm>
                <a:off x="3248" y="2483"/>
                <a:ext cx="113" cy="131"/>
              </a:xfrm>
              <a:custGeom>
                <a:avLst/>
                <a:gdLst/>
                <a:ahLst/>
                <a:cxnLst>
                  <a:cxn ang="0">
                    <a:pos x="0" y="1014"/>
                  </a:cxn>
                  <a:cxn ang="0">
                    <a:pos x="1000" y="0"/>
                  </a:cxn>
                  <a:cxn ang="0">
                    <a:pos x="1004" y="39"/>
                  </a:cxn>
                  <a:cxn ang="0">
                    <a:pos x="1007" y="78"/>
                  </a:cxn>
                  <a:cxn ang="0">
                    <a:pos x="1010" y="117"/>
                  </a:cxn>
                  <a:cxn ang="0">
                    <a:pos x="1013" y="155"/>
                  </a:cxn>
                  <a:cxn ang="0">
                    <a:pos x="1014" y="193"/>
                  </a:cxn>
                  <a:cxn ang="0">
                    <a:pos x="1015" y="231"/>
                  </a:cxn>
                  <a:cxn ang="0">
                    <a:pos x="1016" y="268"/>
                  </a:cxn>
                  <a:cxn ang="0">
                    <a:pos x="1016" y="305"/>
                  </a:cxn>
                  <a:cxn ang="0">
                    <a:pos x="153" y="1181"/>
                  </a:cxn>
                  <a:cxn ang="0">
                    <a:pos x="132" y="1163"/>
                  </a:cxn>
                  <a:cxn ang="0">
                    <a:pos x="113" y="1145"/>
                  </a:cxn>
                  <a:cxn ang="0">
                    <a:pos x="93" y="1125"/>
                  </a:cxn>
                  <a:cxn ang="0">
                    <a:pos x="74" y="1105"/>
                  </a:cxn>
                  <a:cxn ang="0">
                    <a:pos x="56" y="1083"/>
                  </a:cxn>
                  <a:cxn ang="0">
                    <a:pos x="36" y="1062"/>
                  </a:cxn>
                  <a:cxn ang="0">
                    <a:pos x="18" y="1038"/>
                  </a:cxn>
                  <a:cxn ang="0">
                    <a:pos x="0" y="1014"/>
                  </a:cxn>
                </a:cxnLst>
                <a:rect l="0" t="0" r="r" b="b"/>
                <a:pathLst>
                  <a:path w="1016" h="1181">
                    <a:moveTo>
                      <a:pt x="0" y="1014"/>
                    </a:moveTo>
                    <a:lnTo>
                      <a:pt x="1000" y="0"/>
                    </a:lnTo>
                    <a:lnTo>
                      <a:pt x="1004" y="39"/>
                    </a:lnTo>
                    <a:lnTo>
                      <a:pt x="1007" y="78"/>
                    </a:lnTo>
                    <a:lnTo>
                      <a:pt x="1010" y="117"/>
                    </a:lnTo>
                    <a:lnTo>
                      <a:pt x="1013" y="155"/>
                    </a:lnTo>
                    <a:lnTo>
                      <a:pt x="1014" y="193"/>
                    </a:lnTo>
                    <a:lnTo>
                      <a:pt x="1015" y="231"/>
                    </a:lnTo>
                    <a:lnTo>
                      <a:pt x="1016" y="268"/>
                    </a:lnTo>
                    <a:lnTo>
                      <a:pt x="1016" y="305"/>
                    </a:lnTo>
                    <a:lnTo>
                      <a:pt x="153" y="1181"/>
                    </a:lnTo>
                    <a:lnTo>
                      <a:pt x="132" y="1163"/>
                    </a:lnTo>
                    <a:lnTo>
                      <a:pt x="113" y="1145"/>
                    </a:lnTo>
                    <a:lnTo>
                      <a:pt x="93" y="1125"/>
                    </a:lnTo>
                    <a:lnTo>
                      <a:pt x="74" y="1105"/>
                    </a:lnTo>
                    <a:lnTo>
                      <a:pt x="56" y="1083"/>
                    </a:lnTo>
                    <a:lnTo>
                      <a:pt x="36" y="1062"/>
                    </a:lnTo>
                    <a:lnTo>
                      <a:pt x="18" y="1038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rgbClr val="C9E0F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8" name="Freeform 668"/>
              <p:cNvSpPr/>
              <p:nvPr/>
            </p:nvSpPr>
            <p:spPr bwMode="auto">
              <a:xfrm>
                <a:off x="3256" y="2500"/>
                <a:ext cx="105" cy="122"/>
              </a:xfrm>
              <a:custGeom>
                <a:avLst/>
                <a:gdLst/>
                <a:ahLst/>
                <a:cxnLst>
                  <a:cxn ang="0">
                    <a:pos x="0" y="954"/>
                  </a:cxn>
                  <a:cxn ang="0">
                    <a:pos x="940" y="0"/>
                  </a:cxn>
                  <a:cxn ang="0">
                    <a:pos x="942" y="42"/>
                  </a:cxn>
                  <a:cxn ang="0">
                    <a:pos x="943" y="84"/>
                  </a:cxn>
                  <a:cxn ang="0">
                    <a:pos x="944" y="125"/>
                  </a:cxn>
                  <a:cxn ang="0">
                    <a:pos x="944" y="166"/>
                  </a:cxn>
                  <a:cxn ang="0">
                    <a:pos x="943" y="206"/>
                  </a:cxn>
                  <a:cxn ang="0">
                    <a:pos x="942" y="246"/>
                  </a:cxn>
                  <a:cxn ang="0">
                    <a:pos x="940" y="285"/>
                  </a:cxn>
                  <a:cxn ang="0">
                    <a:pos x="938" y="324"/>
                  </a:cxn>
                  <a:cxn ang="0">
                    <a:pos x="171" y="1101"/>
                  </a:cxn>
                  <a:cxn ang="0">
                    <a:pos x="150" y="1086"/>
                  </a:cxn>
                  <a:cxn ang="0">
                    <a:pos x="128" y="1071"/>
                  </a:cxn>
                  <a:cxn ang="0">
                    <a:pos x="106" y="1054"/>
                  </a:cxn>
                  <a:cxn ang="0">
                    <a:pos x="84" y="1037"/>
                  </a:cxn>
                  <a:cxn ang="0">
                    <a:pos x="64" y="1017"/>
                  </a:cxn>
                  <a:cxn ang="0">
                    <a:pos x="42" y="998"/>
                  </a:cxn>
                  <a:cxn ang="0">
                    <a:pos x="20" y="976"/>
                  </a:cxn>
                  <a:cxn ang="0">
                    <a:pos x="0" y="954"/>
                  </a:cxn>
                </a:cxnLst>
                <a:rect l="0" t="0" r="r" b="b"/>
                <a:pathLst>
                  <a:path w="944" h="1101">
                    <a:moveTo>
                      <a:pt x="0" y="954"/>
                    </a:moveTo>
                    <a:lnTo>
                      <a:pt x="940" y="0"/>
                    </a:lnTo>
                    <a:lnTo>
                      <a:pt x="942" y="42"/>
                    </a:lnTo>
                    <a:lnTo>
                      <a:pt x="943" y="84"/>
                    </a:lnTo>
                    <a:lnTo>
                      <a:pt x="944" y="125"/>
                    </a:lnTo>
                    <a:lnTo>
                      <a:pt x="944" y="166"/>
                    </a:lnTo>
                    <a:lnTo>
                      <a:pt x="943" y="206"/>
                    </a:lnTo>
                    <a:lnTo>
                      <a:pt x="942" y="246"/>
                    </a:lnTo>
                    <a:lnTo>
                      <a:pt x="940" y="285"/>
                    </a:lnTo>
                    <a:lnTo>
                      <a:pt x="938" y="324"/>
                    </a:lnTo>
                    <a:lnTo>
                      <a:pt x="171" y="1101"/>
                    </a:lnTo>
                    <a:lnTo>
                      <a:pt x="150" y="1086"/>
                    </a:lnTo>
                    <a:lnTo>
                      <a:pt x="128" y="1071"/>
                    </a:lnTo>
                    <a:lnTo>
                      <a:pt x="106" y="1054"/>
                    </a:lnTo>
                    <a:lnTo>
                      <a:pt x="84" y="1037"/>
                    </a:lnTo>
                    <a:lnTo>
                      <a:pt x="64" y="1017"/>
                    </a:lnTo>
                    <a:lnTo>
                      <a:pt x="42" y="998"/>
                    </a:lnTo>
                    <a:lnTo>
                      <a:pt x="20" y="976"/>
                    </a:lnTo>
                    <a:lnTo>
                      <a:pt x="0" y="954"/>
                    </a:lnTo>
                    <a:close/>
                  </a:path>
                </a:pathLst>
              </a:custGeom>
              <a:solidFill>
                <a:srgbClr val="BDDAF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89" name="Freeform 669"/>
              <p:cNvSpPr/>
              <p:nvPr/>
            </p:nvSpPr>
            <p:spPr bwMode="auto">
              <a:xfrm>
                <a:off x="3265" y="2517"/>
                <a:ext cx="96" cy="111"/>
              </a:xfrm>
              <a:custGeom>
                <a:avLst/>
                <a:gdLst/>
                <a:ahLst/>
                <a:cxnLst>
                  <a:cxn ang="0">
                    <a:pos x="0" y="876"/>
                  </a:cxn>
                  <a:cxn ang="0">
                    <a:pos x="863" y="0"/>
                  </a:cxn>
                  <a:cxn ang="0">
                    <a:pos x="863" y="46"/>
                  </a:cxn>
                  <a:cxn ang="0">
                    <a:pos x="861" y="92"/>
                  </a:cxn>
                  <a:cxn ang="0">
                    <a:pos x="859" y="136"/>
                  </a:cxn>
                  <a:cxn ang="0">
                    <a:pos x="856" y="181"/>
                  </a:cxn>
                  <a:cxn ang="0">
                    <a:pos x="851" y="225"/>
                  </a:cxn>
                  <a:cxn ang="0">
                    <a:pos x="847" y="267"/>
                  </a:cxn>
                  <a:cxn ang="0">
                    <a:pos x="841" y="309"/>
                  </a:cxn>
                  <a:cxn ang="0">
                    <a:pos x="835" y="350"/>
                  </a:cxn>
                  <a:cxn ang="0">
                    <a:pos x="197" y="997"/>
                  </a:cxn>
                  <a:cxn ang="0">
                    <a:pos x="172" y="988"/>
                  </a:cxn>
                  <a:cxn ang="0">
                    <a:pos x="147" y="976"/>
                  </a:cxn>
                  <a:cxn ang="0">
                    <a:pos x="123" y="963"/>
                  </a:cxn>
                  <a:cxn ang="0">
                    <a:pos x="98" y="949"/>
                  </a:cxn>
                  <a:cxn ang="0">
                    <a:pos x="73" y="933"/>
                  </a:cxn>
                  <a:cxn ang="0">
                    <a:pos x="48" y="915"/>
                  </a:cxn>
                  <a:cxn ang="0">
                    <a:pos x="23" y="896"/>
                  </a:cxn>
                  <a:cxn ang="0">
                    <a:pos x="0" y="876"/>
                  </a:cxn>
                </a:cxnLst>
                <a:rect l="0" t="0" r="r" b="b"/>
                <a:pathLst>
                  <a:path w="863" h="997">
                    <a:moveTo>
                      <a:pt x="0" y="876"/>
                    </a:moveTo>
                    <a:lnTo>
                      <a:pt x="863" y="0"/>
                    </a:lnTo>
                    <a:lnTo>
                      <a:pt x="863" y="46"/>
                    </a:lnTo>
                    <a:lnTo>
                      <a:pt x="861" y="92"/>
                    </a:lnTo>
                    <a:lnTo>
                      <a:pt x="859" y="136"/>
                    </a:lnTo>
                    <a:lnTo>
                      <a:pt x="856" y="181"/>
                    </a:lnTo>
                    <a:lnTo>
                      <a:pt x="851" y="225"/>
                    </a:lnTo>
                    <a:lnTo>
                      <a:pt x="847" y="267"/>
                    </a:lnTo>
                    <a:lnTo>
                      <a:pt x="841" y="309"/>
                    </a:lnTo>
                    <a:lnTo>
                      <a:pt x="835" y="350"/>
                    </a:lnTo>
                    <a:lnTo>
                      <a:pt x="197" y="997"/>
                    </a:lnTo>
                    <a:lnTo>
                      <a:pt x="172" y="988"/>
                    </a:lnTo>
                    <a:lnTo>
                      <a:pt x="147" y="976"/>
                    </a:lnTo>
                    <a:lnTo>
                      <a:pt x="123" y="963"/>
                    </a:lnTo>
                    <a:lnTo>
                      <a:pt x="98" y="949"/>
                    </a:lnTo>
                    <a:lnTo>
                      <a:pt x="73" y="933"/>
                    </a:lnTo>
                    <a:lnTo>
                      <a:pt x="48" y="915"/>
                    </a:lnTo>
                    <a:lnTo>
                      <a:pt x="23" y="896"/>
                    </a:lnTo>
                    <a:lnTo>
                      <a:pt x="0" y="876"/>
                    </a:lnTo>
                    <a:close/>
                  </a:path>
                </a:pathLst>
              </a:custGeom>
              <a:solidFill>
                <a:srgbClr val="B1D3E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0" name="Freeform 670"/>
              <p:cNvSpPr/>
              <p:nvPr/>
            </p:nvSpPr>
            <p:spPr bwMode="auto">
              <a:xfrm>
                <a:off x="3275" y="2536"/>
                <a:ext cx="86" cy="94"/>
              </a:xfrm>
              <a:custGeom>
                <a:avLst/>
                <a:gdLst/>
                <a:ahLst/>
                <a:cxnLst>
                  <a:cxn ang="0">
                    <a:pos x="0" y="777"/>
                  </a:cxn>
                  <a:cxn ang="0">
                    <a:pos x="767" y="0"/>
                  </a:cxn>
                  <a:cxn ang="0">
                    <a:pos x="762" y="54"/>
                  </a:cxn>
                  <a:cxn ang="0">
                    <a:pos x="756" y="108"/>
                  </a:cxn>
                  <a:cxn ang="0">
                    <a:pos x="748" y="158"/>
                  </a:cxn>
                  <a:cxn ang="0">
                    <a:pos x="740" y="209"/>
                  </a:cxn>
                  <a:cxn ang="0">
                    <a:pos x="730" y="257"/>
                  </a:cxn>
                  <a:cxn ang="0">
                    <a:pos x="719" y="305"/>
                  </a:cxn>
                  <a:cxn ang="0">
                    <a:pos x="707" y="350"/>
                  </a:cxn>
                  <a:cxn ang="0">
                    <a:pos x="694" y="394"/>
                  </a:cxn>
                  <a:cxn ang="0">
                    <a:pos x="243" y="853"/>
                  </a:cxn>
                  <a:cxn ang="0">
                    <a:pos x="236" y="854"/>
                  </a:cxn>
                  <a:cxn ang="0">
                    <a:pos x="221" y="853"/>
                  </a:cxn>
                  <a:cxn ang="0">
                    <a:pos x="206" y="852"/>
                  </a:cxn>
                  <a:cxn ang="0">
                    <a:pos x="191" y="851"/>
                  </a:cxn>
                  <a:cxn ang="0">
                    <a:pos x="177" y="849"/>
                  </a:cxn>
                  <a:cxn ang="0">
                    <a:pos x="162" y="845"/>
                  </a:cxn>
                  <a:cxn ang="0">
                    <a:pos x="147" y="842"/>
                  </a:cxn>
                  <a:cxn ang="0">
                    <a:pos x="133" y="838"/>
                  </a:cxn>
                  <a:cxn ang="0">
                    <a:pos x="118" y="833"/>
                  </a:cxn>
                  <a:cxn ang="0">
                    <a:pos x="103" y="828"/>
                  </a:cxn>
                  <a:cxn ang="0">
                    <a:pos x="89" y="823"/>
                  </a:cxn>
                  <a:cxn ang="0">
                    <a:pos x="74" y="816"/>
                  </a:cxn>
                  <a:cxn ang="0">
                    <a:pos x="59" y="810"/>
                  </a:cxn>
                  <a:cxn ang="0">
                    <a:pos x="29" y="795"/>
                  </a:cxn>
                  <a:cxn ang="0">
                    <a:pos x="0" y="777"/>
                  </a:cxn>
                </a:cxnLst>
                <a:rect l="0" t="0" r="r" b="b"/>
                <a:pathLst>
                  <a:path w="767" h="854">
                    <a:moveTo>
                      <a:pt x="0" y="777"/>
                    </a:moveTo>
                    <a:lnTo>
                      <a:pt x="767" y="0"/>
                    </a:lnTo>
                    <a:lnTo>
                      <a:pt x="762" y="54"/>
                    </a:lnTo>
                    <a:lnTo>
                      <a:pt x="756" y="108"/>
                    </a:lnTo>
                    <a:lnTo>
                      <a:pt x="748" y="158"/>
                    </a:lnTo>
                    <a:lnTo>
                      <a:pt x="740" y="209"/>
                    </a:lnTo>
                    <a:lnTo>
                      <a:pt x="730" y="257"/>
                    </a:lnTo>
                    <a:lnTo>
                      <a:pt x="719" y="305"/>
                    </a:lnTo>
                    <a:lnTo>
                      <a:pt x="707" y="350"/>
                    </a:lnTo>
                    <a:lnTo>
                      <a:pt x="694" y="394"/>
                    </a:lnTo>
                    <a:lnTo>
                      <a:pt x="243" y="853"/>
                    </a:lnTo>
                    <a:lnTo>
                      <a:pt x="236" y="854"/>
                    </a:lnTo>
                    <a:lnTo>
                      <a:pt x="221" y="853"/>
                    </a:lnTo>
                    <a:lnTo>
                      <a:pt x="206" y="852"/>
                    </a:lnTo>
                    <a:lnTo>
                      <a:pt x="191" y="851"/>
                    </a:lnTo>
                    <a:lnTo>
                      <a:pt x="177" y="849"/>
                    </a:lnTo>
                    <a:lnTo>
                      <a:pt x="162" y="845"/>
                    </a:lnTo>
                    <a:lnTo>
                      <a:pt x="147" y="842"/>
                    </a:lnTo>
                    <a:lnTo>
                      <a:pt x="133" y="838"/>
                    </a:lnTo>
                    <a:lnTo>
                      <a:pt x="118" y="833"/>
                    </a:lnTo>
                    <a:lnTo>
                      <a:pt x="103" y="828"/>
                    </a:lnTo>
                    <a:lnTo>
                      <a:pt x="89" y="823"/>
                    </a:lnTo>
                    <a:lnTo>
                      <a:pt x="74" y="816"/>
                    </a:lnTo>
                    <a:lnTo>
                      <a:pt x="59" y="810"/>
                    </a:lnTo>
                    <a:lnTo>
                      <a:pt x="29" y="795"/>
                    </a:lnTo>
                    <a:lnTo>
                      <a:pt x="0" y="777"/>
                    </a:lnTo>
                    <a:close/>
                  </a:path>
                </a:pathLst>
              </a:custGeom>
              <a:solidFill>
                <a:srgbClr val="A5CCEC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1" name="Freeform 671"/>
              <p:cNvSpPr/>
              <p:nvPr/>
            </p:nvSpPr>
            <p:spPr bwMode="auto">
              <a:xfrm>
                <a:off x="3287" y="2556"/>
                <a:ext cx="71" cy="74"/>
              </a:xfrm>
              <a:custGeom>
                <a:avLst/>
                <a:gdLst/>
                <a:ahLst/>
                <a:cxnLst>
                  <a:cxn ang="0">
                    <a:pos x="0" y="647"/>
                  </a:cxn>
                  <a:cxn ang="0">
                    <a:pos x="638" y="0"/>
                  </a:cxn>
                  <a:cxn ang="0">
                    <a:pos x="630" y="38"/>
                  </a:cxn>
                  <a:cxn ang="0">
                    <a:pos x="624" y="74"/>
                  </a:cxn>
                  <a:cxn ang="0">
                    <a:pos x="615" y="110"/>
                  </a:cxn>
                  <a:cxn ang="0">
                    <a:pos x="607" y="145"/>
                  </a:cxn>
                  <a:cxn ang="0">
                    <a:pos x="597" y="179"/>
                  </a:cxn>
                  <a:cxn ang="0">
                    <a:pos x="587" y="213"/>
                  </a:cxn>
                  <a:cxn ang="0">
                    <a:pos x="577" y="245"/>
                  </a:cxn>
                  <a:cxn ang="0">
                    <a:pos x="565" y="275"/>
                  </a:cxn>
                  <a:cxn ang="0">
                    <a:pos x="553" y="306"/>
                  </a:cxn>
                  <a:cxn ang="0">
                    <a:pos x="541" y="336"/>
                  </a:cxn>
                  <a:cxn ang="0">
                    <a:pos x="527" y="364"/>
                  </a:cxn>
                  <a:cxn ang="0">
                    <a:pos x="514" y="391"/>
                  </a:cxn>
                  <a:cxn ang="0">
                    <a:pos x="499" y="416"/>
                  </a:cxn>
                  <a:cxn ang="0">
                    <a:pos x="485" y="441"/>
                  </a:cxn>
                  <a:cxn ang="0">
                    <a:pos x="469" y="465"/>
                  </a:cxn>
                  <a:cxn ang="0">
                    <a:pos x="453" y="488"/>
                  </a:cxn>
                  <a:cxn ang="0">
                    <a:pos x="436" y="509"/>
                  </a:cxn>
                  <a:cxn ang="0">
                    <a:pos x="419" y="530"/>
                  </a:cxn>
                  <a:cxn ang="0">
                    <a:pos x="402" y="548"/>
                  </a:cxn>
                  <a:cxn ang="0">
                    <a:pos x="384" y="566"/>
                  </a:cxn>
                  <a:cxn ang="0">
                    <a:pos x="365" y="583"/>
                  </a:cxn>
                  <a:cxn ang="0">
                    <a:pos x="346" y="598"/>
                  </a:cxn>
                  <a:cxn ang="0">
                    <a:pos x="327" y="612"/>
                  </a:cxn>
                  <a:cxn ang="0">
                    <a:pos x="306" y="624"/>
                  </a:cxn>
                  <a:cxn ang="0">
                    <a:pos x="286" y="634"/>
                  </a:cxn>
                  <a:cxn ang="0">
                    <a:pos x="264" y="644"/>
                  </a:cxn>
                  <a:cxn ang="0">
                    <a:pos x="242" y="653"/>
                  </a:cxn>
                  <a:cxn ang="0">
                    <a:pos x="221" y="659"/>
                  </a:cxn>
                  <a:cxn ang="0">
                    <a:pos x="198" y="665"/>
                  </a:cxn>
                  <a:cxn ang="0">
                    <a:pos x="176" y="668"/>
                  </a:cxn>
                  <a:cxn ang="0">
                    <a:pos x="152" y="670"/>
                  </a:cxn>
                  <a:cxn ang="0">
                    <a:pos x="129" y="671"/>
                  </a:cxn>
                  <a:cxn ang="0">
                    <a:pos x="113" y="670"/>
                  </a:cxn>
                  <a:cxn ang="0">
                    <a:pos x="97" y="669"/>
                  </a:cxn>
                  <a:cxn ang="0">
                    <a:pos x="81" y="667"/>
                  </a:cxn>
                  <a:cxn ang="0">
                    <a:pos x="65" y="665"/>
                  </a:cxn>
                  <a:cxn ang="0">
                    <a:pos x="49" y="661"/>
                  </a:cxn>
                  <a:cxn ang="0">
                    <a:pos x="32" y="657"/>
                  </a:cxn>
                  <a:cxn ang="0">
                    <a:pos x="16" y="653"/>
                  </a:cxn>
                  <a:cxn ang="0">
                    <a:pos x="0" y="647"/>
                  </a:cxn>
                </a:cxnLst>
                <a:rect l="0" t="0" r="r" b="b"/>
                <a:pathLst>
                  <a:path w="638" h="671">
                    <a:moveTo>
                      <a:pt x="0" y="647"/>
                    </a:moveTo>
                    <a:lnTo>
                      <a:pt x="638" y="0"/>
                    </a:lnTo>
                    <a:lnTo>
                      <a:pt x="630" y="38"/>
                    </a:lnTo>
                    <a:lnTo>
                      <a:pt x="624" y="74"/>
                    </a:lnTo>
                    <a:lnTo>
                      <a:pt x="615" y="110"/>
                    </a:lnTo>
                    <a:lnTo>
                      <a:pt x="607" y="145"/>
                    </a:lnTo>
                    <a:lnTo>
                      <a:pt x="597" y="179"/>
                    </a:lnTo>
                    <a:lnTo>
                      <a:pt x="587" y="213"/>
                    </a:lnTo>
                    <a:lnTo>
                      <a:pt x="577" y="245"/>
                    </a:lnTo>
                    <a:lnTo>
                      <a:pt x="565" y="275"/>
                    </a:lnTo>
                    <a:lnTo>
                      <a:pt x="553" y="306"/>
                    </a:lnTo>
                    <a:lnTo>
                      <a:pt x="541" y="336"/>
                    </a:lnTo>
                    <a:lnTo>
                      <a:pt x="527" y="364"/>
                    </a:lnTo>
                    <a:lnTo>
                      <a:pt x="514" y="391"/>
                    </a:lnTo>
                    <a:lnTo>
                      <a:pt x="499" y="416"/>
                    </a:lnTo>
                    <a:lnTo>
                      <a:pt x="485" y="441"/>
                    </a:lnTo>
                    <a:lnTo>
                      <a:pt x="469" y="465"/>
                    </a:lnTo>
                    <a:lnTo>
                      <a:pt x="453" y="488"/>
                    </a:lnTo>
                    <a:lnTo>
                      <a:pt x="436" y="509"/>
                    </a:lnTo>
                    <a:lnTo>
                      <a:pt x="419" y="530"/>
                    </a:lnTo>
                    <a:lnTo>
                      <a:pt x="402" y="548"/>
                    </a:lnTo>
                    <a:lnTo>
                      <a:pt x="384" y="566"/>
                    </a:lnTo>
                    <a:lnTo>
                      <a:pt x="365" y="583"/>
                    </a:lnTo>
                    <a:lnTo>
                      <a:pt x="346" y="598"/>
                    </a:lnTo>
                    <a:lnTo>
                      <a:pt x="327" y="612"/>
                    </a:lnTo>
                    <a:lnTo>
                      <a:pt x="306" y="624"/>
                    </a:lnTo>
                    <a:lnTo>
                      <a:pt x="286" y="634"/>
                    </a:lnTo>
                    <a:lnTo>
                      <a:pt x="264" y="644"/>
                    </a:lnTo>
                    <a:lnTo>
                      <a:pt x="242" y="653"/>
                    </a:lnTo>
                    <a:lnTo>
                      <a:pt x="221" y="659"/>
                    </a:lnTo>
                    <a:lnTo>
                      <a:pt x="198" y="665"/>
                    </a:lnTo>
                    <a:lnTo>
                      <a:pt x="176" y="668"/>
                    </a:lnTo>
                    <a:lnTo>
                      <a:pt x="152" y="670"/>
                    </a:lnTo>
                    <a:lnTo>
                      <a:pt x="129" y="671"/>
                    </a:lnTo>
                    <a:lnTo>
                      <a:pt x="113" y="670"/>
                    </a:lnTo>
                    <a:lnTo>
                      <a:pt x="97" y="669"/>
                    </a:lnTo>
                    <a:lnTo>
                      <a:pt x="81" y="667"/>
                    </a:lnTo>
                    <a:lnTo>
                      <a:pt x="65" y="665"/>
                    </a:lnTo>
                    <a:lnTo>
                      <a:pt x="49" y="661"/>
                    </a:lnTo>
                    <a:lnTo>
                      <a:pt x="32" y="657"/>
                    </a:lnTo>
                    <a:lnTo>
                      <a:pt x="16" y="653"/>
                    </a:lnTo>
                    <a:lnTo>
                      <a:pt x="0" y="647"/>
                    </a:lnTo>
                    <a:close/>
                  </a:path>
                </a:pathLst>
              </a:custGeom>
              <a:solidFill>
                <a:srgbClr val="9AC5E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2" name="Freeform 672"/>
              <p:cNvSpPr/>
              <p:nvPr/>
            </p:nvSpPr>
            <p:spPr bwMode="auto">
              <a:xfrm>
                <a:off x="3302" y="2579"/>
                <a:ext cx="51" cy="51"/>
              </a:xfrm>
              <a:custGeom>
                <a:avLst/>
                <a:gdLst/>
                <a:ahLst/>
                <a:cxnLst>
                  <a:cxn ang="0">
                    <a:pos x="0" y="459"/>
                  </a:cxn>
                  <a:cxn ang="0">
                    <a:pos x="451" y="0"/>
                  </a:cxn>
                  <a:cxn ang="0">
                    <a:pos x="443" y="27"/>
                  </a:cxn>
                  <a:cxn ang="0">
                    <a:pos x="434" y="52"/>
                  </a:cxn>
                  <a:cxn ang="0">
                    <a:pos x="424" y="77"/>
                  </a:cxn>
                  <a:cxn ang="0">
                    <a:pos x="415" y="101"/>
                  </a:cxn>
                  <a:cxn ang="0">
                    <a:pos x="404" y="125"/>
                  </a:cxn>
                  <a:cxn ang="0">
                    <a:pos x="394" y="147"/>
                  </a:cxn>
                  <a:cxn ang="0">
                    <a:pos x="383" y="170"/>
                  </a:cxn>
                  <a:cxn ang="0">
                    <a:pos x="372" y="190"/>
                  </a:cxn>
                  <a:cxn ang="0">
                    <a:pos x="360" y="211"/>
                  </a:cxn>
                  <a:cxn ang="0">
                    <a:pos x="348" y="231"/>
                  </a:cxn>
                  <a:cxn ang="0">
                    <a:pos x="336" y="251"/>
                  </a:cxn>
                  <a:cxn ang="0">
                    <a:pos x="323" y="269"/>
                  </a:cxn>
                  <a:cxn ang="0">
                    <a:pos x="309" y="286"/>
                  </a:cxn>
                  <a:cxn ang="0">
                    <a:pos x="296" y="304"/>
                  </a:cxn>
                  <a:cxn ang="0">
                    <a:pos x="282" y="320"/>
                  </a:cxn>
                  <a:cxn ang="0">
                    <a:pos x="268" y="335"/>
                  </a:cxn>
                  <a:cxn ang="0">
                    <a:pos x="254" y="349"/>
                  </a:cxn>
                  <a:cxn ang="0">
                    <a:pos x="239" y="363"/>
                  </a:cxn>
                  <a:cxn ang="0">
                    <a:pos x="224" y="376"/>
                  </a:cxn>
                  <a:cxn ang="0">
                    <a:pos x="208" y="388"/>
                  </a:cxn>
                  <a:cxn ang="0">
                    <a:pos x="193" y="398"/>
                  </a:cxn>
                  <a:cxn ang="0">
                    <a:pos x="177" y="409"/>
                  </a:cxn>
                  <a:cxn ang="0">
                    <a:pos x="160" y="418"/>
                  </a:cxn>
                  <a:cxn ang="0">
                    <a:pos x="143" y="427"/>
                  </a:cxn>
                  <a:cxn ang="0">
                    <a:pos x="126" y="434"/>
                  </a:cxn>
                  <a:cxn ang="0">
                    <a:pos x="109" y="441"/>
                  </a:cxn>
                  <a:cxn ang="0">
                    <a:pos x="91" y="446"/>
                  </a:cxn>
                  <a:cxn ang="0">
                    <a:pos x="73" y="450"/>
                  </a:cxn>
                  <a:cxn ang="0">
                    <a:pos x="56" y="455"/>
                  </a:cxn>
                  <a:cxn ang="0">
                    <a:pos x="38" y="457"/>
                  </a:cxn>
                  <a:cxn ang="0">
                    <a:pos x="18" y="459"/>
                  </a:cxn>
                  <a:cxn ang="0">
                    <a:pos x="0" y="459"/>
                  </a:cxn>
                </a:cxnLst>
                <a:rect l="0" t="0" r="r" b="b"/>
                <a:pathLst>
                  <a:path w="451" h="459">
                    <a:moveTo>
                      <a:pt x="0" y="459"/>
                    </a:moveTo>
                    <a:lnTo>
                      <a:pt x="451" y="0"/>
                    </a:lnTo>
                    <a:lnTo>
                      <a:pt x="443" y="27"/>
                    </a:lnTo>
                    <a:lnTo>
                      <a:pt x="434" y="52"/>
                    </a:lnTo>
                    <a:lnTo>
                      <a:pt x="424" y="77"/>
                    </a:lnTo>
                    <a:lnTo>
                      <a:pt x="415" y="101"/>
                    </a:lnTo>
                    <a:lnTo>
                      <a:pt x="404" y="125"/>
                    </a:lnTo>
                    <a:lnTo>
                      <a:pt x="394" y="147"/>
                    </a:lnTo>
                    <a:lnTo>
                      <a:pt x="383" y="170"/>
                    </a:lnTo>
                    <a:lnTo>
                      <a:pt x="372" y="190"/>
                    </a:lnTo>
                    <a:lnTo>
                      <a:pt x="360" y="211"/>
                    </a:lnTo>
                    <a:lnTo>
                      <a:pt x="348" y="231"/>
                    </a:lnTo>
                    <a:lnTo>
                      <a:pt x="336" y="251"/>
                    </a:lnTo>
                    <a:lnTo>
                      <a:pt x="323" y="269"/>
                    </a:lnTo>
                    <a:lnTo>
                      <a:pt x="309" y="286"/>
                    </a:lnTo>
                    <a:lnTo>
                      <a:pt x="296" y="304"/>
                    </a:lnTo>
                    <a:lnTo>
                      <a:pt x="282" y="320"/>
                    </a:lnTo>
                    <a:lnTo>
                      <a:pt x="268" y="335"/>
                    </a:lnTo>
                    <a:lnTo>
                      <a:pt x="254" y="349"/>
                    </a:lnTo>
                    <a:lnTo>
                      <a:pt x="239" y="363"/>
                    </a:lnTo>
                    <a:lnTo>
                      <a:pt x="224" y="376"/>
                    </a:lnTo>
                    <a:lnTo>
                      <a:pt x="208" y="388"/>
                    </a:lnTo>
                    <a:lnTo>
                      <a:pt x="193" y="398"/>
                    </a:lnTo>
                    <a:lnTo>
                      <a:pt x="177" y="409"/>
                    </a:lnTo>
                    <a:lnTo>
                      <a:pt x="160" y="418"/>
                    </a:lnTo>
                    <a:lnTo>
                      <a:pt x="143" y="427"/>
                    </a:lnTo>
                    <a:lnTo>
                      <a:pt x="126" y="434"/>
                    </a:lnTo>
                    <a:lnTo>
                      <a:pt x="109" y="441"/>
                    </a:lnTo>
                    <a:lnTo>
                      <a:pt x="91" y="446"/>
                    </a:lnTo>
                    <a:lnTo>
                      <a:pt x="73" y="450"/>
                    </a:lnTo>
                    <a:lnTo>
                      <a:pt x="56" y="455"/>
                    </a:lnTo>
                    <a:lnTo>
                      <a:pt x="38" y="457"/>
                    </a:lnTo>
                    <a:lnTo>
                      <a:pt x="18" y="459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8FC0E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3" name="Freeform 673"/>
              <p:cNvSpPr/>
              <p:nvPr/>
            </p:nvSpPr>
            <p:spPr bwMode="auto">
              <a:xfrm>
                <a:off x="3200" y="2318"/>
                <a:ext cx="161" cy="312"/>
              </a:xfrm>
              <a:custGeom>
                <a:avLst/>
                <a:gdLst/>
                <a:ahLst/>
                <a:cxnLst>
                  <a:cxn ang="0">
                    <a:pos x="610" y="7"/>
                  </a:cxn>
                  <a:cxn ang="0">
                    <a:pos x="719" y="46"/>
                  </a:cxn>
                  <a:cxn ang="0">
                    <a:pos x="826" y="113"/>
                  </a:cxn>
                  <a:cxn ang="0">
                    <a:pos x="929" y="207"/>
                  </a:cxn>
                  <a:cxn ang="0">
                    <a:pos x="1028" y="326"/>
                  </a:cxn>
                  <a:cxn ang="0">
                    <a:pos x="1120" y="466"/>
                  </a:cxn>
                  <a:cxn ang="0">
                    <a:pos x="1204" y="626"/>
                  </a:cxn>
                  <a:cxn ang="0">
                    <a:pos x="1278" y="802"/>
                  </a:cxn>
                  <a:cxn ang="0">
                    <a:pos x="1343" y="994"/>
                  </a:cxn>
                  <a:cxn ang="0">
                    <a:pos x="1394" y="1199"/>
                  </a:cxn>
                  <a:cxn ang="0">
                    <a:pos x="1430" y="1413"/>
                  </a:cxn>
                  <a:cxn ang="0">
                    <a:pos x="1452" y="1628"/>
                  </a:cxn>
                  <a:cxn ang="0">
                    <a:pos x="1456" y="1831"/>
                  </a:cxn>
                  <a:cxn ang="0">
                    <a:pos x="1444" y="2022"/>
                  </a:cxn>
                  <a:cxn ang="0">
                    <a:pos x="1417" y="2198"/>
                  </a:cxn>
                  <a:cxn ang="0">
                    <a:pos x="1376" y="2357"/>
                  </a:cxn>
                  <a:cxn ang="0">
                    <a:pos x="1322" y="2496"/>
                  </a:cxn>
                  <a:cxn ang="0">
                    <a:pos x="1256" y="2612"/>
                  </a:cxn>
                  <a:cxn ang="0">
                    <a:pos x="1177" y="2705"/>
                  </a:cxn>
                  <a:cxn ang="0">
                    <a:pos x="1089" y="2770"/>
                  </a:cxn>
                  <a:cxn ang="0">
                    <a:pos x="989" y="2807"/>
                  </a:cxn>
                  <a:cxn ang="0">
                    <a:pos x="883" y="2811"/>
                  </a:cxn>
                  <a:cxn ang="0">
                    <a:pos x="774" y="2783"/>
                  </a:cxn>
                  <a:cxn ang="0">
                    <a:pos x="666" y="2725"/>
                  </a:cxn>
                  <a:cxn ang="0">
                    <a:pos x="562" y="2639"/>
                  </a:cxn>
                  <a:cxn ang="0">
                    <a:pos x="461" y="2529"/>
                  </a:cxn>
                  <a:cxn ang="0">
                    <a:pos x="366" y="2396"/>
                  </a:cxn>
                  <a:cxn ang="0">
                    <a:pos x="279" y="2242"/>
                  </a:cxn>
                  <a:cxn ang="0">
                    <a:pos x="202" y="2071"/>
                  </a:cxn>
                  <a:cxn ang="0">
                    <a:pos x="134" y="1883"/>
                  </a:cxn>
                  <a:cxn ang="0">
                    <a:pos x="79" y="1683"/>
                  </a:cxn>
                  <a:cxn ang="0">
                    <a:pos x="37" y="1472"/>
                  </a:cxn>
                  <a:cxn ang="0">
                    <a:pos x="10" y="1255"/>
                  </a:cxn>
                  <a:cxn ang="0">
                    <a:pos x="0" y="1048"/>
                  </a:cxn>
                  <a:cxn ang="0">
                    <a:pos x="6" y="852"/>
                  </a:cxn>
                  <a:cxn ang="0">
                    <a:pos x="29" y="671"/>
                  </a:cxn>
                  <a:cxn ang="0">
                    <a:pos x="65" y="507"/>
                  </a:cxn>
                  <a:cxn ang="0">
                    <a:pos x="115" y="360"/>
                  </a:cxn>
                  <a:cxn ang="0">
                    <a:pos x="178" y="236"/>
                  </a:cxn>
                  <a:cxn ang="0">
                    <a:pos x="252" y="136"/>
                  </a:cxn>
                  <a:cxn ang="0">
                    <a:pos x="337" y="61"/>
                  </a:cxn>
                  <a:cxn ang="0">
                    <a:pos x="433" y="15"/>
                  </a:cxn>
                  <a:cxn ang="0">
                    <a:pos x="538" y="0"/>
                  </a:cxn>
                </a:cxnLst>
                <a:rect l="0" t="0" r="r" b="b"/>
                <a:pathLst>
                  <a:path w="1456" h="2813">
                    <a:moveTo>
                      <a:pt x="538" y="0"/>
                    </a:moveTo>
                    <a:lnTo>
                      <a:pt x="574" y="2"/>
                    </a:lnTo>
                    <a:lnTo>
                      <a:pt x="610" y="7"/>
                    </a:lnTo>
                    <a:lnTo>
                      <a:pt x="647" y="17"/>
                    </a:lnTo>
                    <a:lnTo>
                      <a:pt x="683" y="30"/>
                    </a:lnTo>
                    <a:lnTo>
                      <a:pt x="719" y="46"/>
                    </a:lnTo>
                    <a:lnTo>
                      <a:pt x="756" y="65"/>
                    </a:lnTo>
                    <a:lnTo>
                      <a:pt x="791" y="87"/>
                    </a:lnTo>
                    <a:lnTo>
                      <a:pt x="826" y="113"/>
                    </a:lnTo>
                    <a:lnTo>
                      <a:pt x="861" y="141"/>
                    </a:lnTo>
                    <a:lnTo>
                      <a:pt x="896" y="172"/>
                    </a:lnTo>
                    <a:lnTo>
                      <a:pt x="929" y="207"/>
                    </a:lnTo>
                    <a:lnTo>
                      <a:pt x="962" y="244"/>
                    </a:lnTo>
                    <a:lnTo>
                      <a:pt x="996" y="284"/>
                    </a:lnTo>
                    <a:lnTo>
                      <a:pt x="1028" y="326"/>
                    </a:lnTo>
                    <a:lnTo>
                      <a:pt x="1059" y="370"/>
                    </a:lnTo>
                    <a:lnTo>
                      <a:pt x="1091" y="416"/>
                    </a:lnTo>
                    <a:lnTo>
                      <a:pt x="1120" y="466"/>
                    </a:lnTo>
                    <a:lnTo>
                      <a:pt x="1149" y="517"/>
                    </a:lnTo>
                    <a:lnTo>
                      <a:pt x="1177" y="570"/>
                    </a:lnTo>
                    <a:lnTo>
                      <a:pt x="1204" y="626"/>
                    </a:lnTo>
                    <a:lnTo>
                      <a:pt x="1230" y="683"/>
                    </a:lnTo>
                    <a:lnTo>
                      <a:pt x="1255" y="742"/>
                    </a:lnTo>
                    <a:lnTo>
                      <a:pt x="1278" y="802"/>
                    </a:lnTo>
                    <a:lnTo>
                      <a:pt x="1301" y="865"/>
                    </a:lnTo>
                    <a:lnTo>
                      <a:pt x="1322" y="929"/>
                    </a:lnTo>
                    <a:lnTo>
                      <a:pt x="1343" y="994"/>
                    </a:lnTo>
                    <a:lnTo>
                      <a:pt x="1361" y="1061"/>
                    </a:lnTo>
                    <a:lnTo>
                      <a:pt x="1378" y="1129"/>
                    </a:lnTo>
                    <a:lnTo>
                      <a:pt x="1394" y="1199"/>
                    </a:lnTo>
                    <a:lnTo>
                      <a:pt x="1408" y="1269"/>
                    </a:lnTo>
                    <a:lnTo>
                      <a:pt x="1420" y="1341"/>
                    </a:lnTo>
                    <a:lnTo>
                      <a:pt x="1430" y="1413"/>
                    </a:lnTo>
                    <a:lnTo>
                      <a:pt x="1440" y="1485"/>
                    </a:lnTo>
                    <a:lnTo>
                      <a:pt x="1446" y="1556"/>
                    </a:lnTo>
                    <a:lnTo>
                      <a:pt x="1452" y="1628"/>
                    </a:lnTo>
                    <a:lnTo>
                      <a:pt x="1455" y="1697"/>
                    </a:lnTo>
                    <a:lnTo>
                      <a:pt x="1456" y="1765"/>
                    </a:lnTo>
                    <a:lnTo>
                      <a:pt x="1456" y="1831"/>
                    </a:lnTo>
                    <a:lnTo>
                      <a:pt x="1454" y="1896"/>
                    </a:lnTo>
                    <a:lnTo>
                      <a:pt x="1450" y="1960"/>
                    </a:lnTo>
                    <a:lnTo>
                      <a:pt x="1444" y="2022"/>
                    </a:lnTo>
                    <a:lnTo>
                      <a:pt x="1437" y="2083"/>
                    </a:lnTo>
                    <a:lnTo>
                      <a:pt x="1428" y="2141"/>
                    </a:lnTo>
                    <a:lnTo>
                      <a:pt x="1417" y="2198"/>
                    </a:lnTo>
                    <a:lnTo>
                      <a:pt x="1405" y="2253"/>
                    </a:lnTo>
                    <a:lnTo>
                      <a:pt x="1391" y="2306"/>
                    </a:lnTo>
                    <a:lnTo>
                      <a:pt x="1376" y="2357"/>
                    </a:lnTo>
                    <a:lnTo>
                      <a:pt x="1360" y="2405"/>
                    </a:lnTo>
                    <a:lnTo>
                      <a:pt x="1342" y="2452"/>
                    </a:lnTo>
                    <a:lnTo>
                      <a:pt x="1322" y="2496"/>
                    </a:lnTo>
                    <a:lnTo>
                      <a:pt x="1301" y="2537"/>
                    </a:lnTo>
                    <a:lnTo>
                      <a:pt x="1279" y="2576"/>
                    </a:lnTo>
                    <a:lnTo>
                      <a:pt x="1256" y="2612"/>
                    </a:lnTo>
                    <a:lnTo>
                      <a:pt x="1231" y="2646"/>
                    </a:lnTo>
                    <a:lnTo>
                      <a:pt x="1205" y="2677"/>
                    </a:lnTo>
                    <a:lnTo>
                      <a:pt x="1177" y="2705"/>
                    </a:lnTo>
                    <a:lnTo>
                      <a:pt x="1149" y="2730"/>
                    </a:lnTo>
                    <a:lnTo>
                      <a:pt x="1119" y="2751"/>
                    </a:lnTo>
                    <a:lnTo>
                      <a:pt x="1089" y="2770"/>
                    </a:lnTo>
                    <a:lnTo>
                      <a:pt x="1056" y="2785"/>
                    </a:lnTo>
                    <a:lnTo>
                      <a:pt x="1024" y="2798"/>
                    </a:lnTo>
                    <a:lnTo>
                      <a:pt x="989" y="2807"/>
                    </a:lnTo>
                    <a:lnTo>
                      <a:pt x="955" y="2811"/>
                    </a:lnTo>
                    <a:lnTo>
                      <a:pt x="919" y="2813"/>
                    </a:lnTo>
                    <a:lnTo>
                      <a:pt x="883" y="2811"/>
                    </a:lnTo>
                    <a:lnTo>
                      <a:pt x="846" y="2804"/>
                    </a:lnTo>
                    <a:lnTo>
                      <a:pt x="809" y="2796"/>
                    </a:lnTo>
                    <a:lnTo>
                      <a:pt x="774" y="2783"/>
                    </a:lnTo>
                    <a:lnTo>
                      <a:pt x="737" y="2767"/>
                    </a:lnTo>
                    <a:lnTo>
                      <a:pt x="702" y="2747"/>
                    </a:lnTo>
                    <a:lnTo>
                      <a:pt x="666" y="2725"/>
                    </a:lnTo>
                    <a:lnTo>
                      <a:pt x="630" y="2700"/>
                    </a:lnTo>
                    <a:lnTo>
                      <a:pt x="596" y="2671"/>
                    </a:lnTo>
                    <a:lnTo>
                      <a:pt x="562" y="2639"/>
                    </a:lnTo>
                    <a:lnTo>
                      <a:pt x="527" y="2606"/>
                    </a:lnTo>
                    <a:lnTo>
                      <a:pt x="494" y="2568"/>
                    </a:lnTo>
                    <a:lnTo>
                      <a:pt x="461" y="2529"/>
                    </a:lnTo>
                    <a:lnTo>
                      <a:pt x="429" y="2487"/>
                    </a:lnTo>
                    <a:lnTo>
                      <a:pt x="397" y="2443"/>
                    </a:lnTo>
                    <a:lnTo>
                      <a:pt x="366" y="2396"/>
                    </a:lnTo>
                    <a:lnTo>
                      <a:pt x="336" y="2347"/>
                    </a:lnTo>
                    <a:lnTo>
                      <a:pt x="307" y="2295"/>
                    </a:lnTo>
                    <a:lnTo>
                      <a:pt x="279" y="2242"/>
                    </a:lnTo>
                    <a:lnTo>
                      <a:pt x="252" y="2186"/>
                    </a:lnTo>
                    <a:lnTo>
                      <a:pt x="226" y="2129"/>
                    </a:lnTo>
                    <a:lnTo>
                      <a:pt x="202" y="2071"/>
                    </a:lnTo>
                    <a:lnTo>
                      <a:pt x="178" y="2009"/>
                    </a:lnTo>
                    <a:lnTo>
                      <a:pt x="155" y="1947"/>
                    </a:lnTo>
                    <a:lnTo>
                      <a:pt x="134" y="1883"/>
                    </a:lnTo>
                    <a:lnTo>
                      <a:pt x="114" y="1817"/>
                    </a:lnTo>
                    <a:lnTo>
                      <a:pt x="96" y="1751"/>
                    </a:lnTo>
                    <a:lnTo>
                      <a:pt x="79" y="1683"/>
                    </a:lnTo>
                    <a:lnTo>
                      <a:pt x="63" y="1614"/>
                    </a:lnTo>
                    <a:lnTo>
                      <a:pt x="49" y="1543"/>
                    </a:lnTo>
                    <a:lnTo>
                      <a:pt x="37" y="1472"/>
                    </a:lnTo>
                    <a:lnTo>
                      <a:pt x="26" y="1399"/>
                    </a:lnTo>
                    <a:lnTo>
                      <a:pt x="17" y="1327"/>
                    </a:lnTo>
                    <a:lnTo>
                      <a:pt x="10" y="1255"/>
                    </a:lnTo>
                    <a:lnTo>
                      <a:pt x="5" y="1185"/>
                    </a:lnTo>
                    <a:lnTo>
                      <a:pt x="2" y="1116"/>
                    </a:lnTo>
                    <a:lnTo>
                      <a:pt x="0" y="1048"/>
                    </a:lnTo>
                    <a:lnTo>
                      <a:pt x="1" y="981"/>
                    </a:lnTo>
                    <a:lnTo>
                      <a:pt x="3" y="917"/>
                    </a:lnTo>
                    <a:lnTo>
                      <a:pt x="6" y="852"/>
                    </a:lnTo>
                    <a:lnTo>
                      <a:pt x="13" y="791"/>
                    </a:lnTo>
                    <a:lnTo>
                      <a:pt x="19" y="730"/>
                    </a:lnTo>
                    <a:lnTo>
                      <a:pt x="29" y="671"/>
                    </a:lnTo>
                    <a:lnTo>
                      <a:pt x="39" y="615"/>
                    </a:lnTo>
                    <a:lnTo>
                      <a:pt x="52" y="560"/>
                    </a:lnTo>
                    <a:lnTo>
                      <a:pt x="65" y="507"/>
                    </a:lnTo>
                    <a:lnTo>
                      <a:pt x="80" y="455"/>
                    </a:lnTo>
                    <a:lnTo>
                      <a:pt x="97" y="407"/>
                    </a:lnTo>
                    <a:lnTo>
                      <a:pt x="115" y="360"/>
                    </a:lnTo>
                    <a:lnTo>
                      <a:pt x="135" y="317"/>
                    </a:lnTo>
                    <a:lnTo>
                      <a:pt x="155" y="275"/>
                    </a:lnTo>
                    <a:lnTo>
                      <a:pt x="178" y="236"/>
                    </a:lnTo>
                    <a:lnTo>
                      <a:pt x="202" y="199"/>
                    </a:lnTo>
                    <a:lnTo>
                      <a:pt x="226" y="166"/>
                    </a:lnTo>
                    <a:lnTo>
                      <a:pt x="252" y="136"/>
                    </a:lnTo>
                    <a:lnTo>
                      <a:pt x="279" y="108"/>
                    </a:lnTo>
                    <a:lnTo>
                      <a:pt x="307" y="83"/>
                    </a:lnTo>
                    <a:lnTo>
                      <a:pt x="337" y="61"/>
                    </a:lnTo>
                    <a:lnTo>
                      <a:pt x="369" y="42"/>
                    </a:lnTo>
                    <a:lnTo>
                      <a:pt x="400" y="27"/>
                    </a:lnTo>
                    <a:lnTo>
                      <a:pt x="433" y="15"/>
                    </a:lnTo>
                    <a:lnTo>
                      <a:pt x="467" y="6"/>
                    </a:lnTo>
                    <a:lnTo>
                      <a:pt x="502" y="1"/>
                    </a:lnTo>
                    <a:lnTo>
                      <a:pt x="538" y="0"/>
                    </a:lnTo>
                    <a:close/>
                  </a:path>
                </a:pathLst>
              </a:custGeom>
              <a:noFill/>
              <a:ln w="476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4" name="Freeform 674"/>
              <p:cNvSpPr>
                <a:spLocks noEditPoints="1"/>
              </p:cNvSpPr>
              <p:nvPr/>
            </p:nvSpPr>
            <p:spPr bwMode="auto">
              <a:xfrm>
                <a:off x="4570" y="1606"/>
                <a:ext cx="168" cy="451"/>
              </a:xfrm>
              <a:custGeom>
                <a:avLst/>
                <a:gdLst/>
                <a:ahLst/>
                <a:cxnLst>
                  <a:cxn ang="0">
                    <a:pos x="389" y="4037"/>
                  </a:cxn>
                  <a:cxn ang="0">
                    <a:pos x="254" y="4007"/>
                  </a:cxn>
                  <a:cxn ang="0">
                    <a:pos x="118" y="3950"/>
                  </a:cxn>
                  <a:cxn ang="0">
                    <a:pos x="55" y="3903"/>
                  </a:cxn>
                  <a:cxn ang="0">
                    <a:pos x="6" y="3841"/>
                  </a:cxn>
                  <a:cxn ang="0">
                    <a:pos x="140" y="3798"/>
                  </a:cxn>
                  <a:cxn ang="0">
                    <a:pos x="174" y="3827"/>
                  </a:cxn>
                  <a:cxn ang="0">
                    <a:pos x="268" y="3871"/>
                  </a:cxn>
                  <a:cxn ang="0">
                    <a:pos x="385" y="3901"/>
                  </a:cxn>
                  <a:cxn ang="0">
                    <a:pos x="532" y="3919"/>
                  </a:cxn>
                  <a:cxn ang="0">
                    <a:pos x="1519" y="2285"/>
                  </a:cxn>
                  <a:cxn ang="0">
                    <a:pos x="1498" y="2609"/>
                  </a:cxn>
                  <a:cxn ang="0">
                    <a:pos x="1441" y="2920"/>
                  </a:cxn>
                  <a:cxn ang="0">
                    <a:pos x="1355" y="3209"/>
                  </a:cxn>
                  <a:cxn ang="0">
                    <a:pos x="1243" y="3468"/>
                  </a:cxn>
                  <a:cxn ang="0">
                    <a:pos x="1109" y="3690"/>
                  </a:cxn>
                  <a:cxn ang="0">
                    <a:pos x="956" y="3867"/>
                  </a:cxn>
                  <a:cxn ang="0">
                    <a:pos x="791" y="3988"/>
                  </a:cxn>
                  <a:cxn ang="0">
                    <a:pos x="698" y="4028"/>
                  </a:cxn>
                  <a:cxn ang="0">
                    <a:pos x="603" y="4049"/>
                  </a:cxn>
                  <a:cxn ang="0">
                    <a:pos x="542" y="3919"/>
                  </a:cxn>
                  <a:cxn ang="0">
                    <a:pos x="611" y="3912"/>
                  </a:cxn>
                  <a:cxn ang="0">
                    <a:pos x="682" y="3891"/>
                  </a:cxn>
                  <a:cxn ang="0">
                    <a:pos x="772" y="3842"/>
                  </a:cxn>
                  <a:cxn ang="0">
                    <a:pos x="913" y="3719"/>
                  </a:cxn>
                  <a:cxn ang="0">
                    <a:pos x="1046" y="3543"/>
                  </a:cxn>
                  <a:cxn ang="0">
                    <a:pos x="1164" y="3323"/>
                  </a:cxn>
                  <a:cxn ang="0">
                    <a:pos x="1262" y="3068"/>
                  </a:cxn>
                  <a:cxn ang="0">
                    <a:pos x="1334" y="2785"/>
                  </a:cxn>
                  <a:cxn ang="0">
                    <a:pos x="1376" y="2483"/>
                  </a:cxn>
                  <a:cxn ang="0">
                    <a:pos x="1384" y="2170"/>
                  </a:cxn>
                  <a:cxn ang="0">
                    <a:pos x="617" y="9"/>
                  </a:cxn>
                  <a:cxn ang="0">
                    <a:pos x="794" y="81"/>
                  </a:cxn>
                  <a:cxn ang="0">
                    <a:pos x="948" y="213"/>
                  </a:cxn>
                  <a:cxn ang="0">
                    <a:pos x="1081" y="392"/>
                  </a:cxn>
                  <a:cxn ang="0">
                    <a:pos x="1194" y="612"/>
                  </a:cxn>
                  <a:cxn ang="0">
                    <a:pos x="1291" y="865"/>
                  </a:cxn>
                  <a:cxn ang="0">
                    <a:pos x="1370" y="1148"/>
                  </a:cxn>
                  <a:cxn ang="0">
                    <a:pos x="1447" y="1518"/>
                  </a:cxn>
                  <a:cxn ang="0">
                    <a:pos x="1368" y="1944"/>
                  </a:cxn>
                  <a:cxn ang="0">
                    <a:pos x="1292" y="1410"/>
                  </a:cxn>
                  <a:cxn ang="0">
                    <a:pos x="1215" y="1079"/>
                  </a:cxn>
                  <a:cxn ang="0">
                    <a:pos x="1132" y="817"/>
                  </a:cxn>
                  <a:cxn ang="0">
                    <a:pos x="1035" y="588"/>
                  </a:cxn>
                  <a:cxn ang="0">
                    <a:pos x="925" y="399"/>
                  </a:cxn>
                  <a:cxn ang="0">
                    <a:pos x="805" y="258"/>
                  </a:cxn>
                  <a:cxn ang="0">
                    <a:pos x="676" y="168"/>
                  </a:cxn>
                  <a:cxn ang="0">
                    <a:pos x="542" y="134"/>
                  </a:cxn>
                  <a:cxn ang="0">
                    <a:pos x="2" y="662"/>
                  </a:cxn>
                  <a:cxn ang="0">
                    <a:pos x="52" y="496"/>
                  </a:cxn>
                  <a:cxn ang="0">
                    <a:pos x="125" y="309"/>
                  </a:cxn>
                  <a:cxn ang="0">
                    <a:pos x="187" y="202"/>
                  </a:cxn>
                  <a:cxn ang="0">
                    <a:pos x="273" y="107"/>
                  </a:cxn>
                  <a:cxn ang="0">
                    <a:pos x="388" y="36"/>
                  </a:cxn>
                  <a:cxn ang="0">
                    <a:pos x="531" y="1"/>
                  </a:cxn>
                  <a:cxn ang="0">
                    <a:pos x="460" y="151"/>
                  </a:cxn>
                  <a:cxn ang="0">
                    <a:pos x="376" y="195"/>
                  </a:cxn>
                  <a:cxn ang="0">
                    <a:pos x="309" y="263"/>
                  </a:cxn>
                  <a:cxn ang="0">
                    <a:pos x="255" y="347"/>
                  </a:cxn>
                  <a:cxn ang="0">
                    <a:pos x="192" y="496"/>
                  </a:cxn>
                  <a:cxn ang="0">
                    <a:pos x="130" y="701"/>
                  </a:cxn>
                  <a:cxn ang="0">
                    <a:pos x="70" y="773"/>
                  </a:cxn>
                </a:cxnLst>
                <a:rect l="0" t="0" r="r" b="b"/>
                <a:pathLst>
                  <a:path w="1519" h="4052">
                    <a:moveTo>
                      <a:pt x="532" y="3919"/>
                    </a:moveTo>
                    <a:lnTo>
                      <a:pt x="527" y="4052"/>
                    </a:lnTo>
                    <a:lnTo>
                      <a:pt x="527" y="4052"/>
                    </a:lnTo>
                    <a:lnTo>
                      <a:pt x="519" y="4052"/>
                    </a:lnTo>
                    <a:lnTo>
                      <a:pt x="509" y="4051"/>
                    </a:lnTo>
                    <a:lnTo>
                      <a:pt x="500" y="4050"/>
                    </a:lnTo>
                    <a:lnTo>
                      <a:pt x="488" y="4050"/>
                    </a:lnTo>
                    <a:lnTo>
                      <a:pt x="475" y="4048"/>
                    </a:lnTo>
                    <a:lnTo>
                      <a:pt x="461" y="4047"/>
                    </a:lnTo>
                    <a:lnTo>
                      <a:pt x="447" y="4046"/>
                    </a:lnTo>
                    <a:lnTo>
                      <a:pt x="431" y="4044"/>
                    </a:lnTo>
                    <a:lnTo>
                      <a:pt x="414" y="4042"/>
                    </a:lnTo>
                    <a:lnTo>
                      <a:pt x="397" y="4040"/>
                    </a:lnTo>
                    <a:lnTo>
                      <a:pt x="389" y="4037"/>
                    </a:lnTo>
                    <a:lnTo>
                      <a:pt x="380" y="4036"/>
                    </a:lnTo>
                    <a:lnTo>
                      <a:pt x="370" y="4034"/>
                    </a:lnTo>
                    <a:lnTo>
                      <a:pt x="362" y="4033"/>
                    </a:lnTo>
                    <a:lnTo>
                      <a:pt x="352" y="4031"/>
                    </a:lnTo>
                    <a:lnTo>
                      <a:pt x="342" y="4029"/>
                    </a:lnTo>
                    <a:lnTo>
                      <a:pt x="333" y="4028"/>
                    </a:lnTo>
                    <a:lnTo>
                      <a:pt x="323" y="4026"/>
                    </a:lnTo>
                    <a:lnTo>
                      <a:pt x="314" y="4023"/>
                    </a:lnTo>
                    <a:lnTo>
                      <a:pt x="303" y="4021"/>
                    </a:lnTo>
                    <a:lnTo>
                      <a:pt x="294" y="4018"/>
                    </a:lnTo>
                    <a:lnTo>
                      <a:pt x="284" y="4016"/>
                    </a:lnTo>
                    <a:lnTo>
                      <a:pt x="274" y="4014"/>
                    </a:lnTo>
                    <a:lnTo>
                      <a:pt x="265" y="4010"/>
                    </a:lnTo>
                    <a:lnTo>
                      <a:pt x="254" y="4007"/>
                    </a:lnTo>
                    <a:lnTo>
                      <a:pt x="244" y="4004"/>
                    </a:lnTo>
                    <a:lnTo>
                      <a:pt x="234" y="4002"/>
                    </a:lnTo>
                    <a:lnTo>
                      <a:pt x="225" y="3997"/>
                    </a:lnTo>
                    <a:lnTo>
                      <a:pt x="214" y="3994"/>
                    </a:lnTo>
                    <a:lnTo>
                      <a:pt x="204" y="3991"/>
                    </a:lnTo>
                    <a:lnTo>
                      <a:pt x="195" y="3987"/>
                    </a:lnTo>
                    <a:lnTo>
                      <a:pt x="185" y="3983"/>
                    </a:lnTo>
                    <a:lnTo>
                      <a:pt x="175" y="3979"/>
                    </a:lnTo>
                    <a:lnTo>
                      <a:pt x="166" y="3975"/>
                    </a:lnTo>
                    <a:lnTo>
                      <a:pt x="156" y="3969"/>
                    </a:lnTo>
                    <a:lnTo>
                      <a:pt x="146" y="3965"/>
                    </a:lnTo>
                    <a:lnTo>
                      <a:pt x="136" y="3960"/>
                    </a:lnTo>
                    <a:lnTo>
                      <a:pt x="128" y="3955"/>
                    </a:lnTo>
                    <a:lnTo>
                      <a:pt x="118" y="3950"/>
                    </a:lnTo>
                    <a:lnTo>
                      <a:pt x="109" y="3945"/>
                    </a:lnTo>
                    <a:lnTo>
                      <a:pt x="105" y="3941"/>
                    </a:lnTo>
                    <a:lnTo>
                      <a:pt x="100" y="3939"/>
                    </a:lnTo>
                    <a:lnTo>
                      <a:pt x="95" y="3935"/>
                    </a:lnTo>
                    <a:lnTo>
                      <a:pt x="91" y="3933"/>
                    </a:lnTo>
                    <a:lnTo>
                      <a:pt x="88" y="3930"/>
                    </a:lnTo>
                    <a:lnTo>
                      <a:pt x="83" y="3926"/>
                    </a:lnTo>
                    <a:lnTo>
                      <a:pt x="78" y="3923"/>
                    </a:lnTo>
                    <a:lnTo>
                      <a:pt x="74" y="3920"/>
                    </a:lnTo>
                    <a:lnTo>
                      <a:pt x="70" y="3917"/>
                    </a:lnTo>
                    <a:lnTo>
                      <a:pt x="65" y="3913"/>
                    </a:lnTo>
                    <a:lnTo>
                      <a:pt x="61" y="3909"/>
                    </a:lnTo>
                    <a:lnTo>
                      <a:pt x="58" y="3906"/>
                    </a:lnTo>
                    <a:lnTo>
                      <a:pt x="55" y="3903"/>
                    </a:lnTo>
                    <a:lnTo>
                      <a:pt x="50" y="3898"/>
                    </a:lnTo>
                    <a:lnTo>
                      <a:pt x="46" y="3895"/>
                    </a:lnTo>
                    <a:lnTo>
                      <a:pt x="43" y="3891"/>
                    </a:lnTo>
                    <a:lnTo>
                      <a:pt x="38" y="3886"/>
                    </a:lnTo>
                    <a:lnTo>
                      <a:pt x="35" y="3882"/>
                    </a:lnTo>
                    <a:lnTo>
                      <a:pt x="31" y="3878"/>
                    </a:lnTo>
                    <a:lnTo>
                      <a:pt x="28" y="3873"/>
                    </a:lnTo>
                    <a:lnTo>
                      <a:pt x="24" y="3870"/>
                    </a:lnTo>
                    <a:lnTo>
                      <a:pt x="21" y="3866"/>
                    </a:lnTo>
                    <a:lnTo>
                      <a:pt x="18" y="3860"/>
                    </a:lnTo>
                    <a:lnTo>
                      <a:pt x="15" y="3856"/>
                    </a:lnTo>
                    <a:lnTo>
                      <a:pt x="12" y="3852"/>
                    </a:lnTo>
                    <a:lnTo>
                      <a:pt x="9" y="3846"/>
                    </a:lnTo>
                    <a:lnTo>
                      <a:pt x="6" y="3841"/>
                    </a:lnTo>
                    <a:lnTo>
                      <a:pt x="4" y="3837"/>
                    </a:lnTo>
                    <a:lnTo>
                      <a:pt x="121" y="3773"/>
                    </a:lnTo>
                    <a:lnTo>
                      <a:pt x="122" y="3776"/>
                    </a:lnTo>
                    <a:lnTo>
                      <a:pt x="123" y="3777"/>
                    </a:lnTo>
                    <a:lnTo>
                      <a:pt x="125" y="3780"/>
                    </a:lnTo>
                    <a:lnTo>
                      <a:pt x="127" y="3782"/>
                    </a:lnTo>
                    <a:lnTo>
                      <a:pt x="128" y="3784"/>
                    </a:lnTo>
                    <a:lnTo>
                      <a:pt x="129" y="3786"/>
                    </a:lnTo>
                    <a:lnTo>
                      <a:pt x="131" y="3788"/>
                    </a:lnTo>
                    <a:lnTo>
                      <a:pt x="133" y="3790"/>
                    </a:lnTo>
                    <a:lnTo>
                      <a:pt x="134" y="3793"/>
                    </a:lnTo>
                    <a:lnTo>
                      <a:pt x="136" y="3795"/>
                    </a:lnTo>
                    <a:lnTo>
                      <a:pt x="138" y="3797"/>
                    </a:lnTo>
                    <a:lnTo>
                      <a:pt x="140" y="3798"/>
                    </a:lnTo>
                    <a:lnTo>
                      <a:pt x="142" y="3801"/>
                    </a:lnTo>
                    <a:lnTo>
                      <a:pt x="144" y="3802"/>
                    </a:lnTo>
                    <a:lnTo>
                      <a:pt x="145" y="3804"/>
                    </a:lnTo>
                    <a:lnTo>
                      <a:pt x="148" y="3807"/>
                    </a:lnTo>
                    <a:lnTo>
                      <a:pt x="150" y="3810"/>
                    </a:lnTo>
                    <a:lnTo>
                      <a:pt x="153" y="3811"/>
                    </a:lnTo>
                    <a:lnTo>
                      <a:pt x="155" y="3813"/>
                    </a:lnTo>
                    <a:lnTo>
                      <a:pt x="158" y="3815"/>
                    </a:lnTo>
                    <a:lnTo>
                      <a:pt x="160" y="3817"/>
                    </a:lnTo>
                    <a:lnTo>
                      <a:pt x="162" y="3818"/>
                    </a:lnTo>
                    <a:lnTo>
                      <a:pt x="166" y="3821"/>
                    </a:lnTo>
                    <a:lnTo>
                      <a:pt x="169" y="3823"/>
                    </a:lnTo>
                    <a:lnTo>
                      <a:pt x="172" y="3826"/>
                    </a:lnTo>
                    <a:lnTo>
                      <a:pt x="174" y="3827"/>
                    </a:lnTo>
                    <a:lnTo>
                      <a:pt x="176" y="3829"/>
                    </a:lnTo>
                    <a:lnTo>
                      <a:pt x="180" y="3830"/>
                    </a:lnTo>
                    <a:lnTo>
                      <a:pt x="186" y="3835"/>
                    </a:lnTo>
                    <a:lnTo>
                      <a:pt x="192" y="3838"/>
                    </a:lnTo>
                    <a:lnTo>
                      <a:pt x="200" y="3842"/>
                    </a:lnTo>
                    <a:lnTo>
                      <a:pt x="206" y="3845"/>
                    </a:lnTo>
                    <a:lnTo>
                      <a:pt x="213" y="3850"/>
                    </a:lnTo>
                    <a:lnTo>
                      <a:pt x="220" y="3853"/>
                    </a:lnTo>
                    <a:lnTo>
                      <a:pt x="228" y="3856"/>
                    </a:lnTo>
                    <a:lnTo>
                      <a:pt x="236" y="3859"/>
                    </a:lnTo>
                    <a:lnTo>
                      <a:pt x="243" y="3863"/>
                    </a:lnTo>
                    <a:lnTo>
                      <a:pt x="252" y="3865"/>
                    </a:lnTo>
                    <a:lnTo>
                      <a:pt x="259" y="3868"/>
                    </a:lnTo>
                    <a:lnTo>
                      <a:pt x="268" y="3871"/>
                    </a:lnTo>
                    <a:lnTo>
                      <a:pt x="275" y="3873"/>
                    </a:lnTo>
                    <a:lnTo>
                      <a:pt x="284" y="3877"/>
                    </a:lnTo>
                    <a:lnTo>
                      <a:pt x="293" y="3879"/>
                    </a:lnTo>
                    <a:lnTo>
                      <a:pt x="301" y="3881"/>
                    </a:lnTo>
                    <a:lnTo>
                      <a:pt x="309" y="3884"/>
                    </a:lnTo>
                    <a:lnTo>
                      <a:pt x="317" y="3886"/>
                    </a:lnTo>
                    <a:lnTo>
                      <a:pt x="326" y="3889"/>
                    </a:lnTo>
                    <a:lnTo>
                      <a:pt x="335" y="3891"/>
                    </a:lnTo>
                    <a:lnTo>
                      <a:pt x="343" y="3893"/>
                    </a:lnTo>
                    <a:lnTo>
                      <a:pt x="352" y="3894"/>
                    </a:lnTo>
                    <a:lnTo>
                      <a:pt x="361" y="3896"/>
                    </a:lnTo>
                    <a:lnTo>
                      <a:pt x="368" y="3898"/>
                    </a:lnTo>
                    <a:lnTo>
                      <a:pt x="377" y="3899"/>
                    </a:lnTo>
                    <a:lnTo>
                      <a:pt x="385" y="3901"/>
                    </a:lnTo>
                    <a:lnTo>
                      <a:pt x="394" y="3903"/>
                    </a:lnTo>
                    <a:lnTo>
                      <a:pt x="402" y="3904"/>
                    </a:lnTo>
                    <a:lnTo>
                      <a:pt x="409" y="3906"/>
                    </a:lnTo>
                    <a:lnTo>
                      <a:pt x="418" y="3907"/>
                    </a:lnTo>
                    <a:lnTo>
                      <a:pt x="433" y="3909"/>
                    </a:lnTo>
                    <a:lnTo>
                      <a:pt x="448" y="3911"/>
                    </a:lnTo>
                    <a:lnTo>
                      <a:pt x="462" y="3912"/>
                    </a:lnTo>
                    <a:lnTo>
                      <a:pt x="475" y="3914"/>
                    </a:lnTo>
                    <a:lnTo>
                      <a:pt x="487" y="3915"/>
                    </a:lnTo>
                    <a:lnTo>
                      <a:pt x="499" y="3917"/>
                    </a:lnTo>
                    <a:lnTo>
                      <a:pt x="508" y="3917"/>
                    </a:lnTo>
                    <a:lnTo>
                      <a:pt x="518" y="3918"/>
                    </a:lnTo>
                    <a:lnTo>
                      <a:pt x="525" y="3918"/>
                    </a:lnTo>
                    <a:lnTo>
                      <a:pt x="532" y="3919"/>
                    </a:lnTo>
                    <a:lnTo>
                      <a:pt x="532" y="3919"/>
                    </a:lnTo>
                    <a:close/>
                    <a:moveTo>
                      <a:pt x="1377" y="2035"/>
                    </a:moveTo>
                    <a:lnTo>
                      <a:pt x="1511" y="2025"/>
                    </a:lnTo>
                    <a:lnTo>
                      <a:pt x="1513" y="2048"/>
                    </a:lnTo>
                    <a:lnTo>
                      <a:pt x="1514" y="2072"/>
                    </a:lnTo>
                    <a:lnTo>
                      <a:pt x="1515" y="2096"/>
                    </a:lnTo>
                    <a:lnTo>
                      <a:pt x="1516" y="2120"/>
                    </a:lnTo>
                    <a:lnTo>
                      <a:pt x="1517" y="2143"/>
                    </a:lnTo>
                    <a:lnTo>
                      <a:pt x="1518" y="2167"/>
                    </a:lnTo>
                    <a:lnTo>
                      <a:pt x="1519" y="2190"/>
                    </a:lnTo>
                    <a:lnTo>
                      <a:pt x="1519" y="2213"/>
                    </a:lnTo>
                    <a:lnTo>
                      <a:pt x="1519" y="2237"/>
                    </a:lnTo>
                    <a:lnTo>
                      <a:pt x="1519" y="2261"/>
                    </a:lnTo>
                    <a:lnTo>
                      <a:pt x="1519" y="2285"/>
                    </a:lnTo>
                    <a:lnTo>
                      <a:pt x="1519" y="2308"/>
                    </a:lnTo>
                    <a:lnTo>
                      <a:pt x="1518" y="2331"/>
                    </a:lnTo>
                    <a:lnTo>
                      <a:pt x="1518" y="2355"/>
                    </a:lnTo>
                    <a:lnTo>
                      <a:pt x="1517" y="2378"/>
                    </a:lnTo>
                    <a:lnTo>
                      <a:pt x="1516" y="2401"/>
                    </a:lnTo>
                    <a:lnTo>
                      <a:pt x="1515" y="2425"/>
                    </a:lnTo>
                    <a:lnTo>
                      <a:pt x="1513" y="2449"/>
                    </a:lnTo>
                    <a:lnTo>
                      <a:pt x="1512" y="2471"/>
                    </a:lnTo>
                    <a:lnTo>
                      <a:pt x="1509" y="2495"/>
                    </a:lnTo>
                    <a:lnTo>
                      <a:pt x="1507" y="2518"/>
                    </a:lnTo>
                    <a:lnTo>
                      <a:pt x="1505" y="2540"/>
                    </a:lnTo>
                    <a:lnTo>
                      <a:pt x="1503" y="2564"/>
                    </a:lnTo>
                    <a:lnTo>
                      <a:pt x="1500" y="2587"/>
                    </a:lnTo>
                    <a:lnTo>
                      <a:pt x="1498" y="2609"/>
                    </a:lnTo>
                    <a:lnTo>
                      <a:pt x="1494" y="2632"/>
                    </a:lnTo>
                    <a:lnTo>
                      <a:pt x="1491" y="2655"/>
                    </a:lnTo>
                    <a:lnTo>
                      <a:pt x="1488" y="2677"/>
                    </a:lnTo>
                    <a:lnTo>
                      <a:pt x="1485" y="2700"/>
                    </a:lnTo>
                    <a:lnTo>
                      <a:pt x="1481" y="2723"/>
                    </a:lnTo>
                    <a:lnTo>
                      <a:pt x="1477" y="2744"/>
                    </a:lnTo>
                    <a:lnTo>
                      <a:pt x="1473" y="2767"/>
                    </a:lnTo>
                    <a:lnTo>
                      <a:pt x="1470" y="2789"/>
                    </a:lnTo>
                    <a:lnTo>
                      <a:pt x="1465" y="2811"/>
                    </a:lnTo>
                    <a:lnTo>
                      <a:pt x="1460" y="2833"/>
                    </a:lnTo>
                    <a:lnTo>
                      <a:pt x="1456" y="2855"/>
                    </a:lnTo>
                    <a:lnTo>
                      <a:pt x="1451" y="2877"/>
                    </a:lnTo>
                    <a:lnTo>
                      <a:pt x="1446" y="2898"/>
                    </a:lnTo>
                    <a:lnTo>
                      <a:pt x="1441" y="2920"/>
                    </a:lnTo>
                    <a:lnTo>
                      <a:pt x="1436" y="2941"/>
                    </a:lnTo>
                    <a:lnTo>
                      <a:pt x="1431" y="2963"/>
                    </a:lnTo>
                    <a:lnTo>
                      <a:pt x="1425" y="2984"/>
                    </a:lnTo>
                    <a:lnTo>
                      <a:pt x="1420" y="3005"/>
                    </a:lnTo>
                    <a:lnTo>
                      <a:pt x="1414" y="3026"/>
                    </a:lnTo>
                    <a:lnTo>
                      <a:pt x="1407" y="3047"/>
                    </a:lnTo>
                    <a:lnTo>
                      <a:pt x="1402" y="3068"/>
                    </a:lnTo>
                    <a:lnTo>
                      <a:pt x="1395" y="3088"/>
                    </a:lnTo>
                    <a:lnTo>
                      <a:pt x="1389" y="3109"/>
                    </a:lnTo>
                    <a:lnTo>
                      <a:pt x="1382" y="3129"/>
                    </a:lnTo>
                    <a:lnTo>
                      <a:pt x="1376" y="3149"/>
                    </a:lnTo>
                    <a:lnTo>
                      <a:pt x="1369" y="3169"/>
                    </a:lnTo>
                    <a:lnTo>
                      <a:pt x="1362" y="3188"/>
                    </a:lnTo>
                    <a:lnTo>
                      <a:pt x="1355" y="3209"/>
                    </a:lnTo>
                    <a:lnTo>
                      <a:pt x="1348" y="3228"/>
                    </a:lnTo>
                    <a:lnTo>
                      <a:pt x="1340" y="3248"/>
                    </a:lnTo>
                    <a:lnTo>
                      <a:pt x="1333" y="3267"/>
                    </a:lnTo>
                    <a:lnTo>
                      <a:pt x="1325" y="3286"/>
                    </a:lnTo>
                    <a:lnTo>
                      <a:pt x="1318" y="3305"/>
                    </a:lnTo>
                    <a:lnTo>
                      <a:pt x="1310" y="3323"/>
                    </a:lnTo>
                    <a:lnTo>
                      <a:pt x="1301" y="3342"/>
                    </a:lnTo>
                    <a:lnTo>
                      <a:pt x="1294" y="3361"/>
                    </a:lnTo>
                    <a:lnTo>
                      <a:pt x="1286" y="3378"/>
                    </a:lnTo>
                    <a:lnTo>
                      <a:pt x="1278" y="3397"/>
                    </a:lnTo>
                    <a:lnTo>
                      <a:pt x="1269" y="3415"/>
                    </a:lnTo>
                    <a:lnTo>
                      <a:pt x="1261" y="3432"/>
                    </a:lnTo>
                    <a:lnTo>
                      <a:pt x="1252" y="3451"/>
                    </a:lnTo>
                    <a:lnTo>
                      <a:pt x="1243" y="3468"/>
                    </a:lnTo>
                    <a:lnTo>
                      <a:pt x="1235" y="3485"/>
                    </a:lnTo>
                    <a:lnTo>
                      <a:pt x="1225" y="3502"/>
                    </a:lnTo>
                    <a:lnTo>
                      <a:pt x="1216" y="3519"/>
                    </a:lnTo>
                    <a:lnTo>
                      <a:pt x="1207" y="3535"/>
                    </a:lnTo>
                    <a:lnTo>
                      <a:pt x="1198" y="3551"/>
                    </a:lnTo>
                    <a:lnTo>
                      <a:pt x="1188" y="3568"/>
                    </a:lnTo>
                    <a:lnTo>
                      <a:pt x="1179" y="3583"/>
                    </a:lnTo>
                    <a:lnTo>
                      <a:pt x="1169" y="3599"/>
                    </a:lnTo>
                    <a:lnTo>
                      <a:pt x="1159" y="3615"/>
                    </a:lnTo>
                    <a:lnTo>
                      <a:pt x="1150" y="3631"/>
                    </a:lnTo>
                    <a:lnTo>
                      <a:pt x="1140" y="3646"/>
                    </a:lnTo>
                    <a:lnTo>
                      <a:pt x="1129" y="3661"/>
                    </a:lnTo>
                    <a:lnTo>
                      <a:pt x="1119" y="3675"/>
                    </a:lnTo>
                    <a:lnTo>
                      <a:pt x="1109" y="3690"/>
                    </a:lnTo>
                    <a:lnTo>
                      <a:pt x="1099" y="3704"/>
                    </a:lnTo>
                    <a:lnTo>
                      <a:pt x="1088" y="3718"/>
                    </a:lnTo>
                    <a:lnTo>
                      <a:pt x="1077" y="3731"/>
                    </a:lnTo>
                    <a:lnTo>
                      <a:pt x="1067" y="3745"/>
                    </a:lnTo>
                    <a:lnTo>
                      <a:pt x="1056" y="3759"/>
                    </a:lnTo>
                    <a:lnTo>
                      <a:pt x="1045" y="3771"/>
                    </a:lnTo>
                    <a:lnTo>
                      <a:pt x="1034" y="3784"/>
                    </a:lnTo>
                    <a:lnTo>
                      <a:pt x="1023" y="3797"/>
                    </a:lnTo>
                    <a:lnTo>
                      <a:pt x="1013" y="3809"/>
                    </a:lnTo>
                    <a:lnTo>
                      <a:pt x="1001" y="3822"/>
                    </a:lnTo>
                    <a:lnTo>
                      <a:pt x="990" y="3834"/>
                    </a:lnTo>
                    <a:lnTo>
                      <a:pt x="978" y="3844"/>
                    </a:lnTo>
                    <a:lnTo>
                      <a:pt x="966" y="3856"/>
                    </a:lnTo>
                    <a:lnTo>
                      <a:pt x="956" y="3867"/>
                    </a:lnTo>
                    <a:lnTo>
                      <a:pt x="944" y="3878"/>
                    </a:lnTo>
                    <a:lnTo>
                      <a:pt x="932" y="3889"/>
                    </a:lnTo>
                    <a:lnTo>
                      <a:pt x="920" y="3898"/>
                    </a:lnTo>
                    <a:lnTo>
                      <a:pt x="908" y="3908"/>
                    </a:lnTo>
                    <a:lnTo>
                      <a:pt x="896" y="3918"/>
                    </a:lnTo>
                    <a:lnTo>
                      <a:pt x="884" y="3927"/>
                    </a:lnTo>
                    <a:lnTo>
                      <a:pt x="871" y="3936"/>
                    </a:lnTo>
                    <a:lnTo>
                      <a:pt x="860" y="3946"/>
                    </a:lnTo>
                    <a:lnTo>
                      <a:pt x="847" y="3953"/>
                    </a:lnTo>
                    <a:lnTo>
                      <a:pt x="835" y="3962"/>
                    </a:lnTo>
                    <a:lnTo>
                      <a:pt x="822" y="3969"/>
                    </a:lnTo>
                    <a:lnTo>
                      <a:pt x="809" y="3977"/>
                    </a:lnTo>
                    <a:lnTo>
                      <a:pt x="797" y="3985"/>
                    </a:lnTo>
                    <a:lnTo>
                      <a:pt x="791" y="3988"/>
                    </a:lnTo>
                    <a:lnTo>
                      <a:pt x="784" y="3991"/>
                    </a:lnTo>
                    <a:lnTo>
                      <a:pt x="777" y="3994"/>
                    </a:lnTo>
                    <a:lnTo>
                      <a:pt x="770" y="3997"/>
                    </a:lnTo>
                    <a:lnTo>
                      <a:pt x="764" y="4001"/>
                    </a:lnTo>
                    <a:lnTo>
                      <a:pt x="757" y="4004"/>
                    </a:lnTo>
                    <a:lnTo>
                      <a:pt x="751" y="4007"/>
                    </a:lnTo>
                    <a:lnTo>
                      <a:pt x="745" y="4009"/>
                    </a:lnTo>
                    <a:lnTo>
                      <a:pt x="738" y="4013"/>
                    </a:lnTo>
                    <a:lnTo>
                      <a:pt x="731" y="4016"/>
                    </a:lnTo>
                    <a:lnTo>
                      <a:pt x="725" y="4018"/>
                    </a:lnTo>
                    <a:lnTo>
                      <a:pt x="718" y="4020"/>
                    </a:lnTo>
                    <a:lnTo>
                      <a:pt x="712" y="4022"/>
                    </a:lnTo>
                    <a:lnTo>
                      <a:pt x="704" y="4026"/>
                    </a:lnTo>
                    <a:lnTo>
                      <a:pt x="698" y="4028"/>
                    </a:lnTo>
                    <a:lnTo>
                      <a:pt x="691" y="4030"/>
                    </a:lnTo>
                    <a:lnTo>
                      <a:pt x="685" y="4032"/>
                    </a:lnTo>
                    <a:lnTo>
                      <a:pt x="677" y="4034"/>
                    </a:lnTo>
                    <a:lnTo>
                      <a:pt x="671" y="4036"/>
                    </a:lnTo>
                    <a:lnTo>
                      <a:pt x="665" y="4037"/>
                    </a:lnTo>
                    <a:lnTo>
                      <a:pt x="658" y="4040"/>
                    </a:lnTo>
                    <a:lnTo>
                      <a:pt x="651" y="4041"/>
                    </a:lnTo>
                    <a:lnTo>
                      <a:pt x="644" y="4043"/>
                    </a:lnTo>
                    <a:lnTo>
                      <a:pt x="638" y="4044"/>
                    </a:lnTo>
                    <a:lnTo>
                      <a:pt x="631" y="4045"/>
                    </a:lnTo>
                    <a:lnTo>
                      <a:pt x="624" y="4046"/>
                    </a:lnTo>
                    <a:lnTo>
                      <a:pt x="616" y="4047"/>
                    </a:lnTo>
                    <a:lnTo>
                      <a:pt x="610" y="4048"/>
                    </a:lnTo>
                    <a:lnTo>
                      <a:pt x="603" y="4049"/>
                    </a:lnTo>
                    <a:lnTo>
                      <a:pt x="596" y="4050"/>
                    </a:lnTo>
                    <a:lnTo>
                      <a:pt x="588" y="4050"/>
                    </a:lnTo>
                    <a:lnTo>
                      <a:pt x="582" y="4051"/>
                    </a:lnTo>
                    <a:lnTo>
                      <a:pt x="575" y="4051"/>
                    </a:lnTo>
                    <a:lnTo>
                      <a:pt x="568" y="4052"/>
                    </a:lnTo>
                    <a:lnTo>
                      <a:pt x="561" y="4052"/>
                    </a:lnTo>
                    <a:lnTo>
                      <a:pt x="554" y="4052"/>
                    </a:lnTo>
                    <a:lnTo>
                      <a:pt x="547" y="4052"/>
                    </a:lnTo>
                    <a:lnTo>
                      <a:pt x="540" y="4052"/>
                    </a:lnTo>
                    <a:lnTo>
                      <a:pt x="533" y="4052"/>
                    </a:lnTo>
                    <a:lnTo>
                      <a:pt x="527" y="4052"/>
                    </a:lnTo>
                    <a:lnTo>
                      <a:pt x="532" y="3919"/>
                    </a:lnTo>
                    <a:lnTo>
                      <a:pt x="537" y="3919"/>
                    </a:lnTo>
                    <a:lnTo>
                      <a:pt x="542" y="3919"/>
                    </a:lnTo>
                    <a:lnTo>
                      <a:pt x="547" y="3919"/>
                    </a:lnTo>
                    <a:lnTo>
                      <a:pt x="552" y="3919"/>
                    </a:lnTo>
                    <a:lnTo>
                      <a:pt x="557" y="3919"/>
                    </a:lnTo>
                    <a:lnTo>
                      <a:pt x="562" y="3919"/>
                    </a:lnTo>
                    <a:lnTo>
                      <a:pt x="566" y="3918"/>
                    </a:lnTo>
                    <a:lnTo>
                      <a:pt x="572" y="3918"/>
                    </a:lnTo>
                    <a:lnTo>
                      <a:pt x="577" y="3918"/>
                    </a:lnTo>
                    <a:lnTo>
                      <a:pt x="582" y="3917"/>
                    </a:lnTo>
                    <a:lnTo>
                      <a:pt x="586" y="3917"/>
                    </a:lnTo>
                    <a:lnTo>
                      <a:pt x="591" y="3915"/>
                    </a:lnTo>
                    <a:lnTo>
                      <a:pt x="597" y="3914"/>
                    </a:lnTo>
                    <a:lnTo>
                      <a:pt x="601" y="3914"/>
                    </a:lnTo>
                    <a:lnTo>
                      <a:pt x="606" y="3913"/>
                    </a:lnTo>
                    <a:lnTo>
                      <a:pt x="611" y="3912"/>
                    </a:lnTo>
                    <a:lnTo>
                      <a:pt x="616" y="3911"/>
                    </a:lnTo>
                    <a:lnTo>
                      <a:pt x="621" y="3910"/>
                    </a:lnTo>
                    <a:lnTo>
                      <a:pt x="626" y="3909"/>
                    </a:lnTo>
                    <a:lnTo>
                      <a:pt x="631" y="3908"/>
                    </a:lnTo>
                    <a:lnTo>
                      <a:pt x="636" y="3906"/>
                    </a:lnTo>
                    <a:lnTo>
                      <a:pt x="641" y="3905"/>
                    </a:lnTo>
                    <a:lnTo>
                      <a:pt x="646" y="3904"/>
                    </a:lnTo>
                    <a:lnTo>
                      <a:pt x="652" y="3901"/>
                    </a:lnTo>
                    <a:lnTo>
                      <a:pt x="656" y="3900"/>
                    </a:lnTo>
                    <a:lnTo>
                      <a:pt x="661" y="3898"/>
                    </a:lnTo>
                    <a:lnTo>
                      <a:pt x="667" y="3897"/>
                    </a:lnTo>
                    <a:lnTo>
                      <a:pt x="671" y="3895"/>
                    </a:lnTo>
                    <a:lnTo>
                      <a:pt x="676" y="3893"/>
                    </a:lnTo>
                    <a:lnTo>
                      <a:pt x="682" y="3891"/>
                    </a:lnTo>
                    <a:lnTo>
                      <a:pt x="686" y="3890"/>
                    </a:lnTo>
                    <a:lnTo>
                      <a:pt x="691" y="3886"/>
                    </a:lnTo>
                    <a:lnTo>
                      <a:pt x="697" y="3884"/>
                    </a:lnTo>
                    <a:lnTo>
                      <a:pt x="702" y="3882"/>
                    </a:lnTo>
                    <a:lnTo>
                      <a:pt x="707" y="3880"/>
                    </a:lnTo>
                    <a:lnTo>
                      <a:pt x="712" y="3878"/>
                    </a:lnTo>
                    <a:lnTo>
                      <a:pt x="717" y="3875"/>
                    </a:lnTo>
                    <a:lnTo>
                      <a:pt x="722" y="3872"/>
                    </a:lnTo>
                    <a:lnTo>
                      <a:pt x="727" y="3869"/>
                    </a:lnTo>
                    <a:lnTo>
                      <a:pt x="731" y="3867"/>
                    </a:lnTo>
                    <a:lnTo>
                      <a:pt x="742" y="3862"/>
                    </a:lnTo>
                    <a:lnTo>
                      <a:pt x="753" y="3855"/>
                    </a:lnTo>
                    <a:lnTo>
                      <a:pt x="763" y="3849"/>
                    </a:lnTo>
                    <a:lnTo>
                      <a:pt x="772" y="3842"/>
                    </a:lnTo>
                    <a:lnTo>
                      <a:pt x="783" y="3835"/>
                    </a:lnTo>
                    <a:lnTo>
                      <a:pt x="793" y="3828"/>
                    </a:lnTo>
                    <a:lnTo>
                      <a:pt x="804" y="3821"/>
                    </a:lnTo>
                    <a:lnTo>
                      <a:pt x="813" y="3812"/>
                    </a:lnTo>
                    <a:lnTo>
                      <a:pt x="824" y="3804"/>
                    </a:lnTo>
                    <a:lnTo>
                      <a:pt x="834" y="3796"/>
                    </a:lnTo>
                    <a:lnTo>
                      <a:pt x="843" y="3787"/>
                    </a:lnTo>
                    <a:lnTo>
                      <a:pt x="854" y="3779"/>
                    </a:lnTo>
                    <a:lnTo>
                      <a:pt x="864" y="3769"/>
                    </a:lnTo>
                    <a:lnTo>
                      <a:pt x="874" y="3759"/>
                    </a:lnTo>
                    <a:lnTo>
                      <a:pt x="884" y="3749"/>
                    </a:lnTo>
                    <a:lnTo>
                      <a:pt x="894" y="3740"/>
                    </a:lnTo>
                    <a:lnTo>
                      <a:pt x="904" y="3730"/>
                    </a:lnTo>
                    <a:lnTo>
                      <a:pt x="913" y="3719"/>
                    </a:lnTo>
                    <a:lnTo>
                      <a:pt x="923" y="3707"/>
                    </a:lnTo>
                    <a:lnTo>
                      <a:pt x="933" y="3697"/>
                    </a:lnTo>
                    <a:lnTo>
                      <a:pt x="943" y="3686"/>
                    </a:lnTo>
                    <a:lnTo>
                      <a:pt x="952" y="3674"/>
                    </a:lnTo>
                    <a:lnTo>
                      <a:pt x="962" y="3662"/>
                    </a:lnTo>
                    <a:lnTo>
                      <a:pt x="972" y="3650"/>
                    </a:lnTo>
                    <a:lnTo>
                      <a:pt x="981" y="3637"/>
                    </a:lnTo>
                    <a:lnTo>
                      <a:pt x="991" y="3624"/>
                    </a:lnTo>
                    <a:lnTo>
                      <a:pt x="1000" y="3611"/>
                    </a:lnTo>
                    <a:lnTo>
                      <a:pt x="1009" y="3598"/>
                    </a:lnTo>
                    <a:lnTo>
                      <a:pt x="1019" y="3584"/>
                    </a:lnTo>
                    <a:lnTo>
                      <a:pt x="1028" y="3571"/>
                    </a:lnTo>
                    <a:lnTo>
                      <a:pt x="1037" y="3557"/>
                    </a:lnTo>
                    <a:lnTo>
                      <a:pt x="1046" y="3543"/>
                    </a:lnTo>
                    <a:lnTo>
                      <a:pt x="1055" y="3529"/>
                    </a:lnTo>
                    <a:lnTo>
                      <a:pt x="1064" y="3514"/>
                    </a:lnTo>
                    <a:lnTo>
                      <a:pt x="1073" y="3499"/>
                    </a:lnTo>
                    <a:lnTo>
                      <a:pt x="1082" y="3485"/>
                    </a:lnTo>
                    <a:lnTo>
                      <a:pt x="1090" y="3470"/>
                    </a:lnTo>
                    <a:lnTo>
                      <a:pt x="1099" y="3454"/>
                    </a:lnTo>
                    <a:lnTo>
                      <a:pt x="1107" y="3439"/>
                    </a:lnTo>
                    <a:lnTo>
                      <a:pt x="1116" y="3423"/>
                    </a:lnTo>
                    <a:lnTo>
                      <a:pt x="1124" y="3406"/>
                    </a:lnTo>
                    <a:lnTo>
                      <a:pt x="1132" y="3390"/>
                    </a:lnTo>
                    <a:lnTo>
                      <a:pt x="1140" y="3374"/>
                    </a:lnTo>
                    <a:lnTo>
                      <a:pt x="1148" y="3357"/>
                    </a:lnTo>
                    <a:lnTo>
                      <a:pt x="1156" y="3341"/>
                    </a:lnTo>
                    <a:lnTo>
                      <a:pt x="1164" y="3323"/>
                    </a:lnTo>
                    <a:lnTo>
                      <a:pt x="1171" y="3306"/>
                    </a:lnTo>
                    <a:lnTo>
                      <a:pt x="1180" y="3289"/>
                    </a:lnTo>
                    <a:lnTo>
                      <a:pt x="1187" y="3272"/>
                    </a:lnTo>
                    <a:lnTo>
                      <a:pt x="1194" y="3254"/>
                    </a:lnTo>
                    <a:lnTo>
                      <a:pt x="1201" y="3236"/>
                    </a:lnTo>
                    <a:lnTo>
                      <a:pt x="1209" y="3218"/>
                    </a:lnTo>
                    <a:lnTo>
                      <a:pt x="1215" y="3200"/>
                    </a:lnTo>
                    <a:lnTo>
                      <a:pt x="1223" y="3181"/>
                    </a:lnTo>
                    <a:lnTo>
                      <a:pt x="1229" y="3163"/>
                    </a:lnTo>
                    <a:lnTo>
                      <a:pt x="1236" y="3144"/>
                    </a:lnTo>
                    <a:lnTo>
                      <a:pt x="1242" y="3126"/>
                    </a:lnTo>
                    <a:lnTo>
                      <a:pt x="1249" y="3107"/>
                    </a:lnTo>
                    <a:lnTo>
                      <a:pt x="1255" y="3087"/>
                    </a:lnTo>
                    <a:lnTo>
                      <a:pt x="1262" y="3068"/>
                    </a:lnTo>
                    <a:lnTo>
                      <a:pt x="1267" y="3048"/>
                    </a:lnTo>
                    <a:lnTo>
                      <a:pt x="1273" y="3029"/>
                    </a:lnTo>
                    <a:lnTo>
                      <a:pt x="1279" y="3009"/>
                    </a:lnTo>
                    <a:lnTo>
                      <a:pt x="1284" y="2990"/>
                    </a:lnTo>
                    <a:lnTo>
                      <a:pt x="1290" y="2970"/>
                    </a:lnTo>
                    <a:lnTo>
                      <a:pt x="1295" y="2950"/>
                    </a:lnTo>
                    <a:lnTo>
                      <a:pt x="1300" y="2930"/>
                    </a:lnTo>
                    <a:lnTo>
                      <a:pt x="1306" y="2909"/>
                    </a:lnTo>
                    <a:lnTo>
                      <a:pt x="1311" y="2889"/>
                    </a:lnTo>
                    <a:lnTo>
                      <a:pt x="1315" y="2868"/>
                    </a:lnTo>
                    <a:lnTo>
                      <a:pt x="1321" y="2848"/>
                    </a:lnTo>
                    <a:lnTo>
                      <a:pt x="1325" y="2827"/>
                    </a:lnTo>
                    <a:lnTo>
                      <a:pt x="1329" y="2807"/>
                    </a:lnTo>
                    <a:lnTo>
                      <a:pt x="1334" y="2785"/>
                    </a:lnTo>
                    <a:lnTo>
                      <a:pt x="1338" y="2765"/>
                    </a:lnTo>
                    <a:lnTo>
                      <a:pt x="1341" y="2743"/>
                    </a:lnTo>
                    <a:lnTo>
                      <a:pt x="1346" y="2723"/>
                    </a:lnTo>
                    <a:lnTo>
                      <a:pt x="1349" y="2701"/>
                    </a:lnTo>
                    <a:lnTo>
                      <a:pt x="1352" y="2679"/>
                    </a:lnTo>
                    <a:lnTo>
                      <a:pt x="1355" y="2658"/>
                    </a:lnTo>
                    <a:lnTo>
                      <a:pt x="1359" y="2636"/>
                    </a:lnTo>
                    <a:lnTo>
                      <a:pt x="1362" y="2615"/>
                    </a:lnTo>
                    <a:lnTo>
                      <a:pt x="1364" y="2593"/>
                    </a:lnTo>
                    <a:lnTo>
                      <a:pt x="1367" y="2572"/>
                    </a:lnTo>
                    <a:lnTo>
                      <a:pt x="1369" y="2549"/>
                    </a:lnTo>
                    <a:lnTo>
                      <a:pt x="1372" y="2527"/>
                    </a:lnTo>
                    <a:lnTo>
                      <a:pt x="1374" y="2506"/>
                    </a:lnTo>
                    <a:lnTo>
                      <a:pt x="1376" y="2483"/>
                    </a:lnTo>
                    <a:lnTo>
                      <a:pt x="1378" y="2461"/>
                    </a:lnTo>
                    <a:lnTo>
                      <a:pt x="1379" y="2439"/>
                    </a:lnTo>
                    <a:lnTo>
                      <a:pt x="1381" y="2417"/>
                    </a:lnTo>
                    <a:lnTo>
                      <a:pt x="1382" y="2395"/>
                    </a:lnTo>
                    <a:lnTo>
                      <a:pt x="1383" y="2373"/>
                    </a:lnTo>
                    <a:lnTo>
                      <a:pt x="1384" y="2350"/>
                    </a:lnTo>
                    <a:lnTo>
                      <a:pt x="1384" y="2328"/>
                    </a:lnTo>
                    <a:lnTo>
                      <a:pt x="1386" y="2305"/>
                    </a:lnTo>
                    <a:lnTo>
                      <a:pt x="1386" y="2284"/>
                    </a:lnTo>
                    <a:lnTo>
                      <a:pt x="1386" y="2261"/>
                    </a:lnTo>
                    <a:lnTo>
                      <a:pt x="1386" y="2238"/>
                    </a:lnTo>
                    <a:lnTo>
                      <a:pt x="1386" y="2216"/>
                    </a:lnTo>
                    <a:lnTo>
                      <a:pt x="1386" y="2193"/>
                    </a:lnTo>
                    <a:lnTo>
                      <a:pt x="1384" y="2170"/>
                    </a:lnTo>
                    <a:lnTo>
                      <a:pt x="1383" y="2148"/>
                    </a:lnTo>
                    <a:lnTo>
                      <a:pt x="1382" y="2125"/>
                    </a:lnTo>
                    <a:lnTo>
                      <a:pt x="1381" y="2103"/>
                    </a:lnTo>
                    <a:lnTo>
                      <a:pt x="1380" y="2081"/>
                    </a:lnTo>
                    <a:lnTo>
                      <a:pt x="1378" y="2058"/>
                    </a:lnTo>
                    <a:lnTo>
                      <a:pt x="1377" y="2035"/>
                    </a:lnTo>
                    <a:close/>
                    <a:moveTo>
                      <a:pt x="549" y="134"/>
                    </a:moveTo>
                    <a:lnTo>
                      <a:pt x="542" y="0"/>
                    </a:lnTo>
                    <a:lnTo>
                      <a:pt x="549" y="0"/>
                    </a:lnTo>
                    <a:lnTo>
                      <a:pt x="563" y="1"/>
                    </a:lnTo>
                    <a:lnTo>
                      <a:pt x="577" y="2"/>
                    </a:lnTo>
                    <a:lnTo>
                      <a:pt x="590" y="4"/>
                    </a:lnTo>
                    <a:lnTo>
                      <a:pt x="604" y="7"/>
                    </a:lnTo>
                    <a:lnTo>
                      <a:pt x="617" y="9"/>
                    </a:lnTo>
                    <a:lnTo>
                      <a:pt x="631" y="12"/>
                    </a:lnTo>
                    <a:lnTo>
                      <a:pt x="644" y="15"/>
                    </a:lnTo>
                    <a:lnTo>
                      <a:pt x="657" y="18"/>
                    </a:lnTo>
                    <a:lnTo>
                      <a:pt x="670" y="23"/>
                    </a:lnTo>
                    <a:lnTo>
                      <a:pt x="683" y="27"/>
                    </a:lnTo>
                    <a:lnTo>
                      <a:pt x="696" y="31"/>
                    </a:lnTo>
                    <a:lnTo>
                      <a:pt x="709" y="37"/>
                    </a:lnTo>
                    <a:lnTo>
                      <a:pt x="722" y="42"/>
                    </a:lnTo>
                    <a:lnTo>
                      <a:pt x="733" y="48"/>
                    </a:lnTo>
                    <a:lnTo>
                      <a:pt x="746" y="53"/>
                    </a:lnTo>
                    <a:lnTo>
                      <a:pt x="758" y="59"/>
                    </a:lnTo>
                    <a:lnTo>
                      <a:pt x="770" y="67"/>
                    </a:lnTo>
                    <a:lnTo>
                      <a:pt x="782" y="73"/>
                    </a:lnTo>
                    <a:lnTo>
                      <a:pt x="794" y="81"/>
                    </a:lnTo>
                    <a:lnTo>
                      <a:pt x="806" y="89"/>
                    </a:lnTo>
                    <a:lnTo>
                      <a:pt x="818" y="96"/>
                    </a:lnTo>
                    <a:lnTo>
                      <a:pt x="829" y="105"/>
                    </a:lnTo>
                    <a:lnTo>
                      <a:pt x="840" y="112"/>
                    </a:lnTo>
                    <a:lnTo>
                      <a:pt x="852" y="122"/>
                    </a:lnTo>
                    <a:lnTo>
                      <a:pt x="863" y="131"/>
                    </a:lnTo>
                    <a:lnTo>
                      <a:pt x="874" y="140"/>
                    </a:lnTo>
                    <a:lnTo>
                      <a:pt x="884" y="149"/>
                    </a:lnTo>
                    <a:lnTo>
                      <a:pt x="895" y="160"/>
                    </a:lnTo>
                    <a:lnTo>
                      <a:pt x="906" y="169"/>
                    </a:lnTo>
                    <a:lnTo>
                      <a:pt x="917" y="179"/>
                    </a:lnTo>
                    <a:lnTo>
                      <a:pt x="927" y="190"/>
                    </a:lnTo>
                    <a:lnTo>
                      <a:pt x="937" y="201"/>
                    </a:lnTo>
                    <a:lnTo>
                      <a:pt x="948" y="213"/>
                    </a:lnTo>
                    <a:lnTo>
                      <a:pt x="958" y="223"/>
                    </a:lnTo>
                    <a:lnTo>
                      <a:pt x="968" y="235"/>
                    </a:lnTo>
                    <a:lnTo>
                      <a:pt x="978" y="247"/>
                    </a:lnTo>
                    <a:lnTo>
                      <a:pt x="988" y="259"/>
                    </a:lnTo>
                    <a:lnTo>
                      <a:pt x="998" y="271"/>
                    </a:lnTo>
                    <a:lnTo>
                      <a:pt x="1007" y="284"/>
                    </a:lnTo>
                    <a:lnTo>
                      <a:pt x="1017" y="297"/>
                    </a:lnTo>
                    <a:lnTo>
                      <a:pt x="1026" y="310"/>
                    </a:lnTo>
                    <a:lnTo>
                      <a:pt x="1035" y="323"/>
                    </a:lnTo>
                    <a:lnTo>
                      <a:pt x="1044" y="336"/>
                    </a:lnTo>
                    <a:lnTo>
                      <a:pt x="1054" y="350"/>
                    </a:lnTo>
                    <a:lnTo>
                      <a:pt x="1062" y="364"/>
                    </a:lnTo>
                    <a:lnTo>
                      <a:pt x="1071" y="378"/>
                    </a:lnTo>
                    <a:lnTo>
                      <a:pt x="1081" y="392"/>
                    </a:lnTo>
                    <a:lnTo>
                      <a:pt x="1089" y="406"/>
                    </a:lnTo>
                    <a:lnTo>
                      <a:pt x="1098" y="421"/>
                    </a:lnTo>
                    <a:lnTo>
                      <a:pt x="1106" y="436"/>
                    </a:lnTo>
                    <a:lnTo>
                      <a:pt x="1114" y="451"/>
                    </a:lnTo>
                    <a:lnTo>
                      <a:pt x="1123" y="466"/>
                    </a:lnTo>
                    <a:lnTo>
                      <a:pt x="1131" y="481"/>
                    </a:lnTo>
                    <a:lnTo>
                      <a:pt x="1140" y="497"/>
                    </a:lnTo>
                    <a:lnTo>
                      <a:pt x="1147" y="512"/>
                    </a:lnTo>
                    <a:lnTo>
                      <a:pt x="1155" y="529"/>
                    </a:lnTo>
                    <a:lnTo>
                      <a:pt x="1164" y="545"/>
                    </a:lnTo>
                    <a:lnTo>
                      <a:pt x="1171" y="561"/>
                    </a:lnTo>
                    <a:lnTo>
                      <a:pt x="1179" y="578"/>
                    </a:lnTo>
                    <a:lnTo>
                      <a:pt x="1186" y="594"/>
                    </a:lnTo>
                    <a:lnTo>
                      <a:pt x="1194" y="612"/>
                    </a:lnTo>
                    <a:lnTo>
                      <a:pt x="1201" y="629"/>
                    </a:lnTo>
                    <a:lnTo>
                      <a:pt x="1209" y="646"/>
                    </a:lnTo>
                    <a:lnTo>
                      <a:pt x="1216" y="663"/>
                    </a:lnTo>
                    <a:lnTo>
                      <a:pt x="1224" y="681"/>
                    </a:lnTo>
                    <a:lnTo>
                      <a:pt x="1230" y="699"/>
                    </a:lnTo>
                    <a:lnTo>
                      <a:pt x="1238" y="716"/>
                    </a:lnTo>
                    <a:lnTo>
                      <a:pt x="1244" y="735"/>
                    </a:lnTo>
                    <a:lnTo>
                      <a:pt x="1252" y="753"/>
                    </a:lnTo>
                    <a:lnTo>
                      <a:pt x="1258" y="771"/>
                    </a:lnTo>
                    <a:lnTo>
                      <a:pt x="1265" y="790"/>
                    </a:lnTo>
                    <a:lnTo>
                      <a:pt x="1271" y="809"/>
                    </a:lnTo>
                    <a:lnTo>
                      <a:pt x="1278" y="827"/>
                    </a:lnTo>
                    <a:lnTo>
                      <a:pt x="1284" y="847"/>
                    </a:lnTo>
                    <a:lnTo>
                      <a:pt x="1291" y="865"/>
                    </a:lnTo>
                    <a:lnTo>
                      <a:pt x="1297" y="885"/>
                    </a:lnTo>
                    <a:lnTo>
                      <a:pt x="1304" y="904"/>
                    </a:lnTo>
                    <a:lnTo>
                      <a:pt x="1309" y="923"/>
                    </a:lnTo>
                    <a:lnTo>
                      <a:pt x="1315" y="944"/>
                    </a:lnTo>
                    <a:lnTo>
                      <a:pt x="1321" y="963"/>
                    </a:lnTo>
                    <a:lnTo>
                      <a:pt x="1327" y="984"/>
                    </a:lnTo>
                    <a:lnTo>
                      <a:pt x="1333" y="1003"/>
                    </a:lnTo>
                    <a:lnTo>
                      <a:pt x="1338" y="1024"/>
                    </a:lnTo>
                    <a:lnTo>
                      <a:pt x="1345" y="1044"/>
                    </a:lnTo>
                    <a:lnTo>
                      <a:pt x="1350" y="1065"/>
                    </a:lnTo>
                    <a:lnTo>
                      <a:pt x="1355" y="1085"/>
                    </a:lnTo>
                    <a:lnTo>
                      <a:pt x="1361" y="1106"/>
                    </a:lnTo>
                    <a:lnTo>
                      <a:pt x="1366" y="1126"/>
                    </a:lnTo>
                    <a:lnTo>
                      <a:pt x="1370" y="1148"/>
                    </a:lnTo>
                    <a:lnTo>
                      <a:pt x="1376" y="1168"/>
                    </a:lnTo>
                    <a:lnTo>
                      <a:pt x="1381" y="1190"/>
                    </a:lnTo>
                    <a:lnTo>
                      <a:pt x="1387" y="1211"/>
                    </a:lnTo>
                    <a:lnTo>
                      <a:pt x="1391" y="1232"/>
                    </a:lnTo>
                    <a:lnTo>
                      <a:pt x="1395" y="1253"/>
                    </a:lnTo>
                    <a:lnTo>
                      <a:pt x="1401" y="1275"/>
                    </a:lnTo>
                    <a:lnTo>
                      <a:pt x="1405" y="1297"/>
                    </a:lnTo>
                    <a:lnTo>
                      <a:pt x="1414" y="1341"/>
                    </a:lnTo>
                    <a:lnTo>
                      <a:pt x="1423" y="1384"/>
                    </a:lnTo>
                    <a:lnTo>
                      <a:pt x="1428" y="1407"/>
                    </a:lnTo>
                    <a:lnTo>
                      <a:pt x="1431" y="1428"/>
                    </a:lnTo>
                    <a:lnTo>
                      <a:pt x="1435" y="1451"/>
                    </a:lnTo>
                    <a:lnTo>
                      <a:pt x="1439" y="1473"/>
                    </a:lnTo>
                    <a:lnTo>
                      <a:pt x="1447" y="1518"/>
                    </a:lnTo>
                    <a:lnTo>
                      <a:pt x="1455" y="1563"/>
                    </a:lnTo>
                    <a:lnTo>
                      <a:pt x="1462" y="1608"/>
                    </a:lnTo>
                    <a:lnTo>
                      <a:pt x="1469" y="1654"/>
                    </a:lnTo>
                    <a:lnTo>
                      <a:pt x="1475" y="1700"/>
                    </a:lnTo>
                    <a:lnTo>
                      <a:pt x="1480" y="1745"/>
                    </a:lnTo>
                    <a:lnTo>
                      <a:pt x="1487" y="1792"/>
                    </a:lnTo>
                    <a:lnTo>
                      <a:pt x="1492" y="1838"/>
                    </a:lnTo>
                    <a:lnTo>
                      <a:pt x="1497" y="1884"/>
                    </a:lnTo>
                    <a:lnTo>
                      <a:pt x="1502" y="1931"/>
                    </a:lnTo>
                    <a:lnTo>
                      <a:pt x="1506" y="1977"/>
                    </a:lnTo>
                    <a:lnTo>
                      <a:pt x="1511" y="2025"/>
                    </a:lnTo>
                    <a:lnTo>
                      <a:pt x="1377" y="2035"/>
                    </a:lnTo>
                    <a:lnTo>
                      <a:pt x="1373" y="1989"/>
                    </a:lnTo>
                    <a:lnTo>
                      <a:pt x="1368" y="1944"/>
                    </a:lnTo>
                    <a:lnTo>
                      <a:pt x="1364" y="1898"/>
                    </a:lnTo>
                    <a:lnTo>
                      <a:pt x="1359" y="1853"/>
                    </a:lnTo>
                    <a:lnTo>
                      <a:pt x="1353" y="1808"/>
                    </a:lnTo>
                    <a:lnTo>
                      <a:pt x="1348" y="1763"/>
                    </a:lnTo>
                    <a:lnTo>
                      <a:pt x="1341" y="1717"/>
                    </a:lnTo>
                    <a:lnTo>
                      <a:pt x="1336" y="1673"/>
                    </a:lnTo>
                    <a:lnTo>
                      <a:pt x="1328" y="1628"/>
                    </a:lnTo>
                    <a:lnTo>
                      <a:pt x="1322" y="1583"/>
                    </a:lnTo>
                    <a:lnTo>
                      <a:pt x="1314" y="1539"/>
                    </a:lnTo>
                    <a:lnTo>
                      <a:pt x="1307" y="1496"/>
                    </a:lnTo>
                    <a:lnTo>
                      <a:pt x="1304" y="1475"/>
                    </a:lnTo>
                    <a:lnTo>
                      <a:pt x="1299" y="1453"/>
                    </a:lnTo>
                    <a:lnTo>
                      <a:pt x="1295" y="1431"/>
                    </a:lnTo>
                    <a:lnTo>
                      <a:pt x="1292" y="1410"/>
                    </a:lnTo>
                    <a:lnTo>
                      <a:pt x="1283" y="1367"/>
                    </a:lnTo>
                    <a:lnTo>
                      <a:pt x="1275" y="1325"/>
                    </a:lnTo>
                    <a:lnTo>
                      <a:pt x="1269" y="1303"/>
                    </a:lnTo>
                    <a:lnTo>
                      <a:pt x="1265" y="1283"/>
                    </a:lnTo>
                    <a:lnTo>
                      <a:pt x="1261" y="1262"/>
                    </a:lnTo>
                    <a:lnTo>
                      <a:pt x="1255" y="1240"/>
                    </a:lnTo>
                    <a:lnTo>
                      <a:pt x="1251" y="1220"/>
                    </a:lnTo>
                    <a:lnTo>
                      <a:pt x="1247" y="1199"/>
                    </a:lnTo>
                    <a:lnTo>
                      <a:pt x="1241" y="1179"/>
                    </a:lnTo>
                    <a:lnTo>
                      <a:pt x="1236" y="1159"/>
                    </a:lnTo>
                    <a:lnTo>
                      <a:pt x="1230" y="1139"/>
                    </a:lnTo>
                    <a:lnTo>
                      <a:pt x="1226" y="1119"/>
                    </a:lnTo>
                    <a:lnTo>
                      <a:pt x="1221" y="1099"/>
                    </a:lnTo>
                    <a:lnTo>
                      <a:pt x="1215" y="1079"/>
                    </a:lnTo>
                    <a:lnTo>
                      <a:pt x="1210" y="1059"/>
                    </a:lnTo>
                    <a:lnTo>
                      <a:pt x="1203" y="1040"/>
                    </a:lnTo>
                    <a:lnTo>
                      <a:pt x="1198" y="1020"/>
                    </a:lnTo>
                    <a:lnTo>
                      <a:pt x="1193" y="1001"/>
                    </a:lnTo>
                    <a:lnTo>
                      <a:pt x="1187" y="983"/>
                    </a:lnTo>
                    <a:lnTo>
                      <a:pt x="1181" y="963"/>
                    </a:lnTo>
                    <a:lnTo>
                      <a:pt x="1175" y="945"/>
                    </a:lnTo>
                    <a:lnTo>
                      <a:pt x="1170" y="926"/>
                    </a:lnTo>
                    <a:lnTo>
                      <a:pt x="1164" y="907"/>
                    </a:lnTo>
                    <a:lnTo>
                      <a:pt x="1157" y="889"/>
                    </a:lnTo>
                    <a:lnTo>
                      <a:pt x="1151" y="871"/>
                    </a:lnTo>
                    <a:lnTo>
                      <a:pt x="1145" y="852"/>
                    </a:lnTo>
                    <a:lnTo>
                      <a:pt x="1139" y="835"/>
                    </a:lnTo>
                    <a:lnTo>
                      <a:pt x="1132" y="817"/>
                    </a:lnTo>
                    <a:lnTo>
                      <a:pt x="1126" y="799"/>
                    </a:lnTo>
                    <a:lnTo>
                      <a:pt x="1119" y="782"/>
                    </a:lnTo>
                    <a:lnTo>
                      <a:pt x="1113" y="765"/>
                    </a:lnTo>
                    <a:lnTo>
                      <a:pt x="1105" y="748"/>
                    </a:lnTo>
                    <a:lnTo>
                      <a:pt x="1099" y="731"/>
                    </a:lnTo>
                    <a:lnTo>
                      <a:pt x="1092" y="714"/>
                    </a:lnTo>
                    <a:lnTo>
                      <a:pt x="1086" y="698"/>
                    </a:lnTo>
                    <a:lnTo>
                      <a:pt x="1078" y="682"/>
                    </a:lnTo>
                    <a:lnTo>
                      <a:pt x="1071" y="666"/>
                    </a:lnTo>
                    <a:lnTo>
                      <a:pt x="1064" y="649"/>
                    </a:lnTo>
                    <a:lnTo>
                      <a:pt x="1057" y="634"/>
                    </a:lnTo>
                    <a:lnTo>
                      <a:pt x="1050" y="618"/>
                    </a:lnTo>
                    <a:lnTo>
                      <a:pt x="1043" y="603"/>
                    </a:lnTo>
                    <a:lnTo>
                      <a:pt x="1035" y="588"/>
                    </a:lnTo>
                    <a:lnTo>
                      <a:pt x="1028" y="573"/>
                    </a:lnTo>
                    <a:lnTo>
                      <a:pt x="1020" y="558"/>
                    </a:lnTo>
                    <a:lnTo>
                      <a:pt x="1013" y="544"/>
                    </a:lnTo>
                    <a:lnTo>
                      <a:pt x="1005" y="530"/>
                    </a:lnTo>
                    <a:lnTo>
                      <a:pt x="998" y="516"/>
                    </a:lnTo>
                    <a:lnTo>
                      <a:pt x="990" y="502"/>
                    </a:lnTo>
                    <a:lnTo>
                      <a:pt x="981" y="488"/>
                    </a:lnTo>
                    <a:lnTo>
                      <a:pt x="974" y="475"/>
                    </a:lnTo>
                    <a:lnTo>
                      <a:pt x="966" y="462"/>
                    </a:lnTo>
                    <a:lnTo>
                      <a:pt x="958" y="449"/>
                    </a:lnTo>
                    <a:lnTo>
                      <a:pt x="950" y="436"/>
                    </a:lnTo>
                    <a:lnTo>
                      <a:pt x="942" y="423"/>
                    </a:lnTo>
                    <a:lnTo>
                      <a:pt x="934" y="411"/>
                    </a:lnTo>
                    <a:lnTo>
                      <a:pt x="925" y="399"/>
                    </a:lnTo>
                    <a:lnTo>
                      <a:pt x="917" y="387"/>
                    </a:lnTo>
                    <a:lnTo>
                      <a:pt x="909" y="375"/>
                    </a:lnTo>
                    <a:lnTo>
                      <a:pt x="901" y="365"/>
                    </a:lnTo>
                    <a:lnTo>
                      <a:pt x="892" y="354"/>
                    </a:lnTo>
                    <a:lnTo>
                      <a:pt x="883" y="343"/>
                    </a:lnTo>
                    <a:lnTo>
                      <a:pt x="875" y="332"/>
                    </a:lnTo>
                    <a:lnTo>
                      <a:pt x="866" y="323"/>
                    </a:lnTo>
                    <a:lnTo>
                      <a:pt x="857" y="312"/>
                    </a:lnTo>
                    <a:lnTo>
                      <a:pt x="849" y="302"/>
                    </a:lnTo>
                    <a:lnTo>
                      <a:pt x="840" y="292"/>
                    </a:lnTo>
                    <a:lnTo>
                      <a:pt x="832" y="284"/>
                    </a:lnTo>
                    <a:lnTo>
                      <a:pt x="823" y="275"/>
                    </a:lnTo>
                    <a:lnTo>
                      <a:pt x="813" y="265"/>
                    </a:lnTo>
                    <a:lnTo>
                      <a:pt x="805" y="258"/>
                    </a:lnTo>
                    <a:lnTo>
                      <a:pt x="796" y="249"/>
                    </a:lnTo>
                    <a:lnTo>
                      <a:pt x="786" y="242"/>
                    </a:lnTo>
                    <a:lnTo>
                      <a:pt x="778" y="234"/>
                    </a:lnTo>
                    <a:lnTo>
                      <a:pt x="769" y="227"/>
                    </a:lnTo>
                    <a:lnTo>
                      <a:pt x="759" y="220"/>
                    </a:lnTo>
                    <a:lnTo>
                      <a:pt x="751" y="213"/>
                    </a:lnTo>
                    <a:lnTo>
                      <a:pt x="741" y="206"/>
                    </a:lnTo>
                    <a:lnTo>
                      <a:pt x="732" y="200"/>
                    </a:lnTo>
                    <a:lnTo>
                      <a:pt x="723" y="194"/>
                    </a:lnTo>
                    <a:lnTo>
                      <a:pt x="714" y="189"/>
                    </a:lnTo>
                    <a:lnTo>
                      <a:pt x="704" y="183"/>
                    </a:lnTo>
                    <a:lnTo>
                      <a:pt x="696" y="178"/>
                    </a:lnTo>
                    <a:lnTo>
                      <a:pt x="686" y="174"/>
                    </a:lnTo>
                    <a:lnTo>
                      <a:pt x="676" y="168"/>
                    </a:lnTo>
                    <a:lnTo>
                      <a:pt x="667" y="164"/>
                    </a:lnTo>
                    <a:lnTo>
                      <a:pt x="658" y="161"/>
                    </a:lnTo>
                    <a:lnTo>
                      <a:pt x="648" y="156"/>
                    </a:lnTo>
                    <a:lnTo>
                      <a:pt x="639" y="153"/>
                    </a:lnTo>
                    <a:lnTo>
                      <a:pt x="629" y="150"/>
                    </a:lnTo>
                    <a:lnTo>
                      <a:pt x="620" y="147"/>
                    </a:lnTo>
                    <a:lnTo>
                      <a:pt x="611" y="145"/>
                    </a:lnTo>
                    <a:lnTo>
                      <a:pt x="601" y="142"/>
                    </a:lnTo>
                    <a:lnTo>
                      <a:pt x="591" y="140"/>
                    </a:lnTo>
                    <a:lnTo>
                      <a:pt x="582" y="138"/>
                    </a:lnTo>
                    <a:lnTo>
                      <a:pt x="572" y="137"/>
                    </a:lnTo>
                    <a:lnTo>
                      <a:pt x="561" y="136"/>
                    </a:lnTo>
                    <a:lnTo>
                      <a:pt x="551" y="135"/>
                    </a:lnTo>
                    <a:lnTo>
                      <a:pt x="542" y="134"/>
                    </a:lnTo>
                    <a:lnTo>
                      <a:pt x="549" y="134"/>
                    </a:lnTo>
                    <a:close/>
                    <a:moveTo>
                      <a:pt x="70" y="773"/>
                    </a:moveTo>
                    <a:lnTo>
                      <a:pt x="21" y="648"/>
                    </a:lnTo>
                    <a:lnTo>
                      <a:pt x="16" y="650"/>
                    </a:lnTo>
                    <a:lnTo>
                      <a:pt x="10" y="654"/>
                    </a:lnTo>
                    <a:lnTo>
                      <a:pt x="7" y="656"/>
                    </a:lnTo>
                    <a:lnTo>
                      <a:pt x="5" y="658"/>
                    </a:lnTo>
                    <a:lnTo>
                      <a:pt x="2" y="661"/>
                    </a:lnTo>
                    <a:lnTo>
                      <a:pt x="1" y="662"/>
                    </a:lnTo>
                    <a:lnTo>
                      <a:pt x="1" y="662"/>
                    </a:lnTo>
                    <a:lnTo>
                      <a:pt x="1" y="663"/>
                    </a:lnTo>
                    <a:lnTo>
                      <a:pt x="0" y="663"/>
                    </a:lnTo>
                    <a:lnTo>
                      <a:pt x="1" y="662"/>
                    </a:lnTo>
                    <a:lnTo>
                      <a:pt x="2" y="662"/>
                    </a:lnTo>
                    <a:lnTo>
                      <a:pt x="2" y="661"/>
                    </a:lnTo>
                    <a:lnTo>
                      <a:pt x="3" y="657"/>
                    </a:lnTo>
                    <a:lnTo>
                      <a:pt x="5" y="653"/>
                    </a:lnTo>
                    <a:lnTo>
                      <a:pt x="7" y="647"/>
                    </a:lnTo>
                    <a:lnTo>
                      <a:pt x="9" y="640"/>
                    </a:lnTo>
                    <a:lnTo>
                      <a:pt x="12" y="632"/>
                    </a:lnTo>
                    <a:lnTo>
                      <a:pt x="15" y="625"/>
                    </a:lnTo>
                    <a:lnTo>
                      <a:pt x="20" y="605"/>
                    </a:lnTo>
                    <a:lnTo>
                      <a:pt x="26" y="585"/>
                    </a:lnTo>
                    <a:lnTo>
                      <a:pt x="33" y="562"/>
                    </a:lnTo>
                    <a:lnTo>
                      <a:pt x="39" y="537"/>
                    </a:lnTo>
                    <a:lnTo>
                      <a:pt x="44" y="523"/>
                    </a:lnTo>
                    <a:lnTo>
                      <a:pt x="48" y="510"/>
                    </a:lnTo>
                    <a:lnTo>
                      <a:pt x="52" y="496"/>
                    </a:lnTo>
                    <a:lnTo>
                      <a:pt x="57" y="482"/>
                    </a:lnTo>
                    <a:lnTo>
                      <a:pt x="61" y="468"/>
                    </a:lnTo>
                    <a:lnTo>
                      <a:pt x="66" y="453"/>
                    </a:lnTo>
                    <a:lnTo>
                      <a:pt x="71" y="439"/>
                    </a:lnTo>
                    <a:lnTo>
                      <a:pt x="76" y="424"/>
                    </a:lnTo>
                    <a:lnTo>
                      <a:pt x="81" y="409"/>
                    </a:lnTo>
                    <a:lnTo>
                      <a:pt x="88" y="394"/>
                    </a:lnTo>
                    <a:lnTo>
                      <a:pt x="93" y="378"/>
                    </a:lnTo>
                    <a:lnTo>
                      <a:pt x="100" y="362"/>
                    </a:lnTo>
                    <a:lnTo>
                      <a:pt x="106" y="347"/>
                    </a:lnTo>
                    <a:lnTo>
                      <a:pt x="113" y="332"/>
                    </a:lnTo>
                    <a:lnTo>
                      <a:pt x="117" y="324"/>
                    </a:lnTo>
                    <a:lnTo>
                      <a:pt x="120" y="316"/>
                    </a:lnTo>
                    <a:lnTo>
                      <a:pt x="125" y="309"/>
                    </a:lnTo>
                    <a:lnTo>
                      <a:pt x="128" y="300"/>
                    </a:lnTo>
                    <a:lnTo>
                      <a:pt x="132" y="293"/>
                    </a:lnTo>
                    <a:lnTo>
                      <a:pt x="136" y="286"/>
                    </a:lnTo>
                    <a:lnTo>
                      <a:pt x="141" y="277"/>
                    </a:lnTo>
                    <a:lnTo>
                      <a:pt x="145" y="270"/>
                    </a:lnTo>
                    <a:lnTo>
                      <a:pt x="148" y="262"/>
                    </a:lnTo>
                    <a:lnTo>
                      <a:pt x="154" y="255"/>
                    </a:lnTo>
                    <a:lnTo>
                      <a:pt x="158" y="247"/>
                    </a:lnTo>
                    <a:lnTo>
                      <a:pt x="162" y="240"/>
                    </a:lnTo>
                    <a:lnTo>
                      <a:pt x="168" y="232"/>
                    </a:lnTo>
                    <a:lnTo>
                      <a:pt x="172" y="224"/>
                    </a:lnTo>
                    <a:lnTo>
                      <a:pt x="177" y="217"/>
                    </a:lnTo>
                    <a:lnTo>
                      <a:pt x="183" y="209"/>
                    </a:lnTo>
                    <a:lnTo>
                      <a:pt x="187" y="202"/>
                    </a:lnTo>
                    <a:lnTo>
                      <a:pt x="192" y="194"/>
                    </a:lnTo>
                    <a:lnTo>
                      <a:pt x="198" y="188"/>
                    </a:lnTo>
                    <a:lnTo>
                      <a:pt x="203" y="180"/>
                    </a:lnTo>
                    <a:lnTo>
                      <a:pt x="210" y="174"/>
                    </a:lnTo>
                    <a:lnTo>
                      <a:pt x="215" y="166"/>
                    </a:lnTo>
                    <a:lnTo>
                      <a:pt x="222" y="159"/>
                    </a:lnTo>
                    <a:lnTo>
                      <a:pt x="227" y="152"/>
                    </a:lnTo>
                    <a:lnTo>
                      <a:pt x="233" y="146"/>
                    </a:lnTo>
                    <a:lnTo>
                      <a:pt x="240" y="139"/>
                    </a:lnTo>
                    <a:lnTo>
                      <a:pt x="246" y="132"/>
                    </a:lnTo>
                    <a:lnTo>
                      <a:pt x="253" y="125"/>
                    </a:lnTo>
                    <a:lnTo>
                      <a:pt x="259" y="120"/>
                    </a:lnTo>
                    <a:lnTo>
                      <a:pt x="267" y="113"/>
                    </a:lnTo>
                    <a:lnTo>
                      <a:pt x="273" y="107"/>
                    </a:lnTo>
                    <a:lnTo>
                      <a:pt x="281" y="100"/>
                    </a:lnTo>
                    <a:lnTo>
                      <a:pt x="288" y="95"/>
                    </a:lnTo>
                    <a:lnTo>
                      <a:pt x="296" y="90"/>
                    </a:lnTo>
                    <a:lnTo>
                      <a:pt x="303" y="83"/>
                    </a:lnTo>
                    <a:lnTo>
                      <a:pt x="311" y="78"/>
                    </a:lnTo>
                    <a:lnTo>
                      <a:pt x="319" y="72"/>
                    </a:lnTo>
                    <a:lnTo>
                      <a:pt x="327" y="67"/>
                    </a:lnTo>
                    <a:lnTo>
                      <a:pt x="335" y="63"/>
                    </a:lnTo>
                    <a:lnTo>
                      <a:pt x="343" y="57"/>
                    </a:lnTo>
                    <a:lnTo>
                      <a:pt x="352" y="53"/>
                    </a:lnTo>
                    <a:lnTo>
                      <a:pt x="361" y="48"/>
                    </a:lnTo>
                    <a:lnTo>
                      <a:pt x="369" y="43"/>
                    </a:lnTo>
                    <a:lnTo>
                      <a:pt x="379" y="39"/>
                    </a:lnTo>
                    <a:lnTo>
                      <a:pt x="388" y="36"/>
                    </a:lnTo>
                    <a:lnTo>
                      <a:pt x="397" y="31"/>
                    </a:lnTo>
                    <a:lnTo>
                      <a:pt x="406" y="28"/>
                    </a:lnTo>
                    <a:lnTo>
                      <a:pt x="416" y="25"/>
                    </a:lnTo>
                    <a:lnTo>
                      <a:pt x="425" y="21"/>
                    </a:lnTo>
                    <a:lnTo>
                      <a:pt x="435" y="18"/>
                    </a:lnTo>
                    <a:lnTo>
                      <a:pt x="445" y="15"/>
                    </a:lnTo>
                    <a:lnTo>
                      <a:pt x="455" y="13"/>
                    </a:lnTo>
                    <a:lnTo>
                      <a:pt x="466" y="10"/>
                    </a:lnTo>
                    <a:lnTo>
                      <a:pt x="476" y="8"/>
                    </a:lnTo>
                    <a:lnTo>
                      <a:pt x="487" y="7"/>
                    </a:lnTo>
                    <a:lnTo>
                      <a:pt x="497" y="4"/>
                    </a:lnTo>
                    <a:lnTo>
                      <a:pt x="508" y="3"/>
                    </a:lnTo>
                    <a:lnTo>
                      <a:pt x="519" y="2"/>
                    </a:lnTo>
                    <a:lnTo>
                      <a:pt x="531" y="1"/>
                    </a:lnTo>
                    <a:lnTo>
                      <a:pt x="542" y="0"/>
                    </a:lnTo>
                    <a:lnTo>
                      <a:pt x="549" y="134"/>
                    </a:lnTo>
                    <a:lnTo>
                      <a:pt x="541" y="135"/>
                    </a:lnTo>
                    <a:lnTo>
                      <a:pt x="533" y="135"/>
                    </a:lnTo>
                    <a:lnTo>
                      <a:pt x="524" y="136"/>
                    </a:lnTo>
                    <a:lnTo>
                      <a:pt x="517" y="137"/>
                    </a:lnTo>
                    <a:lnTo>
                      <a:pt x="509" y="138"/>
                    </a:lnTo>
                    <a:lnTo>
                      <a:pt x="502" y="140"/>
                    </a:lnTo>
                    <a:lnTo>
                      <a:pt x="494" y="141"/>
                    </a:lnTo>
                    <a:lnTo>
                      <a:pt x="487" y="142"/>
                    </a:lnTo>
                    <a:lnTo>
                      <a:pt x="480" y="145"/>
                    </a:lnTo>
                    <a:lnTo>
                      <a:pt x="473" y="147"/>
                    </a:lnTo>
                    <a:lnTo>
                      <a:pt x="466" y="149"/>
                    </a:lnTo>
                    <a:lnTo>
                      <a:pt x="460" y="151"/>
                    </a:lnTo>
                    <a:lnTo>
                      <a:pt x="453" y="153"/>
                    </a:lnTo>
                    <a:lnTo>
                      <a:pt x="447" y="155"/>
                    </a:lnTo>
                    <a:lnTo>
                      <a:pt x="440" y="159"/>
                    </a:lnTo>
                    <a:lnTo>
                      <a:pt x="434" y="161"/>
                    </a:lnTo>
                    <a:lnTo>
                      <a:pt x="427" y="164"/>
                    </a:lnTo>
                    <a:lnTo>
                      <a:pt x="422" y="167"/>
                    </a:lnTo>
                    <a:lnTo>
                      <a:pt x="416" y="170"/>
                    </a:lnTo>
                    <a:lnTo>
                      <a:pt x="410" y="174"/>
                    </a:lnTo>
                    <a:lnTo>
                      <a:pt x="404" y="177"/>
                    </a:lnTo>
                    <a:lnTo>
                      <a:pt x="398" y="180"/>
                    </a:lnTo>
                    <a:lnTo>
                      <a:pt x="392" y="185"/>
                    </a:lnTo>
                    <a:lnTo>
                      <a:pt x="388" y="188"/>
                    </a:lnTo>
                    <a:lnTo>
                      <a:pt x="382" y="192"/>
                    </a:lnTo>
                    <a:lnTo>
                      <a:pt x="376" y="195"/>
                    </a:lnTo>
                    <a:lnTo>
                      <a:pt x="371" y="200"/>
                    </a:lnTo>
                    <a:lnTo>
                      <a:pt x="366" y="204"/>
                    </a:lnTo>
                    <a:lnTo>
                      <a:pt x="361" y="208"/>
                    </a:lnTo>
                    <a:lnTo>
                      <a:pt x="355" y="213"/>
                    </a:lnTo>
                    <a:lnTo>
                      <a:pt x="351" y="218"/>
                    </a:lnTo>
                    <a:lnTo>
                      <a:pt x="346" y="222"/>
                    </a:lnTo>
                    <a:lnTo>
                      <a:pt x="341" y="227"/>
                    </a:lnTo>
                    <a:lnTo>
                      <a:pt x="336" y="232"/>
                    </a:lnTo>
                    <a:lnTo>
                      <a:pt x="331" y="237"/>
                    </a:lnTo>
                    <a:lnTo>
                      <a:pt x="327" y="242"/>
                    </a:lnTo>
                    <a:lnTo>
                      <a:pt x="322" y="247"/>
                    </a:lnTo>
                    <a:lnTo>
                      <a:pt x="317" y="252"/>
                    </a:lnTo>
                    <a:lnTo>
                      <a:pt x="313" y="258"/>
                    </a:lnTo>
                    <a:lnTo>
                      <a:pt x="309" y="263"/>
                    </a:lnTo>
                    <a:lnTo>
                      <a:pt x="305" y="269"/>
                    </a:lnTo>
                    <a:lnTo>
                      <a:pt x="300" y="274"/>
                    </a:lnTo>
                    <a:lnTo>
                      <a:pt x="296" y="281"/>
                    </a:lnTo>
                    <a:lnTo>
                      <a:pt x="292" y="286"/>
                    </a:lnTo>
                    <a:lnTo>
                      <a:pt x="287" y="291"/>
                    </a:lnTo>
                    <a:lnTo>
                      <a:pt x="284" y="298"/>
                    </a:lnTo>
                    <a:lnTo>
                      <a:pt x="280" y="303"/>
                    </a:lnTo>
                    <a:lnTo>
                      <a:pt x="277" y="310"/>
                    </a:lnTo>
                    <a:lnTo>
                      <a:pt x="272" y="316"/>
                    </a:lnTo>
                    <a:lnTo>
                      <a:pt x="269" y="323"/>
                    </a:lnTo>
                    <a:lnTo>
                      <a:pt x="265" y="329"/>
                    </a:lnTo>
                    <a:lnTo>
                      <a:pt x="261" y="334"/>
                    </a:lnTo>
                    <a:lnTo>
                      <a:pt x="258" y="341"/>
                    </a:lnTo>
                    <a:lnTo>
                      <a:pt x="255" y="347"/>
                    </a:lnTo>
                    <a:lnTo>
                      <a:pt x="251" y="354"/>
                    </a:lnTo>
                    <a:lnTo>
                      <a:pt x="247" y="360"/>
                    </a:lnTo>
                    <a:lnTo>
                      <a:pt x="244" y="368"/>
                    </a:lnTo>
                    <a:lnTo>
                      <a:pt x="241" y="374"/>
                    </a:lnTo>
                    <a:lnTo>
                      <a:pt x="238" y="381"/>
                    </a:lnTo>
                    <a:lnTo>
                      <a:pt x="236" y="387"/>
                    </a:lnTo>
                    <a:lnTo>
                      <a:pt x="229" y="400"/>
                    </a:lnTo>
                    <a:lnTo>
                      <a:pt x="224" y="414"/>
                    </a:lnTo>
                    <a:lnTo>
                      <a:pt x="217" y="428"/>
                    </a:lnTo>
                    <a:lnTo>
                      <a:pt x="212" y="441"/>
                    </a:lnTo>
                    <a:lnTo>
                      <a:pt x="208" y="455"/>
                    </a:lnTo>
                    <a:lnTo>
                      <a:pt x="202" y="469"/>
                    </a:lnTo>
                    <a:lnTo>
                      <a:pt x="198" y="482"/>
                    </a:lnTo>
                    <a:lnTo>
                      <a:pt x="192" y="496"/>
                    </a:lnTo>
                    <a:lnTo>
                      <a:pt x="188" y="509"/>
                    </a:lnTo>
                    <a:lnTo>
                      <a:pt x="184" y="522"/>
                    </a:lnTo>
                    <a:lnTo>
                      <a:pt x="180" y="536"/>
                    </a:lnTo>
                    <a:lnTo>
                      <a:pt x="176" y="548"/>
                    </a:lnTo>
                    <a:lnTo>
                      <a:pt x="172" y="561"/>
                    </a:lnTo>
                    <a:lnTo>
                      <a:pt x="169" y="574"/>
                    </a:lnTo>
                    <a:lnTo>
                      <a:pt x="162" y="599"/>
                    </a:lnTo>
                    <a:lnTo>
                      <a:pt x="156" y="621"/>
                    </a:lnTo>
                    <a:lnTo>
                      <a:pt x="148" y="643"/>
                    </a:lnTo>
                    <a:lnTo>
                      <a:pt x="143" y="663"/>
                    </a:lnTo>
                    <a:lnTo>
                      <a:pt x="140" y="674"/>
                    </a:lnTo>
                    <a:lnTo>
                      <a:pt x="136" y="683"/>
                    </a:lnTo>
                    <a:lnTo>
                      <a:pt x="133" y="693"/>
                    </a:lnTo>
                    <a:lnTo>
                      <a:pt x="130" y="701"/>
                    </a:lnTo>
                    <a:lnTo>
                      <a:pt x="127" y="710"/>
                    </a:lnTo>
                    <a:lnTo>
                      <a:pt x="123" y="717"/>
                    </a:lnTo>
                    <a:lnTo>
                      <a:pt x="120" y="723"/>
                    </a:lnTo>
                    <a:lnTo>
                      <a:pt x="118" y="727"/>
                    </a:lnTo>
                    <a:lnTo>
                      <a:pt x="116" y="731"/>
                    </a:lnTo>
                    <a:lnTo>
                      <a:pt x="113" y="736"/>
                    </a:lnTo>
                    <a:lnTo>
                      <a:pt x="109" y="741"/>
                    </a:lnTo>
                    <a:lnTo>
                      <a:pt x="107" y="744"/>
                    </a:lnTo>
                    <a:lnTo>
                      <a:pt x="103" y="750"/>
                    </a:lnTo>
                    <a:lnTo>
                      <a:pt x="98" y="755"/>
                    </a:lnTo>
                    <a:lnTo>
                      <a:pt x="92" y="759"/>
                    </a:lnTo>
                    <a:lnTo>
                      <a:pt x="87" y="764"/>
                    </a:lnTo>
                    <a:lnTo>
                      <a:pt x="78" y="769"/>
                    </a:lnTo>
                    <a:lnTo>
                      <a:pt x="70" y="77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5" name="Freeform 675"/>
              <p:cNvSpPr>
                <a:spLocks noEditPoints="1"/>
              </p:cNvSpPr>
              <p:nvPr/>
            </p:nvSpPr>
            <p:spPr bwMode="auto">
              <a:xfrm>
                <a:off x="4468" y="1651"/>
                <a:ext cx="171" cy="451"/>
              </a:xfrm>
              <a:custGeom>
                <a:avLst/>
                <a:gdLst/>
                <a:ahLst/>
                <a:cxnLst>
                  <a:cxn ang="0">
                    <a:pos x="484" y="4040"/>
                  </a:cxn>
                  <a:cxn ang="0">
                    <a:pos x="295" y="3978"/>
                  </a:cxn>
                  <a:cxn ang="0">
                    <a:pos x="169" y="3920"/>
                  </a:cxn>
                  <a:cxn ang="0">
                    <a:pos x="81" y="3860"/>
                  </a:cxn>
                  <a:cxn ang="0">
                    <a:pos x="194" y="3780"/>
                  </a:cxn>
                  <a:cxn ang="0">
                    <a:pos x="280" y="3827"/>
                  </a:cxn>
                  <a:cxn ang="0">
                    <a:pos x="456" y="3893"/>
                  </a:cxn>
                  <a:cxn ang="0">
                    <a:pos x="548" y="3917"/>
                  </a:cxn>
                  <a:cxn ang="0">
                    <a:pos x="1544" y="2190"/>
                  </a:cxn>
                  <a:cxn ang="0">
                    <a:pos x="1532" y="2517"/>
                  </a:cxn>
                  <a:cxn ang="0">
                    <a:pos x="1484" y="2833"/>
                  </a:cxn>
                  <a:cxn ang="0">
                    <a:pos x="1407" y="3129"/>
                  </a:cxn>
                  <a:cxn ang="0">
                    <a:pos x="1302" y="3397"/>
                  </a:cxn>
                  <a:cxn ang="0">
                    <a:pos x="1174" y="3630"/>
                  </a:cxn>
                  <a:cxn ang="0">
                    <a:pos x="1025" y="3821"/>
                  </a:cxn>
                  <a:cxn ang="0">
                    <a:pos x="859" y="3961"/>
                  </a:cxn>
                  <a:cxn ang="0">
                    <a:pos x="749" y="4018"/>
                  </a:cxn>
                  <a:cxn ang="0">
                    <a:pos x="656" y="4044"/>
                  </a:cxn>
                  <a:cxn ang="0">
                    <a:pos x="558" y="4052"/>
                  </a:cxn>
                  <a:cxn ang="0">
                    <a:pos x="616" y="3915"/>
                  </a:cxn>
                  <a:cxn ang="0">
                    <a:pos x="686" y="3899"/>
                  </a:cxn>
                  <a:cxn ang="0">
                    <a:pos x="756" y="3867"/>
                  </a:cxn>
                  <a:cxn ang="0">
                    <a:pos x="898" y="3760"/>
                  </a:cxn>
                  <a:cxn ang="0">
                    <a:pos x="1034" y="3598"/>
                  </a:cxn>
                  <a:cxn ang="0">
                    <a:pos x="1157" y="3390"/>
                  </a:cxn>
                  <a:cxn ang="0">
                    <a:pos x="1260" y="3144"/>
                  </a:cxn>
                  <a:cxn ang="0">
                    <a:pos x="1340" y="2868"/>
                  </a:cxn>
                  <a:cxn ang="0">
                    <a:pos x="1392" y="2571"/>
                  </a:cxn>
                  <a:cxn ang="0">
                    <a:pos x="1410" y="2260"/>
                  </a:cxn>
                  <a:cxn ang="0">
                    <a:pos x="588" y="1"/>
                  </a:cxn>
                  <a:cxn ang="0">
                    <a:pos x="771" y="54"/>
                  </a:cxn>
                  <a:cxn ang="0">
                    <a:pos x="930" y="169"/>
                  </a:cxn>
                  <a:cxn ang="0">
                    <a:pos x="1068" y="336"/>
                  </a:cxn>
                  <a:cxn ang="0">
                    <a:pos x="1188" y="544"/>
                  </a:cxn>
                  <a:cxn ang="0">
                    <a:pos x="1289" y="789"/>
                  </a:cxn>
                  <a:cxn ang="0">
                    <a:pos x="1375" y="1064"/>
                  </a:cxn>
                  <a:cxn ang="0">
                    <a:pos x="1452" y="1406"/>
                  </a:cxn>
                  <a:cxn ang="0">
                    <a:pos x="1531" y="1977"/>
                  </a:cxn>
                  <a:cxn ang="0">
                    <a:pos x="1331" y="1496"/>
                  </a:cxn>
                  <a:cxn ang="0">
                    <a:pos x="1260" y="1159"/>
                  </a:cxn>
                  <a:cxn ang="0">
                    <a:pos x="1182" y="888"/>
                  </a:cxn>
                  <a:cxn ang="0">
                    <a:pos x="1089" y="649"/>
                  </a:cxn>
                  <a:cxn ang="0">
                    <a:pos x="982" y="448"/>
                  </a:cxn>
                  <a:cxn ang="0">
                    <a:pos x="865" y="293"/>
                  </a:cxn>
                  <a:cxn ang="0">
                    <a:pos x="739" y="188"/>
                  </a:cxn>
                  <a:cxn ang="0">
                    <a:pos x="606" y="138"/>
                  </a:cxn>
                  <a:cxn ang="0">
                    <a:pos x="0" y="695"/>
                  </a:cxn>
                  <a:cxn ang="0">
                    <a:pos x="38" y="586"/>
                  </a:cxn>
                  <a:cxn ang="0">
                    <a:pos x="119" y="362"/>
                  </a:cxn>
                  <a:cxn ang="0">
                    <a:pos x="194" y="226"/>
                  </a:cxn>
                  <a:cxn ang="0">
                    <a:pos x="281" y="124"/>
                  </a:cxn>
                  <a:cxn ang="0">
                    <a:pos x="392" y="45"/>
                  </a:cxn>
                  <a:cxn ang="0">
                    <a:pos x="533" y="3"/>
                  </a:cxn>
                  <a:cxn ang="0">
                    <a:pos x="498" y="146"/>
                  </a:cxn>
                  <a:cxn ang="0">
                    <a:pos x="410" y="191"/>
                  </a:cxn>
                  <a:cxn ang="0">
                    <a:pos x="337" y="258"/>
                  </a:cxn>
                  <a:cxn ang="0">
                    <a:pos x="277" y="347"/>
                  </a:cxn>
                  <a:cxn ang="0">
                    <a:pos x="201" y="517"/>
                  </a:cxn>
                  <a:cxn ang="0">
                    <a:pos x="131" y="733"/>
                  </a:cxn>
                  <a:cxn ang="0">
                    <a:pos x="69" y="805"/>
                  </a:cxn>
                </a:cxnLst>
                <a:rect l="0" t="0" r="r" b="b"/>
                <a:pathLst>
                  <a:path w="1544" h="4052">
                    <a:moveTo>
                      <a:pt x="557" y="3918"/>
                    </a:moveTo>
                    <a:lnTo>
                      <a:pt x="551" y="4052"/>
                    </a:lnTo>
                    <a:lnTo>
                      <a:pt x="551" y="4052"/>
                    </a:lnTo>
                    <a:lnTo>
                      <a:pt x="546" y="4052"/>
                    </a:lnTo>
                    <a:lnTo>
                      <a:pt x="539" y="4051"/>
                    </a:lnTo>
                    <a:lnTo>
                      <a:pt x="534" y="4051"/>
                    </a:lnTo>
                    <a:lnTo>
                      <a:pt x="528" y="4050"/>
                    </a:lnTo>
                    <a:lnTo>
                      <a:pt x="522" y="4049"/>
                    </a:lnTo>
                    <a:lnTo>
                      <a:pt x="517" y="4048"/>
                    </a:lnTo>
                    <a:lnTo>
                      <a:pt x="510" y="4047"/>
                    </a:lnTo>
                    <a:lnTo>
                      <a:pt x="504" y="4046"/>
                    </a:lnTo>
                    <a:lnTo>
                      <a:pt x="498" y="4043"/>
                    </a:lnTo>
                    <a:lnTo>
                      <a:pt x="491" y="4042"/>
                    </a:lnTo>
                    <a:lnTo>
                      <a:pt x="484" y="4040"/>
                    </a:lnTo>
                    <a:lnTo>
                      <a:pt x="478" y="4038"/>
                    </a:lnTo>
                    <a:lnTo>
                      <a:pt x="470" y="4037"/>
                    </a:lnTo>
                    <a:lnTo>
                      <a:pt x="463" y="4035"/>
                    </a:lnTo>
                    <a:lnTo>
                      <a:pt x="455" y="4033"/>
                    </a:lnTo>
                    <a:lnTo>
                      <a:pt x="448" y="4030"/>
                    </a:lnTo>
                    <a:lnTo>
                      <a:pt x="433" y="4026"/>
                    </a:lnTo>
                    <a:lnTo>
                      <a:pt x="416" y="4021"/>
                    </a:lnTo>
                    <a:lnTo>
                      <a:pt x="399" y="4015"/>
                    </a:lnTo>
                    <a:lnTo>
                      <a:pt x="383" y="4010"/>
                    </a:lnTo>
                    <a:lnTo>
                      <a:pt x="365" y="4004"/>
                    </a:lnTo>
                    <a:lnTo>
                      <a:pt x="347" y="3998"/>
                    </a:lnTo>
                    <a:lnTo>
                      <a:pt x="330" y="3992"/>
                    </a:lnTo>
                    <a:lnTo>
                      <a:pt x="312" y="3985"/>
                    </a:lnTo>
                    <a:lnTo>
                      <a:pt x="295" y="3978"/>
                    </a:lnTo>
                    <a:lnTo>
                      <a:pt x="276" y="3971"/>
                    </a:lnTo>
                    <a:lnTo>
                      <a:pt x="268" y="3967"/>
                    </a:lnTo>
                    <a:lnTo>
                      <a:pt x="259" y="3964"/>
                    </a:lnTo>
                    <a:lnTo>
                      <a:pt x="250" y="3959"/>
                    </a:lnTo>
                    <a:lnTo>
                      <a:pt x="242" y="3956"/>
                    </a:lnTo>
                    <a:lnTo>
                      <a:pt x="233" y="3952"/>
                    </a:lnTo>
                    <a:lnTo>
                      <a:pt x="225" y="3949"/>
                    </a:lnTo>
                    <a:lnTo>
                      <a:pt x="216" y="3944"/>
                    </a:lnTo>
                    <a:lnTo>
                      <a:pt x="208" y="3941"/>
                    </a:lnTo>
                    <a:lnTo>
                      <a:pt x="200" y="3937"/>
                    </a:lnTo>
                    <a:lnTo>
                      <a:pt x="191" y="3932"/>
                    </a:lnTo>
                    <a:lnTo>
                      <a:pt x="184" y="3928"/>
                    </a:lnTo>
                    <a:lnTo>
                      <a:pt x="176" y="3925"/>
                    </a:lnTo>
                    <a:lnTo>
                      <a:pt x="169" y="3920"/>
                    </a:lnTo>
                    <a:lnTo>
                      <a:pt x="161" y="3916"/>
                    </a:lnTo>
                    <a:lnTo>
                      <a:pt x="153" y="3912"/>
                    </a:lnTo>
                    <a:lnTo>
                      <a:pt x="146" y="3908"/>
                    </a:lnTo>
                    <a:lnTo>
                      <a:pt x="139" y="3904"/>
                    </a:lnTo>
                    <a:lnTo>
                      <a:pt x="132" y="3900"/>
                    </a:lnTo>
                    <a:lnTo>
                      <a:pt x="125" y="3896"/>
                    </a:lnTo>
                    <a:lnTo>
                      <a:pt x="119" y="3891"/>
                    </a:lnTo>
                    <a:lnTo>
                      <a:pt x="114" y="3887"/>
                    </a:lnTo>
                    <a:lnTo>
                      <a:pt x="107" y="3882"/>
                    </a:lnTo>
                    <a:lnTo>
                      <a:pt x="101" y="3877"/>
                    </a:lnTo>
                    <a:lnTo>
                      <a:pt x="95" y="3872"/>
                    </a:lnTo>
                    <a:lnTo>
                      <a:pt x="89" y="3868"/>
                    </a:lnTo>
                    <a:lnTo>
                      <a:pt x="84" y="3863"/>
                    </a:lnTo>
                    <a:lnTo>
                      <a:pt x="81" y="3860"/>
                    </a:lnTo>
                    <a:lnTo>
                      <a:pt x="78" y="3856"/>
                    </a:lnTo>
                    <a:lnTo>
                      <a:pt x="75" y="3853"/>
                    </a:lnTo>
                    <a:lnTo>
                      <a:pt x="73" y="3850"/>
                    </a:lnTo>
                    <a:lnTo>
                      <a:pt x="176" y="3765"/>
                    </a:lnTo>
                    <a:lnTo>
                      <a:pt x="177" y="3766"/>
                    </a:lnTo>
                    <a:lnTo>
                      <a:pt x="177" y="3766"/>
                    </a:lnTo>
                    <a:lnTo>
                      <a:pt x="177" y="3766"/>
                    </a:lnTo>
                    <a:lnTo>
                      <a:pt x="177" y="3766"/>
                    </a:lnTo>
                    <a:lnTo>
                      <a:pt x="179" y="3768"/>
                    </a:lnTo>
                    <a:lnTo>
                      <a:pt x="181" y="3771"/>
                    </a:lnTo>
                    <a:lnTo>
                      <a:pt x="185" y="3773"/>
                    </a:lnTo>
                    <a:lnTo>
                      <a:pt x="187" y="3775"/>
                    </a:lnTo>
                    <a:lnTo>
                      <a:pt x="190" y="3778"/>
                    </a:lnTo>
                    <a:lnTo>
                      <a:pt x="194" y="3780"/>
                    </a:lnTo>
                    <a:lnTo>
                      <a:pt x="200" y="3783"/>
                    </a:lnTo>
                    <a:lnTo>
                      <a:pt x="204" y="3787"/>
                    </a:lnTo>
                    <a:lnTo>
                      <a:pt x="208" y="3790"/>
                    </a:lnTo>
                    <a:lnTo>
                      <a:pt x="214" y="3792"/>
                    </a:lnTo>
                    <a:lnTo>
                      <a:pt x="220" y="3795"/>
                    </a:lnTo>
                    <a:lnTo>
                      <a:pt x="225" y="3799"/>
                    </a:lnTo>
                    <a:lnTo>
                      <a:pt x="231" y="3802"/>
                    </a:lnTo>
                    <a:lnTo>
                      <a:pt x="237" y="3806"/>
                    </a:lnTo>
                    <a:lnTo>
                      <a:pt x="244" y="3809"/>
                    </a:lnTo>
                    <a:lnTo>
                      <a:pt x="251" y="3813"/>
                    </a:lnTo>
                    <a:lnTo>
                      <a:pt x="258" y="3816"/>
                    </a:lnTo>
                    <a:lnTo>
                      <a:pt x="266" y="3819"/>
                    </a:lnTo>
                    <a:lnTo>
                      <a:pt x="273" y="3822"/>
                    </a:lnTo>
                    <a:lnTo>
                      <a:pt x="280" y="3827"/>
                    </a:lnTo>
                    <a:lnTo>
                      <a:pt x="287" y="3830"/>
                    </a:lnTo>
                    <a:lnTo>
                      <a:pt x="295" y="3833"/>
                    </a:lnTo>
                    <a:lnTo>
                      <a:pt x="303" y="3836"/>
                    </a:lnTo>
                    <a:lnTo>
                      <a:pt x="311" y="3840"/>
                    </a:lnTo>
                    <a:lnTo>
                      <a:pt x="318" y="3843"/>
                    </a:lnTo>
                    <a:lnTo>
                      <a:pt x="327" y="3846"/>
                    </a:lnTo>
                    <a:lnTo>
                      <a:pt x="343" y="3853"/>
                    </a:lnTo>
                    <a:lnTo>
                      <a:pt x="359" y="3859"/>
                    </a:lnTo>
                    <a:lnTo>
                      <a:pt x="377" y="3865"/>
                    </a:lnTo>
                    <a:lnTo>
                      <a:pt x="393" y="3872"/>
                    </a:lnTo>
                    <a:lnTo>
                      <a:pt x="409" y="3877"/>
                    </a:lnTo>
                    <a:lnTo>
                      <a:pt x="425" y="3883"/>
                    </a:lnTo>
                    <a:lnTo>
                      <a:pt x="441" y="3888"/>
                    </a:lnTo>
                    <a:lnTo>
                      <a:pt x="456" y="3893"/>
                    </a:lnTo>
                    <a:lnTo>
                      <a:pt x="470" y="3898"/>
                    </a:lnTo>
                    <a:lnTo>
                      <a:pt x="485" y="3902"/>
                    </a:lnTo>
                    <a:lnTo>
                      <a:pt x="492" y="3903"/>
                    </a:lnTo>
                    <a:lnTo>
                      <a:pt x="498" y="3905"/>
                    </a:lnTo>
                    <a:lnTo>
                      <a:pt x="505" y="3908"/>
                    </a:lnTo>
                    <a:lnTo>
                      <a:pt x="510" y="3909"/>
                    </a:lnTo>
                    <a:lnTo>
                      <a:pt x="517" y="3911"/>
                    </a:lnTo>
                    <a:lnTo>
                      <a:pt x="522" y="3912"/>
                    </a:lnTo>
                    <a:lnTo>
                      <a:pt x="527" y="3913"/>
                    </a:lnTo>
                    <a:lnTo>
                      <a:pt x="533" y="3914"/>
                    </a:lnTo>
                    <a:lnTo>
                      <a:pt x="537" y="3915"/>
                    </a:lnTo>
                    <a:lnTo>
                      <a:pt x="541" y="3916"/>
                    </a:lnTo>
                    <a:lnTo>
                      <a:pt x="546" y="3916"/>
                    </a:lnTo>
                    <a:lnTo>
                      <a:pt x="548" y="3917"/>
                    </a:lnTo>
                    <a:lnTo>
                      <a:pt x="551" y="3917"/>
                    </a:lnTo>
                    <a:lnTo>
                      <a:pt x="553" y="3918"/>
                    </a:lnTo>
                    <a:lnTo>
                      <a:pt x="554" y="3918"/>
                    </a:lnTo>
                    <a:lnTo>
                      <a:pt x="557" y="3918"/>
                    </a:lnTo>
                    <a:lnTo>
                      <a:pt x="557" y="3918"/>
                    </a:lnTo>
                    <a:close/>
                    <a:moveTo>
                      <a:pt x="1401" y="2035"/>
                    </a:moveTo>
                    <a:lnTo>
                      <a:pt x="1535" y="2024"/>
                    </a:lnTo>
                    <a:lnTo>
                      <a:pt x="1537" y="2048"/>
                    </a:lnTo>
                    <a:lnTo>
                      <a:pt x="1538" y="2072"/>
                    </a:lnTo>
                    <a:lnTo>
                      <a:pt x="1539" y="2095"/>
                    </a:lnTo>
                    <a:lnTo>
                      <a:pt x="1542" y="2119"/>
                    </a:lnTo>
                    <a:lnTo>
                      <a:pt x="1542" y="2143"/>
                    </a:lnTo>
                    <a:lnTo>
                      <a:pt x="1543" y="2167"/>
                    </a:lnTo>
                    <a:lnTo>
                      <a:pt x="1544" y="2190"/>
                    </a:lnTo>
                    <a:lnTo>
                      <a:pt x="1544" y="2214"/>
                    </a:lnTo>
                    <a:lnTo>
                      <a:pt x="1544" y="2238"/>
                    </a:lnTo>
                    <a:lnTo>
                      <a:pt x="1544" y="2260"/>
                    </a:lnTo>
                    <a:lnTo>
                      <a:pt x="1544" y="2284"/>
                    </a:lnTo>
                    <a:lnTo>
                      <a:pt x="1544" y="2308"/>
                    </a:lnTo>
                    <a:lnTo>
                      <a:pt x="1543" y="2332"/>
                    </a:lnTo>
                    <a:lnTo>
                      <a:pt x="1543" y="2354"/>
                    </a:lnTo>
                    <a:lnTo>
                      <a:pt x="1542" y="2378"/>
                    </a:lnTo>
                    <a:lnTo>
                      <a:pt x="1540" y="2402"/>
                    </a:lnTo>
                    <a:lnTo>
                      <a:pt x="1539" y="2424"/>
                    </a:lnTo>
                    <a:lnTo>
                      <a:pt x="1537" y="2448"/>
                    </a:lnTo>
                    <a:lnTo>
                      <a:pt x="1536" y="2471"/>
                    </a:lnTo>
                    <a:lnTo>
                      <a:pt x="1534" y="2495"/>
                    </a:lnTo>
                    <a:lnTo>
                      <a:pt x="1532" y="2517"/>
                    </a:lnTo>
                    <a:lnTo>
                      <a:pt x="1530" y="2540"/>
                    </a:lnTo>
                    <a:lnTo>
                      <a:pt x="1528" y="2564"/>
                    </a:lnTo>
                    <a:lnTo>
                      <a:pt x="1524" y="2586"/>
                    </a:lnTo>
                    <a:lnTo>
                      <a:pt x="1522" y="2609"/>
                    </a:lnTo>
                    <a:lnTo>
                      <a:pt x="1519" y="2631"/>
                    </a:lnTo>
                    <a:lnTo>
                      <a:pt x="1516" y="2654"/>
                    </a:lnTo>
                    <a:lnTo>
                      <a:pt x="1512" y="2677"/>
                    </a:lnTo>
                    <a:lnTo>
                      <a:pt x="1509" y="2699"/>
                    </a:lnTo>
                    <a:lnTo>
                      <a:pt x="1506" y="2722"/>
                    </a:lnTo>
                    <a:lnTo>
                      <a:pt x="1502" y="2745"/>
                    </a:lnTo>
                    <a:lnTo>
                      <a:pt x="1497" y="2766"/>
                    </a:lnTo>
                    <a:lnTo>
                      <a:pt x="1494" y="2789"/>
                    </a:lnTo>
                    <a:lnTo>
                      <a:pt x="1490" y="2812"/>
                    </a:lnTo>
                    <a:lnTo>
                      <a:pt x="1484" y="2833"/>
                    </a:lnTo>
                    <a:lnTo>
                      <a:pt x="1480" y="2855"/>
                    </a:lnTo>
                    <a:lnTo>
                      <a:pt x="1476" y="2876"/>
                    </a:lnTo>
                    <a:lnTo>
                      <a:pt x="1470" y="2898"/>
                    </a:lnTo>
                    <a:lnTo>
                      <a:pt x="1466" y="2919"/>
                    </a:lnTo>
                    <a:lnTo>
                      <a:pt x="1461" y="2941"/>
                    </a:lnTo>
                    <a:lnTo>
                      <a:pt x="1455" y="2963"/>
                    </a:lnTo>
                    <a:lnTo>
                      <a:pt x="1450" y="2983"/>
                    </a:lnTo>
                    <a:lnTo>
                      <a:pt x="1445" y="3005"/>
                    </a:lnTo>
                    <a:lnTo>
                      <a:pt x="1438" y="3025"/>
                    </a:lnTo>
                    <a:lnTo>
                      <a:pt x="1432" y="3047"/>
                    </a:lnTo>
                    <a:lnTo>
                      <a:pt x="1426" y="3067"/>
                    </a:lnTo>
                    <a:lnTo>
                      <a:pt x="1420" y="3088"/>
                    </a:lnTo>
                    <a:lnTo>
                      <a:pt x="1413" y="3108"/>
                    </a:lnTo>
                    <a:lnTo>
                      <a:pt x="1407" y="3129"/>
                    </a:lnTo>
                    <a:lnTo>
                      <a:pt x="1400" y="3149"/>
                    </a:lnTo>
                    <a:lnTo>
                      <a:pt x="1394" y="3169"/>
                    </a:lnTo>
                    <a:lnTo>
                      <a:pt x="1386" y="3189"/>
                    </a:lnTo>
                    <a:lnTo>
                      <a:pt x="1380" y="3209"/>
                    </a:lnTo>
                    <a:lnTo>
                      <a:pt x="1372" y="3228"/>
                    </a:lnTo>
                    <a:lnTo>
                      <a:pt x="1365" y="3247"/>
                    </a:lnTo>
                    <a:lnTo>
                      <a:pt x="1357" y="3267"/>
                    </a:lnTo>
                    <a:lnTo>
                      <a:pt x="1350" y="3286"/>
                    </a:lnTo>
                    <a:lnTo>
                      <a:pt x="1342" y="3305"/>
                    </a:lnTo>
                    <a:lnTo>
                      <a:pt x="1335" y="3323"/>
                    </a:lnTo>
                    <a:lnTo>
                      <a:pt x="1327" y="3342"/>
                    </a:lnTo>
                    <a:lnTo>
                      <a:pt x="1318" y="3361"/>
                    </a:lnTo>
                    <a:lnTo>
                      <a:pt x="1311" y="3379"/>
                    </a:lnTo>
                    <a:lnTo>
                      <a:pt x="1302" y="3397"/>
                    </a:lnTo>
                    <a:lnTo>
                      <a:pt x="1294" y="3415"/>
                    </a:lnTo>
                    <a:lnTo>
                      <a:pt x="1285" y="3433"/>
                    </a:lnTo>
                    <a:lnTo>
                      <a:pt x="1276" y="3450"/>
                    </a:lnTo>
                    <a:lnTo>
                      <a:pt x="1268" y="3467"/>
                    </a:lnTo>
                    <a:lnTo>
                      <a:pt x="1259" y="3485"/>
                    </a:lnTo>
                    <a:lnTo>
                      <a:pt x="1249" y="3502"/>
                    </a:lnTo>
                    <a:lnTo>
                      <a:pt x="1241" y="3518"/>
                    </a:lnTo>
                    <a:lnTo>
                      <a:pt x="1231" y="3534"/>
                    </a:lnTo>
                    <a:lnTo>
                      <a:pt x="1223" y="3552"/>
                    </a:lnTo>
                    <a:lnTo>
                      <a:pt x="1213" y="3568"/>
                    </a:lnTo>
                    <a:lnTo>
                      <a:pt x="1203" y="3584"/>
                    </a:lnTo>
                    <a:lnTo>
                      <a:pt x="1193" y="3599"/>
                    </a:lnTo>
                    <a:lnTo>
                      <a:pt x="1184" y="3615"/>
                    </a:lnTo>
                    <a:lnTo>
                      <a:pt x="1174" y="3630"/>
                    </a:lnTo>
                    <a:lnTo>
                      <a:pt x="1164" y="3645"/>
                    </a:lnTo>
                    <a:lnTo>
                      <a:pt x="1154" y="3661"/>
                    </a:lnTo>
                    <a:lnTo>
                      <a:pt x="1144" y="3675"/>
                    </a:lnTo>
                    <a:lnTo>
                      <a:pt x="1133" y="3690"/>
                    </a:lnTo>
                    <a:lnTo>
                      <a:pt x="1123" y="3704"/>
                    </a:lnTo>
                    <a:lnTo>
                      <a:pt x="1113" y="3718"/>
                    </a:lnTo>
                    <a:lnTo>
                      <a:pt x="1102" y="3732"/>
                    </a:lnTo>
                    <a:lnTo>
                      <a:pt x="1091" y="3745"/>
                    </a:lnTo>
                    <a:lnTo>
                      <a:pt x="1080" y="3759"/>
                    </a:lnTo>
                    <a:lnTo>
                      <a:pt x="1070" y="3772"/>
                    </a:lnTo>
                    <a:lnTo>
                      <a:pt x="1059" y="3785"/>
                    </a:lnTo>
                    <a:lnTo>
                      <a:pt x="1048" y="3796"/>
                    </a:lnTo>
                    <a:lnTo>
                      <a:pt x="1037" y="3809"/>
                    </a:lnTo>
                    <a:lnTo>
                      <a:pt x="1025" y="3821"/>
                    </a:lnTo>
                    <a:lnTo>
                      <a:pt x="1015" y="3833"/>
                    </a:lnTo>
                    <a:lnTo>
                      <a:pt x="1003" y="3845"/>
                    </a:lnTo>
                    <a:lnTo>
                      <a:pt x="991" y="3856"/>
                    </a:lnTo>
                    <a:lnTo>
                      <a:pt x="980" y="3867"/>
                    </a:lnTo>
                    <a:lnTo>
                      <a:pt x="968" y="3877"/>
                    </a:lnTo>
                    <a:lnTo>
                      <a:pt x="956" y="3888"/>
                    </a:lnTo>
                    <a:lnTo>
                      <a:pt x="944" y="3898"/>
                    </a:lnTo>
                    <a:lnTo>
                      <a:pt x="933" y="3908"/>
                    </a:lnTo>
                    <a:lnTo>
                      <a:pt x="921" y="3917"/>
                    </a:lnTo>
                    <a:lnTo>
                      <a:pt x="909" y="3927"/>
                    </a:lnTo>
                    <a:lnTo>
                      <a:pt x="896" y="3937"/>
                    </a:lnTo>
                    <a:lnTo>
                      <a:pt x="884" y="3945"/>
                    </a:lnTo>
                    <a:lnTo>
                      <a:pt x="871" y="3954"/>
                    </a:lnTo>
                    <a:lnTo>
                      <a:pt x="859" y="3961"/>
                    </a:lnTo>
                    <a:lnTo>
                      <a:pt x="846" y="3969"/>
                    </a:lnTo>
                    <a:lnTo>
                      <a:pt x="833" y="3977"/>
                    </a:lnTo>
                    <a:lnTo>
                      <a:pt x="822" y="3984"/>
                    </a:lnTo>
                    <a:lnTo>
                      <a:pt x="815" y="3987"/>
                    </a:lnTo>
                    <a:lnTo>
                      <a:pt x="809" y="3991"/>
                    </a:lnTo>
                    <a:lnTo>
                      <a:pt x="802" y="3994"/>
                    </a:lnTo>
                    <a:lnTo>
                      <a:pt x="796" y="3997"/>
                    </a:lnTo>
                    <a:lnTo>
                      <a:pt x="788" y="4000"/>
                    </a:lnTo>
                    <a:lnTo>
                      <a:pt x="782" y="4004"/>
                    </a:lnTo>
                    <a:lnTo>
                      <a:pt x="775" y="4007"/>
                    </a:lnTo>
                    <a:lnTo>
                      <a:pt x="770" y="4009"/>
                    </a:lnTo>
                    <a:lnTo>
                      <a:pt x="762" y="4012"/>
                    </a:lnTo>
                    <a:lnTo>
                      <a:pt x="756" y="4015"/>
                    </a:lnTo>
                    <a:lnTo>
                      <a:pt x="749" y="4018"/>
                    </a:lnTo>
                    <a:lnTo>
                      <a:pt x="743" y="4020"/>
                    </a:lnTo>
                    <a:lnTo>
                      <a:pt x="736" y="4023"/>
                    </a:lnTo>
                    <a:lnTo>
                      <a:pt x="729" y="4025"/>
                    </a:lnTo>
                    <a:lnTo>
                      <a:pt x="722" y="4027"/>
                    </a:lnTo>
                    <a:lnTo>
                      <a:pt x="716" y="4029"/>
                    </a:lnTo>
                    <a:lnTo>
                      <a:pt x="710" y="4032"/>
                    </a:lnTo>
                    <a:lnTo>
                      <a:pt x="702" y="4034"/>
                    </a:lnTo>
                    <a:lnTo>
                      <a:pt x="696" y="4036"/>
                    </a:lnTo>
                    <a:lnTo>
                      <a:pt x="689" y="4037"/>
                    </a:lnTo>
                    <a:lnTo>
                      <a:pt x="683" y="4039"/>
                    </a:lnTo>
                    <a:lnTo>
                      <a:pt x="675" y="4040"/>
                    </a:lnTo>
                    <a:lnTo>
                      <a:pt x="669" y="4042"/>
                    </a:lnTo>
                    <a:lnTo>
                      <a:pt x="662" y="4043"/>
                    </a:lnTo>
                    <a:lnTo>
                      <a:pt x="656" y="4044"/>
                    </a:lnTo>
                    <a:lnTo>
                      <a:pt x="648" y="4046"/>
                    </a:lnTo>
                    <a:lnTo>
                      <a:pt x="641" y="4048"/>
                    </a:lnTo>
                    <a:lnTo>
                      <a:pt x="634" y="4048"/>
                    </a:lnTo>
                    <a:lnTo>
                      <a:pt x="628" y="4049"/>
                    </a:lnTo>
                    <a:lnTo>
                      <a:pt x="620" y="4050"/>
                    </a:lnTo>
                    <a:lnTo>
                      <a:pt x="614" y="4051"/>
                    </a:lnTo>
                    <a:lnTo>
                      <a:pt x="607" y="4051"/>
                    </a:lnTo>
                    <a:lnTo>
                      <a:pt x="600" y="4052"/>
                    </a:lnTo>
                    <a:lnTo>
                      <a:pt x="592" y="4052"/>
                    </a:lnTo>
                    <a:lnTo>
                      <a:pt x="586" y="4052"/>
                    </a:lnTo>
                    <a:lnTo>
                      <a:pt x="579" y="4052"/>
                    </a:lnTo>
                    <a:lnTo>
                      <a:pt x="572" y="4052"/>
                    </a:lnTo>
                    <a:lnTo>
                      <a:pt x="564" y="4052"/>
                    </a:lnTo>
                    <a:lnTo>
                      <a:pt x="558" y="4052"/>
                    </a:lnTo>
                    <a:lnTo>
                      <a:pt x="551" y="4052"/>
                    </a:lnTo>
                    <a:lnTo>
                      <a:pt x="557" y="3918"/>
                    </a:lnTo>
                    <a:lnTo>
                      <a:pt x="562" y="3918"/>
                    </a:lnTo>
                    <a:lnTo>
                      <a:pt x="566" y="3918"/>
                    </a:lnTo>
                    <a:lnTo>
                      <a:pt x="572" y="3918"/>
                    </a:lnTo>
                    <a:lnTo>
                      <a:pt x="577" y="3918"/>
                    </a:lnTo>
                    <a:lnTo>
                      <a:pt x="581" y="3918"/>
                    </a:lnTo>
                    <a:lnTo>
                      <a:pt x="587" y="3918"/>
                    </a:lnTo>
                    <a:lnTo>
                      <a:pt x="591" y="3918"/>
                    </a:lnTo>
                    <a:lnTo>
                      <a:pt x="596" y="3917"/>
                    </a:lnTo>
                    <a:lnTo>
                      <a:pt x="602" y="3917"/>
                    </a:lnTo>
                    <a:lnTo>
                      <a:pt x="606" y="3916"/>
                    </a:lnTo>
                    <a:lnTo>
                      <a:pt x="610" y="3916"/>
                    </a:lnTo>
                    <a:lnTo>
                      <a:pt x="616" y="3915"/>
                    </a:lnTo>
                    <a:lnTo>
                      <a:pt x="621" y="3914"/>
                    </a:lnTo>
                    <a:lnTo>
                      <a:pt x="625" y="3914"/>
                    </a:lnTo>
                    <a:lnTo>
                      <a:pt x="631" y="3913"/>
                    </a:lnTo>
                    <a:lnTo>
                      <a:pt x="636" y="3912"/>
                    </a:lnTo>
                    <a:lnTo>
                      <a:pt x="641" y="3911"/>
                    </a:lnTo>
                    <a:lnTo>
                      <a:pt x="646" y="3910"/>
                    </a:lnTo>
                    <a:lnTo>
                      <a:pt x="650" y="3909"/>
                    </a:lnTo>
                    <a:lnTo>
                      <a:pt x="656" y="3908"/>
                    </a:lnTo>
                    <a:lnTo>
                      <a:pt x="661" y="3906"/>
                    </a:lnTo>
                    <a:lnTo>
                      <a:pt x="665" y="3904"/>
                    </a:lnTo>
                    <a:lnTo>
                      <a:pt x="671" y="3903"/>
                    </a:lnTo>
                    <a:lnTo>
                      <a:pt x="676" y="3901"/>
                    </a:lnTo>
                    <a:lnTo>
                      <a:pt x="680" y="3900"/>
                    </a:lnTo>
                    <a:lnTo>
                      <a:pt x="686" y="3899"/>
                    </a:lnTo>
                    <a:lnTo>
                      <a:pt x="691" y="3897"/>
                    </a:lnTo>
                    <a:lnTo>
                      <a:pt x="697" y="3895"/>
                    </a:lnTo>
                    <a:lnTo>
                      <a:pt x="701" y="3892"/>
                    </a:lnTo>
                    <a:lnTo>
                      <a:pt x="706" y="3890"/>
                    </a:lnTo>
                    <a:lnTo>
                      <a:pt x="711" y="3889"/>
                    </a:lnTo>
                    <a:lnTo>
                      <a:pt x="716" y="3887"/>
                    </a:lnTo>
                    <a:lnTo>
                      <a:pt x="721" y="3884"/>
                    </a:lnTo>
                    <a:lnTo>
                      <a:pt x="727" y="3882"/>
                    </a:lnTo>
                    <a:lnTo>
                      <a:pt x="731" y="3879"/>
                    </a:lnTo>
                    <a:lnTo>
                      <a:pt x="736" y="3877"/>
                    </a:lnTo>
                    <a:lnTo>
                      <a:pt x="742" y="3874"/>
                    </a:lnTo>
                    <a:lnTo>
                      <a:pt x="746" y="3872"/>
                    </a:lnTo>
                    <a:lnTo>
                      <a:pt x="752" y="3870"/>
                    </a:lnTo>
                    <a:lnTo>
                      <a:pt x="756" y="3867"/>
                    </a:lnTo>
                    <a:lnTo>
                      <a:pt x="767" y="3861"/>
                    </a:lnTo>
                    <a:lnTo>
                      <a:pt x="777" y="3855"/>
                    </a:lnTo>
                    <a:lnTo>
                      <a:pt x="787" y="3848"/>
                    </a:lnTo>
                    <a:lnTo>
                      <a:pt x="797" y="3842"/>
                    </a:lnTo>
                    <a:lnTo>
                      <a:pt x="808" y="3835"/>
                    </a:lnTo>
                    <a:lnTo>
                      <a:pt x="817" y="3828"/>
                    </a:lnTo>
                    <a:lnTo>
                      <a:pt x="828" y="3820"/>
                    </a:lnTo>
                    <a:lnTo>
                      <a:pt x="838" y="3813"/>
                    </a:lnTo>
                    <a:lnTo>
                      <a:pt x="849" y="3804"/>
                    </a:lnTo>
                    <a:lnTo>
                      <a:pt x="858" y="3795"/>
                    </a:lnTo>
                    <a:lnTo>
                      <a:pt x="868" y="3787"/>
                    </a:lnTo>
                    <a:lnTo>
                      <a:pt x="879" y="3778"/>
                    </a:lnTo>
                    <a:lnTo>
                      <a:pt x="888" y="3769"/>
                    </a:lnTo>
                    <a:lnTo>
                      <a:pt x="898" y="3760"/>
                    </a:lnTo>
                    <a:lnTo>
                      <a:pt x="909" y="3750"/>
                    </a:lnTo>
                    <a:lnTo>
                      <a:pt x="919" y="3739"/>
                    </a:lnTo>
                    <a:lnTo>
                      <a:pt x="928" y="3730"/>
                    </a:lnTo>
                    <a:lnTo>
                      <a:pt x="938" y="3719"/>
                    </a:lnTo>
                    <a:lnTo>
                      <a:pt x="948" y="3708"/>
                    </a:lnTo>
                    <a:lnTo>
                      <a:pt x="957" y="3696"/>
                    </a:lnTo>
                    <a:lnTo>
                      <a:pt x="967" y="3685"/>
                    </a:lnTo>
                    <a:lnTo>
                      <a:pt x="977" y="3673"/>
                    </a:lnTo>
                    <a:lnTo>
                      <a:pt x="987" y="3662"/>
                    </a:lnTo>
                    <a:lnTo>
                      <a:pt x="996" y="3650"/>
                    </a:lnTo>
                    <a:lnTo>
                      <a:pt x="1006" y="3637"/>
                    </a:lnTo>
                    <a:lnTo>
                      <a:pt x="1016" y="3624"/>
                    </a:lnTo>
                    <a:lnTo>
                      <a:pt x="1025" y="3611"/>
                    </a:lnTo>
                    <a:lnTo>
                      <a:pt x="1034" y="3598"/>
                    </a:lnTo>
                    <a:lnTo>
                      <a:pt x="1044" y="3585"/>
                    </a:lnTo>
                    <a:lnTo>
                      <a:pt x="1052" y="3571"/>
                    </a:lnTo>
                    <a:lnTo>
                      <a:pt x="1062" y="3557"/>
                    </a:lnTo>
                    <a:lnTo>
                      <a:pt x="1071" y="3543"/>
                    </a:lnTo>
                    <a:lnTo>
                      <a:pt x="1079" y="3529"/>
                    </a:lnTo>
                    <a:lnTo>
                      <a:pt x="1089" y="3514"/>
                    </a:lnTo>
                    <a:lnTo>
                      <a:pt x="1098" y="3500"/>
                    </a:lnTo>
                    <a:lnTo>
                      <a:pt x="1106" y="3485"/>
                    </a:lnTo>
                    <a:lnTo>
                      <a:pt x="1115" y="3470"/>
                    </a:lnTo>
                    <a:lnTo>
                      <a:pt x="1123" y="3453"/>
                    </a:lnTo>
                    <a:lnTo>
                      <a:pt x="1132" y="3438"/>
                    </a:lnTo>
                    <a:lnTo>
                      <a:pt x="1141" y="3422"/>
                    </a:lnTo>
                    <a:lnTo>
                      <a:pt x="1148" y="3406"/>
                    </a:lnTo>
                    <a:lnTo>
                      <a:pt x="1157" y="3390"/>
                    </a:lnTo>
                    <a:lnTo>
                      <a:pt x="1164" y="3374"/>
                    </a:lnTo>
                    <a:lnTo>
                      <a:pt x="1173" y="3357"/>
                    </a:lnTo>
                    <a:lnTo>
                      <a:pt x="1181" y="3340"/>
                    </a:lnTo>
                    <a:lnTo>
                      <a:pt x="1188" y="3324"/>
                    </a:lnTo>
                    <a:lnTo>
                      <a:pt x="1196" y="3307"/>
                    </a:lnTo>
                    <a:lnTo>
                      <a:pt x="1204" y="3288"/>
                    </a:lnTo>
                    <a:lnTo>
                      <a:pt x="1212" y="3271"/>
                    </a:lnTo>
                    <a:lnTo>
                      <a:pt x="1218" y="3254"/>
                    </a:lnTo>
                    <a:lnTo>
                      <a:pt x="1226" y="3236"/>
                    </a:lnTo>
                    <a:lnTo>
                      <a:pt x="1233" y="3218"/>
                    </a:lnTo>
                    <a:lnTo>
                      <a:pt x="1240" y="3200"/>
                    </a:lnTo>
                    <a:lnTo>
                      <a:pt x="1247" y="3182"/>
                    </a:lnTo>
                    <a:lnTo>
                      <a:pt x="1254" y="3163"/>
                    </a:lnTo>
                    <a:lnTo>
                      <a:pt x="1260" y="3144"/>
                    </a:lnTo>
                    <a:lnTo>
                      <a:pt x="1267" y="3126"/>
                    </a:lnTo>
                    <a:lnTo>
                      <a:pt x="1273" y="3106"/>
                    </a:lnTo>
                    <a:lnTo>
                      <a:pt x="1280" y="3087"/>
                    </a:lnTo>
                    <a:lnTo>
                      <a:pt x="1286" y="3067"/>
                    </a:lnTo>
                    <a:lnTo>
                      <a:pt x="1292" y="3049"/>
                    </a:lnTo>
                    <a:lnTo>
                      <a:pt x="1298" y="3028"/>
                    </a:lnTo>
                    <a:lnTo>
                      <a:pt x="1303" y="3009"/>
                    </a:lnTo>
                    <a:lnTo>
                      <a:pt x="1309" y="2990"/>
                    </a:lnTo>
                    <a:lnTo>
                      <a:pt x="1314" y="2969"/>
                    </a:lnTo>
                    <a:lnTo>
                      <a:pt x="1321" y="2950"/>
                    </a:lnTo>
                    <a:lnTo>
                      <a:pt x="1326" y="2929"/>
                    </a:lnTo>
                    <a:lnTo>
                      <a:pt x="1330" y="2909"/>
                    </a:lnTo>
                    <a:lnTo>
                      <a:pt x="1336" y="2888"/>
                    </a:lnTo>
                    <a:lnTo>
                      <a:pt x="1340" y="2868"/>
                    </a:lnTo>
                    <a:lnTo>
                      <a:pt x="1345" y="2847"/>
                    </a:lnTo>
                    <a:lnTo>
                      <a:pt x="1350" y="2827"/>
                    </a:lnTo>
                    <a:lnTo>
                      <a:pt x="1354" y="2806"/>
                    </a:lnTo>
                    <a:lnTo>
                      <a:pt x="1358" y="2785"/>
                    </a:lnTo>
                    <a:lnTo>
                      <a:pt x="1363" y="2764"/>
                    </a:lnTo>
                    <a:lnTo>
                      <a:pt x="1366" y="2743"/>
                    </a:lnTo>
                    <a:lnTo>
                      <a:pt x="1370" y="2722"/>
                    </a:lnTo>
                    <a:lnTo>
                      <a:pt x="1373" y="2701"/>
                    </a:lnTo>
                    <a:lnTo>
                      <a:pt x="1377" y="2679"/>
                    </a:lnTo>
                    <a:lnTo>
                      <a:pt x="1380" y="2657"/>
                    </a:lnTo>
                    <a:lnTo>
                      <a:pt x="1383" y="2636"/>
                    </a:lnTo>
                    <a:lnTo>
                      <a:pt x="1386" y="2614"/>
                    </a:lnTo>
                    <a:lnTo>
                      <a:pt x="1389" y="2593"/>
                    </a:lnTo>
                    <a:lnTo>
                      <a:pt x="1392" y="2571"/>
                    </a:lnTo>
                    <a:lnTo>
                      <a:pt x="1394" y="2550"/>
                    </a:lnTo>
                    <a:lnTo>
                      <a:pt x="1396" y="2527"/>
                    </a:lnTo>
                    <a:lnTo>
                      <a:pt x="1398" y="2505"/>
                    </a:lnTo>
                    <a:lnTo>
                      <a:pt x="1400" y="2484"/>
                    </a:lnTo>
                    <a:lnTo>
                      <a:pt x="1403" y="2461"/>
                    </a:lnTo>
                    <a:lnTo>
                      <a:pt x="1404" y="2439"/>
                    </a:lnTo>
                    <a:lnTo>
                      <a:pt x="1406" y="2417"/>
                    </a:lnTo>
                    <a:lnTo>
                      <a:pt x="1407" y="2394"/>
                    </a:lnTo>
                    <a:lnTo>
                      <a:pt x="1408" y="2373"/>
                    </a:lnTo>
                    <a:lnTo>
                      <a:pt x="1409" y="2350"/>
                    </a:lnTo>
                    <a:lnTo>
                      <a:pt x="1409" y="2327"/>
                    </a:lnTo>
                    <a:lnTo>
                      <a:pt x="1410" y="2305"/>
                    </a:lnTo>
                    <a:lnTo>
                      <a:pt x="1410" y="2283"/>
                    </a:lnTo>
                    <a:lnTo>
                      <a:pt x="1410" y="2260"/>
                    </a:lnTo>
                    <a:lnTo>
                      <a:pt x="1410" y="2238"/>
                    </a:lnTo>
                    <a:lnTo>
                      <a:pt x="1410" y="2215"/>
                    </a:lnTo>
                    <a:lnTo>
                      <a:pt x="1410" y="2192"/>
                    </a:lnTo>
                    <a:lnTo>
                      <a:pt x="1409" y="2171"/>
                    </a:lnTo>
                    <a:lnTo>
                      <a:pt x="1408" y="2148"/>
                    </a:lnTo>
                    <a:lnTo>
                      <a:pt x="1407" y="2126"/>
                    </a:lnTo>
                    <a:lnTo>
                      <a:pt x="1406" y="2103"/>
                    </a:lnTo>
                    <a:lnTo>
                      <a:pt x="1405" y="2080"/>
                    </a:lnTo>
                    <a:lnTo>
                      <a:pt x="1404" y="2058"/>
                    </a:lnTo>
                    <a:lnTo>
                      <a:pt x="1401" y="2035"/>
                    </a:lnTo>
                    <a:close/>
                    <a:moveTo>
                      <a:pt x="574" y="133"/>
                    </a:moveTo>
                    <a:lnTo>
                      <a:pt x="566" y="0"/>
                    </a:lnTo>
                    <a:lnTo>
                      <a:pt x="574" y="0"/>
                    </a:lnTo>
                    <a:lnTo>
                      <a:pt x="588" y="1"/>
                    </a:lnTo>
                    <a:lnTo>
                      <a:pt x="602" y="2"/>
                    </a:lnTo>
                    <a:lnTo>
                      <a:pt x="615" y="4"/>
                    </a:lnTo>
                    <a:lnTo>
                      <a:pt x="629" y="6"/>
                    </a:lnTo>
                    <a:lnTo>
                      <a:pt x="642" y="8"/>
                    </a:lnTo>
                    <a:lnTo>
                      <a:pt x="656" y="11"/>
                    </a:lnTo>
                    <a:lnTo>
                      <a:pt x="669" y="15"/>
                    </a:lnTo>
                    <a:lnTo>
                      <a:pt x="682" y="18"/>
                    </a:lnTo>
                    <a:lnTo>
                      <a:pt x="694" y="22"/>
                    </a:lnTo>
                    <a:lnTo>
                      <a:pt x="707" y="27"/>
                    </a:lnTo>
                    <a:lnTo>
                      <a:pt x="720" y="31"/>
                    </a:lnTo>
                    <a:lnTo>
                      <a:pt x="733" y="36"/>
                    </a:lnTo>
                    <a:lnTo>
                      <a:pt x="746" y="42"/>
                    </a:lnTo>
                    <a:lnTo>
                      <a:pt x="758" y="47"/>
                    </a:lnTo>
                    <a:lnTo>
                      <a:pt x="771" y="54"/>
                    </a:lnTo>
                    <a:lnTo>
                      <a:pt x="783" y="60"/>
                    </a:lnTo>
                    <a:lnTo>
                      <a:pt x="795" y="66"/>
                    </a:lnTo>
                    <a:lnTo>
                      <a:pt x="807" y="73"/>
                    </a:lnTo>
                    <a:lnTo>
                      <a:pt x="818" y="81"/>
                    </a:lnTo>
                    <a:lnTo>
                      <a:pt x="830" y="88"/>
                    </a:lnTo>
                    <a:lnTo>
                      <a:pt x="842" y="96"/>
                    </a:lnTo>
                    <a:lnTo>
                      <a:pt x="854" y="104"/>
                    </a:lnTo>
                    <a:lnTo>
                      <a:pt x="865" y="113"/>
                    </a:lnTo>
                    <a:lnTo>
                      <a:pt x="877" y="122"/>
                    </a:lnTo>
                    <a:lnTo>
                      <a:pt x="887" y="130"/>
                    </a:lnTo>
                    <a:lnTo>
                      <a:pt x="898" y="140"/>
                    </a:lnTo>
                    <a:lnTo>
                      <a:pt x="909" y="150"/>
                    </a:lnTo>
                    <a:lnTo>
                      <a:pt x="920" y="159"/>
                    </a:lnTo>
                    <a:lnTo>
                      <a:pt x="930" y="169"/>
                    </a:lnTo>
                    <a:lnTo>
                      <a:pt x="941" y="180"/>
                    </a:lnTo>
                    <a:lnTo>
                      <a:pt x="952" y="189"/>
                    </a:lnTo>
                    <a:lnTo>
                      <a:pt x="963" y="200"/>
                    </a:lnTo>
                    <a:lnTo>
                      <a:pt x="973" y="212"/>
                    </a:lnTo>
                    <a:lnTo>
                      <a:pt x="982" y="223"/>
                    </a:lnTo>
                    <a:lnTo>
                      <a:pt x="993" y="235"/>
                    </a:lnTo>
                    <a:lnTo>
                      <a:pt x="1003" y="247"/>
                    </a:lnTo>
                    <a:lnTo>
                      <a:pt x="1012" y="258"/>
                    </a:lnTo>
                    <a:lnTo>
                      <a:pt x="1022" y="270"/>
                    </a:lnTo>
                    <a:lnTo>
                      <a:pt x="1032" y="283"/>
                    </a:lnTo>
                    <a:lnTo>
                      <a:pt x="1041" y="296"/>
                    </a:lnTo>
                    <a:lnTo>
                      <a:pt x="1050" y="309"/>
                    </a:lnTo>
                    <a:lnTo>
                      <a:pt x="1060" y="322"/>
                    </a:lnTo>
                    <a:lnTo>
                      <a:pt x="1068" y="336"/>
                    </a:lnTo>
                    <a:lnTo>
                      <a:pt x="1078" y="349"/>
                    </a:lnTo>
                    <a:lnTo>
                      <a:pt x="1087" y="363"/>
                    </a:lnTo>
                    <a:lnTo>
                      <a:pt x="1095" y="377"/>
                    </a:lnTo>
                    <a:lnTo>
                      <a:pt x="1105" y="391"/>
                    </a:lnTo>
                    <a:lnTo>
                      <a:pt x="1114" y="405"/>
                    </a:lnTo>
                    <a:lnTo>
                      <a:pt x="1122" y="420"/>
                    </a:lnTo>
                    <a:lnTo>
                      <a:pt x="1131" y="435"/>
                    </a:lnTo>
                    <a:lnTo>
                      <a:pt x="1138" y="450"/>
                    </a:lnTo>
                    <a:lnTo>
                      <a:pt x="1147" y="466"/>
                    </a:lnTo>
                    <a:lnTo>
                      <a:pt x="1156" y="481"/>
                    </a:lnTo>
                    <a:lnTo>
                      <a:pt x="1164" y="497"/>
                    </a:lnTo>
                    <a:lnTo>
                      <a:pt x="1172" y="512"/>
                    </a:lnTo>
                    <a:lnTo>
                      <a:pt x="1179" y="528"/>
                    </a:lnTo>
                    <a:lnTo>
                      <a:pt x="1188" y="544"/>
                    </a:lnTo>
                    <a:lnTo>
                      <a:pt x="1196" y="561"/>
                    </a:lnTo>
                    <a:lnTo>
                      <a:pt x="1203" y="578"/>
                    </a:lnTo>
                    <a:lnTo>
                      <a:pt x="1211" y="594"/>
                    </a:lnTo>
                    <a:lnTo>
                      <a:pt x="1218" y="611"/>
                    </a:lnTo>
                    <a:lnTo>
                      <a:pt x="1226" y="628"/>
                    </a:lnTo>
                    <a:lnTo>
                      <a:pt x="1233" y="646"/>
                    </a:lnTo>
                    <a:lnTo>
                      <a:pt x="1241" y="663"/>
                    </a:lnTo>
                    <a:lnTo>
                      <a:pt x="1248" y="680"/>
                    </a:lnTo>
                    <a:lnTo>
                      <a:pt x="1255" y="699"/>
                    </a:lnTo>
                    <a:lnTo>
                      <a:pt x="1262" y="716"/>
                    </a:lnTo>
                    <a:lnTo>
                      <a:pt x="1269" y="734"/>
                    </a:lnTo>
                    <a:lnTo>
                      <a:pt x="1276" y="753"/>
                    </a:lnTo>
                    <a:lnTo>
                      <a:pt x="1283" y="771"/>
                    </a:lnTo>
                    <a:lnTo>
                      <a:pt x="1289" y="789"/>
                    </a:lnTo>
                    <a:lnTo>
                      <a:pt x="1296" y="809"/>
                    </a:lnTo>
                    <a:lnTo>
                      <a:pt x="1302" y="827"/>
                    </a:lnTo>
                    <a:lnTo>
                      <a:pt x="1309" y="846"/>
                    </a:lnTo>
                    <a:lnTo>
                      <a:pt x="1315" y="866"/>
                    </a:lnTo>
                    <a:lnTo>
                      <a:pt x="1322" y="885"/>
                    </a:lnTo>
                    <a:lnTo>
                      <a:pt x="1328" y="904"/>
                    </a:lnTo>
                    <a:lnTo>
                      <a:pt x="1334" y="924"/>
                    </a:lnTo>
                    <a:lnTo>
                      <a:pt x="1340" y="943"/>
                    </a:lnTo>
                    <a:lnTo>
                      <a:pt x="1345" y="963"/>
                    </a:lnTo>
                    <a:lnTo>
                      <a:pt x="1352" y="983"/>
                    </a:lnTo>
                    <a:lnTo>
                      <a:pt x="1357" y="1003"/>
                    </a:lnTo>
                    <a:lnTo>
                      <a:pt x="1363" y="1023"/>
                    </a:lnTo>
                    <a:lnTo>
                      <a:pt x="1369" y="1044"/>
                    </a:lnTo>
                    <a:lnTo>
                      <a:pt x="1375" y="1064"/>
                    </a:lnTo>
                    <a:lnTo>
                      <a:pt x="1380" y="1085"/>
                    </a:lnTo>
                    <a:lnTo>
                      <a:pt x="1385" y="1105"/>
                    </a:lnTo>
                    <a:lnTo>
                      <a:pt x="1391" y="1126"/>
                    </a:lnTo>
                    <a:lnTo>
                      <a:pt x="1396" y="1147"/>
                    </a:lnTo>
                    <a:lnTo>
                      <a:pt x="1400" y="1168"/>
                    </a:lnTo>
                    <a:lnTo>
                      <a:pt x="1406" y="1189"/>
                    </a:lnTo>
                    <a:lnTo>
                      <a:pt x="1411" y="1211"/>
                    </a:lnTo>
                    <a:lnTo>
                      <a:pt x="1415" y="1231"/>
                    </a:lnTo>
                    <a:lnTo>
                      <a:pt x="1420" y="1253"/>
                    </a:lnTo>
                    <a:lnTo>
                      <a:pt x="1425" y="1275"/>
                    </a:lnTo>
                    <a:lnTo>
                      <a:pt x="1429" y="1296"/>
                    </a:lnTo>
                    <a:lnTo>
                      <a:pt x="1439" y="1340"/>
                    </a:lnTo>
                    <a:lnTo>
                      <a:pt x="1448" y="1384"/>
                    </a:lnTo>
                    <a:lnTo>
                      <a:pt x="1452" y="1406"/>
                    </a:lnTo>
                    <a:lnTo>
                      <a:pt x="1455" y="1428"/>
                    </a:lnTo>
                    <a:lnTo>
                      <a:pt x="1460" y="1450"/>
                    </a:lnTo>
                    <a:lnTo>
                      <a:pt x="1464" y="1473"/>
                    </a:lnTo>
                    <a:lnTo>
                      <a:pt x="1472" y="1517"/>
                    </a:lnTo>
                    <a:lnTo>
                      <a:pt x="1479" y="1563"/>
                    </a:lnTo>
                    <a:lnTo>
                      <a:pt x="1487" y="1608"/>
                    </a:lnTo>
                    <a:lnTo>
                      <a:pt x="1493" y="1653"/>
                    </a:lnTo>
                    <a:lnTo>
                      <a:pt x="1500" y="1700"/>
                    </a:lnTo>
                    <a:lnTo>
                      <a:pt x="1505" y="1745"/>
                    </a:lnTo>
                    <a:lnTo>
                      <a:pt x="1511" y="1791"/>
                    </a:lnTo>
                    <a:lnTo>
                      <a:pt x="1517" y="1838"/>
                    </a:lnTo>
                    <a:lnTo>
                      <a:pt x="1521" y="1884"/>
                    </a:lnTo>
                    <a:lnTo>
                      <a:pt x="1526" y="1930"/>
                    </a:lnTo>
                    <a:lnTo>
                      <a:pt x="1531" y="1977"/>
                    </a:lnTo>
                    <a:lnTo>
                      <a:pt x="1535" y="2024"/>
                    </a:lnTo>
                    <a:lnTo>
                      <a:pt x="1401" y="2035"/>
                    </a:lnTo>
                    <a:lnTo>
                      <a:pt x="1397" y="1990"/>
                    </a:lnTo>
                    <a:lnTo>
                      <a:pt x="1393" y="1943"/>
                    </a:lnTo>
                    <a:lnTo>
                      <a:pt x="1389" y="1898"/>
                    </a:lnTo>
                    <a:lnTo>
                      <a:pt x="1383" y="1853"/>
                    </a:lnTo>
                    <a:lnTo>
                      <a:pt x="1378" y="1807"/>
                    </a:lnTo>
                    <a:lnTo>
                      <a:pt x="1372" y="1762"/>
                    </a:lnTo>
                    <a:lnTo>
                      <a:pt x="1367" y="1717"/>
                    </a:lnTo>
                    <a:lnTo>
                      <a:pt x="1361" y="1673"/>
                    </a:lnTo>
                    <a:lnTo>
                      <a:pt x="1353" y="1628"/>
                    </a:lnTo>
                    <a:lnTo>
                      <a:pt x="1346" y="1583"/>
                    </a:lnTo>
                    <a:lnTo>
                      <a:pt x="1339" y="1540"/>
                    </a:lnTo>
                    <a:lnTo>
                      <a:pt x="1331" y="1496"/>
                    </a:lnTo>
                    <a:lnTo>
                      <a:pt x="1328" y="1474"/>
                    </a:lnTo>
                    <a:lnTo>
                      <a:pt x="1324" y="1453"/>
                    </a:lnTo>
                    <a:lnTo>
                      <a:pt x="1320" y="1431"/>
                    </a:lnTo>
                    <a:lnTo>
                      <a:pt x="1316" y="1409"/>
                    </a:lnTo>
                    <a:lnTo>
                      <a:pt x="1308" y="1366"/>
                    </a:lnTo>
                    <a:lnTo>
                      <a:pt x="1299" y="1324"/>
                    </a:lnTo>
                    <a:lnTo>
                      <a:pt x="1294" y="1304"/>
                    </a:lnTo>
                    <a:lnTo>
                      <a:pt x="1289" y="1282"/>
                    </a:lnTo>
                    <a:lnTo>
                      <a:pt x="1285" y="1262"/>
                    </a:lnTo>
                    <a:lnTo>
                      <a:pt x="1281" y="1240"/>
                    </a:lnTo>
                    <a:lnTo>
                      <a:pt x="1275" y="1221"/>
                    </a:lnTo>
                    <a:lnTo>
                      <a:pt x="1271" y="1199"/>
                    </a:lnTo>
                    <a:lnTo>
                      <a:pt x="1266" y="1180"/>
                    </a:lnTo>
                    <a:lnTo>
                      <a:pt x="1260" y="1159"/>
                    </a:lnTo>
                    <a:lnTo>
                      <a:pt x="1256" y="1139"/>
                    </a:lnTo>
                    <a:lnTo>
                      <a:pt x="1251" y="1118"/>
                    </a:lnTo>
                    <a:lnTo>
                      <a:pt x="1245" y="1099"/>
                    </a:lnTo>
                    <a:lnTo>
                      <a:pt x="1240" y="1079"/>
                    </a:lnTo>
                    <a:lnTo>
                      <a:pt x="1234" y="1059"/>
                    </a:lnTo>
                    <a:lnTo>
                      <a:pt x="1229" y="1039"/>
                    </a:lnTo>
                    <a:lnTo>
                      <a:pt x="1224" y="1020"/>
                    </a:lnTo>
                    <a:lnTo>
                      <a:pt x="1217" y="1001"/>
                    </a:lnTo>
                    <a:lnTo>
                      <a:pt x="1212" y="982"/>
                    </a:lnTo>
                    <a:lnTo>
                      <a:pt x="1206" y="963"/>
                    </a:lnTo>
                    <a:lnTo>
                      <a:pt x="1200" y="945"/>
                    </a:lnTo>
                    <a:lnTo>
                      <a:pt x="1195" y="925"/>
                    </a:lnTo>
                    <a:lnTo>
                      <a:pt x="1188" y="907"/>
                    </a:lnTo>
                    <a:lnTo>
                      <a:pt x="1182" y="888"/>
                    </a:lnTo>
                    <a:lnTo>
                      <a:pt x="1175" y="870"/>
                    </a:lnTo>
                    <a:lnTo>
                      <a:pt x="1170" y="853"/>
                    </a:lnTo>
                    <a:lnTo>
                      <a:pt x="1163" y="834"/>
                    </a:lnTo>
                    <a:lnTo>
                      <a:pt x="1157" y="817"/>
                    </a:lnTo>
                    <a:lnTo>
                      <a:pt x="1150" y="799"/>
                    </a:lnTo>
                    <a:lnTo>
                      <a:pt x="1144" y="782"/>
                    </a:lnTo>
                    <a:lnTo>
                      <a:pt x="1137" y="764"/>
                    </a:lnTo>
                    <a:lnTo>
                      <a:pt x="1130" y="748"/>
                    </a:lnTo>
                    <a:lnTo>
                      <a:pt x="1123" y="731"/>
                    </a:lnTo>
                    <a:lnTo>
                      <a:pt x="1117" y="715"/>
                    </a:lnTo>
                    <a:lnTo>
                      <a:pt x="1110" y="698"/>
                    </a:lnTo>
                    <a:lnTo>
                      <a:pt x="1103" y="681"/>
                    </a:lnTo>
                    <a:lnTo>
                      <a:pt x="1096" y="665"/>
                    </a:lnTo>
                    <a:lnTo>
                      <a:pt x="1089" y="649"/>
                    </a:lnTo>
                    <a:lnTo>
                      <a:pt x="1081" y="634"/>
                    </a:lnTo>
                    <a:lnTo>
                      <a:pt x="1075" y="618"/>
                    </a:lnTo>
                    <a:lnTo>
                      <a:pt x="1067" y="603"/>
                    </a:lnTo>
                    <a:lnTo>
                      <a:pt x="1060" y="587"/>
                    </a:lnTo>
                    <a:lnTo>
                      <a:pt x="1052" y="572"/>
                    </a:lnTo>
                    <a:lnTo>
                      <a:pt x="1045" y="558"/>
                    </a:lnTo>
                    <a:lnTo>
                      <a:pt x="1037" y="543"/>
                    </a:lnTo>
                    <a:lnTo>
                      <a:pt x="1030" y="529"/>
                    </a:lnTo>
                    <a:lnTo>
                      <a:pt x="1022" y="515"/>
                    </a:lnTo>
                    <a:lnTo>
                      <a:pt x="1015" y="501"/>
                    </a:lnTo>
                    <a:lnTo>
                      <a:pt x="1006" y="487"/>
                    </a:lnTo>
                    <a:lnTo>
                      <a:pt x="998" y="474"/>
                    </a:lnTo>
                    <a:lnTo>
                      <a:pt x="991" y="461"/>
                    </a:lnTo>
                    <a:lnTo>
                      <a:pt x="982" y="448"/>
                    </a:lnTo>
                    <a:lnTo>
                      <a:pt x="975" y="435"/>
                    </a:lnTo>
                    <a:lnTo>
                      <a:pt x="966" y="424"/>
                    </a:lnTo>
                    <a:lnTo>
                      <a:pt x="959" y="411"/>
                    </a:lnTo>
                    <a:lnTo>
                      <a:pt x="950" y="399"/>
                    </a:lnTo>
                    <a:lnTo>
                      <a:pt x="941" y="387"/>
                    </a:lnTo>
                    <a:lnTo>
                      <a:pt x="934" y="375"/>
                    </a:lnTo>
                    <a:lnTo>
                      <a:pt x="925" y="364"/>
                    </a:lnTo>
                    <a:lnTo>
                      <a:pt x="916" y="353"/>
                    </a:lnTo>
                    <a:lnTo>
                      <a:pt x="908" y="343"/>
                    </a:lnTo>
                    <a:lnTo>
                      <a:pt x="899" y="332"/>
                    </a:lnTo>
                    <a:lnTo>
                      <a:pt x="891" y="322"/>
                    </a:lnTo>
                    <a:lnTo>
                      <a:pt x="882" y="311"/>
                    </a:lnTo>
                    <a:lnTo>
                      <a:pt x="873" y="302"/>
                    </a:lnTo>
                    <a:lnTo>
                      <a:pt x="865" y="293"/>
                    </a:lnTo>
                    <a:lnTo>
                      <a:pt x="856" y="283"/>
                    </a:lnTo>
                    <a:lnTo>
                      <a:pt x="847" y="275"/>
                    </a:lnTo>
                    <a:lnTo>
                      <a:pt x="838" y="266"/>
                    </a:lnTo>
                    <a:lnTo>
                      <a:pt x="829" y="257"/>
                    </a:lnTo>
                    <a:lnTo>
                      <a:pt x="821" y="249"/>
                    </a:lnTo>
                    <a:lnTo>
                      <a:pt x="812" y="241"/>
                    </a:lnTo>
                    <a:lnTo>
                      <a:pt x="802" y="234"/>
                    </a:lnTo>
                    <a:lnTo>
                      <a:pt x="794" y="226"/>
                    </a:lnTo>
                    <a:lnTo>
                      <a:pt x="784" y="220"/>
                    </a:lnTo>
                    <a:lnTo>
                      <a:pt x="775" y="213"/>
                    </a:lnTo>
                    <a:lnTo>
                      <a:pt x="766" y="206"/>
                    </a:lnTo>
                    <a:lnTo>
                      <a:pt x="757" y="200"/>
                    </a:lnTo>
                    <a:lnTo>
                      <a:pt x="747" y="194"/>
                    </a:lnTo>
                    <a:lnTo>
                      <a:pt x="739" y="188"/>
                    </a:lnTo>
                    <a:lnTo>
                      <a:pt x="729" y="183"/>
                    </a:lnTo>
                    <a:lnTo>
                      <a:pt x="720" y="178"/>
                    </a:lnTo>
                    <a:lnTo>
                      <a:pt x="711" y="173"/>
                    </a:lnTo>
                    <a:lnTo>
                      <a:pt x="701" y="169"/>
                    </a:lnTo>
                    <a:lnTo>
                      <a:pt x="692" y="165"/>
                    </a:lnTo>
                    <a:lnTo>
                      <a:pt x="683" y="160"/>
                    </a:lnTo>
                    <a:lnTo>
                      <a:pt x="673" y="156"/>
                    </a:lnTo>
                    <a:lnTo>
                      <a:pt x="663" y="153"/>
                    </a:lnTo>
                    <a:lnTo>
                      <a:pt x="653" y="150"/>
                    </a:lnTo>
                    <a:lnTo>
                      <a:pt x="645" y="146"/>
                    </a:lnTo>
                    <a:lnTo>
                      <a:pt x="635" y="144"/>
                    </a:lnTo>
                    <a:lnTo>
                      <a:pt x="625" y="142"/>
                    </a:lnTo>
                    <a:lnTo>
                      <a:pt x="616" y="140"/>
                    </a:lnTo>
                    <a:lnTo>
                      <a:pt x="606" y="138"/>
                    </a:lnTo>
                    <a:lnTo>
                      <a:pt x="596" y="137"/>
                    </a:lnTo>
                    <a:lnTo>
                      <a:pt x="586" y="136"/>
                    </a:lnTo>
                    <a:lnTo>
                      <a:pt x="576" y="134"/>
                    </a:lnTo>
                    <a:lnTo>
                      <a:pt x="566" y="133"/>
                    </a:lnTo>
                    <a:lnTo>
                      <a:pt x="574" y="133"/>
                    </a:lnTo>
                    <a:close/>
                    <a:moveTo>
                      <a:pt x="69" y="805"/>
                    </a:moveTo>
                    <a:lnTo>
                      <a:pt x="21" y="680"/>
                    </a:lnTo>
                    <a:lnTo>
                      <a:pt x="15" y="682"/>
                    </a:lnTo>
                    <a:lnTo>
                      <a:pt x="10" y="687"/>
                    </a:lnTo>
                    <a:lnTo>
                      <a:pt x="6" y="690"/>
                    </a:lnTo>
                    <a:lnTo>
                      <a:pt x="4" y="691"/>
                    </a:lnTo>
                    <a:lnTo>
                      <a:pt x="3" y="693"/>
                    </a:lnTo>
                    <a:lnTo>
                      <a:pt x="1" y="694"/>
                    </a:lnTo>
                    <a:lnTo>
                      <a:pt x="0" y="695"/>
                    </a:lnTo>
                    <a:lnTo>
                      <a:pt x="0" y="695"/>
                    </a:lnTo>
                    <a:lnTo>
                      <a:pt x="0" y="695"/>
                    </a:lnTo>
                    <a:lnTo>
                      <a:pt x="1" y="694"/>
                    </a:lnTo>
                    <a:lnTo>
                      <a:pt x="1" y="693"/>
                    </a:lnTo>
                    <a:lnTo>
                      <a:pt x="3" y="692"/>
                    </a:lnTo>
                    <a:lnTo>
                      <a:pt x="4" y="688"/>
                    </a:lnTo>
                    <a:lnTo>
                      <a:pt x="6" y="682"/>
                    </a:lnTo>
                    <a:lnTo>
                      <a:pt x="9" y="676"/>
                    </a:lnTo>
                    <a:lnTo>
                      <a:pt x="11" y="669"/>
                    </a:lnTo>
                    <a:lnTo>
                      <a:pt x="14" y="661"/>
                    </a:lnTo>
                    <a:lnTo>
                      <a:pt x="18" y="653"/>
                    </a:lnTo>
                    <a:lnTo>
                      <a:pt x="23" y="633"/>
                    </a:lnTo>
                    <a:lnTo>
                      <a:pt x="31" y="610"/>
                    </a:lnTo>
                    <a:lnTo>
                      <a:pt x="38" y="586"/>
                    </a:lnTo>
                    <a:lnTo>
                      <a:pt x="46" y="561"/>
                    </a:lnTo>
                    <a:lnTo>
                      <a:pt x="50" y="546"/>
                    </a:lnTo>
                    <a:lnTo>
                      <a:pt x="55" y="532"/>
                    </a:lnTo>
                    <a:lnTo>
                      <a:pt x="60" y="517"/>
                    </a:lnTo>
                    <a:lnTo>
                      <a:pt x="65" y="503"/>
                    </a:lnTo>
                    <a:lnTo>
                      <a:pt x="69" y="488"/>
                    </a:lnTo>
                    <a:lnTo>
                      <a:pt x="75" y="473"/>
                    </a:lnTo>
                    <a:lnTo>
                      <a:pt x="80" y="457"/>
                    </a:lnTo>
                    <a:lnTo>
                      <a:pt x="87" y="442"/>
                    </a:lnTo>
                    <a:lnTo>
                      <a:pt x="92" y="426"/>
                    </a:lnTo>
                    <a:lnTo>
                      <a:pt x="98" y="411"/>
                    </a:lnTo>
                    <a:lnTo>
                      <a:pt x="106" y="393"/>
                    </a:lnTo>
                    <a:lnTo>
                      <a:pt x="112" y="378"/>
                    </a:lnTo>
                    <a:lnTo>
                      <a:pt x="119" y="362"/>
                    </a:lnTo>
                    <a:lnTo>
                      <a:pt x="126" y="346"/>
                    </a:lnTo>
                    <a:lnTo>
                      <a:pt x="135" y="329"/>
                    </a:lnTo>
                    <a:lnTo>
                      <a:pt x="143" y="314"/>
                    </a:lnTo>
                    <a:lnTo>
                      <a:pt x="147" y="305"/>
                    </a:lnTo>
                    <a:lnTo>
                      <a:pt x="151" y="297"/>
                    </a:lnTo>
                    <a:lnTo>
                      <a:pt x="156" y="289"/>
                    </a:lnTo>
                    <a:lnTo>
                      <a:pt x="161" y="281"/>
                    </a:lnTo>
                    <a:lnTo>
                      <a:pt x="165" y="273"/>
                    </a:lnTo>
                    <a:lnTo>
                      <a:pt x="170" y="265"/>
                    </a:lnTo>
                    <a:lnTo>
                      <a:pt x="175" y="256"/>
                    </a:lnTo>
                    <a:lnTo>
                      <a:pt x="179" y="249"/>
                    </a:lnTo>
                    <a:lnTo>
                      <a:pt x="185" y="241"/>
                    </a:lnTo>
                    <a:lnTo>
                      <a:pt x="189" y="234"/>
                    </a:lnTo>
                    <a:lnTo>
                      <a:pt x="194" y="226"/>
                    </a:lnTo>
                    <a:lnTo>
                      <a:pt x="200" y="218"/>
                    </a:lnTo>
                    <a:lnTo>
                      <a:pt x="205" y="210"/>
                    </a:lnTo>
                    <a:lnTo>
                      <a:pt x="211" y="202"/>
                    </a:lnTo>
                    <a:lnTo>
                      <a:pt x="217" y="195"/>
                    </a:lnTo>
                    <a:lnTo>
                      <a:pt x="222" y="187"/>
                    </a:lnTo>
                    <a:lnTo>
                      <a:pt x="229" y="180"/>
                    </a:lnTo>
                    <a:lnTo>
                      <a:pt x="234" y="173"/>
                    </a:lnTo>
                    <a:lnTo>
                      <a:pt x="241" y="166"/>
                    </a:lnTo>
                    <a:lnTo>
                      <a:pt x="247" y="158"/>
                    </a:lnTo>
                    <a:lnTo>
                      <a:pt x="253" y="152"/>
                    </a:lnTo>
                    <a:lnTo>
                      <a:pt x="260" y="144"/>
                    </a:lnTo>
                    <a:lnTo>
                      <a:pt x="267" y="138"/>
                    </a:lnTo>
                    <a:lnTo>
                      <a:pt x="273" y="131"/>
                    </a:lnTo>
                    <a:lnTo>
                      <a:pt x="281" y="124"/>
                    </a:lnTo>
                    <a:lnTo>
                      <a:pt x="287" y="117"/>
                    </a:lnTo>
                    <a:lnTo>
                      <a:pt x="295" y="112"/>
                    </a:lnTo>
                    <a:lnTo>
                      <a:pt x="302" y="105"/>
                    </a:lnTo>
                    <a:lnTo>
                      <a:pt x="310" y="99"/>
                    </a:lnTo>
                    <a:lnTo>
                      <a:pt x="317" y="92"/>
                    </a:lnTo>
                    <a:lnTo>
                      <a:pt x="325" y="87"/>
                    </a:lnTo>
                    <a:lnTo>
                      <a:pt x="332" y="82"/>
                    </a:lnTo>
                    <a:lnTo>
                      <a:pt x="341" y="75"/>
                    </a:lnTo>
                    <a:lnTo>
                      <a:pt x="348" y="70"/>
                    </a:lnTo>
                    <a:lnTo>
                      <a:pt x="357" y="64"/>
                    </a:lnTo>
                    <a:lnTo>
                      <a:pt x="366" y="60"/>
                    </a:lnTo>
                    <a:lnTo>
                      <a:pt x="374" y="55"/>
                    </a:lnTo>
                    <a:lnTo>
                      <a:pt x="383" y="49"/>
                    </a:lnTo>
                    <a:lnTo>
                      <a:pt x="392" y="45"/>
                    </a:lnTo>
                    <a:lnTo>
                      <a:pt x="401" y="41"/>
                    </a:lnTo>
                    <a:lnTo>
                      <a:pt x="411" y="36"/>
                    </a:lnTo>
                    <a:lnTo>
                      <a:pt x="420" y="33"/>
                    </a:lnTo>
                    <a:lnTo>
                      <a:pt x="429" y="29"/>
                    </a:lnTo>
                    <a:lnTo>
                      <a:pt x="439" y="26"/>
                    </a:lnTo>
                    <a:lnTo>
                      <a:pt x="450" y="21"/>
                    </a:lnTo>
                    <a:lnTo>
                      <a:pt x="460" y="19"/>
                    </a:lnTo>
                    <a:lnTo>
                      <a:pt x="469" y="16"/>
                    </a:lnTo>
                    <a:lnTo>
                      <a:pt x="480" y="13"/>
                    </a:lnTo>
                    <a:lnTo>
                      <a:pt x="490" y="10"/>
                    </a:lnTo>
                    <a:lnTo>
                      <a:pt x="500" y="8"/>
                    </a:lnTo>
                    <a:lnTo>
                      <a:pt x="511" y="6"/>
                    </a:lnTo>
                    <a:lnTo>
                      <a:pt x="522" y="4"/>
                    </a:lnTo>
                    <a:lnTo>
                      <a:pt x="533" y="3"/>
                    </a:lnTo>
                    <a:lnTo>
                      <a:pt x="544" y="2"/>
                    </a:lnTo>
                    <a:lnTo>
                      <a:pt x="555" y="1"/>
                    </a:lnTo>
                    <a:lnTo>
                      <a:pt x="566" y="0"/>
                    </a:lnTo>
                    <a:lnTo>
                      <a:pt x="574" y="133"/>
                    </a:lnTo>
                    <a:lnTo>
                      <a:pt x="565" y="134"/>
                    </a:lnTo>
                    <a:lnTo>
                      <a:pt x="558" y="134"/>
                    </a:lnTo>
                    <a:lnTo>
                      <a:pt x="549" y="136"/>
                    </a:lnTo>
                    <a:lnTo>
                      <a:pt x="541" y="137"/>
                    </a:lnTo>
                    <a:lnTo>
                      <a:pt x="534" y="138"/>
                    </a:lnTo>
                    <a:lnTo>
                      <a:pt x="526" y="140"/>
                    </a:lnTo>
                    <a:lnTo>
                      <a:pt x="519" y="141"/>
                    </a:lnTo>
                    <a:lnTo>
                      <a:pt x="512" y="143"/>
                    </a:lnTo>
                    <a:lnTo>
                      <a:pt x="505" y="145"/>
                    </a:lnTo>
                    <a:lnTo>
                      <a:pt x="498" y="146"/>
                    </a:lnTo>
                    <a:lnTo>
                      <a:pt x="491" y="150"/>
                    </a:lnTo>
                    <a:lnTo>
                      <a:pt x="484" y="152"/>
                    </a:lnTo>
                    <a:lnTo>
                      <a:pt x="478" y="154"/>
                    </a:lnTo>
                    <a:lnTo>
                      <a:pt x="471" y="156"/>
                    </a:lnTo>
                    <a:lnTo>
                      <a:pt x="465" y="159"/>
                    </a:lnTo>
                    <a:lnTo>
                      <a:pt x="458" y="162"/>
                    </a:lnTo>
                    <a:lnTo>
                      <a:pt x="452" y="166"/>
                    </a:lnTo>
                    <a:lnTo>
                      <a:pt x="445" y="168"/>
                    </a:lnTo>
                    <a:lnTo>
                      <a:pt x="439" y="171"/>
                    </a:lnTo>
                    <a:lnTo>
                      <a:pt x="434" y="175"/>
                    </a:lnTo>
                    <a:lnTo>
                      <a:pt x="427" y="179"/>
                    </a:lnTo>
                    <a:lnTo>
                      <a:pt x="422" y="182"/>
                    </a:lnTo>
                    <a:lnTo>
                      <a:pt x="415" y="186"/>
                    </a:lnTo>
                    <a:lnTo>
                      <a:pt x="410" y="191"/>
                    </a:lnTo>
                    <a:lnTo>
                      <a:pt x="405" y="195"/>
                    </a:lnTo>
                    <a:lnTo>
                      <a:pt x="399" y="199"/>
                    </a:lnTo>
                    <a:lnTo>
                      <a:pt x="393" y="203"/>
                    </a:lnTo>
                    <a:lnTo>
                      <a:pt x="387" y="208"/>
                    </a:lnTo>
                    <a:lnTo>
                      <a:pt x="382" y="212"/>
                    </a:lnTo>
                    <a:lnTo>
                      <a:pt x="378" y="216"/>
                    </a:lnTo>
                    <a:lnTo>
                      <a:pt x="372" y="222"/>
                    </a:lnTo>
                    <a:lnTo>
                      <a:pt x="367" y="227"/>
                    </a:lnTo>
                    <a:lnTo>
                      <a:pt x="361" y="232"/>
                    </a:lnTo>
                    <a:lnTo>
                      <a:pt x="357" y="237"/>
                    </a:lnTo>
                    <a:lnTo>
                      <a:pt x="352" y="242"/>
                    </a:lnTo>
                    <a:lnTo>
                      <a:pt x="346" y="248"/>
                    </a:lnTo>
                    <a:lnTo>
                      <a:pt x="342" y="253"/>
                    </a:lnTo>
                    <a:lnTo>
                      <a:pt x="337" y="258"/>
                    </a:lnTo>
                    <a:lnTo>
                      <a:pt x="332" y="265"/>
                    </a:lnTo>
                    <a:lnTo>
                      <a:pt x="328" y="270"/>
                    </a:lnTo>
                    <a:lnTo>
                      <a:pt x="323" y="277"/>
                    </a:lnTo>
                    <a:lnTo>
                      <a:pt x="318" y="282"/>
                    </a:lnTo>
                    <a:lnTo>
                      <a:pt x="314" y="289"/>
                    </a:lnTo>
                    <a:lnTo>
                      <a:pt x="310" y="294"/>
                    </a:lnTo>
                    <a:lnTo>
                      <a:pt x="305" y="301"/>
                    </a:lnTo>
                    <a:lnTo>
                      <a:pt x="301" y="307"/>
                    </a:lnTo>
                    <a:lnTo>
                      <a:pt x="297" y="314"/>
                    </a:lnTo>
                    <a:lnTo>
                      <a:pt x="292" y="320"/>
                    </a:lnTo>
                    <a:lnTo>
                      <a:pt x="288" y="326"/>
                    </a:lnTo>
                    <a:lnTo>
                      <a:pt x="285" y="333"/>
                    </a:lnTo>
                    <a:lnTo>
                      <a:pt x="281" y="340"/>
                    </a:lnTo>
                    <a:lnTo>
                      <a:pt x="277" y="347"/>
                    </a:lnTo>
                    <a:lnTo>
                      <a:pt x="273" y="353"/>
                    </a:lnTo>
                    <a:lnTo>
                      <a:pt x="270" y="360"/>
                    </a:lnTo>
                    <a:lnTo>
                      <a:pt x="266" y="367"/>
                    </a:lnTo>
                    <a:lnTo>
                      <a:pt x="262" y="374"/>
                    </a:lnTo>
                    <a:lnTo>
                      <a:pt x="255" y="388"/>
                    </a:lnTo>
                    <a:lnTo>
                      <a:pt x="248" y="403"/>
                    </a:lnTo>
                    <a:lnTo>
                      <a:pt x="242" y="417"/>
                    </a:lnTo>
                    <a:lnTo>
                      <a:pt x="235" y="431"/>
                    </a:lnTo>
                    <a:lnTo>
                      <a:pt x="229" y="446"/>
                    </a:lnTo>
                    <a:lnTo>
                      <a:pt x="223" y="460"/>
                    </a:lnTo>
                    <a:lnTo>
                      <a:pt x="217" y="474"/>
                    </a:lnTo>
                    <a:lnTo>
                      <a:pt x="212" y="489"/>
                    </a:lnTo>
                    <a:lnTo>
                      <a:pt x="206" y="503"/>
                    </a:lnTo>
                    <a:lnTo>
                      <a:pt x="201" y="517"/>
                    </a:lnTo>
                    <a:lnTo>
                      <a:pt x="197" y="531"/>
                    </a:lnTo>
                    <a:lnTo>
                      <a:pt x="191" y="546"/>
                    </a:lnTo>
                    <a:lnTo>
                      <a:pt x="187" y="559"/>
                    </a:lnTo>
                    <a:lnTo>
                      <a:pt x="183" y="573"/>
                    </a:lnTo>
                    <a:lnTo>
                      <a:pt x="178" y="586"/>
                    </a:lnTo>
                    <a:lnTo>
                      <a:pt x="174" y="600"/>
                    </a:lnTo>
                    <a:lnTo>
                      <a:pt x="166" y="625"/>
                    </a:lnTo>
                    <a:lnTo>
                      <a:pt x="159" y="650"/>
                    </a:lnTo>
                    <a:lnTo>
                      <a:pt x="151" y="673"/>
                    </a:lnTo>
                    <a:lnTo>
                      <a:pt x="145" y="694"/>
                    </a:lnTo>
                    <a:lnTo>
                      <a:pt x="140" y="705"/>
                    </a:lnTo>
                    <a:lnTo>
                      <a:pt x="137" y="715"/>
                    </a:lnTo>
                    <a:lnTo>
                      <a:pt x="134" y="724"/>
                    </a:lnTo>
                    <a:lnTo>
                      <a:pt x="131" y="733"/>
                    </a:lnTo>
                    <a:lnTo>
                      <a:pt x="126" y="742"/>
                    </a:lnTo>
                    <a:lnTo>
                      <a:pt x="123" y="750"/>
                    </a:lnTo>
                    <a:lnTo>
                      <a:pt x="120" y="755"/>
                    </a:lnTo>
                    <a:lnTo>
                      <a:pt x="118" y="759"/>
                    </a:lnTo>
                    <a:lnTo>
                      <a:pt x="116" y="763"/>
                    </a:lnTo>
                    <a:lnTo>
                      <a:pt x="114" y="768"/>
                    </a:lnTo>
                    <a:lnTo>
                      <a:pt x="110" y="772"/>
                    </a:lnTo>
                    <a:lnTo>
                      <a:pt x="107" y="777"/>
                    </a:lnTo>
                    <a:lnTo>
                      <a:pt x="103" y="782"/>
                    </a:lnTo>
                    <a:lnTo>
                      <a:pt x="98" y="786"/>
                    </a:lnTo>
                    <a:lnTo>
                      <a:pt x="93" y="791"/>
                    </a:lnTo>
                    <a:lnTo>
                      <a:pt x="87" y="797"/>
                    </a:lnTo>
                    <a:lnTo>
                      <a:pt x="78" y="802"/>
                    </a:lnTo>
                    <a:lnTo>
                      <a:pt x="69" y="80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6" name="Freeform 676"/>
              <p:cNvSpPr>
                <a:spLocks noEditPoints="1"/>
              </p:cNvSpPr>
              <p:nvPr/>
            </p:nvSpPr>
            <p:spPr bwMode="auto">
              <a:xfrm>
                <a:off x="4369" y="1700"/>
                <a:ext cx="168" cy="450"/>
              </a:xfrm>
              <a:custGeom>
                <a:avLst/>
                <a:gdLst/>
                <a:ahLst/>
                <a:cxnLst>
                  <a:cxn ang="0">
                    <a:pos x="374" y="4033"/>
                  </a:cxn>
                  <a:cxn ang="0">
                    <a:pos x="218" y="3992"/>
                  </a:cxn>
                  <a:cxn ang="0">
                    <a:pos x="94" y="3934"/>
                  </a:cxn>
                  <a:cxn ang="0">
                    <a:pos x="30" y="3881"/>
                  </a:cxn>
                  <a:cxn ang="0">
                    <a:pos x="136" y="3797"/>
                  </a:cxn>
                  <a:cxn ang="0">
                    <a:pos x="184" y="3832"/>
                  </a:cxn>
                  <a:cxn ang="0">
                    <a:pos x="286" y="3874"/>
                  </a:cxn>
                  <a:cxn ang="0">
                    <a:pos x="444" y="3910"/>
                  </a:cxn>
                  <a:cxn ang="0">
                    <a:pos x="1507" y="2096"/>
                  </a:cxn>
                  <a:cxn ang="0">
                    <a:pos x="1506" y="2426"/>
                  </a:cxn>
                  <a:cxn ang="0">
                    <a:pos x="1469" y="2745"/>
                  </a:cxn>
                  <a:cxn ang="0">
                    <a:pos x="1399" y="3047"/>
                  </a:cxn>
                  <a:cxn ang="0">
                    <a:pos x="1301" y="3325"/>
                  </a:cxn>
                  <a:cxn ang="0">
                    <a:pos x="1179" y="3568"/>
                  </a:cxn>
                  <a:cxn ang="0">
                    <a:pos x="1037" y="3772"/>
                  </a:cxn>
                  <a:cxn ang="0">
                    <a:pos x="875" y="3928"/>
                  </a:cxn>
                  <a:cxn ang="0">
                    <a:pos x="743" y="4007"/>
                  </a:cxn>
                  <a:cxn ang="0">
                    <a:pos x="649" y="4040"/>
                  </a:cxn>
                  <a:cxn ang="0">
                    <a:pos x="553" y="4053"/>
                  </a:cxn>
                  <a:cxn ang="0">
                    <a:pos x="563" y="3918"/>
                  </a:cxn>
                  <a:cxn ang="0">
                    <a:pos x="633" y="3906"/>
                  </a:cxn>
                  <a:cxn ang="0">
                    <a:pos x="704" y="3878"/>
                  </a:cxn>
                  <a:cxn ang="0">
                    <a:pos x="825" y="3797"/>
                  </a:cxn>
                  <a:cxn ang="0">
                    <a:pos x="964" y="3650"/>
                  </a:cxn>
                  <a:cxn ang="0">
                    <a:pos x="1090" y="3455"/>
                  </a:cxn>
                  <a:cxn ang="0">
                    <a:pos x="1200" y="3219"/>
                  </a:cxn>
                  <a:cxn ang="0">
                    <a:pos x="1287" y="2950"/>
                  </a:cxn>
                  <a:cxn ang="0">
                    <a:pos x="1348" y="2658"/>
                  </a:cxn>
                  <a:cxn ang="0">
                    <a:pos x="1376" y="2351"/>
                  </a:cxn>
                  <a:cxn ang="0">
                    <a:pos x="1368" y="2036"/>
                  </a:cxn>
                  <a:cxn ang="0">
                    <a:pos x="687" y="32"/>
                  </a:cxn>
                  <a:cxn ang="0">
                    <a:pos x="855" y="132"/>
                  </a:cxn>
                  <a:cxn ang="0">
                    <a:pos x="998" y="284"/>
                  </a:cxn>
                  <a:cxn ang="0">
                    <a:pos x="1123" y="482"/>
                  </a:cxn>
                  <a:cxn ang="0">
                    <a:pos x="1229" y="718"/>
                  </a:cxn>
                  <a:cxn ang="0">
                    <a:pos x="1318" y="984"/>
                  </a:cxn>
                  <a:cxn ang="0">
                    <a:pos x="1393" y="1276"/>
                  </a:cxn>
                  <a:cxn ang="0">
                    <a:pos x="1478" y="1792"/>
                  </a:cxn>
                  <a:cxn ang="0">
                    <a:pos x="1327" y="1673"/>
                  </a:cxn>
                  <a:cxn ang="0">
                    <a:pos x="1247" y="1242"/>
                  </a:cxn>
                  <a:cxn ang="0">
                    <a:pos x="1173" y="964"/>
                  </a:cxn>
                  <a:cxn ang="0">
                    <a:pos x="1085" y="715"/>
                  </a:cxn>
                  <a:cxn ang="0">
                    <a:pos x="981" y="502"/>
                  </a:cxn>
                  <a:cxn ang="0">
                    <a:pos x="867" y="333"/>
                  </a:cxn>
                  <a:cxn ang="0">
                    <a:pos x="742" y="214"/>
                  </a:cxn>
                  <a:cxn ang="0">
                    <a:pos x="611" y="148"/>
                  </a:cxn>
                  <a:cxn ang="0">
                    <a:pos x="8" y="679"/>
                  </a:cxn>
                  <a:cxn ang="0">
                    <a:pos x="21" y="626"/>
                  </a:cxn>
                  <a:cxn ang="0">
                    <a:pos x="90" y="391"/>
                  </a:cxn>
                  <a:cxn ang="0">
                    <a:pos x="152" y="256"/>
                  </a:cxn>
                  <a:cxn ang="0">
                    <a:pos x="226" y="151"/>
                  </a:cxn>
                  <a:cxn ang="0">
                    <a:pos x="327" y="65"/>
                  </a:cxn>
                  <a:cxn ang="0">
                    <a:pos x="457" y="11"/>
                  </a:cxn>
                  <a:cxn ang="0">
                    <a:pos x="494" y="141"/>
                  </a:cxn>
                  <a:cxn ang="0">
                    <a:pos x="403" y="175"/>
                  </a:cxn>
                  <a:cxn ang="0">
                    <a:pos x="330" y="235"/>
                  </a:cxn>
                  <a:cxn ang="0">
                    <a:pos x="272" y="315"/>
                  </a:cxn>
                  <a:cxn ang="0">
                    <a:pos x="221" y="423"/>
                  </a:cxn>
                  <a:cxn ang="0">
                    <a:pos x="156" y="638"/>
                  </a:cxn>
                  <a:cxn ang="0">
                    <a:pos x="101" y="775"/>
                  </a:cxn>
                </a:cxnLst>
                <a:rect l="0" t="0" r="r" b="b"/>
                <a:pathLst>
                  <a:path w="1511" h="4054">
                    <a:moveTo>
                      <a:pt x="524" y="3919"/>
                    </a:moveTo>
                    <a:lnTo>
                      <a:pt x="518" y="4053"/>
                    </a:lnTo>
                    <a:lnTo>
                      <a:pt x="519" y="4053"/>
                    </a:lnTo>
                    <a:lnTo>
                      <a:pt x="510" y="4053"/>
                    </a:lnTo>
                    <a:lnTo>
                      <a:pt x="500" y="4052"/>
                    </a:lnTo>
                    <a:lnTo>
                      <a:pt x="490" y="4051"/>
                    </a:lnTo>
                    <a:lnTo>
                      <a:pt x="478" y="4050"/>
                    </a:lnTo>
                    <a:lnTo>
                      <a:pt x="466" y="4048"/>
                    </a:lnTo>
                    <a:lnTo>
                      <a:pt x="452" y="4046"/>
                    </a:lnTo>
                    <a:lnTo>
                      <a:pt x="438" y="4044"/>
                    </a:lnTo>
                    <a:lnTo>
                      <a:pt x="424" y="4042"/>
                    </a:lnTo>
                    <a:lnTo>
                      <a:pt x="408" y="4040"/>
                    </a:lnTo>
                    <a:lnTo>
                      <a:pt x="392" y="4037"/>
                    </a:lnTo>
                    <a:lnTo>
                      <a:pt x="374" y="4033"/>
                    </a:lnTo>
                    <a:lnTo>
                      <a:pt x="357" y="4030"/>
                    </a:lnTo>
                    <a:lnTo>
                      <a:pt x="339" y="4027"/>
                    </a:lnTo>
                    <a:lnTo>
                      <a:pt x="321" y="4023"/>
                    </a:lnTo>
                    <a:lnTo>
                      <a:pt x="312" y="4020"/>
                    </a:lnTo>
                    <a:lnTo>
                      <a:pt x="302" y="4018"/>
                    </a:lnTo>
                    <a:lnTo>
                      <a:pt x="293" y="4015"/>
                    </a:lnTo>
                    <a:lnTo>
                      <a:pt x="284" y="4013"/>
                    </a:lnTo>
                    <a:lnTo>
                      <a:pt x="274" y="4011"/>
                    </a:lnTo>
                    <a:lnTo>
                      <a:pt x="265" y="4007"/>
                    </a:lnTo>
                    <a:lnTo>
                      <a:pt x="256" y="4004"/>
                    </a:lnTo>
                    <a:lnTo>
                      <a:pt x="246" y="4002"/>
                    </a:lnTo>
                    <a:lnTo>
                      <a:pt x="236" y="3999"/>
                    </a:lnTo>
                    <a:lnTo>
                      <a:pt x="228" y="3996"/>
                    </a:lnTo>
                    <a:lnTo>
                      <a:pt x="218" y="3992"/>
                    </a:lnTo>
                    <a:lnTo>
                      <a:pt x="208" y="3989"/>
                    </a:lnTo>
                    <a:lnTo>
                      <a:pt x="200" y="3986"/>
                    </a:lnTo>
                    <a:lnTo>
                      <a:pt x="190" y="3983"/>
                    </a:lnTo>
                    <a:lnTo>
                      <a:pt x="180" y="3978"/>
                    </a:lnTo>
                    <a:lnTo>
                      <a:pt x="172" y="3975"/>
                    </a:lnTo>
                    <a:lnTo>
                      <a:pt x="163" y="3971"/>
                    </a:lnTo>
                    <a:lnTo>
                      <a:pt x="153" y="3966"/>
                    </a:lnTo>
                    <a:lnTo>
                      <a:pt x="145" y="3962"/>
                    </a:lnTo>
                    <a:lnTo>
                      <a:pt x="136" y="3958"/>
                    </a:lnTo>
                    <a:lnTo>
                      <a:pt x="127" y="3954"/>
                    </a:lnTo>
                    <a:lnTo>
                      <a:pt x="119" y="3949"/>
                    </a:lnTo>
                    <a:lnTo>
                      <a:pt x="110" y="3945"/>
                    </a:lnTo>
                    <a:lnTo>
                      <a:pt x="102" y="3939"/>
                    </a:lnTo>
                    <a:lnTo>
                      <a:pt x="94" y="3934"/>
                    </a:lnTo>
                    <a:lnTo>
                      <a:pt x="85" y="3929"/>
                    </a:lnTo>
                    <a:lnTo>
                      <a:pt x="78" y="3923"/>
                    </a:lnTo>
                    <a:lnTo>
                      <a:pt x="70" y="3918"/>
                    </a:lnTo>
                    <a:lnTo>
                      <a:pt x="67" y="3916"/>
                    </a:lnTo>
                    <a:lnTo>
                      <a:pt x="63" y="3911"/>
                    </a:lnTo>
                    <a:lnTo>
                      <a:pt x="59" y="3908"/>
                    </a:lnTo>
                    <a:lnTo>
                      <a:pt x="55" y="3906"/>
                    </a:lnTo>
                    <a:lnTo>
                      <a:pt x="51" y="3903"/>
                    </a:lnTo>
                    <a:lnTo>
                      <a:pt x="48" y="3898"/>
                    </a:lnTo>
                    <a:lnTo>
                      <a:pt x="45" y="3895"/>
                    </a:lnTo>
                    <a:lnTo>
                      <a:pt x="41" y="3892"/>
                    </a:lnTo>
                    <a:lnTo>
                      <a:pt x="38" y="3889"/>
                    </a:lnTo>
                    <a:lnTo>
                      <a:pt x="34" y="3884"/>
                    </a:lnTo>
                    <a:lnTo>
                      <a:pt x="30" y="3881"/>
                    </a:lnTo>
                    <a:lnTo>
                      <a:pt x="27" y="3878"/>
                    </a:lnTo>
                    <a:lnTo>
                      <a:pt x="24" y="3874"/>
                    </a:lnTo>
                    <a:lnTo>
                      <a:pt x="21" y="3869"/>
                    </a:lnTo>
                    <a:lnTo>
                      <a:pt x="18" y="3865"/>
                    </a:lnTo>
                    <a:lnTo>
                      <a:pt x="15" y="3862"/>
                    </a:lnTo>
                    <a:lnTo>
                      <a:pt x="125" y="3785"/>
                    </a:lnTo>
                    <a:lnTo>
                      <a:pt x="127" y="3787"/>
                    </a:lnTo>
                    <a:lnTo>
                      <a:pt x="127" y="3788"/>
                    </a:lnTo>
                    <a:lnTo>
                      <a:pt x="129" y="3790"/>
                    </a:lnTo>
                    <a:lnTo>
                      <a:pt x="131" y="3792"/>
                    </a:lnTo>
                    <a:lnTo>
                      <a:pt x="132" y="3793"/>
                    </a:lnTo>
                    <a:lnTo>
                      <a:pt x="133" y="3795"/>
                    </a:lnTo>
                    <a:lnTo>
                      <a:pt x="134" y="3796"/>
                    </a:lnTo>
                    <a:lnTo>
                      <a:pt x="136" y="3797"/>
                    </a:lnTo>
                    <a:lnTo>
                      <a:pt x="138" y="3799"/>
                    </a:lnTo>
                    <a:lnTo>
                      <a:pt x="139" y="3801"/>
                    </a:lnTo>
                    <a:lnTo>
                      <a:pt x="142" y="3802"/>
                    </a:lnTo>
                    <a:lnTo>
                      <a:pt x="143" y="3805"/>
                    </a:lnTo>
                    <a:lnTo>
                      <a:pt x="145" y="3806"/>
                    </a:lnTo>
                    <a:lnTo>
                      <a:pt x="147" y="3808"/>
                    </a:lnTo>
                    <a:lnTo>
                      <a:pt x="148" y="3809"/>
                    </a:lnTo>
                    <a:lnTo>
                      <a:pt x="151" y="3811"/>
                    </a:lnTo>
                    <a:lnTo>
                      <a:pt x="157" y="3815"/>
                    </a:lnTo>
                    <a:lnTo>
                      <a:pt x="161" y="3819"/>
                    </a:lnTo>
                    <a:lnTo>
                      <a:pt x="166" y="3822"/>
                    </a:lnTo>
                    <a:lnTo>
                      <a:pt x="172" y="3825"/>
                    </a:lnTo>
                    <a:lnTo>
                      <a:pt x="178" y="3828"/>
                    </a:lnTo>
                    <a:lnTo>
                      <a:pt x="184" y="3832"/>
                    </a:lnTo>
                    <a:lnTo>
                      <a:pt x="190" y="3835"/>
                    </a:lnTo>
                    <a:lnTo>
                      <a:pt x="196" y="3838"/>
                    </a:lnTo>
                    <a:lnTo>
                      <a:pt x="203" y="3842"/>
                    </a:lnTo>
                    <a:lnTo>
                      <a:pt x="209" y="3846"/>
                    </a:lnTo>
                    <a:lnTo>
                      <a:pt x="217" y="3848"/>
                    </a:lnTo>
                    <a:lnTo>
                      <a:pt x="224" y="3851"/>
                    </a:lnTo>
                    <a:lnTo>
                      <a:pt x="231" y="3854"/>
                    </a:lnTo>
                    <a:lnTo>
                      <a:pt x="239" y="3858"/>
                    </a:lnTo>
                    <a:lnTo>
                      <a:pt x="246" y="3861"/>
                    </a:lnTo>
                    <a:lnTo>
                      <a:pt x="254" y="3863"/>
                    </a:lnTo>
                    <a:lnTo>
                      <a:pt x="262" y="3866"/>
                    </a:lnTo>
                    <a:lnTo>
                      <a:pt x="270" y="3868"/>
                    </a:lnTo>
                    <a:lnTo>
                      <a:pt x="277" y="3872"/>
                    </a:lnTo>
                    <a:lnTo>
                      <a:pt x="286" y="3874"/>
                    </a:lnTo>
                    <a:lnTo>
                      <a:pt x="295" y="3877"/>
                    </a:lnTo>
                    <a:lnTo>
                      <a:pt x="302" y="3879"/>
                    </a:lnTo>
                    <a:lnTo>
                      <a:pt x="311" y="3881"/>
                    </a:lnTo>
                    <a:lnTo>
                      <a:pt x="318" y="3883"/>
                    </a:lnTo>
                    <a:lnTo>
                      <a:pt x="327" y="3886"/>
                    </a:lnTo>
                    <a:lnTo>
                      <a:pt x="335" y="3888"/>
                    </a:lnTo>
                    <a:lnTo>
                      <a:pt x="343" y="3890"/>
                    </a:lnTo>
                    <a:lnTo>
                      <a:pt x="352" y="3892"/>
                    </a:lnTo>
                    <a:lnTo>
                      <a:pt x="368" y="3895"/>
                    </a:lnTo>
                    <a:lnTo>
                      <a:pt x="384" y="3898"/>
                    </a:lnTo>
                    <a:lnTo>
                      <a:pt x="399" y="3902"/>
                    </a:lnTo>
                    <a:lnTo>
                      <a:pt x="415" y="3905"/>
                    </a:lnTo>
                    <a:lnTo>
                      <a:pt x="429" y="3907"/>
                    </a:lnTo>
                    <a:lnTo>
                      <a:pt x="444" y="3910"/>
                    </a:lnTo>
                    <a:lnTo>
                      <a:pt x="457" y="3911"/>
                    </a:lnTo>
                    <a:lnTo>
                      <a:pt x="470" y="3914"/>
                    </a:lnTo>
                    <a:lnTo>
                      <a:pt x="482" y="3915"/>
                    </a:lnTo>
                    <a:lnTo>
                      <a:pt x="493" y="3917"/>
                    </a:lnTo>
                    <a:lnTo>
                      <a:pt x="503" y="3918"/>
                    </a:lnTo>
                    <a:lnTo>
                      <a:pt x="511" y="3918"/>
                    </a:lnTo>
                    <a:lnTo>
                      <a:pt x="518" y="3919"/>
                    </a:lnTo>
                    <a:lnTo>
                      <a:pt x="523" y="3919"/>
                    </a:lnTo>
                    <a:lnTo>
                      <a:pt x="524" y="3919"/>
                    </a:lnTo>
                    <a:close/>
                    <a:moveTo>
                      <a:pt x="1368" y="2036"/>
                    </a:moveTo>
                    <a:lnTo>
                      <a:pt x="1502" y="2025"/>
                    </a:lnTo>
                    <a:lnTo>
                      <a:pt x="1504" y="2049"/>
                    </a:lnTo>
                    <a:lnTo>
                      <a:pt x="1506" y="2072"/>
                    </a:lnTo>
                    <a:lnTo>
                      <a:pt x="1507" y="2096"/>
                    </a:lnTo>
                    <a:lnTo>
                      <a:pt x="1508" y="2120"/>
                    </a:lnTo>
                    <a:lnTo>
                      <a:pt x="1509" y="2144"/>
                    </a:lnTo>
                    <a:lnTo>
                      <a:pt x="1510" y="2167"/>
                    </a:lnTo>
                    <a:lnTo>
                      <a:pt x="1510" y="2191"/>
                    </a:lnTo>
                    <a:lnTo>
                      <a:pt x="1511" y="2215"/>
                    </a:lnTo>
                    <a:lnTo>
                      <a:pt x="1511" y="2238"/>
                    </a:lnTo>
                    <a:lnTo>
                      <a:pt x="1511" y="2261"/>
                    </a:lnTo>
                    <a:lnTo>
                      <a:pt x="1511" y="2285"/>
                    </a:lnTo>
                    <a:lnTo>
                      <a:pt x="1511" y="2309"/>
                    </a:lnTo>
                    <a:lnTo>
                      <a:pt x="1510" y="2332"/>
                    </a:lnTo>
                    <a:lnTo>
                      <a:pt x="1509" y="2356"/>
                    </a:lnTo>
                    <a:lnTo>
                      <a:pt x="1508" y="2379"/>
                    </a:lnTo>
                    <a:lnTo>
                      <a:pt x="1507" y="2402"/>
                    </a:lnTo>
                    <a:lnTo>
                      <a:pt x="1506" y="2426"/>
                    </a:lnTo>
                    <a:lnTo>
                      <a:pt x="1505" y="2449"/>
                    </a:lnTo>
                    <a:lnTo>
                      <a:pt x="1503" y="2473"/>
                    </a:lnTo>
                    <a:lnTo>
                      <a:pt x="1502" y="2495"/>
                    </a:lnTo>
                    <a:lnTo>
                      <a:pt x="1499" y="2518"/>
                    </a:lnTo>
                    <a:lnTo>
                      <a:pt x="1496" y="2542"/>
                    </a:lnTo>
                    <a:lnTo>
                      <a:pt x="1494" y="2564"/>
                    </a:lnTo>
                    <a:lnTo>
                      <a:pt x="1492" y="2587"/>
                    </a:lnTo>
                    <a:lnTo>
                      <a:pt x="1489" y="2610"/>
                    </a:lnTo>
                    <a:lnTo>
                      <a:pt x="1487" y="2633"/>
                    </a:lnTo>
                    <a:lnTo>
                      <a:pt x="1483" y="2656"/>
                    </a:lnTo>
                    <a:lnTo>
                      <a:pt x="1480" y="2677"/>
                    </a:lnTo>
                    <a:lnTo>
                      <a:pt x="1476" y="2700"/>
                    </a:lnTo>
                    <a:lnTo>
                      <a:pt x="1473" y="2723"/>
                    </a:lnTo>
                    <a:lnTo>
                      <a:pt x="1469" y="2745"/>
                    </a:lnTo>
                    <a:lnTo>
                      <a:pt x="1465" y="2767"/>
                    </a:lnTo>
                    <a:lnTo>
                      <a:pt x="1461" y="2790"/>
                    </a:lnTo>
                    <a:lnTo>
                      <a:pt x="1456" y="2812"/>
                    </a:lnTo>
                    <a:lnTo>
                      <a:pt x="1452" y="2834"/>
                    </a:lnTo>
                    <a:lnTo>
                      <a:pt x="1448" y="2855"/>
                    </a:lnTo>
                    <a:lnTo>
                      <a:pt x="1442" y="2877"/>
                    </a:lnTo>
                    <a:lnTo>
                      <a:pt x="1438" y="2899"/>
                    </a:lnTo>
                    <a:lnTo>
                      <a:pt x="1433" y="2920"/>
                    </a:lnTo>
                    <a:lnTo>
                      <a:pt x="1427" y="2942"/>
                    </a:lnTo>
                    <a:lnTo>
                      <a:pt x="1422" y="2963"/>
                    </a:lnTo>
                    <a:lnTo>
                      <a:pt x="1416" y="2985"/>
                    </a:lnTo>
                    <a:lnTo>
                      <a:pt x="1411" y="3005"/>
                    </a:lnTo>
                    <a:lnTo>
                      <a:pt x="1406" y="3027"/>
                    </a:lnTo>
                    <a:lnTo>
                      <a:pt x="1399" y="3047"/>
                    </a:lnTo>
                    <a:lnTo>
                      <a:pt x="1394" y="3068"/>
                    </a:lnTo>
                    <a:lnTo>
                      <a:pt x="1387" y="3088"/>
                    </a:lnTo>
                    <a:lnTo>
                      <a:pt x="1381" y="3109"/>
                    </a:lnTo>
                    <a:lnTo>
                      <a:pt x="1374" y="3129"/>
                    </a:lnTo>
                    <a:lnTo>
                      <a:pt x="1368" y="3150"/>
                    </a:lnTo>
                    <a:lnTo>
                      <a:pt x="1360" y="3169"/>
                    </a:lnTo>
                    <a:lnTo>
                      <a:pt x="1354" y="3190"/>
                    </a:lnTo>
                    <a:lnTo>
                      <a:pt x="1346" y="3209"/>
                    </a:lnTo>
                    <a:lnTo>
                      <a:pt x="1339" y="3229"/>
                    </a:lnTo>
                    <a:lnTo>
                      <a:pt x="1332" y="3248"/>
                    </a:lnTo>
                    <a:lnTo>
                      <a:pt x="1325" y="3267"/>
                    </a:lnTo>
                    <a:lnTo>
                      <a:pt x="1317" y="3287"/>
                    </a:lnTo>
                    <a:lnTo>
                      <a:pt x="1310" y="3305"/>
                    </a:lnTo>
                    <a:lnTo>
                      <a:pt x="1301" y="3325"/>
                    </a:lnTo>
                    <a:lnTo>
                      <a:pt x="1294" y="3343"/>
                    </a:lnTo>
                    <a:lnTo>
                      <a:pt x="1286" y="3361"/>
                    </a:lnTo>
                    <a:lnTo>
                      <a:pt x="1277" y="3380"/>
                    </a:lnTo>
                    <a:lnTo>
                      <a:pt x="1269" y="3398"/>
                    </a:lnTo>
                    <a:lnTo>
                      <a:pt x="1261" y="3415"/>
                    </a:lnTo>
                    <a:lnTo>
                      <a:pt x="1253" y="3434"/>
                    </a:lnTo>
                    <a:lnTo>
                      <a:pt x="1243" y="3451"/>
                    </a:lnTo>
                    <a:lnTo>
                      <a:pt x="1234" y="3468"/>
                    </a:lnTo>
                    <a:lnTo>
                      <a:pt x="1226" y="3485"/>
                    </a:lnTo>
                    <a:lnTo>
                      <a:pt x="1217" y="3503"/>
                    </a:lnTo>
                    <a:lnTo>
                      <a:pt x="1207" y="3519"/>
                    </a:lnTo>
                    <a:lnTo>
                      <a:pt x="1199" y="3536"/>
                    </a:lnTo>
                    <a:lnTo>
                      <a:pt x="1189" y="3552"/>
                    </a:lnTo>
                    <a:lnTo>
                      <a:pt x="1179" y="3568"/>
                    </a:lnTo>
                    <a:lnTo>
                      <a:pt x="1171" y="3585"/>
                    </a:lnTo>
                    <a:lnTo>
                      <a:pt x="1161" y="3600"/>
                    </a:lnTo>
                    <a:lnTo>
                      <a:pt x="1151" y="3616"/>
                    </a:lnTo>
                    <a:lnTo>
                      <a:pt x="1141" y="3631"/>
                    </a:lnTo>
                    <a:lnTo>
                      <a:pt x="1131" y="3646"/>
                    </a:lnTo>
                    <a:lnTo>
                      <a:pt x="1121" y="3661"/>
                    </a:lnTo>
                    <a:lnTo>
                      <a:pt x="1110" y="3676"/>
                    </a:lnTo>
                    <a:lnTo>
                      <a:pt x="1101" y="3690"/>
                    </a:lnTo>
                    <a:lnTo>
                      <a:pt x="1090" y="3704"/>
                    </a:lnTo>
                    <a:lnTo>
                      <a:pt x="1080" y="3718"/>
                    </a:lnTo>
                    <a:lnTo>
                      <a:pt x="1069" y="3732"/>
                    </a:lnTo>
                    <a:lnTo>
                      <a:pt x="1059" y="3746"/>
                    </a:lnTo>
                    <a:lnTo>
                      <a:pt x="1048" y="3759"/>
                    </a:lnTo>
                    <a:lnTo>
                      <a:pt x="1037" y="3772"/>
                    </a:lnTo>
                    <a:lnTo>
                      <a:pt x="1026" y="3785"/>
                    </a:lnTo>
                    <a:lnTo>
                      <a:pt x="1016" y="3798"/>
                    </a:lnTo>
                    <a:lnTo>
                      <a:pt x="1004" y="3810"/>
                    </a:lnTo>
                    <a:lnTo>
                      <a:pt x="993" y="3822"/>
                    </a:lnTo>
                    <a:lnTo>
                      <a:pt x="981" y="3834"/>
                    </a:lnTo>
                    <a:lnTo>
                      <a:pt x="970" y="3846"/>
                    </a:lnTo>
                    <a:lnTo>
                      <a:pt x="958" y="3856"/>
                    </a:lnTo>
                    <a:lnTo>
                      <a:pt x="947" y="3867"/>
                    </a:lnTo>
                    <a:lnTo>
                      <a:pt x="935" y="3878"/>
                    </a:lnTo>
                    <a:lnTo>
                      <a:pt x="924" y="3889"/>
                    </a:lnTo>
                    <a:lnTo>
                      <a:pt x="912" y="3900"/>
                    </a:lnTo>
                    <a:lnTo>
                      <a:pt x="899" y="3909"/>
                    </a:lnTo>
                    <a:lnTo>
                      <a:pt x="887" y="3919"/>
                    </a:lnTo>
                    <a:lnTo>
                      <a:pt x="875" y="3928"/>
                    </a:lnTo>
                    <a:lnTo>
                      <a:pt x="864" y="3937"/>
                    </a:lnTo>
                    <a:lnTo>
                      <a:pt x="851" y="3946"/>
                    </a:lnTo>
                    <a:lnTo>
                      <a:pt x="839" y="3955"/>
                    </a:lnTo>
                    <a:lnTo>
                      <a:pt x="826" y="3962"/>
                    </a:lnTo>
                    <a:lnTo>
                      <a:pt x="813" y="3970"/>
                    </a:lnTo>
                    <a:lnTo>
                      <a:pt x="801" y="3977"/>
                    </a:lnTo>
                    <a:lnTo>
                      <a:pt x="788" y="3985"/>
                    </a:lnTo>
                    <a:lnTo>
                      <a:pt x="782" y="3988"/>
                    </a:lnTo>
                    <a:lnTo>
                      <a:pt x="775" y="3991"/>
                    </a:lnTo>
                    <a:lnTo>
                      <a:pt x="769" y="3996"/>
                    </a:lnTo>
                    <a:lnTo>
                      <a:pt x="762" y="3999"/>
                    </a:lnTo>
                    <a:lnTo>
                      <a:pt x="756" y="4002"/>
                    </a:lnTo>
                    <a:lnTo>
                      <a:pt x="749" y="4004"/>
                    </a:lnTo>
                    <a:lnTo>
                      <a:pt x="743" y="4007"/>
                    </a:lnTo>
                    <a:lnTo>
                      <a:pt x="736" y="4011"/>
                    </a:lnTo>
                    <a:lnTo>
                      <a:pt x="730" y="4013"/>
                    </a:lnTo>
                    <a:lnTo>
                      <a:pt x="723" y="4016"/>
                    </a:lnTo>
                    <a:lnTo>
                      <a:pt x="716" y="4018"/>
                    </a:lnTo>
                    <a:lnTo>
                      <a:pt x="709" y="4021"/>
                    </a:lnTo>
                    <a:lnTo>
                      <a:pt x="703" y="4024"/>
                    </a:lnTo>
                    <a:lnTo>
                      <a:pt x="697" y="4026"/>
                    </a:lnTo>
                    <a:lnTo>
                      <a:pt x="690" y="4028"/>
                    </a:lnTo>
                    <a:lnTo>
                      <a:pt x="684" y="4030"/>
                    </a:lnTo>
                    <a:lnTo>
                      <a:pt x="676" y="4032"/>
                    </a:lnTo>
                    <a:lnTo>
                      <a:pt x="670" y="4034"/>
                    </a:lnTo>
                    <a:lnTo>
                      <a:pt x="663" y="4037"/>
                    </a:lnTo>
                    <a:lnTo>
                      <a:pt x="657" y="4038"/>
                    </a:lnTo>
                    <a:lnTo>
                      <a:pt x="649" y="4040"/>
                    </a:lnTo>
                    <a:lnTo>
                      <a:pt x="643" y="4042"/>
                    </a:lnTo>
                    <a:lnTo>
                      <a:pt x="635" y="4043"/>
                    </a:lnTo>
                    <a:lnTo>
                      <a:pt x="629" y="4044"/>
                    </a:lnTo>
                    <a:lnTo>
                      <a:pt x="622" y="4045"/>
                    </a:lnTo>
                    <a:lnTo>
                      <a:pt x="615" y="4047"/>
                    </a:lnTo>
                    <a:lnTo>
                      <a:pt x="608" y="4048"/>
                    </a:lnTo>
                    <a:lnTo>
                      <a:pt x="602" y="4050"/>
                    </a:lnTo>
                    <a:lnTo>
                      <a:pt x="594" y="4050"/>
                    </a:lnTo>
                    <a:lnTo>
                      <a:pt x="588" y="4051"/>
                    </a:lnTo>
                    <a:lnTo>
                      <a:pt x="580" y="4052"/>
                    </a:lnTo>
                    <a:lnTo>
                      <a:pt x="574" y="4052"/>
                    </a:lnTo>
                    <a:lnTo>
                      <a:pt x="567" y="4053"/>
                    </a:lnTo>
                    <a:lnTo>
                      <a:pt x="560" y="4053"/>
                    </a:lnTo>
                    <a:lnTo>
                      <a:pt x="553" y="4053"/>
                    </a:lnTo>
                    <a:lnTo>
                      <a:pt x="546" y="4054"/>
                    </a:lnTo>
                    <a:lnTo>
                      <a:pt x="538" y="4054"/>
                    </a:lnTo>
                    <a:lnTo>
                      <a:pt x="532" y="4054"/>
                    </a:lnTo>
                    <a:lnTo>
                      <a:pt x="524" y="4053"/>
                    </a:lnTo>
                    <a:lnTo>
                      <a:pt x="518" y="4053"/>
                    </a:lnTo>
                    <a:lnTo>
                      <a:pt x="524" y="3919"/>
                    </a:lnTo>
                    <a:lnTo>
                      <a:pt x="529" y="3919"/>
                    </a:lnTo>
                    <a:lnTo>
                      <a:pt x="534" y="3920"/>
                    </a:lnTo>
                    <a:lnTo>
                      <a:pt x="538" y="3920"/>
                    </a:lnTo>
                    <a:lnTo>
                      <a:pt x="544" y="3919"/>
                    </a:lnTo>
                    <a:lnTo>
                      <a:pt x="549" y="3919"/>
                    </a:lnTo>
                    <a:lnTo>
                      <a:pt x="553" y="3919"/>
                    </a:lnTo>
                    <a:lnTo>
                      <a:pt x="558" y="3919"/>
                    </a:lnTo>
                    <a:lnTo>
                      <a:pt x="563" y="3918"/>
                    </a:lnTo>
                    <a:lnTo>
                      <a:pt x="568" y="3918"/>
                    </a:lnTo>
                    <a:lnTo>
                      <a:pt x="574" y="3918"/>
                    </a:lnTo>
                    <a:lnTo>
                      <a:pt x="578" y="3917"/>
                    </a:lnTo>
                    <a:lnTo>
                      <a:pt x="583" y="3916"/>
                    </a:lnTo>
                    <a:lnTo>
                      <a:pt x="588" y="3916"/>
                    </a:lnTo>
                    <a:lnTo>
                      <a:pt x="593" y="3915"/>
                    </a:lnTo>
                    <a:lnTo>
                      <a:pt x="597" y="3914"/>
                    </a:lnTo>
                    <a:lnTo>
                      <a:pt x="603" y="3913"/>
                    </a:lnTo>
                    <a:lnTo>
                      <a:pt x="608" y="3911"/>
                    </a:lnTo>
                    <a:lnTo>
                      <a:pt x="614" y="3910"/>
                    </a:lnTo>
                    <a:lnTo>
                      <a:pt x="618" y="3909"/>
                    </a:lnTo>
                    <a:lnTo>
                      <a:pt x="623" y="3908"/>
                    </a:lnTo>
                    <a:lnTo>
                      <a:pt x="628" y="3907"/>
                    </a:lnTo>
                    <a:lnTo>
                      <a:pt x="633" y="3906"/>
                    </a:lnTo>
                    <a:lnTo>
                      <a:pt x="637" y="3904"/>
                    </a:lnTo>
                    <a:lnTo>
                      <a:pt x="643" y="3903"/>
                    </a:lnTo>
                    <a:lnTo>
                      <a:pt x="648" y="3901"/>
                    </a:lnTo>
                    <a:lnTo>
                      <a:pt x="653" y="3900"/>
                    </a:lnTo>
                    <a:lnTo>
                      <a:pt x="658" y="3897"/>
                    </a:lnTo>
                    <a:lnTo>
                      <a:pt x="663" y="3895"/>
                    </a:lnTo>
                    <a:lnTo>
                      <a:pt x="669" y="3894"/>
                    </a:lnTo>
                    <a:lnTo>
                      <a:pt x="673" y="3892"/>
                    </a:lnTo>
                    <a:lnTo>
                      <a:pt x="678" y="3890"/>
                    </a:lnTo>
                    <a:lnTo>
                      <a:pt x="683" y="3888"/>
                    </a:lnTo>
                    <a:lnTo>
                      <a:pt x="688" y="3886"/>
                    </a:lnTo>
                    <a:lnTo>
                      <a:pt x="693" y="3883"/>
                    </a:lnTo>
                    <a:lnTo>
                      <a:pt x="699" y="3880"/>
                    </a:lnTo>
                    <a:lnTo>
                      <a:pt x="704" y="3878"/>
                    </a:lnTo>
                    <a:lnTo>
                      <a:pt x="708" y="3876"/>
                    </a:lnTo>
                    <a:lnTo>
                      <a:pt x="714" y="3874"/>
                    </a:lnTo>
                    <a:lnTo>
                      <a:pt x="718" y="3870"/>
                    </a:lnTo>
                    <a:lnTo>
                      <a:pt x="723" y="3867"/>
                    </a:lnTo>
                    <a:lnTo>
                      <a:pt x="734" y="3862"/>
                    </a:lnTo>
                    <a:lnTo>
                      <a:pt x="744" y="3855"/>
                    </a:lnTo>
                    <a:lnTo>
                      <a:pt x="755" y="3850"/>
                    </a:lnTo>
                    <a:lnTo>
                      <a:pt x="764" y="3842"/>
                    </a:lnTo>
                    <a:lnTo>
                      <a:pt x="774" y="3836"/>
                    </a:lnTo>
                    <a:lnTo>
                      <a:pt x="785" y="3828"/>
                    </a:lnTo>
                    <a:lnTo>
                      <a:pt x="795" y="3821"/>
                    </a:lnTo>
                    <a:lnTo>
                      <a:pt x="805" y="3813"/>
                    </a:lnTo>
                    <a:lnTo>
                      <a:pt x="815" y="3805"/>
                    </a:lnTo>
                    <a:lnTo>
                      <a:pt x="825" y="3797"/>
                    </a:lnTo>
                    <a:lnTo>
                      <a:pt x="836" y="3788"/>
                    </a:lnTo>
                    <a:lnTo>
                      <a:pt x="845" y="3779"/>
                    </a:lnTo>
                    <a:lnTo>
                      <a:pt x="856" y="3770"/>
                    </a:lnTo>
                    <a:lnTo>
                      <a:pt x="866" y="3760"/>
                    </a:lnTo>
                    <a:lnTo>
                      <a:pt x="875" y="3751"/>
                    </a:lnTo>
                    <a:lnTo>
                      <a:pt x="885" y="3740"/>
                    </a:lnTo>
                    <a:lnTo>
                      <a:pt x="895" y="3730"/>
                    </a:lnTo>
                    <a:lnTo>
                      <a:pt x="906" y="3719"/>
                    </a:lnTo>
                    <a:lnTo>
                      <a:pt x="915" y="3709"/>
                    </a:lnTo>
                    <a:lnTo>
                      <a:pt x="925" y="3698"/>
                    </a:lnTo>
                    <a:lnTo>
                      <a:pt x="935" y="3686"/>
                    </a:lnTo>
                    <a:lnTo>
                      <a:pt x="944" y="3674"/>
                    </a:lnTo>
                    <a:lnTo>
                      <a:pt x="954" y="3662"/>
                    </a:lnTo>
                    <a:lnTo>
                      <a:pt x="964" y="3650"/>
                    </a:lnTo>
                    <a:lnTo>
                      <a:pt x="972" y="3637"/>
                    </a:lnTo>
                    <a:lnTo>
                      <a:pt x="982" y="3626"/>
                    </a:lnTo>
                    <a:lnTo>
                      <a:pt x="992" y="3613"/>
                    </a:lnTo>
                    <a:lnTo>
                      <a:pt x="1002" y="3599"/>
                    </a:lnTo>
                    <a:lnTo>
                      <a:pt x="1010" y="3586"/>
                    </a:lnTo>
                    <a:lnTo>
                      <a:pt x="1020" y="3572"/>
                    </a:lnTo>
                    <a:lnTo>
                      <a:pt x="1028" y="3558"/>
                    </a:lnTo>
                    <a:lnTo>
                      <a:pt x="1038" y="3544"/>
                    </a:lnTo>
                    <a:lnTo>
                      <a:pt x="1047" y="3530"/>
                    </a:lnTo>
                    <a:lnTo>
                      <a:pt x="1055" y="3516"/>
                    </a:lnTo>
                    <a:lnTo>
                      <a:pt x="1064" y="3500"/>
                    </a:lnTo>
                    <a:lnTo>
                      <a:pt x="1074" y="3485"/>
                    </a:lnTo>
                    <a:lnTo>
                      <a:pt x="1081" y="3470"/>
                    </a:lnTo>
                    <a:lnTo>
                      <a:pt x="1090" y="3455"/>
                    </a:lnTo>
                    <a:lnTo>
                      <a:pt x="1099" y="3439"/>
                    </a:lnTo>
                    <a:lnTo>
                      <a:pt x="1107" y="3424"/>
                    </a:lnTo>
                    <a:lnTo>
                      <a:pt x="1116" y="3408"/>
                    </a:lnTo>
                    <a:lnTo>
                      <a:pt x="1124" y="3392"/>
                    </a:lnTo>
                    <a:lnTo>
                      <a:pt x="1132" y="3374"/>
                    </a:lnTo>
                    <a:lnTo>
                      <a:pt x="1139" y="3358"/>
                    </a:lnTo>
                    <a:lnTo>
                      <a:pt x="1148" y="3341"/>
                    </a:lnTo>
                    <a:lnTo>
                      <a:pt x="1156" y="3325"/>
                    </a:lnTo>
                    <a:lnTo>
                      <a:pt x="1163" y="3307"/>
                    </a:lnTo>
                    <a:lnTo>
                      <a:pt x="1171" y="3290"/>
                    </a:lnTo>
                    <a:lnTo>
                      <a:pt x="1178" y="3273"/>
                    </a:lnTo>
                    <a:lnTo>
                      <a:pt x="1186" y="3255"/>
                    </a:lnTo>
                    <a:lnTo>
                      <a:pt x="1193" y="3237"/>
                    </a:lnTo>
                    <a:lnTo>
                      <a:pt x="1200" y="3219"/>
                    </a:lnTo>
                    <a:lnTo>
                      <a:pt x="1207" y="3201"/>
                    </a:lnTo>
                    <a:lnTo>
                      <a:pt x="1214" y="3182"/>
                    </a:lnTo>
                    <a:lnTo>
                      <a:pt x="1220" y="3164"/>
                    </a:lnTo>
                    <a:lnTo>
                      <a:pt x="1228" y="3145"/>
                    </a:lnTo>
                    <a:lnTo>
                      <a:pt x="1234" y="3126"/>
                    </a:lnTo>
                    <a:lnTo>
                      <a:pt x="1241" y="3107"/>
                    </a:lnTo>
                    <a:lnTo>
                      <a:pt x="1247" y="3088"/>
                    </a:lnTo>
                    <a:lnTo>
                      <a:pt x="1253" y="3069"/>
                    </a:lnTo>
                    <a:lnTo>
                      <a:pt x="1259" y="3050"/>
                    </a:lnTo>
                    <a:lnTo>
                      <a:pt x="1265" y="3030"/>
                    </a:lnTo>
                    <a:lnTo>
                      <a:pt x="1271" y="3011"/>
                    </a:lnTo>
                    <a:lnTo>
                      <a:pt x="1276" y="2990"/>
                    </a:lnTo>
                    <a:lnTo>
                      <a:pt x="1282" y="2971"/>
                    </a:lnTo>
                    <a:lnTo>
                      <a:pt x="1287" y="2950"/>
                    </a:lnTo>
                    <a:lnTo>
                      <a:pt x="1293" y="2930"/>
                    </a:lnTo>
                    <a:lnTo>
                      <a:pt x="1298" y="2910"/>
                    </a:lnTo>
                    <a:lnTo>
                      <a:pt x="1302" y="2890"/>
                    </a:lnTo>
                    <a:lnTo>
                      <a:pt x="1308" y="2869"/>
                    </a:lnTo>
                    <a:lnTo>
                      <a:pt x="1312" y="2849"/>
                    </a:lnTo>
                    <a:lnTo>
                      <a:pt x="1316" y="2827"/>
                    </a:lnTo>
                    <a:lnTo>
                      <a:pt x="1321" y="2807"/>
                    </a:lnTo>
                    <a:lnTo>
                      <a:pt x="1325" y="2785"/>
                    </a:lnTo>
                    <a:lnTo>
                      <a:pt x="1329" y="2765"/>
                    </a:lnTo>
                    <a:lnTo>
                      <a:pt x="1333" y="2744"/>
                    </a:lnTo>
                    <a:lnTo>
                      <a:pt x="1337" y="2723"/>
                    </a:lnTo>
                    <a:lnTo>
                      <a:pt x="1341" y="2701"/>
                    </a:lnTo>
                    <a:lnTo>
                      <a:pt x="1344" y="2680"/>
                    </a:lnTo>
                    <a:lnTo>
                      <a:pt x="1348" y="2658"/>
                    </a:lnTo>
                    <a:lnTo>
                      <a:pt x="1351" y="2638"/>
                    </a:lnTo>
                    <a:lnTo>
                      <a:pt x="1354" y="2615"/>
                    </a:lnTo>
                    <a:lnTo>
                      <a:pt x="1356" y="2593"/>
                    </a:lnTo>
                    <a:lnTo>
                      <a:pt x="1358" y="2572"/>
                    </a:lnTo>
                    <a:lnTo>
                      <a:pt x="1362" y="2550"/>
                    </a:lnTo>
                    <a:lnTo>
                      <a:pt x="1364" y="2529"/>
                    </a:lnTo>
                    <a:lnTo>
                      <a:pt x="1366" y="2506"/>
                    </a:lnTo>
                    <a:lnTo>
                      <a:pt x="1368" y="2484"/>
                    </a:lnTo>
                    <a:lnTo>
                      <a:pt x="1369" y="2462"/>
                    </a:lnTo>
                    <a:lnTo>
                      <a:pt x="1371" y="2440"/>
                    </a:lnTo>
                    <a:lnTo>
                      <a:pt x="1372" y="2418"/>
                    </a:lnTo>
                    <a:lnTo>
                      <a:pt x="1373" y="2396"/>
                    </a:lnTo>
                    <a:lnTo>
                      <a:pt x="1374" y="2373"/>
                    </a:lnTo>
                    <a:lnTo>
                      <a:pt x="1376" y="2351"/>
                    </a:lnTo>
                    <a:lnTo>
                      <a:pt x="1377" y="2329"/>
                    </a:lnTo>
                    <a:lnTo>
                      <a:pt x="1377" y="2306"/>
                    </a:lnTo>
                    <a:lnTo>
                      <a:pt x="1378" y="2284"/>
                    </a:lnTo>
                    <a:lnTo>
                      <a:pt x="1378" y="2261"/>
                    </a:lnTo>
                    <a:lnTo>
                      <a:pt x="1378" y="2238"/>
                    </a:lnTo>
                    <a:lnTo>
                      <a:pt x="1378" y="2216"/>
                    </a:lnTo>
                    <a:lnTo>
                      <a:pt x="1377" y="2194"/>
                    </a:lnTo>
                    <a:lnTo>
                      <a:pt x="1377" y="2172"/>
                    </a:lnTo>
                    <a:lnTo>
                      <a:pt x="1376" y="2149"/>
                    </a:lnTo>
                    <a:lnTo>
                      <a:pt x="1374" y="2126"/>
                    </a:lnTo>
                    <a:lnTo>
                      <a:pt x="1373" y="2104"/>
                    </a:lnTo>
                    <a:lnTo>
                      <a:pt x="1372" y="2081"/>
                    </a:lnTo>
                    <a:lnTo>
                      <a:pt x="1370" y="2058"/>
                    </a:lnTo>
                    <a:lnTo>
                      <a:pt x="1368" y="2036"/>
                    </a:lnTo>
                    <a:close/>
                    <a:moveTo>
                      <a:pt x="540" y="134"/>
                    </a:moveTo>
                    <a:lnTo>
                      <a:pt x="534" y="0"/>
                    </a:lnTo>
                    <a:lnTo>
                      <a:pt x="540" y="0"/>
                    </a:lnTo>
                    <a:lnTo>
                      <a:pt x="554" y="1"/>
                    </a:lnTo>
                    <a:lnTo>
                      <a:pt x="568" y="2"/>
                    </a:lnTo>
                    <a:lnTo>
                      <a:pt x="581" y="5"/>
                    </a:lnTo>
                    <a:lnTo>
                      <a:pt x="595" y="7"/>
                    </a:lnTo>
                    <a:lnTo>
                      <a:pt x="609" y="10"/>
                    </a:lnTo>
                    <a:lnTo>
                      <a:pt x="622" y="12"/>
                    </a:lnTo>
                    <a:lnTo>
                      <a:pt x="635" y="15"/>
                    </a:lnTo>
                    <a:lnTo>
                      <a:pt x="649" y="20"/>
                    </a:lnTo>
                    <a:lnTo>
                      <a:pt x="662" y="23"/>
                    </a:lnTo>
                    <a:lnTo>
                      <a:pt x="675" y="27"/>
                    </a:lnTo>
                    <a:lnTo>
                      <a:pt x="687" y="32"/>
                    </a:lnTo>
                    <a:lnTo>
                      <a:pt x="701" y="37"/>
                    </a:lnTo>
                    <a:lnTo>
                      <a:pt x="713" y="42"/>
                    </a:lnTo>
                    <a:lnTo>
                      <a:pt x="726" y="48"/>
                    </a:lnTo>
                    <a:lnTo>
                      <a:pt x="737" y="54"/>
                    </a:lnTo>
                    <a:lnTo>
                      <a:pt x="750" y="61"/>
                    </a:lnTo>
                    <a:lnTo>
                      <a:pt x="762" y="67"/>
                    </a:lnTo>
                    <a:lnTo>
                      <a:pt x="774" y="75"/>
                    </a:lnTo>
                    <a:lnTo>
                      <a:pt x="786" y="81"/>
                    </a:lnTo>
                    <a:lnTo>
                      <a:pt x="798" y="89"/>
                    </a:lnTo>
                    <a:lnTo>
                      <a:pt x="810" y="97"/>
                    </a:lnTo>
                    <a:lnTo>
                      <a:pt x="820" y="105"/>
                    </a:lnTo>
                    <a:lnTo>
                      <a:pt x="832" y="114"/>
                    </a:lnTo>
                    <a:lnTo>
                      <a:pt x="843" y="122"/>
                    </a:lnTo>
                    <a:lnTo>
                      <a:pt x="855" y="132"/>
                    </a:lnTo>
                    <a:lnTo>
                      <a:pt x="866" y="141"/>
                    </a:lnTo>
                    <a:lnTo>
                      <a:pt x="877" y="150"/>
                    </a:lnTo>
                    <a:lnTo>
                      <a:pt x="887" y="160"/>
                    </a:lnTo>
                    <a:lnTo>
                      <a:pt x="898" y="170"/>
                    </a:lnTo>
                    <a:lnTo>
                      <a:pt x="909" y="180"/>
                    </a:lnTo>
                    <a:lnTo>
                      <a:pt x="919" y="191"/>
                    </a:lnTo>
                    <a:lnTo>
                      <a:pt x="929" y="202"/>
                    </a:lnTo>
                    <a:lnTo>
                      <a:pt x="939" y="213"/>
                    </a:lnTo>
                    <a:lnTo>
                      <a:pt x="950" y="225"/>
                    </a:lnTo>
                    <a:lnTo>
                      <a:pt x="960" y="235"/>
                    </a:lnTo>
                    <a:lnTo>
                      <a:pt x="969" y="247"/>
                    </a:lnTo>
                    <a:lnTo>
                      <a:pt x="979" y="259"/>
                    </a:lnTo>
                    <a:lnTo>
                      <a:pt x="989" y="272"/>
                    </a:lnTo>
                    <a:lnTo>
                      <a:pt x="998" y="284"/>
                    </a:lnTo>
                    <a:lnTo>
                      <a:pt x="1008" y="297"/>
                    </a:lnTo>
                    <a:lnTo>
                      <a:pt x="1018" y="310"/>
                    </a:lnTo>
                    <a:lnTo>
                      <a:pt x="1027" y="323"/>
                    </a:lnTo>
                    <a:lnTo>
                      <a:pt x="1036" y="337"/>
                    </a:lnTo>
                    <a:lnTo>
                      <a:pt x="1045" y="350"/>
                    </a:lnTo>
                    <a:lnTo>
                      <a:pt x="1054" y="364"/>
                    </a:lnTo>
                    <a:lnTo>
                      <a:pt x="1063" y="378"/>
                    </a:lnTo>
                    <a:lnTo>
                      <a:pt x="1072" y="392"/>
                    </a:lnTo>
                    <a:lnTo>
                      <a:pt x="1080" y="407"/>
                    </a:lnTo>
                    <a:lnTo>
                      <a:pt x="1089" y="421"/>
                    </a:lnTo>
                    <a:lnTo>
                      <a:pt x="1097" y="436"/>
                    </a:lnTo>
                    <a:lnTo>
                      <a:pt x="1106" y="451"/>
                    </a:lnTo>
                    <a:lnTo>
                      <a:pt x="1115" y="466"/>
                    </a:lnTo>
                    <a:lnTo>
                      <a:pt x="1123" y="482"/>
                    </a:lnTo>
                    <a:lnTo>
                      <a:pt x="1131" y="498"/>
                    </a:lnTo>
                    <a:lnTo>
                      <a:pt x="1139" y="514"/>
                    </a:lnTo>
                    <a:lnTo>
                      <a:pt x="1147" y="529"/>
                    </a:lnTo>
                    <a:lnTo>
                      <a:pt x="1155" y="546"/>
                    </a:lnTo>
                    <a:lnTo>
                      <a:pt x="1163" y="562"/>
                    </a:lnTo>
                    <a:lnTo>
                      <a:pt x="1171" y="578"/>
                    </a:lnTo>
                    <a:lnTo>
                      <a:pt x="1178" y="596"/>
                    </a:lnTo>
                    <a:lnTo>
                      <a:pt x="1186" y="612"/>
                    </a:lnTo>
                    <a:lnTo>
                      <a:pt x="1193" y="629"/>
                    </a:lnTo>
                    <a:lnTo>
                      <a:pt x="1201" y="646"/>
                    </a:lnTo>
                    <a:lnTo>
                      <a:pt x="1207" y="664"/>
                    </a:lnTo>
                    <a:lnTo>
                      <a:pt x="1215" y="682"/>
                    </a:lnTo>
                    <a:lnTo>
                      <a:pt x="1222" y="699"/>
                    </a:lnTo>
                    <a:lnTo>
                      <a:pt x="1229" y="718"/>
                    </a:lnTo>
                    <a:lnTo>
                      <a:pt x="1236" y="736"/>
                    </a:lnTo>
                    <a:lnTo>
                      <a:pt x="1243" y="753"/>
                    </a:lnTo>
                    <a:lnTo>
                      <a:pt x="1249" y="773"/>
                    </a:lnTo>
                    <a:lnTo>
                      <a:pt x="1256" y="791"/>
                    </a:lnTo>
                    <a:lnTo>
                      <a:pt x="1263" y="809"/>
                    </a:lnTo>
                    <a:lnTo>
                      <a:pt x="1270" y="829"/>
                    </a:lnTo>
                    <a:lnTo>
                      <a:pt x="1276" y="847"/>
                    </a:lnTo>
                    <a:lnTo>
                      <a:pt x="1283" y="866"/>
                    </a:lnTo>
                    <a:lnTo>
                      <a:pt x="1288" y="886"/>
                    </a:lnTo>
                    <a:lnTo>
                      <a:pt x="1295" y="905"/>
                    </a:lnTo>
                    <a:lnTo>
                      <a:pt x="1301" y="925"/>
                    </a:lnTo>
                    <a:lnTo>
                      <a:pt x="1307" y="944"/>
                    </a:lnTo>
                    <a:lnTo>
                      <a:pt x="1313" y="965"/>
                    </a:lnTo>
                    <a:lnTo>
                      <a:pt x="1318" y="984"/>
                    </a:lnTo>
                    <a:lnTo>
                      <a:pt x="1325" y="1005"/>
                    </a:lnTo>
                    <a:lnTo>
                      <a:pt x="1330" y="1025"/>
                    </a:lnTo>
                    <a:lnTo>
                      <a:pt x="1336" y="1044"/>
                    </a:lnTo>
                    <a:lnTo>
                      <a:pt x="1341" y="1065"/>
                    </a:lnTo>
                    <a:lnTo>
                      <a:pt x="1346" y="1085"/>
                    </a:lnTo>
                    <a:lnTo>
                      <a:pt x="1352" y="1106"/>
                    </a:lnTo>
                    <a:lnTo>
                      <a:pt x="1357" y="1127"/>
                    </a:lnTo>
                    <a:lnTo>
                      <a:pt x="1363" y="1148"/>
                    </a:lnTo>
                    <a:lnTo>
                      <a:pt x="1368" y="1170"/>
                    </a:lnTo>
                    <a:lnTo>
                      <a:pt x="1373" y="1190"/>
                    </a:lnTo>
                    <a:lnTo>
                      <a:pt x="1378" y="1212"/>
                    </a:lnTo>
                    <a:lnTo>
                      <a:pt x="1383" y="1233"/>
                    </a:lnTo>
                    <a:lnTo>
                      <a:pt x="1387" y="1255"/>
                    </a:lnTo>
                    <a:lnTo>
                      <a:pt x="1393" y="1276"/>
                    </a:lnTo>
                    <a:lnTo>
                      <a:pt x="1397" y="1298"/>
                    </a:lnTo>
                    <a:lnTo>
                      <a:pt x="1406" y="1341"/>
                    </a:lnTo>
                    <a:lnTo>
                      <a:pt x="1414" y="1384"/>
                    </a:lnTo>
                    <a:lnTo>
                      <a:pt x="1419" y="1407"/>
                    </a:lnTo>
                    <a:lnTo>
                      <a:pt x="1423" y="1430"/>
                    </a:lnTo>
                    <a:lnTo>
                      <a:pt x="1427" y="1451"/>
                    </a:lnTo>
                    <a:lnTo>
                      <a:pt x="1432" y="1474"/>
                    </a:lnTo>
                    <a:lnTo>
                      <a:pt x="1439" y="1519"/>
                    </a:lnTo>
                    <a:lnTo>
                      <a:pt x="1446" y="1563"/>
                    </a:lnTo>
                    <a:lnTo>
                      <a:pt x="1453" y="1609"/>
                    </a:lnTo>
                    <a:lnTo>
                      <a:pt x="1460" y="1655"/>
                    </a:lnTo>
                    <a:lnTo>
                      <a:pt x="1466" y="1700"/>
                    </a:lnTo>
                    <a:lnTo>
                      <a:pt x="1473" y="1747"/>
                    </a:lnTo>
                    <a:lnTo>
                      <a:pt x="1478" y="1792"/>
                    </a:lnTo>
                    <a:lnTo>
                      <a:pt x="1483" y="1838"/>
                    </a:lnTo>
                    <a:lnTo>
                      <a:pt x="1489" y="1885"/>
                    </a:lnTo>
                    <a:lnTo>
                      <a:pt x="1493" y="1931"/>
                    </a:lnTo>
                    <a:lnTo>
                      <a:pt x="1497" y="1979"/>
                    </a:lnTo>
                    <a:lnTo>
                      <a:pt x="1502" y="2025"/>
                    </a:lnTo>
                    <a:lnTo>
                      <a:pt x="1368" y="2036"/>
                    </a:lnTo>
                    <a:lnTo>
                      <a:pt x="1365" y="1990"/>
                    </a:lnTo>
                    <a:lnTo>
                      <a:pt x="1360" y="1945"/>
                    </a:lnTo>
                    <a:lnTo>
                      <a:pt x="1355" y="1899"/>
                    </a:lnTo>
                    <a:lnTo>
                      <a:pt x="1351" y="1853"/>
                    </a:lnTo>
                    <a:lnTo>
                      <a:pt x="1345" y="1808"/>
                    </a:lnTo>
                    <a:lnTo>
                      <a:pt x="1340" y="1763"/>
                    </a:lnTo>
                    <a:lnTo>
                      <a:pt x="1333" y="1719"/>
                    </a:lnTo>
                    <a:lnTo>
                      <a:pt x="1327" y="1673"/>
                    </a:lnTo>
                    <a:lnTo>
                      <a:pt x="1321" y="1629"/>
                    </a:lnTo>
                    <a:lnTo>
                      <a:pt x="1314" y="1585"/>
                    </a:lnTo>
                    <a:lnTo>
                      <a:pt x="1307" y="1541"/>
                    </a:lnTo>
                    <a:lnTo>
                      <a:pt x="1299" y="1496"/>
                    </a:lnTo>
                    <a:lnTo>
                      <a:pt x="1296" y="1475"/>
                    </a:lnTo>
                    <a:lnTo>
                      <a:pt x="1291" y="1453"/>
                    </a:lnTo>
                    <a:lnTo>
                      <a:pt x="1287" y="1432"/>
                    </a:lnTo>
                    <a:lnTo>
                      <a:pt x="1283" y="1410"/>
                    </a:lnTo>
                    <a:lnTo>
                      <a:pt x="1274" y="1367"/>
                    </a:lnTo>
                    <a:lnTo>
                      <a:pt x="1266" y="1325"/>
                    </a:lnTo>
                    <a:lnTo>
                      <a:pt x="1261" y="1304"/>
                    </a:lnTo>
                    <a:lnTo>
                      <a:pt x="1257" y="1283"/>
                    </a:lnTo>
                    <a:lnTo>
                      <a:pt x="1252" y="1262"/>
                    </a:lnTo>
                    <a:lnTo>
                      <a:pt x="1247" y="1242"/>
                    </a:lnTo>
                    <a:lnTo>
                      <a:pt x="1242" y="1221"/>
                    </a:lnTo>
                    <a:lnTo>
                      <a:pt x="1238" y="1201"/>
                    </a:lnTo>
                    <a:lnTo>
                      <a:pt x="1232" y="1180"/>
                    </a:lnTo>
                    <a:lnTo>
                      <a:pt x="1228" y="1160"/>
                    </a:lnTo>
                    <a:lnTo>
                      <a:pt x="1222" y="1139"/>
                    </a:lnTo>
                    <a:lnTo>
                      <a:pt x="1217" y="1120"/>
                    </a:lnTo>
                    <a:lnTo>
                      <a:pt x="1212" y="1099"/>
                    </a:lnTo>
                    <a:lnTo>
                      <a:pt x="1206" y="1080"/>
                    </a:lnTo>
                    <a:lnTo>
                      <a:pt x="1201" y="1061"/>
                    </a:lnTo>
                    <a:lnTo>
                      <a:pt x="1196" y="1041"/>
                    </a:lnTo>
                    <a:lnTo>
                      <a:pt x="1190" y="1022"/>
                    </a:lnTo>
                    <a:lnTo>
                      <a:pt x="1185" y="1002"/>
                    </a:lnTo>
                    <a:lnTo>
                      <a:pt x="1179" y="983"/>
                    </a:lnTo>
                    <a:lnTo>
                      <a:pt x="1173" y="964"/>
                    </a:lnTo>
                    <a:lnTo>
                      <a:pt x="1166" y="945"/>
                    </a:lnTo>
                    <a:lnTo>
                      <a:pt x="1161" y="927"/>
                    </a:lnTo>
                    <a:lnTo>
                      <a:pt x="1155" y="909"/>
                    </a:lnTo>
                    <a:lnTo>
                      <a:pt x="1149" y="890"/>
                    </a:lnTo>
                    <a:lnTo>
                      <a:pt x="1143" y="872"/>
                    </a:lnTo>
                    <a:lnTo>
                      <a:pt x="1136" y="854"/>
                    </a:lnTo>
                    <a:lnTo>
                      <a:pt x="1131" y="835"/>
                    </a:lnTo>
                    <a:lnTo>
                      <a:pt x="1123" y="818"/>
                    </a:lnTo>
                    <a:lnTo>
                      <a:pt x="1117" y="801"/>
                    </a:lnTo>
                    <a:lnTo>
                      <a:pt x="1110" y="782"/>
                    </a:lnTo>
                    <a:lnTo>
                      <a:pt x="1104" y="766"/>
                    </a:lnTo>
                    <a:lnTo>
                      <a:pt x="1097" y="749"/>
                    </a:lnTo>
                    <a:lnTo>
                      <a:pt x="1091" y="732"/>
                    </a:lnTo>
                    <a:lnTo>
                      <a:pt x="1085" y="715"/>
                    </a:lnTo>
                    <a:lnTo>
                      <a:pt x="1077" y="699"/>
                    </a:lnTo>
                    <a:lnTo>
                      <a:pt x="1071" y="682"/>
                    </a:lnTo>
                    <a:lnTo>
                      <a:pt x="1063" y="666"/>
                    </a:lnTo>
                    <a:lnTo>
                      <a:pt x="1057" y="651"/>
                    </a:lnTo>
                    <a:lnTo>
                      <a:pt x="1049" y="635"/>
                    </a:lnTo>
                    <a:lnTo>
                      <a:pt x="1041" y="619"/>
                    </a:lnTo>
                    <a:lnTo>
                      <a:pt x="1034" y="603"/>
                    </a:lnTo>
                    <a:lnTo>
                      <a:pt x="1027" y="588"/>
                    </a:lnTo>
                    <a:lnTo>
                      <a:pt x="1020" y="574"/>
                    </a:lnTo>
                    <a:lnTo>
                      <a:pt x="1012" y="559"/>
                    </a:lnTo>
                    <a:lnTo>
                      <a:pt x="1005" y="544"/>
                    </a:lnTo>
                    <a:lnTo>
                      <a:pt x="997" y="530"/>
                    </a:lnTo>
                    <a:lnTo>
                      <a:pt x="989" y="516"/>
                    </a:lnTo>
                    <a:lnTo>
                      <a:pt x="981" y="502"/>
                    </a:lnTo>
                    <a:lnTo>
                      <a:pt x="974" y="489"/>
                    </a:lnTo>
                    <a:lnTo>
                      <a:pt x="966" y="475"/>
                    </a:lnTo>
                    <a:lnTo>
                      <a:pt x="957" y="462"/>
                    </a:lnTo>
                    <a:lnTo>
                      <a:pt x="950" y="449"/>
                    </a:lnTo>
                    <a:lnTo>
                      <a:pt x="941" y="436"/>
                    </a:lnTo>
                    <a:lnTo>
                      <a:pt x="934" y="424"/>
                    </a:lnTo>
                    <a:lnTo>
                      <a:pt x="925" y="411"/>
                    </a:lnTo>
                    <a:lnTo>
                      <a:pt x="916" y="399"/>
                    </a:lnTo>
                    <a:lnTo>
                      <a:pt x="909" y="388"/>
                    </a:lnTo>
                    <a:lnTo>
                      <a:pt x="900" y="377"/>
                    </a:lnTo>
                    <a:lnTo>
                      <a:pt x="892" y="365"/>
                    </a:lnTo>
                    <a:lnTo>
                      <a:pt x="884" y="354"/>
                    </a:lnTo>
                    <a:lnTo>
                      <a:pt x="875" y="343"/>
                    </a:lnTo>
                    <a:lnTo>
                      <a:pt x="867" y="333"/>
                    </a:lnTo>
                    <a:lnTo>
                      <a:pt x="858" y="323"/>
                    </a:lnTo>
                    <a:lnTo>
                      <a:pt x="850" y="312"/>
                    </a:lnTo>
                    <a:lnTo>
                      <a:pt x="841" y="302"/>
                    </a:lnTo>
                    <a:lnTo>
                      <a:pt x="832" y="294"/>
                    </a:lnTo>
                    <a:lnTo>
                      <a:pt x="823" y="284"/>
                    </a:lnTo>
                    <a:lnTo>
                      <a:pt x="814" y="275"/>
                    </a:lnTo>
                    <a:lnTo>
                      <a:pt x="805" y="267"/>
                    </a:lnTo>
                    <a:lnTo>
                      <a:pt x="797" y="258"/>
                    </a:lnTo>
                    <a:lnTo>
                      <a:pt x="787" y="251"/>
                    </a:lnTo>
                    <a:lnTo>
                      <a:pt x="778" y="242"/>
                    </a:lnTo>
                    <a:lnTo>
                      <a:pt x="769" y="234"/>
                    </a:lnTo>
                    <a:lnTo>
                      <a:pt x="760" y="227"/>
                    </a:lnTo>
                    <a:lnTo>
                      <a:pt x="752" y="220"/>
                    </a:lnTo>
                    <a:lnTo>
                      <a:pt x="742" y="214"/>
                    </a:lnTo>
                    <a:lnTo>
                      <a:pt x="733" y="207"/>
                    </a:lnTo>
                    <a:lnTo>
                      <a:pt x="723" y="201"/>
                    </a:lnTo>
                    <a:lnTo>
                      <a:pt x="715" y="194"/>
                    </a:lnTo>
                    <a:lnTo>
                      <a:pt x="705" y="189"/>
                    </a:lnTo>
                    <a:lnTo>
                      <a:pt x="697" y="184"/>
                    </a:lnTo>
                    <a:lnTo>
                      <a:pt x="687" y="178"/>
                    </a:lnTo>
                    <a:lnTo>
                      <a:pt x="678" y="174"/>
                    </a:lnTo>
                    <a:lnTo>
                      <a:pt x="669" y="170"/>
                    </a:lnTo>
                    <a:lnTo>
                      <a:pt x="659" y="165"/>
                    </a:lnTo>
                    <a:lnTo>
                      <a:pt x="649" y="161"/>
                    </a:lnTo>
                    <a:lnTo>
                      <a:pt x="641" y="158"/>
                    </a:lnTo>
                    <a:lnTo>
                      <a:pt x="631" y="153"/>
                    </a:lnTo>
                    <a:lnTo>
                      <a:pt x="621" y="150"/>
                    </a:lnTo>
                    <a:lnTo>
                      <a:pt x="611" y="148"/>
                    </a:lnTo>
                    <a:lnTo>
                      <a:pt x="603" y="145"/>
                    </a:lnTo>
                    <a:lnTo>
                      <a:pt x="592" y="143"/>
                    </a:lnTo>
                    <a:lnTo>
                      <a:pt x="582" y="141"/>
                    </a:lnTo>
                    <a:lnTo>
                      <a:pt x="573" y="139"/>
                    </a:lnTo>
                    <a:lnTo>
                      <a:pt x="563" y="137"/>
                    </a:lnTo>
                    <a:lnTo>
                      <a:pt x="553" y="136"/>
                    </a:lnTo>
                    <a:lnTo>
                      <a:pt x="544" y="135"/>
                    </a:lnTo>
                    <a:lnTo>
                      <a:pt x="534" y="134"/>
                    </a:lnTo>
                    <a:lnTo>
                      <a:pt x="540" y="134"/>
                    </a:lnTo>
                    <a:close/>
                    <a:moveTo>
                      <a:pt x="71" y="794"/>
                    </a:moveTo>
                    <a:lnTo>
                      <a:pt x="23" y="669"/>
                    </a:lnTo>
                    <a:lnTo>
                      <a:pt x="18" y="672"/>
                    </a:lnTo>
                    <a:lnTo>
                      <a:pt x="11" y="676"/>
                    </a:lnTo>
                    <a:lnTo>
                      <a:pt x="8" y="679"/>
                    </a:lnTo>
                    <a:lnTo>
                      <a:pt x="6" y="681"/>
                    </a:lnTo>
                    <a:lnTo>
                      <a:pt x="4" y="683"/>
                    </a:lnTo>
                    <a:lnTo>
                      <a:pt x="2" y="684"/>
                    </a:lnTo>
                    <a:lnTo>
                      <a:pt x="1" y="685"/>
                    </a:lnTo>
                    <a:lnTo>
                      <a:pt x="0" y="687"/>
                    </a:lnTo>
                    <a:lnTo>
                      <a:pt x="1" y="685"/>
                    </a:lnTo>
                    <a:lnTo>
                      <a:pt x="2" y="683"/>
                    </a:lnTo>
                    <a:lnTo>
                      <a:pt x="5" y="680"/>
                    </a:lnTo>
                    <a:lnTo>
                      <a:pt x="6" y="674"/>
                    </a:lnTo>
                    <a:lnTo>
                      <a:pt x="8" y="669"/>
                    </a:lnTo>
                    <a:lnTo>
                      <a:pt x="10" y="662"/>
                    </a:lnTo>
                    <a:lnTo>
                      <a:pt x="12" y="654"/>
                    </a:lnTo>
                    <a:lnTo>
                      <a:pt x="15" y="645"/>
                    </a:lnTo>
                    <a:lnTo>
                      <a:pt x="21" y="626"/>
                    </a:lnTo>
                    <a:lnTo>
                      <a:pt x="26" y="604"/>
                    </a:lnTo>
                    <a:lnTo>
                      <a:pt x="33" y="581"/>
                    </a:lnTo>
                    <a:lnTo>
                      <a:pt x="39" y="555"/>
                    </a:lnTo>
                    <a:lnTo>
                      <a:pt x="42" y="542"/>
                    </a:lnTo>
                    <a:lnTo>
                      <a:pt x="47" y="528"/>
                    </a:lnTo>
                    <a:lnTo>
                      <a:pt x="51" y="514"/>
                    </a:lnTo>
                    <a:lnTo>
                      <a:pt x="55" y="499"/>
                    </a:lnTo>
                    <a:lnTo>
                      <a:pt x="59" y="484"/>
                    </a:lnTo>
                    <a:lnTo>
                      <a:pt x="64" y="468"/>
                    </a:lnTo>
                    <a:lnTo>
                      <a:pt x="68" y="453"/>
                    </a:lnTo>
                    <a:lnTo>
                      <a:pt x="74" y="438"/>
                    </a:lnTo>
                    <a:lnTo>
                      <a:pt x="78" y="423"/>
                    </a:lnTo>
                    <a:lnTo>
                      <a:pt x="84" y="407"/>
                    </a:lnTo>
                    <a:lnTo>
                      <a:pt x="90" y="391"/>
                    </a:lnTo>
                    <a:lnTo>
                      <a:pt x="96" y="376"/>
                    </a:lnTo>
                    <a:lnTo>
                      <a:pt x="102" y="359"/>
                    </a:lnTo>
                    <a:lnTo>
                      <a:pt x="109" y="343"/>
                    </a:lnTo>
                    <a:lnTo>
                      <a:pt x="112" y="336"/>
                    </a:lnTo>
                    <a:lnTo>
                      <a:pt x="116" y="327"/>
                    </a:lnTo>
                    <a:lnTo>
                      <a:pt x="120" y="320"/>
                    </a:lnTo>
                    <a:lnTo>
                      <a:pt x="123" y="311"/>
                    </a:lnTo>
                    <a:lnTo>
                      <a:pt x="127" y="303"/>
                    </a:lnTo>
                    <a:lnTo>
                      <a:pt x="131" y="296"/>
                    </a:lnTo>
                    <a:lnTo>
                      <a:pt x="135" y="287"/>
                    </a:lnTo>
                    <a:lnTo>
                      <a:pt x="139" y="280"/>
                    </a:lnTo>
                    <a:lnTo>
                      <a:pt x="144" y="271"/>
                    </a:lnTo>
                    <a:lnTo>
                      <a:pt x="147" y="264"/>
                    </a:lnTo>
                    <a:lnTo>
                      <a:pt x="152" y="256"/>
                    </a:lnTo>
                    <a:lnTo>
                      <a:pt x="157" y="247"/>
                    </a:lnTo>
                    <a:lnTo>
                      <a:pt x="161" y="240"/>
                    </a:lnTo>
                    <a:lnTo>
                      <a:pt x="166" y="232"/>
                    </a:lnTo>
                    <a:lnTo>
                      <a:pt x="171" y="225"/>
                    </a:lnTo>
                    <a:lnTo>
                      <a:pt x="176" y="217"/>
                    </a:lnTo>
                    <a:lnTo>
                      <a:pt x="180" y="210"/>
                    </a:lnTo>
                    <a:lnTo>
                      <a:pt x="186" y="202"/>
                    </a:lnTo>
                    <a:lnTo>
                      <a:pt x="191" y="194"/>
                    </a:lnTo>
                    <a:lnTo>
                      <a:pt x="196" y="187"/>
                    </a:lnTo>
                    <a:lnTo>
                      <a:pt x="202" y="179"/>
                    </a:lnTo>
                    <a:lnTo>
                      <a:pt x="207" y="173"/>
                    </a:lnTo>
                    <a:lnTo>
                      <a:pt x="214" y="165"/>
                    </a:lnTo>
                    <a:lnTo>
                      <a:pt x="220" y="158"/>
                    </a:lnTo>
                    <a:lnTo>
                      <a:pt x="226" y="151"/>
                    </a:lnTo>
                    <a:lnTo>
                      <a:pt x="232" y="144"/>
                    </a:lnTo>
                    <a:lnTo>
                      <a:pt x="239" y="137"/>
                    </a:lnTo>
                    <a:lnTo>
                      <a:pt x="245" y="131"/>
                    </a:lnTo>
                    <a:lnTo>
                      <a:pt x="251" y="124"/>
                    </a:lnTo>
                    <a:lnTo>
                      <a:pt x="258" y="118"/>
                    </a:lnTo>
                    <a:lnTo>
                      <a:pt x="265" y="111"/>
                    </a:lnTo>
                    <a:lnTo>
                      <a:pt x="272" y="105"/>
                    </a:lnTo>
                    <a:lnTo>
                      <a:pt x="279" y="98"/>
                    </a:lnTo>
                    <a:lnTo>
                      <a:pt x="287" y="93"/>
                    </a:lnTo>
                    <a:lnTo>
                      <a:pt x="295" y="88"/>
                    </a:lnTo>
                    <a:lnTo>
                      <a:pt x="302" y="81"/>
                    </a:lnTo>
                    <a:lnTo>
                      <a:pt x="310" y="76"/>
                    </a:lnTo>
                    <a:lnTo>
                      <a:pt x="318" y="70"/>
                    </a:lnTo>
                    <a:lnTo>
                      <a:pt x="327" y="65"/>
                    </a:lnTo>
                    <a:lnTo>
                      <a:pt x="334" y="60"/>
                    </a:lnTo>
                    <a:lnTo>
                      <a:pt x="343" y="55"/>
                    </a:lnTo>
                    <a:lnTo>
                      <a:pt x="352" y="50"/>
                    </a:lnTo>
                    <a:lnTo>
                      <a:pt x="360" y="46"/>
                    </a:lnTo>
                    <a:lnTo>
                      <a:pt x="370" y="41"/>
                    </a:lnTo>
                    <a:lnTo>
                      <a:pt x="379" y="37"/>
                    </a:lnTo>
                    <a:lnTo>
                      <a:pt x="388" y="33"/>
                    </a:lnTo>
                    <a:lnTo>
                      <a:pt x="397" y="29"/>
                    </a:lnTo>
                    <a:lnTo>
                      <a:pt x="407" y="26"/>
                    </a:lnTo>
                    <a:lnTo>
                      <a:pt x="416" y="22"/>
                    </a:lnTo>
                    <a:lnTo>
                      <a:pt x="427" y="20"/>
                    </a:lnTo>
                    <a:lnTo>
                      <a:pt x="437" y="16"/>
                    </a:lnTo>
                    <a:lnTo>
                      <a:pt x="447" y="13"/>
                    </a:lnTo>
                    <a:lnTo>
                      <a:pt x="457" y="11"/>
                    </a:lnTo>
                    <a:lnTo>
                      <a:pt x="468" y="9"/>
                    </a:lnTo>
                    <a:lnTo>
                      <a:pt x="478" y="7"/>
                    </a:lnTo>
                    <a:lnTo>
                      <a:pt x="489" y="5"/>
                    </a:lnTo>
                    <a:lnTo>
                      <a:pt x="500" y="4"/>
                    </a:lnTo>
                    <a:lnTo>
                      <a:pt x="511" y="2"/>
                    </a:lnTo>
                    <a:lnTo>
                      <a:pt x="522" y="1"/>
                    </a:lnTo>
                    <a:lnTo>
                      <a:pt x="534" y="0"/>
                    </a:lnTo>
                    <a:lnTo>
                      <a:pt x="540" y="134"/>
                    </a:lnTo>
                    <a:lnTo>
                      <a:pt x="533" y="135"/>
                    </a:lnTo>
                    <a:lnTo>
                      <a:pt x="524" y="136"/>
                    </a:lnTo>
                    <a:lnTo>
                      <a:pt x="517" y="136"/>
                    </a:lnTo>
                    <a:lnTo>
                      <a:pt x="509" y="138"/>
                    </a:lnTo>
                    <a:lnTo>
                      <a:pt x="501" y="139"/>
                    </a:lnTo>
                    <a:lnTo>
                      <a:pt x="494" y="141"/>
                    </a:lnTo>
                    <a:lnTo>
                      <a:pt x="486" y="142"/>
                    </a:lnTo>
                    <a:lnTo>
                      <a:pt x="480" y="144"/>
                    </a:lnTo>
                    <a:lnTo>
                      <a:pt x="472" y="146"/>
                    </a:lnTo>
                    <a:lnTo>
                      <a:pt x="466" y="147"/>
                    </a:lnTo>
                    <a:lnTo>
                      <a:pt x="458" y="150"/>
                    </a:lnTo>
                    <a:lnTo>
                      <a:pt x="452" y="152"/>
                    </a:lnTo>
                    <a:lnTo>
                      <a:pt x="445" y="155"/>
                    </a:lnTo>
                    <a:lnTo>
                      <a:pt x="439" y="157"/>
                    </a:lnTo>
                    <a:lnTo>
                      <a:pt x="432" y="160"/>
                    </a:lnTo>
                    <a:lnTo>
                      <a:pt x="427" y="162"/>
                    </a:lnTo>
                    <a:lnTo>
                      <a:pt x="421" y="165"/>
                    </a:lnTo>
                    <a:lnTo>
                      <a:pt x="415" y="169"/>
                    </a:lnTo>
                    <a:lnTo>
                      <a:pt x="409" y="172"/>
                    </a:lnTo>
                    <a:lnTo>
                      <a:pt x="403" y="175"/>
                    </a:lnTo>
                    <a:lnTo>
                      <a:pt x="397" y="178"/>
                    </a:lnTo>
                    <a:lnTo>
                      <a:pt x="392" y="183"/>
                    </a:lnTo>
                    <a:lnTo>
                      <a:pt x="386" y="186"/>
                    </a:lnTo>
                    <a:lnTo>
                      <a:pt x="381" y="189"/>
                    </a:lnTo>
                    <a:lnTo>
                      <a:pt x="375" y="193"/>
                    </a:lnTo>
                    <a:lnTo>
                      <a:pt x="370" y="198"/>
                    </a:lnTo>
                    <a:lnTo>
                      <a:pt x="365" y="202"/>
                    </a:lnTo>
                    <a:lnTo>
                      <a:pt x="360" y="206"/>
                    </a:lnTo>
                    <a:lnTo>
                      <a:pt x="355" y="211"/>
                    </a:lnTo>
                    <a:lnTo>
                      <a:pt x="350" y="216"/>
                    </a:lnTo>
                    <a:lnTo>
                      <a:pt x="345" y="220"/>
                    </a:lnTo>
                    <a:lnTo>
                      <a:pt x="340" y="225"/>
                    </a:lnTo>
                    <a:lnTo>
                      <a:pt x="335" y="230"/>
                    </a:lnTo>
                    <a:lnTo>
                      <a:pt x="330" y="235"/>
                    </a:lnTo>
                    <a:lnTo>
                      <a:pt x="326" y="240"/>
                    </a:lnTo>
                    <a:lnTo>
                      <a:pt x="321" y="245"/>
                    </a:lnTo>
                    <a:lnTo>
                      <a:pt x="317" y="251"/>
                    </a:lnTo>
                    <a:lnTo>
                      <a:pt x="313" y="256"/>
                    </a:lnTo>
                    <a:lnTo>
                      <a:pt x="309" y="261"/>
                    </a:lnTo>
                    <a:lnTo>
                      <a:pt x="304" y="268"/>
                    </a:lnTo>
                    <a:lnTo>
                      <a:pt x="300" y="273"/>
                    </a:lnTo>
                    <a:lnTo>
                      <a:pt x="296" y="279"/>
                    </a:lnTo>
                    <a:lnTo>
                      <a:pt x="291" y="285"/>
                    </a:lnTo>
                    <a:lnTo>
                      <a:pt x="287" y="290"/>
                    </a:lnTo>
                    <a:lnTo>
                      <a:pt x="284" y="297"/>
                    </a:lnTo>
                    <a:lnTo>
                      <a:pt x="279" y="303"/>
                    </a:lnTo>
                    <a:lnTo>
                      <a:pt x="276" y="310"/>
                    </a:lnTo>
                    <a:lnTo>
                      <a:pt x="272" y="315"/>
                    </a:lnTo>
                    <a:lnTo>
                      <a:pt x="269" y="322"/>
                    </a:lnTo>
                    <a:lnTo>
                      <a:pt x="265" y="328"/>
                    </a:lnTo>
                    <a:lnTo>
                      <a:pt x="261" y="335"/>
                    </a:lnTo>
                    <a:lnTo>
                      <a:pt x="258" y="341"/>
                    </a:lnTo>
                    <a:lnTo>
                      <a:pt x="255" y="348"/>
                    </a:lnTo>
                    <a:lnTo>
                      <a:pt x="251" y="355"/>
                    </a:lnTo>
                    <a:lnTo>
                      <a:pt x="248" y="362"/>
                    </a:lnTo>
                    <a:lnTo>
                      <a:pt x="245" y="368"/>
                    </a:lnTo>
                    <a:lnTo>
                      <a:pt x="242" y="376"/>
                    </a:lnTo>
                    <a:lnTo>
                      <a:pt x="239" y="382"/>
                    </a:lnTo>
                    <a:lnTo>
                      <a:pt x="235" y="389"/>
                    </a:lnTo>
                    <a:lnTo>
                      <a:pt x="232" y="395"/>
                    </a:lnTo>
                    <a:lnTo>
                      <a:pt x="227" y="410"/>
                    </a:lnTo>
                    <a:lnTo>
                      <a:pt x="221" y="423"/>
                    </a:lnTo>
                    <a:lnTo>
                      <a:pt x="215" y="438"/>
                    </a:lnTo>
                    <a:lnTo>
                      <a:pt x="210" y="452"/>
                    </a:lnTo>
                    <a:lnTo>
                      <a:pt x="205" y="466"/>
                    </a:lnTo>
                    <a:lnTo>
                      <a:pt x="201" y="480"/>
                    </a:lnTo>
                    <a:lnTo>
                      <a:pt x="195" y="494"/>
                    </a:lnTo>
                    <a:lnTo>
                      <a:pt x="191" y="508"/>
                    </a:lnTo>
                    <a:lnTo>
                      <a:pt x="188" y="522"/>
                    </a:lnTo>
                    <a:lnTo>
                      <a:pt x="184" y="536"/>
                    </a:lnTo>
                    <a:lnTo>
                      <a:pt x="179" y="549"/>
                    </a:lnTo>
                    <a:lnTo>
                      <a:pt x="176" y="563"/>
                    </a:lnTo>
                    <a:lnTo>
                      <a:pt x="172" y="576"/>
                    </a:lnTo>
                    <a:lnTo>
                      <a:pt x="168" y="589"/>
                    </a:lnTo>
                    <a:lnTo>
                      <a:pt x="162" y="614"/>
                    </a:lnTo>
                    <a:lnTo>
                      <a:pt x="156" y="638"/>
                    </a:lnTo>
                    <a:lnTo>
                      <a:pt x="150" y="660"/>
                    </a:lnTo>
                    <a:lnTo>
                      <a:pt x="144" y="682"/>
                    </a:lnTo>
                    <a:lnTo>
                      <a:pt x="142" y="692"/>
                    </a:lnTo>
                    <a:lnTo>
                      <a:pt x="138" y="701"/>
                    </a:lnTo>
                    <a:lnTo>
                      <a:pt x="135" y="711"/>
                    </a:lnTo>
                    <a:lnTo>
                      <a:pt x="132" y="720"/>
                    </a:lnTo>
                    <a:lnTo>
                      <a:pt x="129" y="729"/>
                    </a:lnTo>
                    <a:lnTo>
                      <a:pt x="124" y="738"/>
                    </a:lnTo>
                    <a:lnTo>
                      <a:pt x="121" y="747"/>
                    </a:lnTo>
                    <a:lnTo>
                      <a:pt x="117" y="754"/>
                    </a:lnTo>
                    <a:lnTo>
                      <a:pt x="112" y="761"/>
                    </a:lnTo>
                    <a:lnTo>
                      <a:pt x="109" y="765"/>
                    </a:lnTo>
                    <a:lnTo>
                      <a:pt x="105" y="770"/>
                    </a:lnTo>
                    <a:lnTo>
                      <a:pt x="101" y="775"/>
                    </a:lnTo>
                    <a:lnTo>
                      <a:pt x="95" y="780"/>
                    </a:lnTo>
                    <a:lnTo>
                      <a:pt x="89" y="784"/>
                    </a:lnTo>
                    <a:lnTo>
                      <a:pt x="80" y="790"/>
                    </a:lnTo>
                    <a:lnTo>
                      <a:pt x="71" y="79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7" name="Freeform 677"/>
              <p:cNvSpPr>
                <a:spLocks noEditPoints="1"/>
              </p:cNvSpPr>
              <p:nvPr/>
            </p:nvSpPr>
            <p:spPr bwMode="auto">
              <a:xfrm>
                <a:off x="4264" y="1747"/>
                <a:ext cx="175" cy="450"/>
              </a:xfrm>
              <a:custGeom>
                <a:avLst/>
                <a:gdLst/>
                <a:ahLst/>
                <a:cxnLst>
                  <a:cxn ang="0">
                    <a:pos x="431" y="4035"/>
                  </a:cxn>
                  <a:cxn ang="0">
                    <a:pos x="285" y="4001"/>
                  </a:cxn>
                  <a:cxn ang="0">
                    <a:pos x="168" y="3951"/>
                  </a:cxn>
                  <a:cxn ang="0">
                    <a:pos x="107" y="3901"/>
                  </a:cxn>
                  <a:cxn ang="0">
                    <a:pos x="199" y="3800"/>
                  </a:cxn>
                  <a:cxn ang="0">
                    <a:pos x="208" y="3813"/>
                  </a:cxn>
                  <a:cxn ang="0">
                    <a:pos x="240" y="3838"/>
                  </a:cxn>
                  <a:cxn ang="0">
                    <a:pos x="333" y="3876"/>
                  </a:cxn>
                  <a:cxn ang="0">
                    <a:pos x="470" y="3906"/>
                  </a:cxn>
                  <a:cxn ang="0">
                    <a:pos x="1568" y="2049"/>
                  </a:cxn>
                  <a:cxn ang="0">
                    <a:pos x="1573" y="2379"/>
                  </a:cxn>
                  <a:cxn ang="0">
                    <a:pos x="1540" y="2700"/>
                  </a:cxn>
                  <a:cxn ang="0">
                    <a:pos x="1475" y="3005"/>
                  </a:cxn>
                  <a:cxn ang="0">
                    <a:pos x="1381" y="3286"/>
                  </a:cxn>
                  <a:cxn ang="0">
                    <a:pos x="1263" y="3535"/>
                  </a:cxn>
                  <a:cxn ang="0">
                    <a:pos x="1123" y="3745"/>
                  </a:cxn>
                  <a:cxn ang="0">
                    <a:pos x="963" y="3908"/>
                  </a:cxn>
                  <a:cxn ang="0">
                    <a:pos x="820" y="4001"/>
                  </a:cxn>
                  <a:cxn ang="0">
                    <a:pos x="727" y="4037"/>
                  </a:cxn>
                  <a:cxn ang="0">
                    <a:pos x="631" y="4052"/>
                  </a:cxn>
                  <a:cxn ang="0">
                    <a:pos x="617" y="3919"/>
                  </a:cxn>
                  <a:cxn ang="0">
                    <a:pos x="687" y="3908"/>
                  </a:cxn>
                  <a:cxn ang="0">
                    <a:pos x="757" y="3882"/>
                  </a:cxn>
                  <a:cxn ang="0">
                    <a:pos x="870" y="3813"/>
                  </a:cxn>
                  <a:cxn ang="0">
                    <a:pos x="1009" y="3674"/>
                  </a:cxn>
                  <a:cxn ang="0">
                    <a:pos x="1138" y="3485"/>
                  </a:cxn>
                  <a:cxn ang="0">
                    <a:pos x="1250" y="3255"/>
                  </a:cxn>
                  <a:cxn ang="0">
                    <a:pos x="1341" y="2990"/>
                  </a:cxn>
                  <a:cxn ang="0">
                    <a:pos x="1405" y="2701"/>
                  </a:cxn>
                  <a:cxn ang="0">
                    <a:pos x="1438" y="2395"/>
                  </a:cxn>
                  <a:cxn ang="0">
                    <a:pos x="1436" y="2081"/>
                  </a:cxn>
                  <a:cxn ang="0">
                    <a:pos x="726" y="23"/>
                  </a:cxn>
                  <a:cxn ang="0">
                    <a:pos x="897" y="112"/>
                  </a:cxn>
                  <a:cxn ang="0">
                    <a:pos x="1043" y="259"/>
                  </a:cxn>
                  <a:cxn ang="0">
                    <a:pos x="1170" y="451"/>
                  </a:cxn>
                  <a:cxn ang="0">
                    <a:pos x="1279" y="681"/>
                  </a:cxn>
                  <a:cxn ang="0">
                    <a:pos x="1371" y="944"/>
                  </a:cxn>
                  <a:cxn ang="0">
                    <a:pos x="1447" y="1232"/>
                  </a:cxn>
                  <a:cxn ang="0">
                    <a:pos x="1530" y="1700"/>
                  </a:cxn>
                  <a:cxn ang="0">
                    <a:pos x="1404" y="1763"/>
                  </a:cxn>
                  <a:cxn ang="0">
                    <a:pos x="1321" y="1283"/>
                  </a:cxn>
                  <a:cxn ang="0">
                    <a:pos x="1249" y="1001"/>
                  </a:cxn>
                  <a:cxn ang="0">
                    <a:pos x="1162" y="748"/>
                  </a:cxn>
                  <a:cxn ang="0">
                    <a:pos x="1061" y="530"/>
                  </a:cxn>
                  <a:cxn ang="0">
                    <a:pos x="948" y="354"/>
                  </a:cxn>
                  <a:cxn ang="0">
                    <a:pos x="824" y="227"/>
                  </a:cxn>
                  <a:cxn ang="0">
                    <a:pos x="695" y="153"/>
                  </a:cxn>
                  <a:cxn ang="0">
                    <a:pos x="14" y="701"/>
                  </a:cxn>
                  <a:cxn ang="0">
                    <a:pos x="10" y="693"/>
                  </a:cxn>
                  <a:cxn ang="0">
                    <a:pos x="93" y="467"/>
                  </a:cxn>
                  <a:cxn ang="0">
                    <a:pos x="185" y="279"/>
                  </a:cxn>
                  <a:cxn ang="0">
                    <a:pos x="266" y="170"/>
                  </a:cxn>
                  <a:cxn ang="0">
                    <a:pos x="369" y="77"/>
                  </a:cxn>
                  <a:cxn ang="0">
                    <a:pos x="500" y="16"/>
                  </a:cxn>
                  <a:cxn ang="0">
                    <a:pos x="573" y="137"/>
                  </a:cxn>
                  <a:cxn ang="0">
                    <a:pos x="475" y="170"/>
                  </a:cxn>
                  <a:cxn ang="0">
                    <a:pos x="392" y="231"/>
                  </a:cxn>
                  <a:cxn ang="0">
                    <a:pos x="322" y="314"/>
                  </a:cxn>
                  <a:cxn ang="0">
                    <a:pos x="249" y="443"/>
                  </a:cxn>
                  <a:cxn ang="0">
                    <a:pos x="161" y="668"/>
                  </a:cxn>
                  <a:cxn ang="0">
                    <a:pos x="105" y="796"/>
                  </a:cxn>
                </a:cxnLst>
                <a:rect l="0" t="0" r="r" b="b"/>
                <a:pathLst>
                  <a:path w="1575" h="4053">
                    <a:moveTo>
                      <a:pt x="588" y="3919"/>
                    </a:moveTo>
                    <a:lnTo>
                      <a:pt x="582" y="4053"/>
                    </a:lnTo>
                    <a:lnTo>
                      <a:pt x="583" y="4053"/>
                    </a:lnTo>
                    <a:lnTo>
                      <a:pt x="574" y="4052"/>
                    </a:lnTo>
                    <a:lnTo>
                      <a:pt x="565" y="4052"/>
                    </a:lnTo>
                    <a:lnTo>
                      <a:pt x="554" y="4051"/>
                    </a:lnTo>
                    <a:lnTo>
                      <a:pt x="542" y="4049"/>
                    </a:lnTo>
                    <a:lnTo>
                      <a:pt x="529" y="4048"/>
                    </a:lnTo>
                    <a:lnTo>
                      <a:pt x="515" y="4047"/>
                    </a:lnTo>
                    <a:lnTo>
                      <a:pt x="499" y="4045"/>
                    </a:lnTo>
                    <a:lnTo>
                      <a:pt x="484" y="4043"/>
                    </a:lnTo>
                    <a:lnTo>
                      <a:pt x="466" y="4041"/>
                    </a:lnTo>
                    <a:lnTo>
                      <a:pt x="449" y="4038"/>
                    </a:lnTo>
                    <a:lnTo>
                      <a:pt x="431" y="4035"/>
                    </a:lnTo>
                    <a:lnTo>
                      <a:pt x="413" y="4031"/>
                    </a:lnTo>
                    <a:lnTo>
                      <a:pt x="403" y="4030"/>
                    </a:lnTo>
                    <a:lnTo>
                      <a:pt x="393" y="4028"/>
                    </a:lnTo>
                    <a:lnTo>
                      <a:pt x="383" y="4026"/>
                    </a:lnTo>
                    <a:lnTo>
                      <a:pt x="374" y="4024"/>
                    </a:lnTo>
                    <a:lnTo>
                      <a:pt x="364" y="4021"/>
                    </a:lnTo>
                    <a:lnTo>
                      <a:pt x="353" y="4019"/>
                    </a:lnTo>
                    <a:lnTo>
                      <a:pt x="344" y="4017"/>
                    </a:lnTo>
                    <a:lnTo>
                      <a:pt x="334" y="4015"/>
                    </a:lnTo>
                    <a:lnTo>
                      <a:pt x="324" y="4012"/>
                    </a:lnTo>
                    <a:lnTo>
                      <a:pt x="315" y="4010"/>
                    </a:lnTo>
                    <a:lnTo>
                      <a:pt x="305" y="4007"/>
                    </a:lnTo>
                    <a:lnTo>
                      <a:pt x="294" y="4004"/>
                    </a:lnTo>
                    <a:lnTo>
                      <a:pt x="285" y="4001"/>
                    </a:lnTo>
                    <a:lnTo>
                      <a:pt x="275" y="3998"/>
                    </a:lnTo>
                    <a:lnTo>
                      <a:pt x="265" y="3994"/>
                    </a:lnTo>
                    <a:lnTo>
                      <a:pt x="255" y="3991"/>
                    </a:lnTo>
                    <a:lnTo>
                      <a:pt x="247" y="3988"/>
                    </a:lnTo>
                    <a:lnTo>
                      <a:pt x="237" y="3984"/>
                    </a:lnTo>
                    <a:lnTo>
                      <a:pt x="227" y="3980"/>
                    </a:lnTo>
                    <a:lnTo>
                      <a:pt x="218" y="3976"/>
                    </a:lnTo>
                    <a:lnTo>
                      <a:pt x="208" y="3972"/>
                    </a:lnTo>
                    <a:lnTo>
                      <a:pt x="199" y="3968"/>
                    </a:lnTo>
                    <a:lnTo>
                      <a:pt x="191" y="3963"/>
                    </a:lnTo>
                    <a:lnTo>
                      <a:pt x="182" y="3959"/>
                    </a:lnTo>
                    <a:lnTo>
                      <a:pt x="178" y="3957"/>
                    </a:lnTo>
                    <a:lnTo>
                      <a:pt x="173" y="3953"/>
                    </a:lnTo>
                    <a:lnTo>
                      <a:pt x="168" y="3951"/>
                    </a:lnTo>
                    <a:lnTo>
                      <a:pt x="164" y="3948"/>
                    </a:lnTo>
                    <a:lnTo>
                      <a:pt x="156" y="3943"/>
                    </a:lnTo>
                    <a:lnTo>
                      <a:pt x="149" y="3937"/>
                    </a:lnTo>
                    <a:lnTo>
                      <a:pt x="144" y="3935"/>
                    </a:lnTo>
                    <a:lnTo>
                      <a:pt x="140" y="3932"/>
                    </a:lnTo>
                    <a:lnTo>
                      <a:pt x="136" y="3929"/>
                    </a:lnTo>
                    <a:lnTo>
                      <a:pt x="132" y="3925"/>
                    </a:lnTo>
                    <a:lnTo>
                      <a:pt x="128" y="3922"/>
                    </a:lnTo>
                    <a:lnTo>
                      <a:pt x="125" y="3919"/>
                    </a:lnTo>
                    <a:lnTo>
                      <a:pt x="121" y="3915"/>
                    </a:lnTo>
                    <a:lnTo>
                      <a:pt x="117" y="3911"/>
                    </a:lnTo>
                    <a:lnTo>
                      <a:pt x="114" y="3908"/>
                    </a:lnTo>
                    <a:lnTo>
                      <a:pt x="110" y="3905"/>
                    </a:lnTo>
                    <a:lnTo>
                      <a:pt x="107" y="3901"/>
                    </a:lnTo>
                    <a:lnTo>
                      <a:pt x="103" y="3896"/>
                    </a:lnTo>
                    <a:lnTo>
                      <a:pt x="100" y="3893"/>
                    </a:lnTo>
                    <a:lnTo>
                      <a:pt x="97" y="3889"/>
                    </a:lnTo>
                    <a:lnTo>
                      <a:pt x="94" y="3883"/>
                    </a:lnTo>
                    <a:lnTo>
                      <a:pt x="91" y="3880"/>
                    </a:lnTo>
                    <a:lnTo>
                      <a:pt x="88" y="3876"/>
                    </a:lnTo>
                    <a:lnTo>
                      <a:pt x="85" y="3870"/>
                    </a:lnTo>
                    <a:lnTo>
                      <a:pt x="83" y="3866"/>
                    </a:lnTo>
                    <a:lnTo>
                      <a:pt x="81" y="3862"/>
                    </a:lnTo>
                    <a:lnTo>
                      <a:pt x="78" y="3856"/>
                    </a:lnTo>
                    <a:lnTo>
                      <a:pt x="75" y="3851"/>
                    </a:lnTo>
                    <a:lnTo>
                      <a:pt x="73" y="3846"/>
                    </a:lnTo>
                    <a:lnTo>
                      <a:pt x="72" y="3841"/>
                    </a:lnTo>
                    <a:lnTo>
                      <a:pt x="199" y="3800"/>
                    </a:lnTo>
                    <a:lnTo>
                      <a:pt x="200" y="3801"/>
                    </a:lnTo>
                    <a:lnTo>
                      <a:pt x="200" y="3801"/>
                    </a:lnTo>
                    <a:lnTo>
                      <a:pt x="200" y="3801"/>
                    </a:lnTo>
                    <a:lnTo>
                      <a:pt x="200" y="3802"/>
                    </a:lnTo>
                    <a:lnTo>
                      <a:pt x="201" y="3805"/>
                    </a:lnTo>
                    <a:lnTo>
                      <a:pt x="201" y="3805"/>
                    </a:lnTo>
                    <a:lnTo>
                      <a:pt x="201" y="3806"/>
                    </a:lnTo>
                    <a:lnTo>
                      <a:pt x="202" y="3807"/>
                    </a:lnTo>
                    <a:lnTo>
                      <a:pt x="204" y="3809"/>
                    </a:lnTo>
                    <a:lnTo>
                      <a:pt x="205" y="3809"/>
                    </a:lnTo>
                    <a:lnTo>
                      <a:pt x="205" y="3809"/>
                    </a:lnTo>
                    <a:lnTo>
                      <a:pt x="206" y="3811"/>
                    </a:lnTo>
                    <a:lnTo>
                      <a:pt x="207" y="3812"/>
                    </a:lnTo>
                    <a:lnTo>
                      <a:pt x="208" y="3813"/>
                    </a:lnTo>
                    <a:lnTo>
                      <a:pt x="209" y="3814"/>
                    </a:lnTo>
                    <a:lnTo>
                      <a:pt x="211" y="3816"/>
                    </a:lnTo>
                    <a:lnTo>
                      <a:pt x="213" y="3819"/>
                    </a:lnTo>
                    <a:lnTo>
                      <a:pt x="214" y="3820"/>
                    </a:lnTo>
                    <a:lnTo>
                      <a:pt x="215" y="3821"/>
                    </a:lnTo>
                    <a:lnTo>
                      <a:pt x="218" y="3822"/>
                    </a:lnTo>
                    <a:lnTo>
                      <a:pt x="220" y="3824"/>
                    </a:lnTo>
                    <a:lnTo>
                      <a:pt x="221" y="3825"/>
                    </a:lnTo>
                    <a:lnTo>
                      <a:pt x="223" y="3826"/>
                    </a:lnTo>
                    <a:lnTo>
                      <a:pt x="225" y="3828"/>
                    </a:lnTo>
                    <a:lnTo>
                      <a:pt x="230" y="3832"/>
                    </a:lnTo>
                    <a:lnTo>
                      <a:pt x="236" y="3835"/>
                    </a:lnTo>
                    <a:lnTo>
                      <a:pt x="238" y="3836"/>
                    </a:lnTo>
                    <a:lnTo>
                      <a:pt x="240" y="3838"/>
                    </a:lnTo>
                    <a:lnTo>
                      <a:pt x="242" y="3839"/>
                    </a:lnTo>
                    <a:lnTo>
                      <a:pt x="246" y="3840"/>
                    </a:lnTo>
                    <a:lnTo>
                      <a:pt x="252" y="3845"/>
                    </a:lnTo>
                    <a:lnTo>
                      <a:pt x="258" y="3848"/>
                    </a:lnTo>
                    <a:lnTo>
                      <a:pt x="265" y="3850"/>
                    </a:lnTo>
                    <a:lnTo>
                      <a:pt x="271" y="3853"/>
                    </a:lnTo>
                    <a:lnTo>
                      <a:pt x="278" y="3856"/>
                    </a:lnTo>
                    <a:lnTo>
                      <a:pt x="285" y="3860"/>
                    </a:lnTo>
                    <a:lnTo>
                      <a:pt x="293" y="3862"/>
                    </a:lnTo>
                    <a:lnTo>
                      <a:pt x="301" y="3865"/>
                    </a:lnTo>
                    <a:lnTo>
                      <a:pt x="308" y="3867"/>
                    </a:lnTo>
                    <a:lnTo>
                      <a:pt x="317" y="3870"/>
                    </a:lnTo>
                    <a:lnTo>
                      <a:pt x="324" y="3873"/>
                    </a:lnTo>
                    <a:lnTo>
                      <a:pt x="333" y="3876"/>
                    </a:lnTo>
                    <a:lnTo>
                      <a:pt x="341" y="3878"/>
                    </a:lnTo>
                    <a:lnTo>
                      <a:pt x="349" y="3880"/>
                    </a:lnTo>
                    <a:lnTo>
                      <a:pt x="358" y="3882"/>
                    </a:lnTo>
                    <a:lnTo>
                      <a:pt x="366" y="3884"/>
                    </a:lnTo>
                    <a:lnTo>
                      <a:pt x="375" y="3887"/>
                    </a:lnTo>
                    <a:lnTo>
                      <a:pt x="385" y="3889"/>
                    </a:lnTo>
                    <a:lnTo>
                      <a:pt x="392" y="3891"/>
                    </a:lnTo>
                    <a:lnTo>
                      <a:pt x="402" y="3893"/>
                    </a:lnTo>
                    <a:lnTo>
                      <a:pt x="410" y="3895"/>
                    </a:lnTo>
                    <a:lnTo>
                      <a:pt x="419" y="3896"/>
                    </a:lnTo>
                    <a:lnTo>
                      <a:pt x="428" y="3898"/>
                    </a:lnTo>
                    <a:lnTo>
                      <a:pt x="436" y="3900"/>
                    </a:lnTo>
                    <a:lnTo>
                      <a:pt x="452" y="3903"/>
                    </a:lnTo>
                    <a:lnTo>
                      <a:pt x="470" y="3906"/>
                    </a:lnTo>
                    <a:lnTo>
                      <a:pt x="486" y="3908"/>
                    </a:lnTo>
                    <a:lnTo>
                      <a:pt x="501" y="3910"/>
                    </a:lnTo>
                    <a:lnTo>
                      <a:pt x="516" y="3911"/>
                    </a:lnTo>
                    <a:lnTo>
                      <a:pt x="529" y="3914"/>
                    </a:lnTo>
                    <a:lnTo>
                      <a:pt x="542" y="3915"/>
                    </a:lnTo>
                    <a:lnTo>
                      <a:pt x="554" y="3916"/>
                    </a:lnTo>
                    <a:lnTo>
                      <a:pt x="565" y="3917"/>
                    </a:lnTo>
                    <a:lnTo>
                      <a:pt x="574" y="3918"/>
                    </a:lnTo>
                    <a:lnTo>
                      <a:pt x="582" y="3918"/>
                    </a:lnTo>
                    <a:lnTo>
                      <a:pt x="587" y="3919"/>
                    </a:lnTo>
                    <a:lnTo>
                      <a:pt x="588" y="3919"/>
                    </a:lnTo>
                    <a:close/>
                    <a:moveTo>
                      <a:pt x="1432" y="2036"/>
                    </a:moveTo>
                    <a:lnTo>
                      <a:pt x="1566" y="2025"/>
                    </a:lnTo>
                    <a:lnTo>
                      <a:pt x="1568" y="2049"/>
                    </a:lnTo>
                    <a:lnTo>
                      <a:pt x="1570" y="2072"/>
                    </a:lnTo>
                    <a:lnTo>
                      <a:pt x="1571" y="2096"/>
                    </a:lnTo>
                    <a:lnTo>
                      <a:pt x="1572" y="2120"/>
                    </a:lnTo>
                    <a:lnTo>
                      <a:pt x="1573" y="2144"/>
                    </a:lnTo>
                    <a:lnTo>
                      <a:pt x="1574" y="2167"/>
                    </a:lnTo>
                    <a:lnTo>
                      <a:pt x="1574" y="2190"/>
                    </a:lnTo>
                    <a:lnTo>
                      <a:pt x="1575" y="2214"/>
                    </a:lnTo>
                    <a:lnTo>
                      <a:pt x="1575" y="2237"/>
                    </a:lnTo>
                    <a:lnTo>
                      <a:pt x="1575" y="2261"/>
                    </a:lnTo>
                    <a:lnTo>
                      <a:pt x="1575" y="2285"/>
                    </a:lnTo>
                    <a:lnTo>
                      <a:pt x="1575" y="2309"/>
                    </a:lnTo>
                    <a:lnTo>
                      <a:pt x="1574" y="2332"/>
                    </a:lnTo>
                    <a:lnTo>
                      <a:pt x="1573" y="2355"/>
                    </a:lnTo>
                    <a:lnTo>
                      <a:pt x="1573" y="2379"/>
                    </a:lnTo>
                    <a:lnTo>
                      <a:pt x="1572" y="2402"/>
                    </a:lnTo>
                    <a:lnTo>
                      <a:pt x="1570" y="2425"/>
                    </a:lnTo>
                    <a:lnTo>
                      <a:pt x="1569" y="2449"/>
                    </a:lnTo>
                    <a:lnTo>
                      <a:pt x="1567" y="2471"/>
                    </a:lnTo>
                    <a:lnTo>
                      <a:pt x="1566" y="2495"/>
                    </a:lnTo>
                    <a:lnTo>
                      <a:pt x="1564" y="2518"/>
                    </a:lnTo>
                    <a:lnTo>
                      <a:pt x="1561" y="2540"/>
                    </a:lnTo>
                    <a:lnTo>
                      <a:pt x="1558" y="2564"/>
                    </a:lnTo>
                    <a:lnTo>
                      <a:pt x="1556" y="2587"/>
                    </a:lnTo>
                    <a:lnTo>
                      <a:pt x="1554" y="2610"/>
                    </a:lnTo>
                    <a:lnTo>
                      <a:pt x="1551" y="2632"/>
                    </a:lnTo>
                    <a:lnTo>
                      <a:pt x="1547" y="2655"/>
                    </a:lnTo>
                    <a:lnTo>
                      <a:pt x="1544" y="2677"/>
                    </a:lnTo>
                    <a:lnTo>
                      <a:pt x="1540" y="2700"/>
                    </a:lnTo>
                    <a:lnTo>
                      <a:pt x="1537" y="2723"/>
                    </a:lnTo>
                    <a:lnTo>
                      <a:pt x="1533" y="2744"/>
                    </a:lnTo>
                    <a:lnTo>
                      <a:pt x="1529" y="2767"/>
                    </a:lnTo>
                    <a:lnTo>
                      <a:pt x="1525" y="2790"/>
                    </a:lnTo>
                    <a:lnTo>
                      <a:pt x="1521" y="2811"/>
                    </a:lnTo>
                    <a:lnTo>
                      <a:pt x="1516" y="2833"/>
                    </a:lnTo>
                    <a:lnTo>
                      <a:pt x="1512" y="2855"/>
                    </a:lnTo>
                    <a:lnTo>
                      <a:pt x="1507" y="2877"/>
                    </a:lnTo>
                    <a:lnTo>
                      <a:pt x="1502" y="2899"/>
                    </a:lnTo>
                    <a:lnTo>
                      <a:pt x="1497" y="2920"/>
                    </a:lnTo>
                    <a:lnTo>
                      <a:pt x="1491" y="2942"/>
                    </a:lnTo>
                    <a:lnTo>
                      <a:pt x="1486" y="2963"/>
                    </a:lnTo>
                    <a:lnTo>
                      <a:pt x="1481" y="2984"/>
                    </a:lnTo>
                    <a:lnTo>
                      <a:pt x="1475" y="3005"/>
                    </a:lnTo>
                    <a:lnTo>
                      <a:pt x="1470" y="3026"/>
                    </a:lnTo>
                    <a:lnTo>
                      <a:pt x="1463" y="3047"/>
                    </a:lnTo>
                    <a:lnTo>
                      <a:pt x="1458" y="3068"/>
                    </a:lnTo>
                    <a:lnTo>
                      <a:pt x="1452" y="3088"/>
                    </a:lnTo>
                    <a:lnTo>
                      <a:pt x="1445" y="3109"/>
                    </a:lnTo>
                    <a:lnTo>
                      <a:pt x="1439" y="3129"/>
                    </a:lnTo>
                    <a:lnTo>
                      <a:pt x="1432" y="3149"/>
                    </a:lnTo>
                    <a:lnTo>
                      <a:pt x="1425" y="3169"/>
                    </a:lnTo>
                    <a:lnTo>
                      <a:pt x="1418" y="3189"/>
                    </a:lnTo>
                    <a:lnTo>
                      <a:pt x="1411" y="3209"/>
                    </a:lnTo>
                    <a:lnTo>
                      <a:pt x="1404" y="3229"/>
                    </a:lnTo>
                    <a:lnTo>
                      <a:pt x="1397" y="3248"/>
                    </a:lnTo>
                    <a:lnTo>
                      <a:pt x="1389" y="3267"/>
                    </a:lnTo>
                    <a:lnTo>
                      <a:pt x="1381" y="3286"/>
                    </a:lnTo>
                    <a:lnTo>
                      <a:pt x="1374" y="3305"/>
                    </a:lnTo>
                    <a:lnTo>
                      <a:pt x="1365" y="3324"/>
                    </a:lnTo>
                    <a:lnTo>
                      <a:pt x="1358" y="3342"/>
                    </a:lnTo>
                    <a:lnTo>
                      <a:pt x="1350" y="3361"/>
                    </a:lnTo>
                    <a:lnTo>
                      <a:pt x="1342" y="3379"/>
                    </a:lnTo>
                    <a:lnTo>
                      <a:pt x="1334" y="3397"/>
                    </a:lnTo>
                    <a:lnTo>
                      <a:pt x="1325" y="3415"/>
                    </a:lnTo>
                    <a:lnTo>
                      <a:pt x="1317" y="3433"/>
                    </a:lnTo>
                    <a:lnTo>
                      <a:pt x="1308" y="3451"/>
                    </a:lnTo>
                    <a:lnTo>
                      <a:pt x="1299" y="3468"/>
                    </a:lnTo>
                    <a:lnTo>
                      <a:pt x="1290" y="3485"/>
                    </a:lnTo>
                    <a:lnTo>
                      <a:pt x="1281" y="3503"/>
                    </a:lnTo>
                    <a:lnTo>
                      <a:pt x="1272" y="3519"/>
                    </a:lnTo>
                    <a:lnTo>
                      <a:pt x="1263" y="3535"/>
                    </a:lnTo>
                    <a:lnTo>
                      <a:pt x="1253" y="3551"/>
                    </a:lnTo>
                    <a:lnTo>
                      <a:pt x="1244" y="3568"/>
                    </a:lnTo>
                    <a:lnTo>
                      <a:pt x="1235" y="3584"/>
                    </a:lnTo>
                    <a:lnTo>
                      <a:pt x="1225" y="3600"/>
                    </a:lnTo>
                    <a:lnTo>
                      <a:pt x="1216" y="3616"/>
                    </a:lnTo>
                    <a:lnTo>
                      <a:pt x="1205" y="3631"/>
                    </a:lnTo>
                    <a:lnTo>
                      <a:pt x="1195" y="3646"/>
                    </a:lnTo>
                    <a:lnTo>
                      <a:pt x="1185" y="3661"/>
                    </a:lnTo>
                    <a:lnTo>
                      <a:pt x="1175" y="3675"/>
                    </a:lnTo>
                    <a:lnTo>
                      <a:pt x="1165" y="3690"/>
                    </a:lnTo>
                    <a:lnTo>
                      <a:pt x="1154" y="3704"/>
                    </a:lnTo>
                    <a:lnTo>
                      <a:pt x="1144" y="3718"/>
                    </a:lnTo>
                    <a:lnTo>
                      <a:pt x="1134" y="3731"/>
                    </a:lnTo>
                    <a:lnTo>
                      <a:pt x="1123" y="3745"/>
                    </a:lnTo>
                    <a:lnTo>
                      <a:pt x="1112" y="3759"/>
                    </a:lnTo>
                    <a:lnTo>
                      <a:pt x="1101" y="3771"/>
                    </a:lnTo>
                    <a:lnTo>
                      <a:pt x="1091" y="3784"/>
                    </a:lnTo>
                    <a:lnTo>
                      <a:pt x="1080" y="3797"/>
                    </a:lnTo>
                    <a:lnTo>
                      <a:pt x="1068" y="3809"/>
                    </a:lnTo>
                    <a:lnTo>
                      <a:pt x="1057" y="3822"/>
                    </a:lnTo>
                    <a:lnTo>
                      <a:pt x="1045" y="3834"/>
                    </a:lnTo>
                    <a:lnTo>
                      <a:pt x="1034" y="3845"/>
                    </a:lnTo>
                    <a:lnTo>
                      <a:pt x="1023" y="3856"/>
                    </a:lnTo>
                    <a:lnTo>
                      <a:pt x="1011" y="3867"/>
                    </a:lnTo>
                    <a:lnTo>
                      <a:pt x="1000" y="3878"/>
                    </a:lnTo>
                    <a:lnTo>
                      <a:pt x="988" y="3889"/>
                    </a:lnTo>
                    <a:lnTo>
                      <a:pt x="976" y="3898"/>
                    </a:lnTo>
                    <a:lnTo>
                      <a:pt x="963" y="3908"/>
                    </a:lnTo>
                    <a:lnTo>
                      <a:pt x="951" y="3918"/>
                    </a:lnTo>
                    <a:lnTo>
                      <a:pt x="940" y="3928"/>
                    </a:lnTo>
                    <a:lnTo>
                      <a:pt x="928" y="3936"/>
                    </a:lnTo>
                    <a:lnTo>
                      <a:pt x="915" y="3946"/>
                    </a:lnTo>
                    <a:lnTo>
                      <a:pt x="903" y="3953"/>
                    </a:lnTo>
                    <a:lnTo>
                      <a:pt x="890" y="3962"/>
                    </a:lnTo>
                    <a:lnTo>
                      <a:pt x="878" y="3970"/>
                    </a:lnTo>
                    <a:lnTo>
                      <a:pt x="865" y="3977"/>
                    </a:lnTo>
                    <a:lnTo>
                      <a:pt x="852" y="3985"/>
                    </a:lnTo>
                    <a:lnTo>
                      <a:pt x="846" y="3988"/>
                    </a:lnTo>
                    <a:lnTo>
                      <a:pt x="839" y="3991"/>
                    </a:lnTo>
                    <a:lnTo>
                      <a:pt x="833" y="3994"/>
                    </a:lnTo>
                    <a:lnTo>
                      <a:pt x="826" y="3998"/>
                    </a:lnTo>
                    <a:lnTo>
                      <a:pt x="820" y="4001"/>
                    </a:lnTo>
                    <a:lnTo>
                      <a:pt x="814" y="4004"/>
                    </a:lnTo>
                    <a:lnTo>
                      <a:pt x="807" y="4007"/>
                    </a:lnTo>
                    <a:lnTo>
                      <a:pt x="801" y="4010"/>
                    </a:lnTo>
                    <a:lnTo>
                      <a:pt x="794" y="4013"/>
                    </a:lnTo>
                    <a:lnTo>
                      <a:pt x="788" y="4016"/>
                    </a:lnTo>
                    <a:lnTo>
                      <a:pt x="781" y="4018"/>
                    </a:lnTo>
                    <a:lnTo>
                      <a:pt x="774" y="4020"/>
                    </a:lnTo>
                    <a:lnTo>
                      <a:pt x="767" y="4024"/>
                    </a:lnTo>
                    <a:lnTo>
                      <a:pt x="761" y="4026"/>
                    </a:lnTo>
                    <a:lnTo>
                      <a:pt x="754" y="4028"/>
                    </a:lnTo>
                    <a:lnTo>
                      <a:pt x="748" y="4030"/>
                    </a:lnTo>
                    <a:lnTo>
                      <a:pt x="740" y="4032"/>
                    </a:lnTo>
                    <a:lnTo>
                      <a:pt x="734" y="4034"/>
                    </a:lnTo>
                    <a:lnTo>
                      <a:pt x="727" y="4037"/>
                    </a:lnTo>
                    <a:lnTo>
                      <a:pt x="721" y="4038"/>
                    </a:lnTo>
                    <a:lnTo>
                      <a:pt x="713" y="4040"/>
                    </a:lnTo>
                    <a:lnTo>
                      <a:pt x="707" y="4041"/>
                    </a:lnTo>
                    <a:lnTo>
                      <a:pt x="699" y="4043"/>
                    </a:lnTo>
                    <a:lnTo>
                      <a:pt x="693" y="4044"/>
                    </a:lnTo>
                    <a:lnTo>
                      <a:pt x="686" y="4045"/>
                    </a:lnTo>
                    <a:lnTo>
                      <a:pt x="679" y="4046"/>
                    </a:lnTo>
                    <a:lnTo>
                      <a:pt x="672" y="4047"/>
                    </a:lnTo>
                    <a:lnTo>
                      <a:pt x="666" y="4048"/>
                    </a:lnTo>
                    <a:lnTo>
                      <a:pt x="659" y="4049"/>
                    </a:lnTo>
                    <a:lnTo>
                      <a:pt x="652" y="4051"/>
                    </a:lnTo>
                    <a:lnTo>
                      <a:pt x="644" y="4051"/>
                    </a:lnTo>
                    <a:lnTo>
                      <a:pt x="638" y="4052"/>
                    </a:lnTo>
                    <a:lnTo>
                      <a:pt x="631" y="4052"/>
                    </a:lnTo>
                    <a:lnTo>
                      <a:pt x="624" y="4053"/>
                    </a:lnTo>
                    <a:lnTo>
                      <a:pt x="617" y="4053"/>
                    </a:lnTo>
                    <a:lnTo>
                      <a:pt x="610" y="4053"/>
                    </a:lnTo>
                    <a:lnTo>
                      <a:pt x="603" y="4053"/>
                    </a:lnTo>
                    <a:lnTo>
                      <a:pt x="596" y="4053"/>
                    </a:lnTo>
                    <a:lnTo>
                      <a:pt x="588" y="4053"/>
                    </a:lnTo>
                    <a:lnTo>
                      <a:pt x="582" y="4053"/>
                    </a:lnTo>
                    <a:lnTo>
                      <a:pt x="588" y="3919"/>
                    </a:lnTo>
                    <a:lnTo>
                      <a:pt x="594" y="3919"/>
                    </a:lnTo>
                    <a:lnTo>
                      <a:pt x="598" y="3919"/>
                    </a:lnTo>
                    <a:lnTo>
                      <a:pt x="603" y="3919"/>
                    </a:lnTo>
                    <a:lnTo>
                      <a:pt x="608" y="3919"/>
                    </a:lnTo>
                    <a:lnTo>
                      <a:pt x="613" y="3919"/>
                    </a:lnTo>
                    <a:lnTo>
                      <a:pt x="617" y="3919"/>
                    </a:lnTo>
                    <a:lnTo>
                      <a:pt x="623" y="3918"/>
                    </a:lnTo>
                    <a:lnTo>
                      <a:pt x="627" y="3918"/>
                    </a:lnTo>
                    <a:lnTo>
                      <a:pt x="632" y="3918"/>
                    </a:lnTo>
                    <a:lnTo>
                      <a:pt x="638" y="3917"/>
                    </a:lnTo>
                    <a:lnTo>
                      <a:pt x="642" y="3917"/>
                    </a:lnTo>
                    <a:lnTo>
                      <a:pt x="648" y="3916"/>
                    </a:lnTo>
                    <a:lnTo>
                      <a:pt x="653" y="3915"/>
                    </a:lnTo>
                    <a:lnTo>
                      <a:pt x="657" y="3915"/>
                    </a:lnTo>
                    <a:lnTo>
                      <a:pt x="662" y="3914"/>
                    </a:lnTo>
                    <a:lnTo>
                      <a:pt x="667" y="3912"/>
                    </a:lnTo>
                    <a:lnTo>
                      <a:pt x="672" y="3911"/>
                    </a:lnTo>
                    <a:lnTo>
                      <a:pt x="678" y="3910"/>
                    </a:lnTo>
                    <a:lnTo>
                      <a:pt x="682" y="3909"/>
                    </a:lnTo>
                    <a:lnTo>
                      <a:pt x="687" y="3908"/>
                    </a:lnTo>
                    <a:lnTo>
                      <a:pt x="692" y="3906"/>
                    </a:lnTo>
                    <a:lnTo>
                      <a:pt x="697" y="3905"/>
                    </a:lnTo>
                    <a:lnTo>
                      <a:pt x="701" y="3904"/>
                    </a:lnTo>
                    <a:lnTo>
                      <a:pt x="707" y="3902"/>
                    </a:lnTo>
                    <a:lnTo>
                      <a:pt x="712" y="3901"/>
                    </a:lnTo>
                    <a:lnTo>
                      <a:pt x="718" y="3898"/>
                    </a:lnTo>
                    <a:lnTo>
                      <a:pt x="722" y="3897"/>
                    </a:lnTo>
                    <a:lnTo>
                      <a:pt x="727" y="3895"/>
                    </a:lnTo>
                    <a:lnTo>
                      <a:pt x="733" y="3893"/>
                    </a:lnTo>
                    <a:lnTo>
                      <a:pt x="737" y="3891"/>
                    </a:lnTo>
                    <a:lnTo>
                      <a:pt x="742" y="3890"/>
                    </a:lnTo>
                    <a:lnTo>
                      <a:pt x="748" y="3887"/>
                    </a:lnTo>
                    <a:lnTo>
                      <a:pt x="752" y="3884"/>
                    </a:lnTo>
                    <a:lnTo>
                      <a:pt x="757" y="3882"/>
                    </a:lnTo>
                    <a:lnTo>
                      <a:pt x="763" y="3880"/>
                    </a:lnTo>
                    <a:lnTo>
                      <a:pt x="768" y="3878"/>
                    </a:lnTo>
                    <a:lnTo>
                      <a:pt x="773" y="3875"/>
                    </a:lnTo>
                    <a:lnTo>
                      <a:pt x="778" y="3873"/>
                    </a:lnTo>
                    <a:lnTo>
                      <a:pt x="782" y="3869"/>
                    </a:lnTo>
                    <a:lnTo>
                      <a:pt x="788" y="3867"/>
                    </a:lnTo>
                    <a:lnTo>
                      <a:pt x="798" y="3862"/>
                    </a:lnTo>
                    <a:lnTo>
                      <a:pt x="808" y="3855"/>
                    </a:lnTo>
                    <a:lnTo>
                      <a:pt x="819" y="3849"/>
                    </a:lnTo>
                    <a:lnTo>
                      <a:pt x="829" y="3842"/>
                    </a:lnTo>
                    <a:lnTo>
                      <a:pt x="838" y="3835"/>
                    </a:lnTo>
                    <a:lnTo>
                      <a:pt x="849" y="3828"/>
                    </a:lnTo>
                    <a:lnTo>
                      <a:pt x="859" y="3821"/>
                    </a:lnTo>
                    <a:lnTo>
                      <a:pt x="870" y="3813"/>
                    </a:lnTo>
                    <a:lnTo>
                      <a:pt x="879" y="3805"/>
                    </a:lnTo>
                    <a:lnTo>
                      <a:pt x="889" y="3796"/>
                    </a:lnTo>
                    <a:lnTo>
                      <a:pt x="900" y="3787"/>
                    </a:lnTo>
                    <a:lnTo>
                      <a:pt x="909" y="3779"/>
                    </a:lnTo>
                    <a:lnTo>
                      <a:pt x="920" y="3769"/>
                    </a:lnTo>
                    <a:lnTo>
                      <a:pt x="930" y="3759"/>
                    </a:lnTo>
                    <a:lnTo>
                      <a:pt x="940" y="3750"/>
                    </a:lnTo>
                    <a:lnTo>
                      <a:pt x="949" y="3740"/>
                    </a:lnTo>
                    <a:lnTo>
                      <a:pt x="959" y="3730"/>
                    </a:lnTo>
                    <a:lnTo>
                      <a:pt x="970" y="3719"/>
                    </a:lnTo>
                    <a:lnTo>
                      <a:pt x="979" y="3708"/>
                    </a:lnTo>
                    <a:lnTo>
                      <a:pt x="989" y="3697"/>
                    </a:lnTo>
                    <a:lnTo>
                      <a:pt x="999" y="3686"/>
                    </a:lnTo>
                    <a:lnTo>
                      <a:pt x="1009" y="3674"/>
                    </a:lnTo>
                    <a:lnTo>
                      <a:pt x="1018" y="3662"/>
                    </a:lnTo>
                    <a:lnTo>
                      <a:pt x="1028" y="3650"/>
                    </a:lnTo>
                    <a:lnTo>
                      <a:pt x="1037" y="3637"/>
                    </a:lnTo>
                    <a:lnTo>
                      <a:pt x="1046" y="3625"/>
                    </a:lnTo>
                    <a:lnTo>
                      <a:pt x="1056" y="3612"/>
                    </a:lnTo>
                    <a:lnTo>
                      <a:pt x="1066" y="3599"/>
                    </a:lnTo>
                    <a:lnTo>
                      <a:pt x="1074" y="3586"/>
                    </a:lnTo>
                    <a:lnTo>
                      <a:pt x="1084" y="3572"/>
                    </a:lnTo>
                    <a:lnTo>
                      <a:pt x="1093" y="3558"/>
                    </a:lnTo>
                    <a:lnTo>
                      <a:pt x="1102" y="3544"/>
                    </a:lnTo>
                    <a:lnTo>
                      <a:pt x="1111" y="3530"/>
                    </a:lnTo>
                    <a:lnTo>
                      <a:pt x="1120" y="3514"/>
                    </a:lnTo>
                    <a:lnTo>
                      <a:pt x="1128" y="3499"/>
                    </a:lnTo>
                    <a:lnTo>
                      <a:pt x="1138" y="3485"/>
                    </a:lnTo>
                    <a:lnTo>
                      <a:pt x="1145" y="3470"/>
                    </a:lnTo>
                    <a:lnTo>
                      <a:pt x="1154" y="3454"/>
                    </a:lnTo>
                    <a:lnTo>
                      <a:pt x="1163" y="3439"/>
                    </a:lnTo>
                    <a:lnTo>
                      <a:pt x="1171" y="3423"/>
                    </a:lnTo>
                    <a:lnTo>
                      <a:pt x="1180" y="3407"/>
                    </a:lnTo>
                    <a:lnTo>
                      <a:pt x="1189" y="3390"/>
                    </a:lnTo>
                    <a:lnTo>
                      <a:pt x="1196" y="3374"/>
                    </a:lnTo>
                    <a:lnTo>
                      <a:pt x="1204" y="3357"/>
                    </a:lnTo>
                    <a:lnTo>
                      <a:pt x="1212" y="3341"/>
                    </a:lnTo>
                    <a:lnTo>
                      <a:pt x="1220" y="3324"/>
                    </a:lnTo>
                    <a:lnTo>
                      <a:pt x="1227" y="3306"/>
                    </a:lnTo>
                    <a:lnTo>
                      <a:pt x="1235" y="3289"/>
                    </a:lnTo>
                    <a:lnTo>
                      <a:pt x="1242" y="3272"/>
                    </a:lnTo>
                    <a:lnTo>
                      <a:pt x="1250" y="3255"/>
                    </a:lnTo>
                    <a:lnTo>
                      <a:pt x="1258" y="3236"/>
                    </a:lnTo>
                    <a:lnTo>
                      <a:pt x="1264" y="3218"/>
                    </a:lnTo>
                    <a:lnTo>
                      <a:pt x="1272" y="3201"/>
                    </a:lnTo>
                    <a:lnTo>
                      <a:pt x="1278" y="3182"/>
                    </a:lnTo>
                    <a:lnTo>
                      <a:pt x="1286" y="3163"/>
                    </a:lnTo>
                    <a:lnTo>
                      <a:pt x="1292" y="3145"/>
                    </a:lnTo>
                    <a:lnTo>
                      <a:pt x="1299" y="3126"/>
                    </a:lnTo>
                    <a:lnTo>
                      <a:pt x="1305" y="3107"/>
                    </a:lnTo>
                    <a:lnTo>
                      <a:pt x="1311" y="3087"/>
                    </a:lnTo>
                    <a:lnTo>
                      <a:pt x="1317" y="3068"/>
                    </a:lnTo>
                    <a:lnTo>
                      <a:pt x="1323" y="3049"/>
                    </a:lnTo>
                    <a:lnTo>
                      <a:pt x="1329" y="3029"/>
                    </a:lnTo>
                    <a:lnTo>
                      <a:pt x="1335" y="3010"/>
                    </a:lnTo>
                    <a:lnTo>
                      <a:pt x="1341" y="2990"/>
                    </a:lnTo>
                    <a:lnTo>
                      <a:pt x="1346" y="2970"/>
                    </a:lnTo>
                    <a:lnTo>
                      <a:pt x="1351" y="2950"/>
                    </a:lnTo>
                    <a:lnTo>
                      <a:pt x="1357" y="2930"/>
                    </a:lnTo>
                    <a:lnTo>
                      <a:pt x="1362" y="2909"/>
                    </a:lnTo>
                    <a:lnTo>
                      <a:pt x="1366" y="2889"/>
                    </a:lnTo>
                    <a:lnTo>
                      <a:pt x="1372" y="2868"/>
                    </a:lnTo>
                    <a:lnTo>
                      <a:pt x="1376" y="2848"/>
                    </a:lnTo>
                    <a:lnTo>
                      <a:pt x="1380" y="2827"/>
                    </a:lnTo>
                    <a:lnTo>
                      <a:pt x="1385" y="2807"/>
                    </a:lnTo>
                    <a:lnTo>
                      <a:pt x="1389" y="2785"/>
                    </a:lnTo>
                    <a:lnTo>
                      <a:pt x="1393" y="2765"/>
                    </a:lnTo>
                    <a:lnTo>
                      <a:pt x="1398" y="2743"/>
                    </a:lnTo>
                    <a:lnTo>
                      <a:pt x="1401" y="2723"/>
                    </a:lnTo>
                    <a:lnTo>
                      <a:pt x="1405" y="2701"/>
                    </a:lnTo>
                    <a:lnTo>
                      <a:pt x="1408" y="2680"/>
                    </a:lnTo>
                    <a:lnTo>
                      <a:pt x="1412" y="2658"/>
                    </a:lnTo>
                    <a:lnTo>
                      <a:pt x="1415" y="2636"/>
                    </a:lnTo>
                    <a:lnTo>
                      <a:pt x="1418" y="2615"/>
                    </a:lnTo>
                    <a:lnTo>
                      <a:pt x="1420" y="2593"/>
                    </a:lnTo>
                    <a:lnTo>
                      <a:pt x="1424" y="2572"/>
                    </a:lnTo>
                    <a:lnTo>
                      <a:pt x="1426" y="2549"/>
                    </a:lnTo>
                    <a:lnTo>
                      <a:pt x="1428" y="2528"/>
                    </a:lnTo>
                    <a:lnTo>
                      <a:pt x="1430" y="2506"/>
                    </a:lnTo>
                    <a:lnTo>
                      <a:pt x="1432" y="2483"/>
                    </a:lnTo>
                    <a:lnTo>
                      <a:pt x="1433" y="2462"/>
                    </a:lnTo>
                    <a:lnTo>
                      <a:pt x="1435" y="2439"/>
                    </a:lnTo>
                    <a:lnTo>
                      <a:pt x="1436" y="2418"/>
                    </a:lnTo>
                    <a:lnTo>
                      <a:pt x="1438" y="2395"/>
                    </a:lnTo>
                    <a:lnTo>
                      <a:pt x="1439" y="2373"/>
                    </a:lnTo>
                    <a:lnTo>
                      <a:pt x="1440" y="2351"/>
                    </a:lnTo>
                    <a:lnTo>
                      <a:pt x="1441" y="2328"/>
                    </a:lnTo>
                    <a:lnTo>
                      <a:pt x="1442" y="2305"/>
                    </a:lnTo>
                    <a:lnTo>
                      <a:pt x="1442" y="2284"/>
                    </a:lnTo>
                    <a:lnTo>
                      <a:pt x="1442" y="2261"/>
                    </a:lnTo>
                    <a:lnTo>
                      <a:pt x="1442" y="2238"/>
                    </a:lnTo>
                    <a:lnTo>
                      <a:pt x="1442" y="2216"/>
                    </a:lnTo>
                    <a:lnTo>
                      <a:pt x="1441" y="2193"/>
                    </a:lnTo>
                    <a:lnTo>
                      <a:pt x="1441" y="2171"/>
                    </a:lnTo>
                    <a:lnTo>
                      <a:pt x="1440" y="2149"/>
                    </a:lnTo>
                    <a:lnTo>
                      <a:pt x="1439" y="2125"/>
                    </a:lnTo>
                    <a:lnTo>
                      <a:pt x="1438" y="2104"/>
                    </a:lnTo>
                    <a:lnTo>
                      <a:pt x="1436" y="2081"/>
                    </a:lnTo>
                    <a:lnTo>
                      <a:pt x="1434" y="2058"/>
                    </a:lnTo>
                    <a:lnTo>
                      <a:pt x="1432" y="2036"/>
                    </a:lnTo>
                    <a:close/>
                    <a:moveTo>
                      <a:pt x="606" y="134"/>
                    </a:moveTo>
                    <a:lnTo>
                      <a:pt x="598" y="0"/>
                    </a:lnTo>
                    <a:lnTo>
                      <a:pt x="606" y="0"/>
                    </a:lnTo>
                    <a:lnTo>
                      <a:pt x="618" y="1"/>
                    </a:lnTo>
                    <a:lnTo>
                      <a:pt x="632" y="2"/>
                    </a:lnTo>
                    <a:lnTo>
                      <a:pt x="645" y="5"/>
                    </a:lnTo>
                    <a:lnTo>
                      <a:pt x="659" y="7"/>
                    </a:lnTo>
                    <a:lnTo>
                      <a:pt x="673" y="9"/>
                    </a:lnTo>
                    <a:lnTo>
                      <a:pt x="686" y="12"/>
                    </a:lnTo>
                    <a:lnTo>
                      <a:pt x="699" y="15"/>
                    </a:lnTo>
                    <a:lnTo>
                      <a:pt x="713" y="19"/>
                    </a:lnTo>
                    <a:lnTo>
                      <a:pt x="726" y="23"/>
                    </a:lnTo>
                    <a:lnTo>
                      <a:pt x="739" y="27"/>
                    </a:lnTo>
                    <a:lnTo>
                      <a:pt x="752" y="32"/>
                    </a:lnTo>
                    <a:lnTo>
                      <a:pt x="765" y="37"/>
                    </a:lnTo>
                    <a:lnTo>
                      <a:pt x="777" y="42"/>
                    </a:lnTo>
                    <a:lnTo>
                      <a:pt x="790" y="48"/>
                    </a:lnTo>
                    <a:lnTo>
                      <a:pt x="802" y="53"/>
                    </a:lnTo>
                    <a:lnTo>
                      <a:pt x="815" y="60"/>
                    </a:lnTo>
                    <a:lnTo>
                      <a:pt x="826" y="67"/>
                    </a:lnTo>
                    <a:lnTo>
                      <a:pt x="838" y="74"/>
                    </a:lnTo>
                    <a:lnTo>
                      <a:pt x="850" y="81"/>
                    </a:lnTo>
                    <a:lnTo>
                      <a:pt x="862" y="89"/>
                    </a:lnTo>
                    <a:lnTo>
                      <a:pt x="874" y="96"/>
                    </a:lnTo>
                    <a:lnTo>
                      <a:pt x="885" y="105"/>
                    </a:lnTo>
                    <a:lnTo>
                      <a:pt x="897" y="112"/>
                    </a:lnTo>
                    <a:lnTo>
                      <a:pt x="907" y="122"/>
                    </a:lnTo>
                    <a:lnTo>
                      <a:pt x="919" y="131"/>
                    </a:lnTo>
                    <a:lnTo>
                      <a:pt x="930" y="141"/>
                    </a:lnTo>
                    <a:lnTo>
                      <a:pt x="941" y="149"/>
                    </a:lnTo>
                    <a:lnTo>
                      <a:pt x="951" y="160"/>
                    </a:lnTo>
                    <a:lnTo>
                      <a:pt x="962" y="170"/>
                    </a:lnTo>
                    <a:lnTo>
                      <a:pt x="973" y="179"/>
                    </a:lnTo>
                    <a:lnTo>
                      <a:pt x="983" y="190"/>
                    </a:lnTo>
                    <a:lnTo>
                      <a:pt x="994" y="201"/>
                    </a:lnTo>
                    <a:lnTo>
                      <a:pt x="1004" y="213"/>
                    </a:lnTo>
                    <a:lnTo>
                      <a:pt x="1014" y="224"/>
                    </a:lnTo>
                    <a:lnTo>
                      <a:pt x="1024" y="235"/>
                    </a:lnTo>
                    <a:lnTo>
                      <a:pt x="1034" y="247"/>
                    </a:lnTo>
                    <a:lnTo>
                      <a:pt x="1043" y="259"/>
                    </a:lnTo>
                    <a:lnTo>
                      <a:pt x="1053" y="271"/>
                    </a:lnTo>
                    <a:lnTo>
                      <a:pt x="1062" y="284"/>
                    </a:lnTo>
                    <a:lnTo>
                      <a:pt x="1072" y="297"/>
                    </a:lnTo>
                    <a:lnTo>
                      <a:pt x="1082" y="310"/>
                    </a:lnTo>
                    <a:lnTo>
                      <a:pt x="1092" y="323"/>
                    </a:lnTo>
                    <a:lnTo>
                      <a:pt x="1100" y="336"/>
                    </a:lnTo>
                    <a:lnTo>
                      <a:pt x="1110" y="350"/>
                    </a:lnTo>
                    <a:lnTo>
                      <a:pt x="1119" y="364"/>
                    </a:lnTo>
                    <a:lnTo>
                      <a:pt x="1127" y="378"/>
                    </a:lnTo>
                    <a:lnTo>
                      <a:pt x="1136" y="392"/>
                    </a:lnTo>
                    <a:lnTo>
                      <a:pt x="1144" y="406"/>
                    </a:lnTo>
                    <a:lnTo>
                      <a:pt x="1153" y="421"/>
                    </a:lnTo>
                    <a:lnTo>
                      <a:pt x="1162" y="436"/>
                    </a:lnTo>
                    <a:lnTo>
                      <a:pt x="1170" y="451"/>
                    </a:lnTo>
                    <a:lnTo>
                      <a:pt x="1179" y="466"/>
                    </a:lnTo>
                    <a:lnTo>
                      <a:pt x="1188" y="481"/>
                    </a:lnTo>
                    <a:lnTo>
                      <a:pt x="1195" y="498"/>
                    </a:lnTo>
                    <a:lnTo>
                      <a:pt x="1204" y="513"/>
                    </a:lnTo>
                    <a:lnTo>
                      <a:pt x="1211" y="529"/>
                    </a:lnTo>
                    <a:lnTo>
                      <a:pt x="1219" y="545"/>
                    </a:lnTo>
                    <a:lnTo>
                      <a:pt x="1227" y="561"/>
                    </a:lnTo>
                    <a:lnTo>
                      <a:pt x="1235" y="578"/>
                    </a:lnTo>
                    <a:lnTo>
                      <a:pt x="1242" y="595"/>
                    </a:lnTo>
                    <a:lnTo>
                      <a:pt x="1250" y="612"/>
                    </a:lnTo>
                    <a:lnTo>
                      <a:pt x="1258" y="629"/>
                    </a:lnTo>
                    <a:lnTo>
                      <a:pt x="1265" y="646"/>
                    </a:lnTo>
                    <a:lnTo>
                      <a:pt x="1272" y="664"/>
                    </a:lnTo>
                    <a:lnTo>
                      <a:pt x="1279" y="681"/>
                    </a:lnTo>
                    <a:lnTo>
                      <a:pt x="1287" y="699"/>
                    </a:lnTo>
                    <a:lnTo>
                      <a:pt x="1293" y="717"/>
                    </a:lnTo>
                    <a:lnTo>
                      <a:pt x="1301" y="735"/>
                    </a:lnTo>
                    <a:lnTo>
                      <a:pt x="1307" y="753"/>
                    </a:lnTo>
                    <a:lnTo>
                      <a:pt x="1314" y="772"/>
                    </a:lnTo>
                    <a:lnTo>
                      <a:pt x="1320" y="790"/>
                    </a:lnTo>
                    <a:lnTo>
                      <a:pt x="1328" y="809"/>
                    </a:lnTo>
                    <a:lnTo>
                      <a:pt x="1334" y="828"/>
                    </a:lnTo>
                    <a:lnTo>
                      <a:pt x="1341" y="847"/>
                    </a:lnTo>
                    <a:lnTo>
                      <a:pt x="1347" y="865"/>
                    </a:lnTo>
                    <a:lnTo>
                      <a:pt x="1352" y="885"/>
                    </a:lnTo>
                    <a:lnTo>
                      <a:pt x="1359" y="904"/>
                    </a:lnTo>
                    <a:lnTo>
                      <a:pt x="1365" y="925"/>
                    </a:lnTo>
                    <a:lnTo>
                      <a:pt x="1371" y="944"/>
                    </a:lnTo>
                    <a:lnTo>
                      <a:pt x="1377" y="964"/>
                    </a:lnTo>
                    <a:lnTo>
                      <a:pt x="1383" y="984"/>
                    </a:lnTo>
                    <a:lnTo>
                      <a:pt x="1389" y="1003"/>
                    </a:lnTo>
                    <a:lnTo>
                      <a:pt x="1394" y="1024"/>
                    </a:lnTo>
                    <a:lnTo>
                      <a:pt x="1400" y="1044"/>
                    </a:lnTo>
                    <a:lnTo>
                      <a:pt x="1405" y="1065"/>
                    </a:lnTo>
                    <a:lnTo>
                      <a:pt x="1411" y="1085"/>
                    </a:lnTo>
                    <a:lnTo>
                      <a:pt x="1416" y="1106"/>
                    </a:lnTo>
                    <a:lnTo>
                      <a:pt x="1421" y="1126"/>
                    </a:lnTo>
                    <a:lnTo>
                      <a:pt x="1427" y="1148"/>
                    </a:lnTo>
                    <a:lnTo>
                      <a:pt x="1432" y="1168"/>
                    </a:lnTo>
                    <a:lnTo>
                      <a:pt x="1438" y="1190"/>
                    </a:lnTo>
                    <a:lnTo>
                      <a:pt x="1442" y="1212"/>
                    </a:lnTo>
                    <a:lnTo>
                      <a:pt x="1447" y="1232"/>
                    </a:lnTo>
                    <a:lnTo>
                      <a:pt x="1452" y="1254"/>
                    </a:lnTo>
                    <a:lnTo>
                      <a:pt x="1457" y="1275"/>
                    </a:lnTo>
                    <a:lnTo>
                      <a:pt x="1461" y="1297"/>
                    </a:lnTo>
                    <a:lnTo>
                      <a:pt x="1470" y="1341"/>
                    </a:lnTo>
                    <a:lnTo>
                      <a:pt x="1478" y="1384"/>
                    </a:lnTo>
                    <a:lnTo>
                      <a:pt x="1483" y="1407"/>
                    </a:lnTo>
                    <a:lnTo>
                      <a:pt x="1487" y="1428"/>
                    </a:lnTo>
                    <a:lnTo>
                      <a:pt x="1491" y="1451"/>
                    </a:lnTo>
                    <a:lnTo>
                      <a:pt x="1496" y="1474"/>
                    </a:lnTo>
                    <a:lnTo>
                      <a:pt x="1503" y="1518"/>
                    </a:lnTo>
                    <a:lnTo>
                      <a:pt x="1510" y="1563"/>
                    </a:lnTo>
                    <a:lnTo>
                      <a:pt x="1517" y="1609"/>
                    </a:lnTo>
                    <a:lnTo>
                      <a:pt x="1524" y="1654"/>
                    </a:lnTo>
                    <a:lnTo>
                      <a:pt x="1530" y="1700"/>
                    </a:lnTo>
                    <a:lnTo>
                      <a:pt x="1537" y="1746"/>
                    </a:lnTo>
                    <a:lnTo>
                      <a:pt x="1542" y="1792"/>
                    </a:lnTo>
                    <a:lnTo>
                      <a:pt x="1547" y="1838"/>
                    </a:lnTo>
                    <a:lnTo>
                      <a:pt x="1553" y="1885"/>
                    </a:lnTo>
                    <a:lnTo>
                      <a:pt x="1557" y="1931"/>
                    </a:lnTo>
                    <a:lnTo>
                      <a:pt x="1561" y="1977"/>
                    </a:lnTo>
                    <a:lnTo>
                      <a:pt x="1566" y="2025"/>
                    </a:lnTo>
                    <a:lnTo>
                      <a:pt x="1432" y="2036"/>
                    </a:lnTo>
                    <a:lnTo>
                      <a:pt x="1429" y="1989"/>
                    </a:lnTo>
                    <a:lnTo>
                      <a:pt x="1425" y="1944"/>
                    </a:lnTo>
                    <a:lnTo>
                      <a:pt x="1419" y="1899"/>
                    </a:lnTo>
                    <a:lnTo>
                      <a:pt x="1415" y="1853"/>
                    </a:lnTo>
                    <a:lnTo>
                      <a:pt x="1410" y="1808"/>
                    </a:lnTo>
                    <a:lnTo>
                      <a:pt x="1404" y="1763"/>
                    </a:lnTo>
                    <a:lnTo>
                      <a:pt x="1398" y="1717"/>
                    </a:lnTo>
                    <a:lnTo>
                      <a:pt x="1391" y="1673"/>
                    </a:lnTo>
                    <a:lnTo>
                      <a:pt x="1385" y="1628"/>
                    </a:lnTo>
                    <a:lnTo>
                      <a:pt x="1378" y="1584"/>
                    </a:lnTo>
                    <a:lnTo>
                      <a:pt x="1371" y="1541"/>
                    </a:lnTo>
                    <a:lnTo>
                      <a:pt x="1363" y="1496"/>
                    </a:lnTo>
                    <a:lnTo>
                      <a:pt x="1360" y="1475"/>
                    </a:lnTo>
                    <a:lnTo>
                      <a:pt x="1356" y="1453"/>
                    </a:lnTo>
                    <a:lnTo>
                      <a:pt x="1351" y="1432"/>
                    </a:lnTo>
                    <a:lnTo>
                      <a:pt x="1347" y="1410"/>
                    </a:lnTo>
                    <a:lnTo>
                      <a:pt x="1338" y="1367"/>
                    </a:lnTo>
                    <a:lnTo>
                      <a:pt x="1330" y="1325"/>
                    </a:lnTo>
                    <a:lnTo>
                      <a:pt x="1325" y="1303"/>
                    </a:lnTo>
                    <a:lnTo>
                      <a:pt x="1321" y="1283"/>
                    </a:lnTo>
                    <a:lnTo>
                      <a:pt x="1317" y="1262"/>
                    </a:lnTo>
                    <a:lnTo>
                      <a:pt x="1311" y="1241"/>
                    </a:lnTo>
                    <a:lnTo>
                      <a:pt x="1306" y="1220"/>
                    </a:lnTo>
                    <a:lnTo>
                      <a:pt x="1302" y="1200"/>
                    </a:lnTo>
                    <a:lnTo>
                      <a:pt x="1296" y="1179"/>
                    </a:lnTo>
                    <a:lnTo>
                      <a:pt x="1292" y="1159"/>
                    </a:lnTo>
                    <a:lnTo>
                      <a:pt x="1287" y="1139"/>
                    </a:lnTo>
                    <a:lnTo>
                      <a:pt x="1281" y="1119"/>
                    </a:lnTo>
                    <a:lnTo>
                      <a:pt x="1276" y="1099"/>
                    </a:lnTo>
                    <a:lnTo>
                      <a:pt x="1270" y="1079"/>
                    </a:lnTo>
                    <a:lnTo>
                      <a:pt x="1265" y="1060"/>
                    </a:lnTo>
                    <a:lnTo>
                      <a:pt x="1260" y="1040"/>
                    </a:lnTo>
                    <a:lnTo>
                      <a:pt x="1254" y="1021"/>
                    </a:lnTo>
                    <a:lnTo>
                      <a:pt x="1249" y="1001"/>
                    </a:lnTo>
                    <a:lnTo>
                      <a:pt x="1244" y="983"/>
                    </a:lnTo>
                    <a:lnTo>
                      <a:pt x="1237" y="964"/>
                    </a:lnTo>
                    <a:lnTo>
                      <a:pt x="1232" y="945"/>
                    </a:lnTo>
                    <a:lnTo>
                      <a:pt x="1225" y="926"/>
                    </a:lnTo>
                    <a:lnTo>
                      <a:pt x="1219" y="907"/>
                    </a:lnTo>
                    <a:lnTo>
                      <a:pt x="1213" y="889"/>
                    </a:lnTo>
                    <a:lnTo>
                      <a:pt x="1207" y="871"/>
                    </a:lnTo>
                    <a:lnTo>
                      <a:pt x="1200" y="852"/>
                    </a:lnTo>
                    <a:lnTo>
                      <a:pt x="1195" y="835"/>
                    </a:lnTo>
                    <a:lnTo>
                      <a:pt x="1189" y="817"/>
                    </a:lnTo>
                    <a:lnTo>
                      <a:pt x="1181" y="800"/>
                    </a:lnTo>
                    <a:lnTo>
                      <a:pt x="1175" y="782"/>
                    </a:lnTo>
                    <a:lnTo>
                      <a:pt x="1168" y="765"/>
                    </a:lnTo>
                    <a:lnTo>
                      <a:pt x="1162" y="748"/>
                    </a:lnTo>
                    <a:lnTo>
                      <a:pt x="1155" y="732"/>
                    </a:lnTo>
                    <a:lnTo>
                      <a:pt x="1149" y="714"/>
                    </a:lnTo>
                    <a:lnTo>
                      <a:pt x="1141" y="698"/>
                    </a:lnTo>
                    <a:lnTo>
                      <a:pt x="1135" y="682"/>
                    </a:lnTo>
                    <a:lnTo>
                      <a:pt x="1127" y="666"/>
                    </a:lnTo>
                    <a:lnTo>
                      <a:pt x="1121" y="650"/>
                    </a:lnTo>
                    <a:lnTo>
                      <a:pt x="1113" y="635"/>
                    </a:lnTo>
                    <a:lnTo>
                      <a:pt x="1106" y="618"/>
                    </a:lnTo>
                    <a:lnTo>
                      <a:pt x="1098" y="603"/>
                    </a:lnTo>
                    <a:lnTo>
                      <a:pt x="1092" y="588"/>
                    </a:lnTo>
                    <a:lnTo>
                      <a:pt x="1084" y="573"/>
                    </a:lnTo>
                    <a:lnTo>
                      <a:pt x="1076" y="559"/>
                    </a:lnTo>
                    <a:lnTo>
                      <a:pt x="1069" y="544"/>
                    </a:lnTo>
                    <a:lnTo>
                      <a:pt x="1061" y="530"/>
                    </a:lnTo>
                    <a:lnTo>
                      <a:pt x="1054" y="516"/>
                    </a:lnTo>
                    <a:lnTo>
                      <a:pt x="1045" y="502"/>
                    </a:lnTo>
                    <a:lnTo>
                      <a:pt x="1038" y="488"/>
                    </a:lnTo>
                    <a:lnTo>
                      <a:pt x="1030" y="475"/>
                    </a:lnTo>
                    <a:lnTo>
                      <a:pt x="1022" y="462"/>
                    </a:lnTo>
                    <a:lnTo>
                      <a:pt x="1014" y="449"/>
                    </a:lnTo>
                    <a:lnTo>
                      <a:pt x="1005" y="436"/>
                    </a:lnTo>
                    <a:lnTo>
                      <a:pt x="998" y="423"/>
                    </a:lnTo>
                    <a:lnTo>
                      <a:pt x="989" y="411"/>
                    </a:lnTo>
                    <a:lnTo>
                      <a:pt x="982" y="399"/>
                    </a:lnTo>
                    <a:lnTo>
                      <a:pt x="973" y="388"/>
                    </a:lnTo>
                    <a:lnTo>
                      <a:pt x="964" y="376"/>
                    </a:lnTo>
                    <a:lnTo>
                      <a:pt x="957" y="365"/>
                    </a:lnTo>
                    <a:lnTo>
                      <a:pt x="948" y="354"/>
                    </a:lnTo>
                    <a:lnTo>
                      <a:pt x="940" y="343"/>
                    </a:lnTo>
                    <a:lnTo>
                      <a:pt x="931" y="333"/>
                    </a:lnTo>
                    <a:lnTo>
                      <a:pt x="922" y="323"/>
                    </a:lnTo>
                    <a:lnTo>
                      <a:pt x="914" y="312"/>
                    </a:lnTo>
                    <a:lnTo>
                      <a:pt x="905" y="302"/>
                    </a:lnTo>
                    <a:lnTo>
                      <a:pt x="897" y="293"/>
                    </a:lnTo>
                    <a:lnTo>
                      <a:pt x="887" y="284"/>
                    </a:lnTo>
                    <a:lnTo>
                      <a:pt x="878" y="275"/>
                    </a:lnTo>
                    <a:lnTo>
                      <a:pt x="870" y="266"/>
                    </a:lnTo>
                    <a:lnTo>
                      <a:pt x="861" y="258"/>
                    </a:lnTo>
                    <a:lnTo>
                      <a:pt x="851" y="249"/>
                    </a:lnTo>
                    <a:lnTo>
                      <a:pt x="843" y="242"/>
                    </a:lnTo>
                    <a:lnTo>
                      <a:pt x="834" y="234"/>
                    </a:lnTo>
                    <a:lnTo>
                      <a:pt x="824" y="227"/>
                    </a:lnTo>
                    <a:lnTo>
                      <a:pt x="816" y="220"/>
                    </a:lnTo>
                    <a:lnTo>
                      <a:pt x="806" y="213"/>
                    </a:lnTo>
                    <a:lnTo>
                      <a:pt x="797" y="206"/>
                    </a:lnTo>
                    <a:lnTo>
                      <a:pt x="788" y="201"/>
                    </a:lnTo>
                    <a:lnTo>
                      <a:pt x="779" y="194"/>
                    </a:lnTo>
                    <a:lnTo>
                      <a:pt x="769" y="189"/>
                    </a:lnTo>
                    <a:lnTo>
                      <a:pt x="761" y="184"/>
                    </a:lnTo>
                    <a:lnTo>
                      <a:pt x="751" y="178"/>
                    </a:lnTo>
                    <a:lnTo>
                      <a:pt x="742" y="174"/>
                    </a:lnTo>
                    <a:lnTo>
                      <a:pt x="733" y="169"/>
                    </a:lnTo>
                    <a:lnTo>
                      <a:pt x="723" y="164"/>
                    </a:lnTo>
                    <a:lnTo>
                      <a:pt x="713" y="161"/>
                    </a:lnTo>
                    <a:lnTo>
                      <a:pt x="705" y="157"/>
                    </a:lnTo>
                    <a:lnTo>
                      <a:pt x="695" y="153"/>
                    </a:lnTo>
                    <a:lnTo>
                      <a:pt x="685" y="150"/>
                    </a:lnTo>
                    <a:lnTo>
                      <a:pt x="676" y="147"/>
                    </a:lnTo>
                    <a:lnTo>
                      <a:pt x="667" y="145"/>
                    </a:lnTo>
                    <a:lnTo>
                      <a:pt x="656" y="143"/>
                    </a:lnTo>
                    <a:lnTo>
                      <a:pt x="646" y="141"/>
                    </a:lnTo>
                    <a:lnTo>
                      <a:pt x="637" y="138"/>
                    </a:lnTo>
                    <a:lnTo>
                      <a:pt x="627" y="137"/>
                    </a:lnTo>
                    <a:lnTo>
                      <a:pt x="617" y="136"/>
                    </a:lnTo>
                    <a:lnTo>
                      <a:pt x="608" y="135"/>
                    </a:lnTo>
                    <a:lnTo>
                      <a:pt x="598" y="134"/>
                    </a:lnTo>
                    <a:lnTo>
                      <a:pt x="606" y="134"/>
                    </a:lnTo>
                    <a:close/>
                    <a:moveTo>
                      <a:pt x="68" y="824"/>
                    </a:moveTo>
                    <a:lnTo>
                      <a:pt x="20" y="699"/>
                    </a:lnTo>
                    <a:lnTo>
                      <a:pt x="14" y="701"/>
                    </a:lnTo>
                    <a:lnTo>
                      <a:pt x="8" y="705"/>
                    </a:lnTo>
                    <a:lnTo>
                      <a:pt x="5" y="708"/>
                    </a:lnTo>
                    <a:lnTo>
                      <a:pt x="3" y="709"/>
                    </a:lnTo>
                    <a:lnTo>
                      <a:pt x="1" y="711"/>
                    </a:lnTo>
                    <a:lnTo>
                      <a:pt x="0" y="713"/>
                    </a:lnTo>
                    <a:lnTo>
                      <a:pt x="0" y="713"/>
                    </a:lnTo>
                    <a:lnTo>
                      <a:pt x="0" y="713"/>
                    </a:lnTo>
                    <a:lnTo>
                      <a:pt x="0" y="713"/>
                    </a:lnTo>
                    <a:lnTo>
                      <a:pt x="1" y="711"/>
                    </a:lnTo>
                    <a:lnTo>
                      <a:pt x="2" y="710"/>
                    </a:lnTo>
                    <a:lnTo>
                      <a:pt x="2" y="709"/>
                    </a:lnTo>
                    <a:lnTo>
                      <a:pt x="4" y="705"/>
                    </a:lnTo>
                    <a:lnTo>
                      <a:pt x="7" y="699"/>
                    </a:lnTo>
                    <a:lnTo>
                      <a:pt x="10" y="693"/>
                    </a:lnTo>
                    <a:lnTo>
                      <a:pt x="13" y="685"/>
                    </a:lnTo>
                    <a:lnTo>
                      <a:pt x="16" y="677"/>
                    </a:lnTo>
                    <a:lnTo>
                      <a:pt x="19" y="668"/>
                    </a:lnTo>
                    <a:lnTo>
                      <a:pt x="27" y="647"/>
                    </a:lnTo>
                    <a:lnTo>
                      <a:pt x="35" y="624"/>
                    </a:lnTo>
                    <a:lnTo>
                      <a:pt x="44" y="599"/>
                    </a:lnTo>
                    <a:lnTo>
                      <a:pt x="53" y="572"/>
                    </a:lnTo>
                    <a:lnTo>
                      <a:pt x="58" y="558"/>
                    </a:lnTo>
                    <a:lnTo>
                      <a:pt x="63" y="544"/>
                    </a:lnTo>
                    <a:lnTo>
                      <a:pt x="69" y="529"/>
                    </a:lnTo>
                    <a:lnTo>
                      <a:pt x="74" y="514"/>
                    </a:lnTo>
                    <a:lnTo>
                      <a:pt x="81" y="499"/>
                    </a:lnTo>
                    <a:lnTo>
                      <a:pt x="86" y="482"/>
                    </a:lnTo>
                    <a:lnTo>
                      <a:pt x="93" y="467"/>
                    </a:lnTo>
                    <a:lnTo>
                      <a:pt x="99" y="451"/>
                    </a:lnTo>
                    <a:lnTo>
                      <a:pt x="105" y="435"/>
                    </a:lnTo>
                    <a:lnTo>
                      <a:pt x="113" y="419"/>
                    </a:lnTo>
                    <a:lnTo>
                      <a:pt x="121" y="402"/>
                    </a:lnTo>
                    <a:lnTo>
                      <a:pt x="128" y="385"/>
                    </a:lnTo>
                    <a:lnTo>
                      <a:pt x="137" y="369"/>
                    </a:lnTo>
                    <a:lnTo>
                      <a:pt x="144" y="352"/>
                    </a:lnTo>
                    <a:lnTo>
                      <a:pt x="153" y="336"/>
                    </a:lnTo>
                    <a:lnTo>
                      <a:pt x="161" y="320"/>
                    </a:lnTo>
                    <a:lnTo>
                      <a:pt x="167" y="311"/>
                    </a:lnTo>
                    <a:lnTo>
                      <a:pt x="171" y="303"/>
                    </a:lnTo>
                    <a:lnTo>
                      <a:pt x="175" y="295"/>
                    </a:lnTo>
                    <a:lnTo>
                      <a:pt x="181" y="286"/>
                    </a:lnTo>
                    <a:lnTo>
                      <a:pt x="185" y="279"/>
                    </a:lnTo>
                    <a:lnTo>
                      <a:pt x="191" y="270"/>
                    </a:lnTo>
                    <a:lnTo>
                      <a:pt x="196" y="262"/>
                    </a:lnTo>
                    <a:lnTo>
                      <a:pt x="201" y="254"/>
                    </a:lnTo>
                    <a:lnTo>
                      <a:pt x="207" y="246"/>
                    </a:lnTo>
                    <a:lnTo>
                      <a:pt x="212" y="239"/>
                    </a:lnTo>
                    <a:lnTo>
                      <a:pt x="218" y="230"/>
                    </a:lnTo>
                    <a:lnTo>
                      <a:pt x="223" y="222"/>
                    </a:lnTo>
                    <a:lnTo>
                      <a:pt x="229" y="215"/>
                    </a:lnTo>
                    <a:lnTo>
                      <a:pt x="235" y="206"/>
                    </a:lnTo>
                    <a:lnTo>
                      <a:pt x="241" y="199"/>
                    </a:lnTo>
                    <a:lnTo>
                      <a:pt x="247" y="191"/>
                    </a:lnTo>
                    <a:lnTo>
                      <a:pt x="253" y="184"/>
                    </a:lnTo>
                    <a:lnTo>
                      <a:pt x="260" y="176"/>
                    </a:lnTo>
                    <a:lnTo>
                      <a:pt x="266" y="170"/>
                    </a:lnTo>
                    <a:lnTo>
                      <a:pt x="272" y="162"/>
                    </a:lnTo>
                    <a:lnTo>
                      <a:pt x="279" y="155"/>
                    </a:lnTo>
                    <a:lnTo>
                      <a:pt x="285" y="148"/>
                    </a:lnTo>
                    <a:lnTo>
                      <a:pt x="293" y="141"/>
                    </a:lnTo>
                    <a:lnTo>
                      <a:pt x="301" y="134"/>
                    </a:lnTo>
                    <a:lnTo>
                      <a:pt x="307" y="128"/>
                    </a:lnTo>
                    <a:lnTo>
                      <a:pt x="315" y="120"/>
                    </a:lnTo>
                    <a:lnTo>
                      <a:pt x="322" y="114"/>
                    </a:lnTo>
                    <a:lnTo>
                      <a:pt x="330" y="107"/>
                    </a:lnTo>
                    <a:lnTo>
                      <a:pt x="337" y="101"/>
                    </a:lnTo>
                    <a:lnTo>
                      <a:pt x="345" y="95"/>
                    </a:lnTo>
                    <a:lnTo>
                      <a:pt x="353" y="89"/>
                    </a:lnTo>
                    <a:lnTo>
                      <a:pt x="361" y="83"/>
                    </a:lnTo>
                    <a:lnTo>
                      <a:pt x="369" y="77"/>
                    </a:lnTo>
                    <a:lnTo>
                      <a:pt x="377" y="73"/>
                    </a:lnTo>
                    <a:lnTo>
                      <a:pt x="386" y="66"/>
                    </a:lnTo>
                    <a:lnTo>
                      <a:pt x="395" y="62"/>
                    </a:lnTo>
                    <a:lnTo>
                      <a:pt x="404" y="56"/>
                    </a:lnTo>
                    <a:lnTo>
                      <a:pt x="413" y="51"/>
                    </a:lnTo>
                    <a:lnTo>
                      <a:pt x="421" y="47"/>
                    </a:lnTo>
                    <a:lnTo>
                      <a:pt x="431" y="42"/>
                    </a:lnTo>
                    <a:lnTo>
                      <a:pt x="441" y="38"/>
                    </a:lnTo>
                    <a:lnTo>
                      <a:pt x="450" y="34"/>
                    </a:lnTo>
                    <a:lnTo>
                      <a:pt x="459" y="29"/>
                    </a:lnTo>
                    <a:lnTo>
                      <a:pt x="470" y="26"/>
                    </a:lnTo>
                    <a:lnTo>
                      <a:pt x="479" y="23"/>
                    </a:lnTo>
                    <a:lnTo>
                      <a:pt x="489" y="20"/>
                    </a:lnTo>
                    <a:lnTo>
                      <a:pt x="500" y="16"/>
                    </a:lnTo>
                    <a:lnTo>
                      <a:pt x="510" y="13"/>
                    </a:lnTo>
                    <a:lnTo>
                      <a:pt x="520" y="11"/>
                    </a:lnTo>
                    <a:lnTo>
                      <a:pt x="531" y="9"/>
                    </a:lnTo>
                    <a:lnTo>
                      <a:pt x="542" y="7"/>
                    </a:lnTo>
                    <a:lnTo>
                      <a:pt x="553" y="5"/>
                    </a:lnTo>
                    <a:lnTo>
                      <a:pt x="563" y="4"/>
                    </a:lnTo>
                    <a:lnTo>
                      <a:pt x="575" y="2"/>
                    </a:lnTo>
                    <a:lnTo>
                      <a:pt x="586" y="1"/>
                    </a:lnTo>
                    <a:lnTo>
                      <a:pt x="598" y="0"/>
                    </a:lnTo>
                    <a:lnTo>
                      <a:pt x="606" y="134"/>
                    </a:lnTo>
                    <a:lnTo>
                      <a:pt x="597" y="135"/>
                    </a:lnTo>
                    <a:lnTo>
                      <a:pt x="589" y="135"/>
                    </a:lnTo>
                    <a:lnTo>
                      <a:pt x="581" y="136"/>
                    </a:lnTo>
                    <a:lnTo>
                      <a:pt x="573" y="137"/>
                    </a:lnTo>
                    <a:lnTo>
                      <a:pt x="566" y="138"/>
                    </a:lnTo>
                    <a:lnTo>
                      <a:pt x="558" y="141"/>
                    </a:lnTo>
                    <a:lnTo>
                      <a:pt x="551" y="142"/>
                    </a:lnTo>
                    <a:lnTo>
                      <a:pt x="543" y="144"/>
                    </a:lnTo>
                    <a:lnTo>
                      <a:pt x="535" y="146"/>
                    </a:lnTo>
                    <a:lnTo>
                      <a:pt x="529" y="147"/>
                    </a:lnTo>
                    <a:lnTo>
                      <a:pt x="521" y="150"/>
                    </a:lnTo>
                    <a:lnTo>
                      <a:pt x="515" y="152"/>
                    </a:lnTo>
                    <a:lnTo>
                      <a:pt x="509" y="155"/>
                    </a:lnTo>
                    <a:lnTo>
                      <a:pt x="501" y="158"/>
                    </a:lnTo>
                    <a:lnTo>
                      <a:pt x="495" y="160"/>
                    </a:lnTo>
                    <a:lnTo>
                      <a:pt x="488" y="163"/>
                    </a:lnTo>
                    <a:lnTo>
                      <a:pt x="482" y="166"/>
                    </a:lnTo>
                    <a:lnTo>
                      <a:pt x="475" y="170"/>
                    </a:lnTo>
                    <a:lnTo>
                      <a:pt x="469" y="173"/>
                    </a:lnTo>
                    <a:lnTo>
                      <a:pt x="462" y="177"/>
                    </a:lnTo>
                    <a:lnTo>
                      <a:pt x="457" y="180"/>
                    </a:lnTo>
                    <a:lnTo>
                      <a:pt x="450" y="185"/>
                    </a:lnTo>
                    <a:lnTo>
                      <a:pt x="444" y="189"/>
                    </a:lnTo>
                    <a:lnTo>
                      <a:pt x="438" y="192"/>
                    </a:lnTo>
                    <a:lnTo>
                      <a:pt x="432" y="197"/>
                    </a:lnTo>
                    <a:lnTo>
                      <a:pt x="427" y="201"/>
                    </a:lnTo>
                    <a:lnTo>
                      <a:pt x="420" y="206"/>
                    </a:lnTo>
                    <a:lnTo>
                      <a:pt x="415" y="211"/>
                    </a:lnTo>
                    <a:lnTo>
                      <a:pt x="409" y="215"/>
                    </a:lnTo>
                    <a:lnTo>
                      <a:pt x="403" y="220"/>
                    </a:lnTo>
                    <a:lnTo>
                      <a:pt x="398" y="226"/>
                    </a:lnTo>
                    <a:lnTo>
                      <a:pt x="392" y="231"/>
                    </a:lnTo>
                    <a:lnTo>
                      <a:pt x="387" y="235"/>
                    </a:lnTo>
                    <a:lnTo>
                      <a:pt x="381" y="241"/>
                    </a:lnTo>
                    <a:lnTo>
                      <a:pt x="376" y="246"/>
                    </a:lnTo>
                    <a:lnTo>
                      <a:pt x="372" y="253"/>
                    </a:lnTo>
                    <a:lnTo>
                      <a:pt x="366" y="258"/>
                    </a:lnTo>
                    <a:lnTo>
                      <a:pt x="361" y="265"/>
                    </a:lnTo>
                    <a:lnTo>
                      <a:pt x="355" y="270"/>
                    </a:lnTo>
                    <a:lnTo>
                      <a:pt x="351" y="276"/>
                    </a:lnTo>
                    <a:lnTo>
                      <a:pt x="346" y="282"/>
                    </a:lnTo>
                    <a:lnTo>
                      <a:pt x="340" y="288"/>
                    </a:lnTo>
                    <a:lnTo>
                      <a:pt x="336" y="295"/>
                    </a:lnTo>
                    <a:lnTo>
                      <a:pt x="332" y="301"/>
                    </a:lnTo>
                    <a:lnTo>
                      <a:pt x="326" y="308"/>
                    </a:lnTo>
                    <a:lnTo>
                      <a:pt x="322" y="314"/>
                    </a:lnTo>
                    <a:lnTo>
                      <a:pt x="318" y="321"/>
                    </a:lnTo>
                    <a:lnTo>
                      <a:pt x="313" y="327"/>
                    </a:lnTo>
                    <a:lnTo>
                      <a:pt x="309" y="335"/>
                    </a:lnTo>
                    <a:lnTo>
                      <a:pt x="304" y="341"/>
                    </a:lnTo>
                    <a:lnTo>
                      <a:pt x="299" y="349"/>
                    </a:lnTo>
                    <a:lnTo>
                      <a:pt x="295" y="355"/>
                    </a:lnTo>
                    <a:lnTo>
                      <a:pt x="291" y="363"/>
                    </a:lnTo>
                    <a:lnTo>
                      <a:pt x="288" y="369"/>
                    </a:lnTo>
                    <a:lnTo>
                      <a:pt x="283" y="377"/>
                    </a:lnTo>
                    <a:lnTo>
                      <a:pt x="279" y="383"/>
                    </a:lnTo>
                    <a:lnTo>
                      <a:pt x="271" y="398"/>
                    </a:lnTo>
                    <a:lnTo>
                      <a:pt x="264" y="413"/>
                    </a:lnTo>
                    <a:lnTo>
                      <a:pt x="256" y="427"/>
                    </a:lnTo>
                    <a:lnTo>
                      <a:pt x="249" y="443"/>
                    </a:lnTo>
                    <a:lnTo>
                      <a:pt x="242" y="458"/>
                    </a:lnTo>
                    <a:lnTo>
                      <a:pt x="236" y="473"/>
                    </a:lnTo>
                    <a:lnTo>
                      <a:pt x="229" y="488"/>
                    </a:lnTo>
                    <a:lnTo>
                      <a:pt x="223" y="503"/>
                    </a:lnTo>
                    <a:lnTo>
                      <a:pt x="216" y="517"/>
                    </a:lnTo>
                    <a:lnTo>
                      <a:pt x="211" y="532"/>
                    </a:lnTo>
                    <a:lnTo>
                      <a:pt x="205" y="546"/>
                    </a:lnTo>
                    <a:lnTo>
                      <a:pt x="199" y="561"/>
                    </a:lnTo>
                    <a:lnTo>
                      <a:pt x="194" y="575"/>
                    </a:lnTo>
                    <a:lnTo>
                      <a:pt x="190" y="589"/>
                    </a:lnTo>
                    <a:lnTo>
                      <a:pt x="184" y="603"/>
                    </a:lnTo>
                    <a:lnTo>
                      <a:pt x="180" y="617"/>
                    </a:lnTo>
                    <a:lnTo>
                      <a:pt x="170" y="643"/>
                    </a:lnTo>
                    <a:lnTo>
                      <a:pt x="161" y="668"/>
                    </a:lnTo>
                    <a:lnTo>
                      <a:pt x="153" y="692"/>
                    </a:lnTo>
                    <a:lnTo>
                      <a:pt x="145" y="713"/>
                    </a:lnTo>
                    <a:lnTo>
                      <a:pt x="141" y="724"/>
                    </a:lnTo>
                    <a:lnTo>
                      <a:pt x="138" y="734"/>
                    </a:lnTo>
                    <a:lnTo>
                      <a:pt x="133" y="743"/>
                    </a:lnTo>
                    <a:lnTo>
                      <a:pt x="130" y="753"/>
                    </a:lnTo>
                    <a:lnTo>
                      <a:pt x="126" y="762"/>
                    </a:lnTo>
                    <a:lnTo>
                      <a:pt x="122" y="769"/>
                    </a:lnTo>
                    <a:lnTo>
                      <a:pt x="118" y="775"/>
                    </a:lnTo>
                    <a:lnTo>
                      <a:pt x="116" y="779"/>
                    </a:lnTo>
                    <a:lnTo>
                      <a:pt x="114" y="783"/>
                    </a:lnTo>
                    <a:lnTo>
                      <a:pt x="112" y="788"/>
                    </a:lnTo>
                    <a:lnTo>
                      <a:pt x="109" y="792"/>
                    </a:lnTo>
                    <a:lnTo>
                      <a:pt x="105" y="796"/>
                    </a:lnTo>
                    <a:lnTo>
                      <a:pt x="101" y="801"/>
                    </a:lnTo>
                    <a:lnTo>
                      <a:pt x="96" y="806"/>
                    </a:lnTo>
                    <a:lnTo>
                      <a:pt x="91" y="810"/>
                    </a:lnTo>
                    <a:lnTo>
                      <a:pt x="85" y="816"/>
                    </a:lnTo>
                    <a:lnTo>
                      <a:pt x="76" y="821"/>
                    </a:lnTo>
                    <a:lnTo>
                      <a:pt x="68" y="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8" name="Freeform 678"/>
              <p:cNvSpPr>
                <a:spLocks noEditPoints="1"/>
              </p:cNvSpPr>
              <p:nvPr/>
            </p:nvSpPr>
            <p:spPr bwMode="auto">
              <a:xfrm>
                <a:off x="4167" y="1796"/>
                <a:ext cx="165" cy="450"/>
              </a:xfrm>
              <a:custGeom>
                <a:avLst/>
                <a:gdLst/>
                <a:ahLst/>
                <a:cxnLst>
                  <a:cxn ang="0">
                    <a:pos x="346" y="4039"/>
                  </a:cxn>
                  <a:cxn ang="0">
                    <a:pos x="206" y="4009"/>
                  </a:cxn>
                  <a:cxn ang="0">
                    <a:pos x="98" y="3963"/>
                  </a:cxn>
                  <a:cxn ang="0">
                    <a:pos x="40" y="3919"/>
                  </a:cxn>
                  <a:cxn ang="0">
                    <a:pos x="1" y="3856"/>
                  </a:cxn>
                  <a:cxn ang="0">
                    <a:pos x="134" y="3822"/>
                  </a:cxn>
                  <a:cxn ang="0">
                    <a:pos x="155" y="3841"/>
                  </a:cxn>
                  <a:cxn ang="0">
                    <a:pos x="222" y="3873"/>
                  </a:cxn>
                  <a:cxn ang="0">
                    <a:pos x="333" y="3901"/>
                  </a:cxn>
                  <a:cxn ang="0">
                    <a:pos x="496" y="3919"/>
                  </a:cxn>
                  <a:cxn ang="0">
                    <a:pos x="1484" y="2285"/>
                  </a:cxn>
                  <a:cxn ang="0">
                    <a:pos x="1461" y="2610"/>
                  </a:cxn>
                  <a:cxn ang="0">
                    <a:pos x="1405" y="2920"/>
                  </a:cxn>
                  <a:cxn ang="0">
                    <a:pos x="1319" y="3209"/>
                  </a:cxn>
                  <a:cxn ang="0">
                    <a:pos x="1207" y="3468"/>
                  </a:cxn>
                  <a:cxn ang="0">
                    <a:pos x="1073" y="3690"/>
                  </a:cxn>
                  <a:cxn ang="0">
                    <a:pos x="919" y="3867"/>
                  </a:cxn>
                  <a:cxn ang="0">
                    <a:pos x="754" y="3988"/>
                  </a:cxn>
                  <a:cxn ang="0">
                    <a:pos x="663" y="4028"/>
                  </a:cxn>
                  <a:cxn ang="0">
                    <a:pos x="567" y="4050"/>
                  </a:cxn>
                  <a:cxn ang="0">
                    <a:pos x="506" y="3919"/>
                  </a:cxn>
                  <a:cxn ang="0">
                    <a:pos x="575" y="3913"/>
                  </a:cxn>
                  <a:cxn ang="0">
                    <a:pos x="645" y="3892"/>
                  </a:cxn>
                  <a:cxn ang="0">
                    <a:pos x="737" y="3842"/>
                  </a:cxn>
                  <a:cxn ang="0">
                    <a:pos x="878" y="3720"/>
                  </a:cxn>
                  <a:cxn ang="0">
                    <a:pos x="1011" y="3544"/>
                  </a:cxn>
                  <a:cxn ang="0">
                    <a:pos x="1128" y="3325"/>
                  </a:cxn>
                  <a:cxn ang="0">
                    <a:pos x="1225" y="3069"/>
                  </a:cxn>
                  <a:cxn ang="0">
                    <a:pos x="1298" y="2785"/>
                  </a:cxn>
                  <a:cxn ang="0">
                    <a:pos x="1341" y="2484"/>
                  </a:cxn>
                  <a:cxn ang="0">
                    <a:pos x="1349" y="2172"/>
                  </a:cxn>
                  <a:cxn ang="0">
                    <a:pos x="582" y="9"/>
                  </a:cxn>
                  <a:cxn ang="0">
                    <a:pos x="759" y="81"/>
                  </a:cxn>
                  <a:cxn ang="0">
                    <a:pos x="912" y="213"/>
                  </a:cxn>
                  <a:cxn ang="0">
                    <a:pos x="1044" y="392"/>
                  </a:cxn>
                  <a:cxn ang="0">
                    <a:pos x="1159" y="612"/>
                  </a:cxn>
                  <a:cxn ang="0">
                    <a:pos x="1255" y="867"/>
                  </a:cxn>
                  <a:cxn ang="0">
                    <a:pos x="1335" y="1148"/>
                  </a:cxn>
                  <a:cxn ang="0">
                    <a:pos x="1412" y="1518"/>
                  </a:cxn>
                  <a:cxn ang="0">
                    <a:pos x="1333" y="1944"/>
                  </a:cxn>
                  <a:cxn ang="0">
                    <a:pos x="1255" y="1410"/>
                  </a:cxn>
                  <a:cxn ang="0">
                    <a:pos x="1179" y="1080"/>
                  </a:cxn>
                  <a:cxn ang="0">
                    <a:pos x="1096" y="818"/>
                  </a:cxn>
                  <a:cxn ang="0">
                    <a:pos x="1000" y="588"/>
                  </a:cxn>
                  <a:cxn ang="0">
                    <a:pos x="889" y="399"/>
                  </a:cxn>
                  <a:cxn ang="0">
                    <a:pos x="769" y="258"/>
                  </a:cxn>
                  <a:cxn ang="0">
                    <a:pos x="641" y="170"/>
                  </a:cxn>
                  <a:cxn ang="0">
                    <a:pos x="506" y="134"/>
                  </a:cxn>
                  <a:cxn ang="0">
                    <a:pos x="35" y="676"/>
                  </a:cxn>
                  <a:cxn ang="0">
                    <a:pos x="67" y="509"/>
                  </a:cxn>
                  <a:cxn ang="0">
                    <a:pos x="117" y="319"/>
                  </a:cxn>
                  <a:cxn ang="0">
                    <a:pos x="168" y="210"/>
                  </a:cxn>
                  <a:cxn ang="0">
                    <a:pos x="245" y="111"/>
                  </a:cxn>
                  <a:cxn ang="0">
                    <a:pos x="353" y="37"/>
                  </a:cxn>
                  <a:cxn ang="0">
                    <a:pos x="495" y="1"/>
                  </a:cxn>
                  <a:cxn ang="0">
                    <a:pos x="427" y="151"/>
                  </a:cxn>
                  <a:cxn ang="0">
                    <a:pos x="351" y="196"/>
                  </a:cxn>
                  <a:cxn ang="0">
                    <a:pos x="294" y="261"/>
                  </a:cxn>
                  <a:cxn ang="0">
                    <a:pos x="250" y="344"/>
                  </a:cxn>
                  <a:cxn ang="0">
                    <a:pos x="207" y="493"/>
                  </a:cxn>
                  <a:cxn ang="0">
                    <a:pos x="168" y="703"/>
                  </a:cxn>
                  <a:cxn ang="0">
                    <a:pos x="109" y="781"/>
                  </a:cxn>
                </a:cxnLst>
                <a:rect l="0" t="0" r="r" b="b"/>
                <a:pathLst>
                  <a:path w="1484" h="4053">
                    <a:moveTo>
                      <a:pt x="497" y="3919"/>
                    </a:moveTo>
                    <a:lnTo>
                      <a:pt x="490" y="4053"/>
                    </a:lnTo>
                    <a:lnTo>
                      <a:pt x="491" y="4053"/>
                    </a:lnTo>
                    <a:lnTo>
                      <a:pt x="483" y="4053"/>
                    </a:lnTo>
                    <a:lnTo>
                      <a:pt x="474" y="4052"/>
                    </a:lnTo>
                    <a:lnTo>
                      <a:pt x="463" y="4052"/>
                    </a:lnTo>
                    <a:lnTo>
                      <a:pt x="453" y="4051"/>
                    </a:lnTo>
                    <a:lnTo>
                      <a:pt x="440" y="4050"/>
                    </a:lnTo>
                    <a:lnTo>
                      <a:pt x="426" y="4048"/>
                    </a:lnTo>
                    <a:lnTo>
                      <a:pt x="412" y="4047"/>
                    </a:lnTo>
                    <a:lnTo>
                      <a:pt x="395" y="4045"/>
                    </a:lnTo>
                    <a:lnTo>
                      <a:pt x="380" y="4043"/>
                    </a:lnTo>
                    <a:lnTo>
                      <a:pt x="363" y="4041"/>
                    </a:lnTo>
                    <a:lnTo>
                      <a:pt x="346" y="4039"/>
                    </a:lnTo>
                    <a:lnTo>
                      <a:pt x="328" y="4036"/>
                    </a:lnTo>
                    <a:lnTo>
                      <a:pt x="319" y="4034"/>
                    </a:lnTo>
                    <a:lnTo>
                      <a:pt x="309" y="4032"/>
                    </a:lnTo>
                    <a:lnTo>
                      <a:pt x="300" y="4031"/>
                    </a:lnTo>
                    <a:lnTo>
                      <a:pt x="291" y="4029"/>
                    </a:lnTo>
                    <a:lnTo>
                      <a:pt x="281" y="4027"/>
                    </a:lnTo>
                    <a:lnTo>
                      <a:pt x="272" y="4025"/>
                    </a:lnTo>
                    <a:lnTo>
                      <a:pt x="262" y="4023"/>
                    </a:lnTo>
                    <a:lnTo>
                      <a:pt x="253" y="4020"/>
                    </a:lnTo>
                    <a:lnTo>
                      <a:pt x="243" y="4018"/>
                    </a:lnTo>
                    <a:lnTo>
                      <a:pt x="234" y="4016"/>
                    </a:lnTo>
                    <a:lnTo>
                      <a:pt x="224" y="4013"/>
                    </a:lnTo>
                    <a:lnTo>
                      <a:pt x="215" y="4011"/>
                    </a:lnTo>
                    <a:lnTo>
                      <a:pt x="206" y="4009"/>
                    </a:lnTo>
                    <a:lnTo>
                      <a:pt x="196" y="4005"/>
                    </a:lnTo>
                    <a:lnTo>
                      <a:pt x="186" y="4002"/>
                    </a:lnTo>
                    <a:lnTo>
                      <a:pt x="178" y="3999"/>
                    </a:lnTo>
                    <a:lnTo>
                      <a:pt x="168" y="3996"/>
                    </a:lnTo>
                    <a:lnTo>
                      <a:pt x="159" y="3992"/>
                    </a:lnTo>
                    <a:lnTo>
                      <a:pt x="150" y="3988"/>
                    </a:lnTo>
                    <a:lnTo>
                      <a:pt x="141" y="3985"/>
                    </a:lnTo>
                    <a:lnTo>
                      <a:pt x="132" y="3982"/>
                    </a:lnTo>
                    <a:lnTo>
                      <a:pt x="124" y="3977"/>
                    </a:lnTo>
                    <a:lnTo>
                      <a:pt x="118" y="3975"/>
                    </a:lnTo>
                    <a:lnTo>
                      <a:pt x="114" y="3973"/>
                    </a:lnTo>
                    <a:lnTo>
                      <a:pt x="110" y="3970"/>
                    </a:lnTo>
                    <a:lnTo>
                      <a:pt x="106" y="3968"/>
                    </a:lnTo>
                    <a:lnTo>
                      <a:pt x="98" y="3963"/>
                    </a:lnTo>
                    <a:lnTo>
                      <a:pt x="89" y="3959"/>
                    </a:lnTo>
                    <a:lnTo>
                      <a:pt x="85" y="3956"/>
                    </a:lnTo>
                    <a:lnTo>
                      <a:pt x="82" y="3954"/>
                    </a:lnTo>
                    <a:lnTo>
                      <a:pt x="76" y="3950"/>
                    </a:lnTo>
                    <a:lnTo>
                      <a:pt x="73" y="3947"/>
                    </a:lnTo>
                    <a:lnTo>
                      <a:pt x="70" y="3945"/>
                    </a:lnTo>
                    <a:lnTo>
                      <a:pt x="66" y="3942"/>
                    </a:lnTo>
                    <a:lnTo>
                      <a:pt x="61" y="3938"/>
                    </a:lnTo>
                    <a:lnTo>
                      <a:pt x="58" y="3935"/>
                    </a:lnTo>
                    <a:lnTo>
                      <a:pt x="54" y="3932"/>
                    </a:lnTo>
                    <a:lnTo>
                      <a:pt x="51" y="3929"/>
                    </a:lnTo>
                    <a:lnTo>
                      <a:pt x="46" y="3926"/>
                    </a:lnTo>
                    <a:lnTo>
                      <a:pt x="43" y="3922"/>
                    </a:lnTo>
                    <a:lnTo>
                      <a:pt x="40" y="3919"/>
                    </a:lnTo>
                    <a:lnTo>
                      <a:pt x="37" y="3915"/>
                    </a:lnTo>
                    <a:lnTo>
                      <a:pt x="32" y="3910"/>
                    </a:lnTo>
                    <a:lnTo>
                      <a:pt x="30" y="3907"/>
                    </a:lnTo>
                    <a:lnTo>
                      <a:pt x="27" y="3904"/>
                    </a:lnTo>
                    <a:lnTo>
                      <a:pt x="24" y="3899"/>
                    </a:lnTo>
                    <a:lnTo>
                      <a:pt x="20" y="3894"/>
                    </a:lnTo>
                    <a:lnTo>
                      <a:pt x="17" y="3890"/>
                    </a:lnTo>
                    <a:lnTo>
                      <a:pt x="15" y="3887"/>
                    </a:lnTo>
                    <a:lnTo>
                      <a:pt x="12" y="3881"/>
                    </a:lnTo>
                    <a:lnTo>
                      <a:pt x="10" y="3877"/>
                    </a:lnTo>
                    <a:lnTo>
                      <a:pt x="7" y="3872"/>
                    </a:lnTo>
                    <a:lnTo>
                      <a:pt x="5" y="3867"/>
                    </a:lnTo>
                    <a:lnTo>
                      <a:pt x="3" y="3862"/>
                    </a:lnTo>
                    <a:lnTo>
                      <a:pt x="1" y="3856"/>
                    </a:lnTo>
                    <a:lnTo>
                      <a:pt x="0" y="3852"/>
                    </a:lnTo>
                    <a:lnTo>
                      <a:pt x="127" y="3811"/>
                    </a:lnTo>
                    <a:lnTo>
                      <a:pt x="128" y="3812"/>
                    </a:lnTo>
                    <a:lnTo>
                      <a:pt x="128" y="3813"/>
                    </a:lnTo>
                    <a:lnTo>
                      <a:pt x="128" y="3813"/>
                    </a:lnTo>
                    <a:lnTo>
                      <a:pt x="128" y="3814"/>
                    </a:lnTo>
                    <a:lnTo>
                      <a:pt x="128" y="3816"/>
                    </a:lnTo>
                    <a:lnTo>
                      <a:pt x="129" y="3817"/>
                    </a:lnTo>
                    <a:lnTo>
                      <a:pt x="129" y="3817"/>
                    </a:lnTo>
                    <a:lnTo>
                      <a:pt x="130" y="3818"/>
                    </a:lnTo>
                    <a:lnTo>
                      <a:pt x="131" y="3820"/>
                    </a:lnTo>
                    <a:lnTo>
                      <a:pt x="131" y="3820"/>
                    </a:lnTo>
                    <a:lnTo>
                      <a:pt x="132" y="3821"/>
                    </a:lnTo>
                    <a:lnTo>
                      <a:pt x="134" y="3822"/>
                    </a:lnTo>
                    <a:lnTo>
                      <a:pt x="135" y="3824"/>
                    </a:lnTo>
                    <a:lnTo>
                      <a:pt x="136" y="3825"/>
                    </a:lnTo>
                    <a:lnTo>
                      <a:pt x="136" y="3825"/>
                    </a:lnTo>
                    <a:lnTo>
                      <a:pt x="138" y="3827"/>
                    </a:lnTo>
                    <a:lnTo>
                      <a:pt x="140" y="3830"/>
                    </a:lnTo>
                    <a:lnTo>
                      <a:pt x="141" y="3830"/>
                    </a:lnTo>
                    <a:lnTo>
                      <a:pt x="142" y="3831"/>
                    </a:lnTo>
                    <a:lnTo>
                      <a:pt x="144" y="3833"/>
                    </a:lnTo>
                    <a:lnTo>
                      <a:pt x="145" y="3835"/>
                    </a:lnTo>
                    <a:lnTo>
                      <a:pt x="148" y="3836"/>
                    </a:lnTo>
                    <a:lnTo>
                      <a:pt x="149" y="3837"/>
                    </a:lnTo>
                    <a:lnTo>
                      <a:pt x="152" y="3838"/>
                    </a:lnTo>
                    <a:lnTo>
                      <a:pt x="154" y="3840"/>
                    </a:lnTo>
                    <a:lnTo>
                      <a:pt x="155" y="3841"/>
                    </a:lnTo>
                    <a:lnTo>
                      <a:pt x="157" y="3842"/>
                    </a:lnTo>
                    <a:lnTo>
                      <a:pt x="159" y="3845"/>
                    </a:lnTo>
                    <a:lnTo>
                      <a:pt x="165" y="3847"/>
                    </a:lnTo>
                    <a:lnTo>
                      <a:pt x="170" y="3851"/>
                    </a:lnTo>
                    <a:lnTo>
                      <a:pt x="173" y="3852"/>
                    </a:lnTo>
                    <a:lnTo>
                      <a:pt x="176" y="3853"/>
                    </a:lnTo>
                    <a:lnTo>
                      <a:pt x="179" y="3854"/>
                    </a:lnTo>
                    <a:lnTo>
                      <a:pt x="181" y="3855"/>
                    </a:lnTo>
                    <a:lnTo>
                      <a:pt x="187" y="3859"/>
                    </a:lnTo>
                    <a:lnTo>
                      <a:pt x="194" y="3862"/>
                    </a:lnTo>
                    <a:lnTo>
                      <a:pt x="200" y="3865"/>
                    </a:lnTo>
                    <a:lnTo>
                      <a:pt x="207" y="3867"/>
                    </a:lnTo>
                    <a:lnTo>
                      <a:pt x="214" y="3869"/>
                    </a:lnTo>
                    <a:lnTo>
                      <a:pt x="222" y="3873"/>
                    </a:lnTo>
                    <a:lnTo>
                      <a:pt x="229" y="3875"/>
                    </a:lnTo>
                    <a:lnTo>
                      <a:pt x="236" y="3877"/>
                    </a:lnTo>
                    <a:lnTo>
                      <a:pt x="243" y="3880"/>
                    </a:lnTo>
                    <a:lnTo>
                      <a:pt x="251" y="3882"/>
                    </a:lnTo>
                    <a:lnTo>
                      <a:pt x="260" y="3885"/>
                    </a:lnTo>
                    <a:lnTo>
                      <a:pt x="267" y="3887"/>
                    </a:lnTo>
                    <a:lnTo>
                      <a:pt x="275" y="3889"/>
                    </a:lnTo>
                    <a:lnTo>
                      <a:pt x="283" y="3890"/>
                    </a:lnTo>
                    <a:lnTo>
                      <a:pt x="292" y="3892"/>
                    </a:lnTo>
                    <a:lnTo>
                      <a:pt x="301" y="3894"/>
                    </a:lnTo>
                    <a:lnTo>
                      <a:pt x="308" y="3895"/>
                    </a:lnTo>
                    <a:lnTo>
                      <a:pt x="317" y="3897"/>
                    </a:lnTo>
                    <a:lnTo>
                      <a:pt x="325" y="3899"/>
                    </a:lnTo>
                    <a:lnTo>
                      <a:pt x="333" y="3901"/>
                    </a:lnTo>
                    <a:lnTo>
                      <a:pt x="340" y="3902"/>
                    </a:lnTo>
                    <a:lnTo>
                      <a:pt x="349" y="3903"/>
                    </a:lnTo>
                    <a:lnTo>
                      <a:pt x="365" y="3906"/>
                    </a:lnTo>
                    <a:lnTo>
                      <a:pt x="381" y="3908"/>
                    </a:lnTo>
                    <a:lnTo>
                      <a:pt x="397" y="3910"/>
                    </a:lnTo>
                    <a:lnTo>
                      <a:pt x="412" y="3912"/>
                    </a:lnTo>
                    <a:lnTo>
                      <a:pt x="426" y="3914"/>
                    </a:lnTo>
                    <a:lnTo>
                      <a:pt x="439" y="3915"/>
                    </a:lnTo>
                    <a:lnTo>
                      <a:pt x="450" y="3916"/>
                    </a:lnTo>
                    <a:lnTo>
                      <a:pt x="462" y="3917"/>
                    </a:lnTo>
                    <a:lnTo>
                      <a:pt x="473" y="3918"/>
                    </a:lnTo>
                    <a:lnTo>
                      <a:pt x="482" y="3918"/>
                    </a:lnTo>
                    <a:lnTo>
                      <a:pt x="489" y="3919"/>
                    </a:lnTo>
                    <a:lnTo>
                      <a:pt x="496" y="3919"/>
                    </a:lnTo>
                    <a:lnTo>
                      <a:pt x="497" y="3919"/>
                    </a:lnTo>
                    <a:close/>
                    <a:moveTo>
                      <a:pt x="1341" y="2036"/>
                    </a:moveTo>
                    <a:lnTo>
                      <a:pt x="1474" y="2025"/>
                    </a:lnTo>
                    <a:lnTo>
                      <a:pt x="1476" y="2049"/>
                    </a:lnTo>
                    <a:lnTo>
                      <a:pt x="1479" y="2072"/>
                    </a:lnTo>
                    <a:lnTo>
                      <a:pt x="1480" y="2096"/>
                    </a:lnTo>
                    <a:lnTo>
                      <a:pt x="1481" y="2120"/>
                    </a:lnTo>
                    <a:lnTo>
                      <a:pt x="1482" y="2144"/>
                    </a:lnTo>
                    <a:lnTo>
                      <a:pt x="1483" y="2167"/>
                    </a:lnTo>
                    <a:lnTo>
                      <a:pt x="1483" y="2191"/>
                    </a:lnTo>
                    <a:lnTo>
                      <a:pt x="1484" y="2215"/>
                    </a:lnTo>
                    <a:lnTo>
                      <a:pt x="1484" y="2239"/>
                    </a:lnTo>
                    <a:lnTo>
                      <a:pt x="1484" y="2261"/>
                    </a:lnTo>
                    <a:lnTo>
                      <a:pt x="1484" y="2285"/>
                    </a:lnTo>
                    <a:lnTo>
                      <a:pt x="1483" y="2309"/>
                    </a:lnTo>
                    <a:lnTo>
                      <a:pt x="1483" y="2332"/>
                    </a:lnTo>
                    <a:lnTo>
                      <a:pt x="1482" y="2356"/>
                    </a:lnTo>
                    <a:lnTo>
                      <a:pt x="1481" y="2379"/>
                    </a:lnTo>
                    <a:lnTo>
                      <a:pt x="1480" y="2402"/>
                    </a:lnTo>
                    <a:lnTo>
                      <a:pt x="1479" y="2425"/>
                    </a:lnTo>
                    <a:lnTo>
                      <a:pt x="1478" y="2449"/>
                    </a:lnTo>
                    <a:lnTo>
                      <a:pt x="1475" y="2472"/>
                    </a:lnTo>
                    <a:lnTo>
                      <a:pt x="1474" y="2495"/>
                    </a:lnTo>
                    <a:lnTo>
                      <a:pt x="1471" y="2518"/>
                    </a:lnTo>
                    <a:lnTo>
                      <a:pt x="1469" y="2542"/>
                    </a:lnTo>
                    <a:lnTo>
                      <a:pt x="1467" y="2564"/>
                    </a:lnTo>
                    <a:lnTo>
                      <a:pt x="1465" y="2587"/>
                    </a:lnTo>
                    <a:lnTo>
                      <a:pt x="1461" y="2610"/>
                    </a:lnTo>
                    <a:lnTo>
                      <a:pt x="1459" y="2632"/>
                    </a:lnTo>
                    <a:lnTo>
                      <a:pt x="1456" y="2655"/>
                    </a:lnTo>
                    <a:lnTo>
                      <a:pt x="1453" y="2678"/>
                    </a:lnTo>
                    <a:lnTo>
                      <a:pt x="1448" y="2700"/>
                    </a:lnTo>
                    <a:lnTo>
                      <a:pt x="1445" y="2723"/>
                    </a:lnTo>
                    <a:lnTo>
                      <a:pt x="1442" y="2745"/>
                    </a:lnTo>
                    <a:lnTo>
                      <a:pt x="1438" y="2767"/>
                    </a:lnTo>
                    <a:lnTo>
                      <a:pt x="1433" y="2790"/>
                    </a:lnTo>
                    <a:lnTo>
                      <a:pt x="1429" y="2812"/>
                    </a:lnTo>
                    <a:lnTo>
                      <a:pt x="1425" y="2834"/>
                    </a:lnTo>
                    <a:lnTo>
                      <a:pt x="1420" y="2856"/>
                    </a:lnTo>
                    <a:lnTo>
                      <a:pt x="1415" y="2877"/>
                    </a:lnTo>
                    <a:lnTo>
                      <a:pt x="1411" y="2899"/>
                    </a:lnTo>
                    <a:lnTo>
                      <a:pt x="1405" y="2920"/>
                    </a:lnTo>
                    <a:lnTo>
                      <a:pt x="1400" y="2942"/>
                    </a:lnTo>
                    <a:lnTo>
                      <a:pt x="1395" y="2963"/>
                    </a:lnTo>
                    <a:lnTo>
                      <a:pt x="1389" y="2985"/>
                    </a:lnTo>
                    <a:lnTo>
                      <a:pt x="1384" y="3005"/>
                    </a:lnTo>
                    <a:lnTo>
                      <a:pt x="1378" y="3027"/>
                    </a:lnTo>
                    <a:lnTo>
                      <a:pt x="1372" y="3048"/>
                    </a:lnTo>
                    <a:lnTo>
                      <a:pt x="1365" y="3068"/>
                    </a:lnTo>
                    <a:lnTo>
                      <a:pt x="1360" y="3089"/>
                    </a:lnTo>
                    <a:lnTo>
                      <a:pt x="1354" y="3109"/>
                    </a:lnTo>
                    <a:lnTo>
                      <a:pt x="1347" y="3129"/>
                    </a:lnTo>
                    <a:lnTo>
                      <a:pt x="1340" y="3150"/>
                    </a:lnTo>
                    <a:lnTo>
                      <a:pt x="1333" y="3169"/>
                    </a:lnTo>
                    <a:lnTo>
                      <a:pt x="1327" y="3190"/>
                    </a:lnTo>
                    <a:lnTo>
                      <a:pt x="1319" y="3209"/>
                    </a:lnTo>
                    <a:lnTo>
                      <a:pt x="1312" y="3229"/>
                    </a:lnTo>
                    <a:lnTo>
                      <a:pt x="1305" y="3248"/>
                    </a:lnTo>
                    <a:lnTo>
                      <a:pt x="1298" y="3268"/>
                    </a:lnTo>
                    <a:lnTo>
                      <a:pt x="1290" y="3287"/>
                    </a:lnTo>
                    <a:lnTo>
                      <a:pt x="1282" y="3305"/>
                    </a:lnTo>
                    <a:lnTo>
                      <a:pt x="1274" y="3325"/>
                    </a:lnTo>
                    <a:lnTo>
                      <a:pt x="1266" y="3343"/>
                    </a:lnTo>
                    <a:lnTo>
                      <a:pt x="1259" y="3361"/>
                    </a:lnTo>
                    <a:lnTo>
                      <a:pt x="1250" y="3380"/>
                    </a:lnTo>
                    <a:lnTo>
                      <a:pt x="1241" y="3398"/>
                    </a:lnTo>
                    <a:lnTo>
                      <a:pt x="1234" y="3415"/>
                    </a:lnTo>
                    <a:lnTo>
                      <a:pt x="1225" y="3434"/>
                    </a:lnTo>
                    <a:lnTo>
                      <a:pt x="1216" y="3451"/>
                    </a:lnTo>
                    <a:lnTo>
                      <a:pt x="1207" y="3468"/>
                    </a:lnTo>
                    <a:lnTo>
                      <a:pt x="1198" y="3485"/>
                    </a:lnTo>
                    <a:lnTo>
                      <a:pt x="1190" y="3503"/>
                    </a:lnTo>
                    <a:lnTo>
                      <a:pt x="1180" y="3519"/>
                    </a:lnTo>
                    <a:lnTo>
                      <a:pt x="1171" y="3536"/>
                    </a:lnTo>
                    <a:lnTo>
                      <a:pt x="1162" y="3552"/>
                    </a:lnTo>
                    <a:lnTo>
                      <a:pt x="1152" y="3568"/>
                    </a:lnTo>
                    <a:lnTo>
                      <a:pt x="1143" y="3585"/>
                    </a:lnTo>
                    <a:lnTo>
                      <a:pt x="1133" y="3600"/>
                    </a:lnTo>
                    <a:lnTo>
                      <a:pt x="1124" y="3616"/>
                    </a:lnTo>
                    <a:lnTo>
                      <a:pt x="1113" y="3631"/>
                    </a:lnTo>
                    <a:lnTo>
                      <a:pt x="1104" y="3646"/>
                    </a:lnTo>
                    <a:lnTo>
                      <a:pt x="1094" y="3661"/>
                    </a:lnTo>
                    <a:lnTo>
                      <a:pt x="1083" y="3676"/>
                    </a:lnTo>
                    <a:lnTo>
                      <a:pt x="1073" y="3690"/>
                    </a:lnTo>
                    <a:lnTo>
                      <a:pt x="1063" y="3704"/>
                    </a:lnTo>
                    <a:lnTo>
                      <a:pt x="1053" y="3718"/>
                    </a:lnTo>
                    <a:lnTo>
                      <a:pt x="1042" y="3732"/>
                    </a:lnTo>
                    <a:lnTo>
                      <a:pt x="1031" y="3745"/>
                    </a:lnTo>
                    <a:lnTo>
                      <a:pt x="1021" y="3759"/>
                    </a:lnTo>
                    <a:lnTo>
                      <a:pt x="1010" y="3772"/>
                    </a:lnTo>
                    <a:lnTo>
                      <a:pt x="999" y="3785"/>
                    </a:lnTo>
                    <a:lnTo>
                      <a:pt x="987" y="3797"/>
                    </a:lnTo>
                    <a:lnTo>
                      <a:pt x="976" y="3810"/>
                    </a:lnTo>
                    <a:lnTo>
                      <a:pt x="966" y="3822"/>
                    </a:lnTo>
                    <a:lnTo>
                      <a:pt x="954" y="3834"/>
                    </a:lnTo>
                    <a:lnTo>
                      <a:pt x="943" y="3846"/>
                    </a:lnTo>
                    <a:lnTo>
                      <a:pt x="931" y="3856"/>
                    </a:lnTo>
                    <a:lnTo>
                      <a:pt x="919" y="3867"/>
                    </a:lnTo>
                    <a:lnTo>
                      <a:pt x="907" y="3878"/>
                    </a:lnTo>
                    <a:lnTo>
                      <a:pt x="897" y="3889"/>
                    </a:lnTo>
                    <a:lnTo>
                      <a:pt x="885" y="3899"/>
                    </a:lnTo>
                    <a:lnTo>
                      <a:pt x="872" y="3909"/>
                    </a:lnTo>
                    <a:lnTo>
                      <a:pt x="860" y="3919"/>
                    </a:lnTo>
                    <a:lnTo>
                      <a:pt x="848" y="3928"/>
                    </a:lnTo>
                    <a:lnTo>
                      <a:pt x="836" y="3937"/>
                    </a:lnTo>
                    <a:lnTo>
                      <a:pt x="823" y="3946"/>
                    </a:lnTo>
                    <a:lnTo>
                      <a:pt x="811" y="3955"/>
                    </a:lnTo>
                    <a:lnTo>
                      <a:pt x="799" y="3962"/>
                    </a:lnTo>
                    <a:lnTo>
                      <a:pt x="786" y="3970"/>
                    </a:lnTo>
                    <a:lnTo>
                      <a:pt x="774" y="3977"/>
                    </a:lnTo>
                    <a:lnTo>
                      <a:pt x="761" y="3985"/>
                    </a:lnTo>
                    <a:lnTo>
                      <a:pt x="754" y="3988"/>
                    </a:lnTo>
                    <a:lnTo>
                      <a:pt x="748" y="3991"/>
                    </a:lnTo>
                    <a:lnTo>
                      <a:pt x="741" y="3996"/>
                    </a:lnTo>
                    <a:lnTo>
                      <a:pt x="735" y="3998"/>
                    </a:lnTo>
                    <a:lnTo>
                      <a:pt x="728" y="4002"/>
                    </a:lnTo>
                    <a:lnTo>
                      <a:pt x="722" y="4004"/>
                    </a:lnTo>
                    <a:lnTo>
                      <a:pt x="716" y="4007"/>
                    </a:lnTo>
                    <a:lnTo>
                      <a:pt x="709" y="4011"/>
                    </a:lnTo>
                    <a:lnTo>
                      <a:pt x="703" y="4013"/>
                    </a:lnTo>
                    <a:lnTo>
                      <a:pt x="696" y="4016"/>
                    </a:lnTo>
                    <a:lnTo>
                      <a:pt x="689" y="4018"/>
                    </a:lnTo>
                    <a:lnTo>
                      <a:pt x="682" y="4022"/>
                    </a:lnTo>
                    <a:lnTo>
                      <a:pt x="676" y="4024"/>
                    </a:lnTo>
                    <a:lnTo>
                      <a:pt x="669" y="4026"/>
                    </a:lnTo>
                    <a:lnTo>
                      <a:pt x="663" y="4028"/>
                    </a:lnTo>
                    <a:lnTo>
                      <a:pt x="656" y="4030"/>
                    </a:lnTo>
                    <a:lnTo>
                      <a:pt x="649" y="4032"/>
                    </a:lnTo>
                    <a:lnTo>
                      <a:pt x="642" y="4034"/>
                    </a:lnTo>
                    <a:lnTo>
                      <a:pt x="636" y="4037"/>
                    </a:lnTo>
                    <a:lnTo>
                      <a:pt x="629" y="4038"/>
                    </a:lnTo>
                    <a:lnTo>
                      <a:pt x="622" y="4040"/>
                    </a:lnTo>
                    <a:lnTo>
                      <a:pt x="615" y="4041"/>
                    </a:lnTo>
                    <a:lnTo>
                      <a:pt x="608" y="4043"/>
                    </a:lnTo>
                    <a:lnTo>
                      <a:pt x="601" y="4044"/>
                    </a:lnTo>
                    <a:lnTo>
                      <a:pt x="595" y="4045"/>
                    </a:lnTo>
                    <a:lnTo>
                      <a:pt x="587" y="4047"/>
                    </a:lnTo>
                    <a:lnTo>
                      <a:pt x="581" y="4048"/>
                    </a:lnTo>
                    <a:lnTo>
                      <a:pt x="574" y="4048"/>
                    </a:lnTo>
                    <a:lnTo>
                      <a:pt x="567" y="4050"/>
                    </a:lnTo>
                    <a:lnTo>
                      <a:pt x="560" y="4051"/>
                    </a:lnTo>
                    <a:lnTo>
                      <a:pt x="553" y="4052"/>
                    </a:lnTo>
                    <a:lnTo>
                      <a:pt x="546" y="4052"/>
                    </a:lnTo>
                    <a:lnTo>
                      <a:pt x="540" y="4053"/>
                    </a:lnTo>
                    <a:lnTo>
                      <a:pt x="532" y="4053"/>
                    </a:lnTo>
                    <a:lnTo>
                      <a:pt x="525" y="4053"/>
                    </a:lnTo>
                    <a:lnTo>
                      <a:pt x="518" y="4053"/>
                    </a:lnTo>
                    <a:lnTo>
                      <a:pt x="511" y="4053"/>
                    </a:lnTo>
                    <a:lnTo>
                      <a:pt x="504" y="4053"/>
                    </a:lnTo>
                    <a:lnTo>
                      <a:pt x="497" y="4053"/>
                    </a:lnTo>
                    <a:lnTo>
                      <a:pt x="490" y="4053"/>
                    </a:lnTo>
                    <a:lnTo>
                      <a:pt x="497" y="3919"/>
                    </a:lnTo>
                    <a:lnTo>
                      <a:pt x="502" y="3919"/>
                    </a:lnTo>
                    <a:lnTo>
                      <a:pt x="506" y="3919"/>
                    </a:lnTo>
                    <a:lnTo>
                      <a:pt x="511" y="3919"/>
                    </a:lnTo>
                    <a:lnTo>
                      <a:pt x="516" y="3919"/>
                    </a:lnTo>
                    <a:lnTo>
                      <a:pt x="522" y="3919"/>
                    </a:lnTo>
                    <a:lnTo>
                      <a:pt x="526" y="3919"/>
                    </a:lnTo>
                    <a:lnTo>
                      <a:pt x="530" y="3919"/>
                    </a:lnTo>
                    <a:lnTo>
                      <a:pt x="536" y="3918"/>
                    </a:lnTo>
                    <a:lnTo>
                      <a:pt x="541" y="3918"/>
                    </a:lnTo>
                    <a:lnTo>
                      <a:pt x="546" y="3918"/>
                    </a:lnTo>
                    <a:lnTo>
                      <a:pt x="551" y="3917"/>
                    </a:lnTo>
                    <a:lnTo>
                      <a:pt x="556" y="3916"/>
                    </a:lnTo>
                    <a:lnTo>
                      <a:pt x="560" y="3916"/>
                    </a:lnTo>
                    <a:lnTo>
                      <a:pt x="566" y="3915"/>
                    </a:lnTo>
                    <a:lnTo>
                      <a:pt x="570" y="3914"/>
                    </a:lnTo>
                    <a:lnTo>
                      <a:pt x="575" y="3913"/>
                    </a:lnTo>
                    <a:lnTo>
                      <a:pt x="581" y="3912"/>
                    </a:lnTo>
                    <a:lnTo>
                      <a:pt x="585" y="3910"/>
                    </a:lnTo>
                    <a:lnTo>
                      <a:pt x="591" y="3909"/>
                    </a:lnTo>
                    <a:lnTo>
                      <a:pt x="595" y="3908"/>
                    </a:lnTo>
                    <a:lnTo>
                      <a:pt x="600" y="3907"/>
                    </a:lnTo>
                    <a:lnTo>
                      <a:pt x="606" y="3905"/>
                    </a:lnTo>
                    <a:lnTo>
                      <a:pt x="610" y="3904"/>
                    </a:lnTo>
                    <a:lnTo>
                      <a:pt x="615" y="3903"/>
                    </a:lnTo>
                    <a:lnTo>
                      <a:pt x="621" y="3901"/>
                    </a:lnTo>
                    <a:lnTo>
                      <a:pt x="626" y="3900"/>
                    </a:lnTo>
                    <a:lnTo>
                      <a:pt x="630" y="3897"/>
                    </a:lnTo>
                    <a:lnTo>
                      <a:pt x="636" y="3895"/>
                    </a:lnTo>
                    <a:lnTo>
                      <a:pt x="641" y="3893"/>
                    </a:lnTo>
                    <a:lnTo>
                      <a:pt x="645" y="3892"/>
                    </a:lnTo>
                    <a:lnTo>
                      <a:pt x="651" y="3890"/>
                    </a:lnTo>
                    <a:lnTo>
                      <a:pt x="655" y="3888"/>
                    </a:lnTo>
                    <a:lnTo>
                      <a:pt x="661" y="3886"/>
                    </a:lnTo>
                    <a:lnTo>
                      <a:pt x="666" y="3882"/>
                    </a:lnTo>
                    <a:lnTo>
                      <a:pt x="671" y="3880"/>
                    </a:lnTo>
                    <a:lnTo>
                      <a:pt x="676" y="3878"/>
                    </a:lnTo>
                    <a:lnTo>
                      <a:pt x="681" y="3876"/>
                    </a:lnTo>
                    <a:lnTo>
                      <a:pt x="686" y="3873"/>
                    </a:lnTo>
                    <a:lnTo>
                      <a:pt x="691" y="3871"/>
                    </a:lnTo>
                    <a:lnTo>
                      <a:pt x="696" y="3867"/>
                    </a:lnTo>
                    <a:lnTo>
                      <a:pt x="707" y="3862"/>
                    </a:lnTo>
                    <a:lnTo>
                      <a:pt x="717" y="3855"/>
                    </a:lnTo>
                    <a:lnTo>
                      <a:pt x="727" y="3849"/>
                    </a:lnTo>
                    <a:lnTo>
                      <a:pt x="737" y="3842"/>
                    </a:lnTo>
                    <a:lnTo>
                      <a:pt x="747" y="3836"/>
                    </a:lnTo>
                    <a:lnTo>
                      <a:pt x="758" y="3828"/>
                    </a:lnTo>
                    <a:lnTo>
                      <a:pt x="767" y="3821"/>
                    </a:lnTo>
                    <a:lnTo>
                      <a:pt x="778" y="3813"/>
                    </a:lnTo>
                    <a:lnTo>
                      <a:pt x="788" y="3805"/>
                    </a:lnTo>
                    <a:lnTo>
                      <a:pt x="797" y="3797"/>
                    </a:lnTo>
                    <a:lnTo>
                      <a:pt x="808" y="3789"/>
                    </a:lnTo>
                    <a:lnTo>
                      <a:pt x="818" y="3779"/>
                    </a:lnTo>
                    <a:lnTo>
                      <a:pt x="829" y="3770"/>
                    </a:lnTo>
                    <a:lnTo>
                      <a:pt x="838" y="3760"/>
                    </a:lnTo>
                    <a:lnTo>
                      <a:pt x="848" y="3751"/>
                    </a:lnTo>
                    <a:lnTo>
                      <a:pt x="858" y="3740"/>
                    </a:lnTo>
                    <a:lnTo>
                      <a:pt x="868" y="3730"/>
                    </a:lnTo>
                    <a:lnTo>
                      <a:pt x="878" y="3720"/>
                    </a:lnTo>
                    <a:lnTo>
                      <a:pt x="888" y="3709"/>
                    </a:lnTo>
                    <a:lnTo>
                      <a:pt x="898" y="3697"/>
                    </a:lnTo>
                    <a:lnTo>
                      <a:pt x="907" y="3686"/>
                    </a:lnTo>
                    <a:lnTo>
                      <a:pt x="917" y="3674"/>
                    </a:lnTo>
                    <a:lnTo>
                      <a:pt x="927" y="3662"/>
                    </a:lnTo>
                    <a:lnTo>
                      <a:pt x="936" y="3650"/>
                    </a:lnTo>
                    <a:lnTo>
                      <a:pt x="945" y="3638"/>
                    </a:lnTo>
                    <a:lnTo>
                      <a:pt x="955" y="3626"/>
                    </a:lnTo>
                    <a:lnTo>
                      <a:pt x="965" y="3612"/>
                    </a:lnTo>
                    <a:lnTo>
                      <a:pt x="974" y="3599"/>
                    </a:lnTo>
                    <a:lnTo>
                      <a:pt x="983" y="3586"/>
                    </a:lnTo>
                    <a:lnTo>
                      <a:pt x="993" y="3572"/>
                    </a:lnTo>
                    <a:lnTo>
                      <a:pt x="1001" y="3558"/>
                    </a:lnTo>
                    <a:lnTo>
                      <a:pt x="1011" y="3544"/>
                    </a:lnTo>
                    <a:lnTo>
                      <a:pt x="1019" y="3530"/>
                    </a:lnTo>
                    <a:lnTo>
                      <a:pt x="1028" y="3516"/>
                    </a:lnTo>
                    <a:lnTo>
                      <a:pt x="1037" y="3501"/>
                    </a:lnTo>
                    <a:lnTo>
                      <a:pt x="1046" y="3485"/>
                    </a:lnTo>
                    <a:lnTo>
                      <a:pt x="1054" y="3470"/>
                    </a:lnTo>
                    <a:lnTo>
                      <a:pt x="1063" y="3454"/>
                    </a:lnTo>
                    <a:lnTo>
                      <a:pt x="1071" y="3439"/>
                    </a:lnTo>
                    <a:lnTo>
                      <a:pt x="1080" y="3423"/>
                    </a:lnTo>
                    <a:lnTo>
                      <a:pt x="1088" y="3408"/>
                    </a:lnTo>
                    <a:lnTo>
                      <a:pt x="1097" y="3391"/>
                    </a:lnTo>
                    <a:lnTo>
                      <a:pt x="1105" y="3374"/>
                    </a:lnTo>
                    <a:lnTo>
                      <a:pt x="1112" y="3358"/>
                    </a:lnTo>
                    <a:lnTo>
                      <a:pt x="1121" y="3341"/>
                    </a:lnTo>
                    <a:lnTo>
                      <a:pt x="1128" y="3325"/>
                    </a:lnTo>
                    <a:lnTo>
                      <a:pt x="1136" y="3307"/>
                    </a:lnTo>
                    <a:lnTo>
                      <a:pt x="1143" y="3290"/>
                    </a:lnTo>
                    <a:lnTo>
                      <a:pt x="1151" y="3272"/>
                    </a:lnTo>
                    <a:lnTo>
                      <a:pt x="1159" y="3255"/>
                    </a:lnTo>
                    <a:lnTo>
                      <a:pt x="1166" y="3236"/>
                    </a:lnTo>
                    <a:lnTo>
                      <a:pt x="1173" y="3219"/>
                    </a:lnTo>
                    <a:lnTo>
                      <a:pt x="1180" y="3201"/>
                    </a:lnTo>
                    <a:lnTo>
                      <a:pt x="1187" y="3182"/>
                    </a:lnTo>
                    <a:lnTo>
                      <a:pt x="1193" y="3164"/>
                    </a:lnTo>
                    <a:lnTo>
                      <a:pt x="1201" y="3145"/>
                    </a:lnTo>
                    <a:lnTo>
                      <a:pt x="1207" y="3126"/>
                    </a:lnTo>
                    <a:lnTo>
                      <a:pt x="1213" y="3107"/>
                    </a:lnTo>
                    <a:lnTo>
                      <a:pt x="1220" y="3089"/>
                    </a:lnTo>
                    <a:lnTo>
                      <a:pt x="1225" y="3069"/>
                    </a:lnTo>
                    <a:lnTo>
                      <a:pt x="1232" y="3050"/>
                    </a:lnTo>
                    <a:lnTo>
                      <a:pt x="1237" y="3030"/>
                    </a:lnTo>
                    <a:lnTo>
                      <a:pt x="1244" y="3010"/>
                    </a:lnTo>
                    <a:lnTo>
                      <a:pt x="1249" y="2990"/>
                    </a:lnTo>
                    <a:lnTo>
                      <a:pt x="1254" y="2971"/>
                    </a:lnTo>
                    <a:lnTo>
                      <a:pt x="1260" y="2950"/>
                    </a:lnTo>
                    <a:lnTo>
                      <a:pt x="1265" y="2930"/>
                    </a:lnTo>
                    <a:lnTo>
                      <a:pt x="1271" y="2909"/>
                    </a:lnTo>
                    <a:lnTo>
                      <a:pt x="1275" y="2890"/>
                    </a:lnTo>
                    <a:lnTo>
                      <a:pt x="1280" y="2870"/>
                    </a:lnTo>
                    <a:lnTo>
                      <a:pt x="1285" y="2848"/>
                    </a:lnTo>
                    <a:lnTo>
                      <a:pt x="1289" y="2827"/>
                    </a:lnTo>
                    <a:lnTo>
                      <a:pt x="1293" y="2807"/>
                    </a:lnTo>
                    <a:lnTo>
                      <a:pt x="1298" y="2785"/>
                    </a:lnTo>
                    <a:lnTo>
                      <a:pt x="1302" y="2765"/>
                    </a:lnTo>
                    <a:lnTo>
                      <a:pt x="1306" y="2743"/>
                    </a:lnTo>
                    <a:lnTo>
                      <a:pt x="1309" y="2723"/>
                    </a:lnTo>
                    <a:lnTo>
                      <a:pt x="1314" y="2701"/>
                    </a:lnTo>
                    <a:lnTo>
                      <a:pt x="1317" y="2680"/>
                    </a:lnTo>
                    <a:lnTo>
                      <a:pt x="1320" y="2658"/>
                    </a:lnTo>
                    <a:lnTo>
                      <a:pt x="1323" y="2637"/>
                    </a:lnTo>
                    <a:lnTo>
                      <a:pt x="1326" y="2615"/>
                    </a:lnTo>
                    <a:lnTo>
                      <a:pt x="1329" y="2593"/>
                    </a:lnTo>
                    <a:lnTo>
                      <a:pt x="1331" y="2572"/>
                    </a:lnTo>
                    <a:lnTo>
                      <a:pt x="1334" y="2550"/>
                    </a:lnTo>
                    <a:lnTo>
                      <a:pt x="1336" y="2528"/>
                    </a:lnTo>
                    <a:lnTo>
                      <a:pt x="1338" y="2506"/>
                    </a:lnTo>
                    <a:lnTo>
                      <a:pt x="1341" y="2484"/>
                    </a:lnTo>
                    <a:lnTo>
                      <a:pt x="1342" y="2462"/>
                    </a:lnTo>
                    <a:lnTo>
                      <a:pt x="1344" y="2440"/>
                    </a:lnTo>
                    <a:lnTo>
                      <a:pt x="1345" y="2418"/>
                    </a:lnTo>
                    <a:lnTo>
                      <a:pt x="1346" y="2395"/>
                    </a:lnTo>
                    <a:lnTo>
                      <a:pt x="1347" y="2373"/>
                    </a:lnTo>
                    <a:lnTo>
                      <a:pt x="1348" y="2351"/>
                    </a:lnTo>
                    <a:lnTo>
                      <a:pt x="1349" y="2328"/>
                    </a:lnTo>
                    <a:lnTo>
                      <a:pt x="1349" y="2306"/>
                    </a:lnTo>
                    <a:lnTo>
                      <a:pt x="1350" y="2284"/>
                    </a:lnTo>
                    <a:lnTo>
                      <a:pt x="1350" y="2261"/>
                    </a:lnTo>
                    <a:lnTo>
                      <a:pt x="1350" y="2239"/>
                    </a:lnTo>
                    <a:lnTo>
                      <a:pt x="1350" y="2216"/>
                    </a:lnTo>
                    <a:lnTo>
                      <a:pt x="1349" y="2194"/>
                    </a:lnTo>
                    <a:lnTo>
                      <a:pt x="1349" y="2172"/>
                    </a:lnTo>
                    <a:lnTo>
                      <a:pt x="1348" y="2149"/>
                    </a:lnTo>
                    <a:lnTo>
                      <a:pt x="1347" y="2126"/>
                    </a:lnTo>
                    <a:lnTo>
                      <a:pt x="1346" y="2104"/>
                    </a:lnTo>
                    <a:lnTo>
                      <a:pt x="1345" y="2081"/>
                    </a:lnTo>
                    <a:lnTo>
                      <a:pt x="1343" y="2058"/>
                    </a:lnTo>
                    <a:lnTo>
                      <a:pt x="1341" y="2036"/>
                    </a:lnTo>
                    <a:close/>
                    <a:moveTo>
                      <a:pt x="513" y="134"/>
                    </a:moveTo>
                    <a:lnTo>
                      <a:pt x="506" y="0"/>
                    </a:lnTo>
                    <a:lnTo>
                      <a:pt x="513" y="0"/>
                    </a:lnTo>
                    <a:lnTo>
                      <a:pt x="527" y="1"/>
                    </a:lnTo>
                    <a:lnTo>
                      <a:pt x="541" y="3"/>
                    </a:lnTo>
                    <a:lnTo>
                      <a:pt x="554" y="5"/>
                    </a:lnTo>
                    <a:lnTo>
                      <a:pt x="568" y="7"/>
                    </a:lnTo>
                    <a:lnTo>
                      <a:pt x="582" y="9"/>
                    </a:lnTo>
                    <a:lnTo>
                      <a:pt x="595" y="12"/>
                    </a:lnTo>
                    <a:lnTo>
                      <a:pt x="608" y="15"/>
                    </a:lnTo>
                    <a:lnTo>
                      <a:pt x="622" y="19"/>
                    </a:lnTo>
                    <a:lnTo>
                      <a:pt x="635" y="23"/>
                    </a:lnTo>
                    <a:lnTo>
                      <a:pt x="648" y="27"/>
                    </a:lnTo>
                    <a:lnTo>
                      <a:pt x="660" y="32"/>
                    </a:lnTo>
                    <a:lnTo>
                      <a:pt x="672" y="37"/>
                    </a:lnTo>
                    <a:lnTo>
                      <a:pt x="685" y="42"/>
                    </a:lnTo>
                    <a:lnTo>
                      <a:pt x="698" y="48"/>
                    </a:lnTo>
                    <a:lnTo>
                      <a:pt x="710" y="54"/>
                    </a:lnTo>
                    <a:lnTo>
                      <a:pt x="723" y="61"/>
                    </a:lnTo>
                    <a:lnTo>
                      <a:pt x="735" y="67"/>
                    </a:lnTo>
                    <a:lnTo>
                      <a:pt x="747" y="74"/>
                    </a:lnTo>
                    <a:lnTo>
                      <a:pt x="759" y="81"/>
                    </a:lnTo>
                    <a:lnTo>
                      <a:pt x="771" y="89"/>
                    </a:lnTo>
                    <a:lnTo>
                      <a:pt x="782" y="96"/>
                    </a:lnTo>
                    <a:lnTo>
                      <a:pt x="793" y="105"/>
                    </a:lnTo>
                    <a:lnTo>
                      <a:pt x="805" y="114"/>
                    </a:lnTo>
                    <a:lnTo>
                      <a:pt x="816" y="122"/>
                    </a:lnTo>
                    <a:lnTo>
                      <a:pt x="828" y="131"/>
                    </a:lnTo>
                    <a:lnTo>
                      <a:pt x="838" y="141"/>
                    </a:lnTo>
                    <a:lnTo>
                      <a:pt x="849" y="150"/>
                    </a:lnTo>
                    <a:lnTo>
                      <a:pt x="860" y="160"/>
                    </a:lnTo>
                    <a:lnTo>
                      <a:pt x="871" y="170"/>
                    </a:lnTo>
                    <a:lnTo>
                      <a:pt x="882" y="181"/>
                    </a:lnTo>
                    <a:lnTo>
                      <a:pt x="891" y="191"/>
                    </a:lnTo>
                    <a:lnTo>
                      <a:pt x="902" y="202"/>
                    </a:lnTo>
                    <a:lnTo>
                      <a:pt x="912" y="213"/>
                    </a:lnTo>
                    <a:lnTo>
                      <a:pt x="922" y="225"/>
                    </a:lnTo>
                    <a:lnTo>
                      <a:pt x="932" y="236"/>
                    </a:lnTo>
                    <a:lnTo>
                      <a:pt x="942" y="247"/>
                    </a:lnTo>
                    <a:lnTo>
                      <a:pt x="952" y="259"/>
                    </a:lnTo>
                    <a:lnTo>
                      <a:pt x="961" y="272"/>
                    </a:lnTo>
                    <a:lnTo>
                      <a:pt x="971" y="284"/>
                    </a:lnTo>
                    <a:lnTo>
                      <a:pt x="981" y="297"/>
                    </a:lnTo>
                    <a:lnTo>
                      <a:pt x="990" y="310"/>
                    </a:lnTo>
                    <a:lnTo>
                      <a:pt x="1000" y="323"/>
                    </a:lnTo>
                    <a:lnTo>
                      <a:pt x="1009" y="337"/>
                    </a:lnTo>
                    <a:lnTo>
                      <a:pt x="1017" y="350"/>
                    </a:lnTo>
                    <a:lnTo>
                      <a:pt x="1027" y="364"/>
                    </a:lnTo>
                    <a:lnTo>
                      <a:pt x="1036" y="378"/>
                    </a:lnTo>
                    <a:lnTo>
                      <a:pt x="1044" y="392"/>
                    </a:lnTo>
                    <a:lnTo>
                      <a:pt x="1053" y="406"/>
                    </a:lnTo>
                    <a:lnTo>
                      <a:pt x="1062" y="421"/>
                    </a:lnTo>
                    <a:lnTo>
                      <a:pt x="1070" y="436"/>
                    </a:lnTo>
                    <a:lnTo>
                      <a:pt x="1079" y="451"/>
                    </a:lnTo>
                    <a:lnTo>
                      <a:pt x="1087" y="466"/>
                    </a:lnTo>
                    <a:lnTo>
                      <a:pt x="1095" y="481"/>
                    </a:lnTo>
                    <a:lnTo>
                      <a:pt x="1104" y="498"/>
                    </a:lnTo>
                    <a:lnTo>
                      <a:pt x="1112" y="514"/>
                    </a:lnTo>
                    <a:lnTo>
                      <a:pt x="1120" y="529"/>
                    </a:lnTo>
                    <a:lnTo>
                      <a:pt x="1127" y="546"/>
                    </a:lnTo>
                    <a:lnTo>
                      <a:pt x="1136" y="562"/>
                    </a:lnTo>
                    <a:lnTo>
                      <a:pt x="1143" y="579"/>
                    </a:lnTo>
                    <a:lnTo>
                      <a:pt x="1151" y="595"/>
                    </a:lnTo>
                    <a:lnTo>
                      <a:pt x="1159" y="612"/>
                    </a:lnTo>
                    <a:lnTo>
                      <a:pt x="1166" y="629"/>
                    </a:lnTo>
                    <a:lnTo>
                      <a:pt x="1173" y="646"/>
                    </a:lnTo>
                    <a:lnTo>
                      <a:pt x="1180" y="664"/>
                    </a:lnTo>
                    <a:lnTo>
                      <a:pt x="1188" y="682"/>
                    </a:lnTo>
                    <a:lnTo>
                      <a:pt x="1195" y="699"/>
                    </a:lnTo>
                    <a:lnTo>
                      <a:pt x="1202" y="718"/>
                    </a:lnTo>
                    <a:lnTo>
                      <a:pt x="1209" y="735"/>
                    </a:lnTo>
                    <a:lnTo>
                      <a:pt x="1216" y="753"/>
                    </a:lnTo>
                    <a:lnTo>
                      <a:pt x="1222" y="772"/>
                    </a:lnTo>
                    <a:lnTo>
                      <a:pt x="1229" y="790"/>
                    </a:lnTo>
                    <a:lnTo>
                      <a:pt x="1236" y="809"/>
                    </a:lnTo>
                    <a:lnTo>
                      <a:pt x="1243" y="829"/>
                    </a:lnTo>
                    <a:lnTo>
                      <a:pt x="1249" y="847"/>
                    </a:lnTo>
                    <a:lnTo>
                      <a:pt x="1255" y="867"/>
                    </a:lnTo>
                    <a:lnTo>
                      <a:pt x="1261" y="886"/>
                    </a:lnTo>
                    <a:lnTo>
                      <a:pt x="1267" y="905"/>
                    </a:lnTo>
                    <a:lnTo>
                      <a:pt x="1274" y="925"/>
                    </a:lnTo>
                    <a:lnTo>
                      <a:pt x="1279" y="944"/>
                    </a:lnTo>
                    <a:lnTo>
                      <a:pt x="1286" y="964"/>
                    </a:lnTo>
                    <a:lnTo>
                      <a:pt x="1291" y="984"/>
                    </a:lnTo>
                    <a:lnTo>
                      <a:pt x="1298" y="1004"/>
                    </a:lnTo>
                    <a:lnTo>
                      <a:pt x="1303" y="1024"/>
                    </a:lnTo>
                    <a:lnTo>
                      <a:pt x="1308" y="1044"/>
                    </a:lnTo>
                    <a:lnTo>
                      <a:pt x="1314" y="1065"/>
                    </a:lnTo>
                    <a:lnTo>
                      <a:pt x="1319" y="1085"/>
                    </a:lnTo>
                    <a:lnTo>
                      <a:pt x="1324" y="1106"/>
                    </a:lnTo>
                    <a:lnTo>
                      <a:pt x="1330" y="1128"/>
                    </a:lnTo>
                    <a:lnTo>
                      <a:pt x="1335" y="1148"/>
                    </a:lnTo>
                    <a:lnTo>
                      <a:pt x="1341" y="1169"/>
                    </a:lnTo>
                    <a:lnTo>
                      <a:pt x="1346" y="1190"/>
                    </a:lnTo>
                    <a:lnTo>
                      <a:pt x="1350" y="1212"/>
                    </a:lnTo>
                    <a:lnTo>
                      <a:pt x="1356" y="1233"/>
                    </a:lnTo>
                    <a:lnTo>
                      <a:pt x="1360" y="1254"/>
                    </a:lnTo>
                    <a:lnTo>
                      <a:pt x="1365" y="1275"/>
                    </a:lnTo>
                    <a:lnTo>
                      <a:pt x="1370" y="1298"/>
                    </a:lnTo>
                    <a:lnTo>
                      <a:pt x="1378" y="1341"/>
                    </a:lnTo>
                    <a:lnTo>
                      <a:pt x="1387" y="1384"/>
                    </a:lnTo>
                    <a:lnTo>
                      <a:pt x="1391" y="1407"/>
                    </a:lnTo>
                    <a:lnTo>
                      <a:pt x="1396" y="1430"/>
                    </a:lnTo>
                    <a:lnTo>
                      <a:pt x="1400" y="1451"/>
                    </a:lnTo>
                    <a:lnTo>
                      <a:pt x="1404" y="1474"/>
                    </a:lnTo>
                    <a:lnTo>
                      <a:pt x="1412" y="1518"/>
                    </a:lnTo>
                    <a:lnTo>
                      <a:pt x="1418" y="1563"/>
                    </a:lnTo>
                    <a:lnTo>
                      <a:pt x="1426" y="1609"/>
                    </a:lnTo>
                    <a:lnTo>
                      <a:pt x="1432" y="1654"/>
                    </a:lnTo>
                    <a:lnTo>
                      <a:pt x="1439" y="1700"/>
                    </a:lnTo>
                    <a:lnTo>
                      <a:pt x="1445" y="1746"/>
                    </a:lnTo>
                    <a:lnTo>
                      <a:pt x="1451" y="1792"/>
                    </a:lnTo>
                    <a:lnTo>
                      <a:pt x="1456" y="1838"/>
                    </a:lnTo>
                    <a:lnTo>
                      <a:pt x="1461" y="1885"/>
                    </a:lnTo>
                    <a:lnTo>
                      <a:pt x="1466" y="1931"/>
                    </a:lnTo>
                    <a:lnTo>
                      <a:pt x="1470" y="1979"/>
                    </a:lnTo>
                    <a:lnTo>
                      <a:pt x="1474" y="2025"/>
                    </a:lnTo>
                    <a:lnTo>
                      <a:pt x="1341" y="2036"/>
                    </a:lnTo>
                    <a:lnTo>
                      <a:pt x="1337" y="1990"/>
                    </a:lnTo>
                    <a:lnTo>
                      <a:pt x="1333" y="1944"/>
                    </a:lnTo>
                    <a:lnTo>
                      <a:pt x="1328" y="1899"/>
                    </a:lnTo>
                    <a:lnTo>
                      <a:pt x="1323" y="1853"/>
                    </a:lnTo>
                    <a:lnTo>
                      <a:pt x="1318" y="1808"/>
                    </a:lnTo>
                    <a:lnTo>
                      <a:pt x="1313" y="1763"/>
                    </a:lnTo>
                    <a:lnTo>
                      <a:pt x="1306" y="1718"/>
                    </a:lnTo>
                    <a:lnTo>
                      <a:pt x="1300" y="1673"/>
                    </a:lnTo>
                    <a:lnTo>
                      <a:pt x="1293" y="1629"/>
                    </a:lnTo>
                    <a:lnTo>
                      <a:pt x="1287" y="1585"/>
                    </a:lnTo>
                    <a:lnTo>
                      <a:pt x="1279" y="1541"/>
                    </a:lnTo>
                    <a:lnTo>
                      <a:pt x="1272" y="1496"/>
                    </a:lnTo>
                    <a:lnTo>
                      <a:pt x="1267" y="1475"/>
                    </a:lnTo>
                    <a:lnTo>
                      <a:pt x="1264" y="1453"/>
                    </a:lnTo>
                    <a:lnTo>
                      <a:pt x="1260" y="1432"/>
                    </a:lnTo>
                    <a:lnTo>
                      <a:pt x="1255" y="1410"/>
                    </a:lnTo>
                    <a:lnTo>
                      <a:pt x="1247" y="1367"/>
                    </a:lnTo>
                    <a:lnTo>
                      <a:pt x="1238" y="1325"/>
                    </a:lnTo>
                    <a:lnTo>
                      <a:pt x="1234" y="1304"/>
                    </a:lnTo>
                    <a:lnTo>
                      <a:pt x="1230" y="1283"/>
                    </a:lnTo>
                    <a:lnTo>
                      <a:pt x="1224" y="1262"/>
                    </a:lnTo>
                    <a:lnTo>
                      <a:pt x="1220" y="1242"/>
                    </a:lnTo>
                    <a:lnTo>
                      <a:pt x="1215" y="1221"/>
                    </a:lnTo>
                    <a:lnTo>
                      <a:pt x="1210" y="1201"/>
                    </a:lnTo>
                    <a:lnTo>
                      <a:pt x="1205" y="1180"/>
                    </a:lnTo>
                    <a:lnTo>
                      <a:pt x="1201" y="1160"/>
                    </a:lnTo>
                    <a:lnTo>
                      <a:pt x="1195" y="1139"/>
                    </a:lnTo>
                    <a:lnTo>
                      <a:pt x="1190" y="1119"/>
                    </a:lnTo>
                    <a:lnTo>
                      <a:pt x="1184" y="1100"/>
                    </a:lnTo>
                    <a:lnTo>
                      <a:pt x="1179" y="1080"/>
                    </a:lnTo>
                    <a:lnTo>
                      <a:pt x="1174" y="1061"/>
                    </a:lnTo>
                    <a:lnTo>
                      <a:pt x="1168" y="1041"/>
                    </a:lnTo>
                    <a:lnTo>
                      <a:pt x="1163" y="1021"/>
                    </a:lnTo>
                    <a:lnTo>
                      <a:pt x="1157" y="1001"/>
                    </a:lnTo>
                    <a:lnTo>
                      <a:pt x="1151" y="983"/>
                    </a:lnTo>
                    <a:lnTo>
                      <a:pt x="1146" y="964"/>
                    </a:lnTo>
                    <a:lnTo>
                      <a:pt x="1139" y="945"/>
                    </a:lnTo>
                    <a:lnTo>
                      <a:pt x="1134" y="927"/>
                    </a:lnTo>
                    <a:lnTo>
                      <a:pt x="1127" y="909"/>
                    </a:lnTo>
                    <a:lnTo>
                      <a:pt x="1122" y="889"/>
                    </a:lnTo>
                    <a:lnTo>
                      <a:pt x="1115" y="871"/>
                    </a:lnTo>
                    <a:lnTo>
                      <a:pt x="1109" y="854"/>
                    </a:lnTo>
                    <a:lnTo>
                      <a:pt x="1104" y="835"/>
                    </a:lnTo>
                    <a:lnTo>
                      <a:pt x="1096" y="818"/>
                    </a:lnTo>
                    <a:lnTo>
                      <a:pt x="1090" y="801"/>
                    </a:lnTo>
                    <a:lnTo>
                      <a:pt x="1083" y="782"/>
                    </a:lnTo>
                    <a:lnTo>
                      <a:pt x="1077" y="765"/>
                    </a:lnTo>
                    <a:lnTo>
                      <a:pt x="1070" y="749"/>
                    </a:lnTo>
                    <a:lnTo>
                      <a:pt x="1064" y="732"/>
                    </a:lnTo>
                    <a:lnTo>
                      <a:pt x="1057" y="716"/>
                    </a:lnTo>
                    <a:lnTo>
                      <a:pt x="1050" y="698"/>
                    </a:lnTo>
                    <a:lnTo>
                      <a:pt x="1043" y="682"/>
                    </a:lnTo>
                    <a:lnTo>
                      <a:pt x="1036" y="666"/>
                    </a:lnTo>
                    <a:lnTo>
                      <a:pt x="1028" y="651"/>
                    </a:lnTo>
                    <a:lnTo>
                      <a:pt x="1022" y="635"/>
                    </a:lnTo>
                    <a:lnTo>
                      <a:pt x="1014" y="620"/>
                    </a:lnTo>
                    <a:lnTo>
                      <a:pt x="1007" y="603"/>
                    </a:lnTo>
                    <a:lnTo>
                      <a:pt x="1000" y="588"/>
                    </a:lnTo>
                    <a:lnTo>
                      <a:pt x="993" y="573"/>
                    </a:lnTo>
                    <a:lnTo>
                      <a:pt x="985" y="559"/>
                    </a:lnTo>
                    <a:lnTo>
                      <a:pt x="977" y="544"/>
                    </a:lnTo>
                    <a:lnTo>
                      <a:pt x="969" y="530"/>
                    </a:lnTo>
                    <a:lnTo>
                      <a:pt x="961" y="516"/>
                    </a:lnTo>
                    <a:lnTo>
                      <a:pt x="954" y="502"/>
                    </a:lnTo>
                    <a:lnTo>
                      <a:pt x="946" y="489"/>
                    </a:lnTo>
                    <a:lnTo>
                      <a:pt x="939" y="475"/>
                    </a:lnTo>
                    <a:lnTo>
                      <a:pt x="930" y="462"/>
                    </a:lnTo>
                    <a:lnTo>
                      <a:pt x="922" y="449"/>
                    </a:lnTo>
                    <a:lnTo>
                      <a:pt x="914" y="436"/>
                    </a:lnTo>
                    <a:lnTo>
                      <a:pt x="906" y="424"/>
                    </a:lnTo>
                    <a:lnTo>
                      <a:pt x="898" y="411"/>
                    </a:lnTo>
                    <a:lnTo>
                      <a:pt x="889" y="399"/>
                    </a:lnTo>
                    <a:lnTo>
                      <a:pt x="882" y="388"/>
                    </a:lnTo>
                    <a:lnTo>
                      <a:pt x="873" y="376"/>
                    </a:lnTo>
                    <a:lnTo>
                      <a:pt x="864" y="365"/>
                    </a:lnTo>
                    <a:lnTo>
                      <a:pt x="857" y="354"/>
                    </a:lnTo>
                    <a:lnTo>
                      <a:pt x="848" y="343"/>
                    </a:lnTo>
                    <a:lnTo>
                      <a:pt x="839" y="333"/>
                    </a:lnTo>
                    <a:lnTo>
                      <a:pt x="831" y="323"/>
                    </a:lnTo>
                    <a:lnTo>
                      <a:pt x="822" y="312"/>
                    </a:lnTo>
                    <a:lnTo>
                      <a:pt x="814" y="302"/>
                    </a:lnTo>
                    <a:lnTo>
                      <a:pt x="805" y="294"/>
                    </a:lnTo>
                    <a:lnTo>
                      <a:pt x="795" y="284"/>
                    </a:lnTo>
                    <a:lnTo>
                      <a:pt x="787" y="275"/>
                    </a:lnTo>
                    <a:lnTo>
                      <a:pt x="778" y="267"/>
                    </a:lnTo>
                    <a:lnTo>
                      <a:pt x="769" y="258"/>
                    </a:lnTo>
                    <a:lnTo>
                      <a:pt x="760" y="251"/>
                    </a:lnTo>
                    <a:lnTo>
                      <a:pt x="751" y="242"/>
                    </a:lnTo>
                    <a:lnTo>
                      <a:pt x="741" y="234"/>
                    </a:lnTo>
                    <a:lnTo>
                      <a:pt x="733" y="227"/>
                    </a:lnTo>
                    <a:lnTo>
                      <a:pt x="724" y="220"/>
                    </a:lnTo>
                    <a:lnTo>
                      <a:pt x="714" y="214"/>
                    </a:lnTo>
                    <a:lnTo>
                      <a:pt x="706" y="207"/>
                    </a:lnTo>
                    <a:lnTo>
                      <a:pt x="696" y="201"/>
                    </a:lnTo>
                    <a:lnTo>
                      <a:pt x="688" y="195"/>
                    </a:lnTo>
                    <a:lnTo>
                      <a:pt x="678" y="189"/>
                    </a:lnTo>
                    <a:lnTo>
                      <a:pt x="669" y="184"/>
                    </a:lnTo>
                    <a:lnTo>
                      <a:pt x="660" y="178"/>
                    </a:lnTo>
                    <a:lnTo>
                      <a:pt x="651" y="174"/>
                    </a:lnTo>
                    <a:lnTo>
                      <a:pt x="641" y="170"/>
                    </a:lnTo>
                    <a:lnTo>
                      <a:pt x="631" y="165"/>
                    </a:lnTo>
                    <a:lnTo>
                      <a:pt x="622" y="161"/>
                    </a:lnTo>
                    <a:lnTo>
                      <a:pt x="613" y="158"/>
                    </a:lnTo>
                    <a:lnTo>
                      <a:pt x="603" y="154"/>
                    </a:lnTo>
                    <a:lnTo>
                      <a:pt x="594" y="150"/>
                    </a:lnTo>
                    <a:lnTo>
                      <a:pt x="584" y="148"/>
                    </a:lnTo>
                    <a:lnTo>
                      <a:pt x="574" y="145"/>
                    </a:lnTo>
                    <a:lnTo>
                      <a:pt x="565" y="143"/>
                    </a:lnTo>
                    <a:lnTo>
                      <a:pt x="555" y="141"/>
                    </a:lnTo>
                    <a:lnTo>
                      <a:pt x="545" y="138"/>
                    </a:lnTo>
                    <a:lnTo>
                      <a:pt x="536" y="137"/>
                    </a:lnTo>
                    <a:lnTo>
                      <a:pt x="526" y="136"/>
                    </a:lnTo>
                    <a:lnTo>
                      <a:pt x="516" y="135"/>
                    </a:lnTo>
                    <a:lnTo>
                      <a:pt x="506" y="134"/>
                    </a:lnTo>
                    <a:lnTo>
                      <a:pt x="513" y="134"/>
                    </a:lnTo>
                    <a:close/>
                    <a:moveTo>
                      <a:pt x="109" y="781"/>
                    </a:moveTo>
                    <a:lnTo>
                      <a:pt x="60" y="656"/>
                    </a:lnTo>
                    <a:lnTo>
                      <a:pt x="54" y="659"/>
                    </a:lnTo>
                    <a:lnTo>
                      <a:pt x="47" y="664"/>
                    </a:lnTo>
                    <a:lnTo>
                      <a:pt x="44" y="666"/>
                    </a:lnTo>
                    <a:lnTo>
                      <a:pt x="41" y="669"/>
                    </a:lnTo>
                    <a:lnTo>
                      <a:pt x="39" y="672"/>
                    </a:lnTo>
                    <a:lnTo>
                      <a:pt x="37" y="673"/>
                    </a:lnTo>
                    <a:lnTo>
                      <a:pt x="37" y="675"/>
                    </a:lnTo>
                    <a:lnTo>
                      <a:pt x="35" y="676"/>
                    </a:lnTo>
                    <a:lnTo>
                      <a:pt x="35" y="677"/>
                    </a:lnTo>
                    <a:lnTo>
                      <a:pt x="35" y="677"/>
                    </a:lnTo>
                    <a:lnTo>
                      <a:pt x="35" y="676"/>
                    </a:lnTo>
                    <a:lnTo>
                      <a:pt x="37" y="676"/>
                    </a:lnTo>
                    <a:lnTo>
                      <a:pt x="38" y="671"/>
                    </a:lnTo>
                    <a:lnTo>
                      <a:pt x="39" y="667"/>
                    </a:lnTo>
                    <a:lnTo>
                      <a:pt x="40" y="662"/>
                    </a:lnTo>
                    <a:lnTo>
                      <a:pt x="42" y="655"/>
                    </a:lnTo>
                    <a:lnTo>
                      <a:pt x="43" y="648"/>
                    </a:lnTo>
                    <a:lnTo>
                      <a:pt x="45" y="639"/>
                    </a:lnTo>
                    <a:lnTo>
                      <a:pt x="48" y="621"/>
                    </a:lnTo>
                    <a:lnTo>
                      <a:pt x="52" y="599"/>
                    </a:lnTo>
                    <a:lnTo>
                      <a:pt x="56" y="576"/>
                    </a:lnTo>
                    <a:lnTo>
                      <a:pt x="60" y="550"/>
                    </a:lnTo>
                    <a:lnTo>
                      <a:pt x="62" y="538"/>
                    </a:lnTo>
                    <a:lnTo>
                      <a:pt x="65" y="524"/>
                    </a:lnTo>
                    <a:lnTo>
                      <a:pt x="67" y="509"/>
                    </a:lnTo>
                    <a:lnTo>
                      <a:pt x="70" y="495"/>
                    </a:lnTo>
                    <a:lnTo>
                      <a:pt x="73" y="481"/>
                    </a:lnTo>
                    <a:lnTo>
                      <a:pt x="75" y="466"/>
                    </a:lnTo>
                    <a:lnTo>
                      <a:pt x="79" y="451"/>
                    </a:lnTo>
                    <a:lnTo>
                      <a:pt x="82" y="436"/>
                    </a:lnTo>
                    <a:lnTo>
                      <a:pt x="86" y="421"/>
                    </a:lnTo>
                    <a:lnTo>
                      <a:pt x="90" y="405"/>
                    </a:lnTo>
                    <a:lnTo>
                      <a:pt x="95" y="390"/>
                    </a:lnTo>
                    <a:lnTo>
                      <a:pt x="99" y="374"/>
                    </a:lnTo>
                    <a:lnTo>
                      <a:pt x="103" y="358"/>
                    </a:lnTo>
                    <a:lnTo>
                      <a:pt x="109" y="342"/>
                    </a:lnTo>
                    <a:lnTo>
                      <a:pt x="111" y="335"/>
                    </a:lnTo>
                    <a:lnTo>
                      <a:pt x="114" y="326"/>
                    </a:lnTo>
                    <a:lnTo>
                      <a:pt x="117" y="319"/>
                    </a:lnTo>
                    <a:lnTo>
                      <a:pt x="120" y="311"/>
                    </a:lnTo>
                    <a:lnTo>
                      <a:pt x="123" y="303"/>
                    </a:lnTo>
                    <a:lnTo>
                      <a:pt x="126" y="295"/>
                    </a:lnTo>
                    <a:lnTo>
                      <a:pt x="129" y="287"/>
                    </a:lnTo>
                    <a:lnTo>
                      <a:pt x="132" y="279"/>
                    </a:lnTo>
                    <a:lnTo>
                      <a:pt x="136" y="271"/>
                    </a:lnTo>
                    <a:lnTo>
                      <a:pt x="140" y="264"/>
                    </a:lnTo>
                    <a:lnTo>
                      <a:pt x="143" y="256"/>
                    </a:lnTo>
                    <a:lnTo>
                      <a:pt x="148" y="247"/>
                    </a:lnTo>
                    <a:lnTo>
                      <a:pt x="151" y="240"/>
                    </a:lnTo>
                    <a:lnTo>
                      <a:pt x="155" y="232"/>
                    </a:lnTo>
                    <a:lnTo>
                      <a:pt x="159" y="225"/>
                    </a:lnTo>
                    <a:lnTo>
                      <a:pt x="164" y="217"/>
                    </a:lnTo>
                    <a:lnTo>
                      <a:pt x="168" y="210"/>
                    </a:lnTo>
                    <a:lnTo>
                      <a:pt x="172" y="202"/>
                    </a:lnTo>
                    <a:lnTo>
                      <a:pt x="177" y="195"/>
                    </a:lnTo>
                    <a:lnTo>
                      <a:pt x="182" y="187"/>
                    </a:lnTo>
                    <a:lnTo>
                      <a:pt x="186" y="181"/>
                    </a:lnTo>
                    <a:lnTo>
                      <a:pt x="192" y="173"/>
                    </a:lnTo>
                    <a:lnTo>
                      <a:pt x="197" y="165"/>
                    </a:lnTo>
                    <a:lnTo>
                      <a:pt x="203" y="158"/>
                    </a:lnTo>
                    <a:lnTo>
                      <a:pt x="208" y="151"/>
                    </a:lnTo>
                    <a:lnTo>
                      <a:pt x="213" y="144"/>
                    </a:lnTo>
                    <a:lnTo>
                      <a:pt x="220" y="137"/>
                    </a:lnTo>
                    <a:lnTo>
                      <a:pt x="225" y="131"/>
                    </a:lnTo>
                    <a:lnTo>
                      <a:pt x="232" y="124"/>
                    </a:lnTo>
                    <a:lnTo>
                      <a:pt x="238" y="118"/>
                    </a:lnTo>
                    <a:lnTo>
                      <a:pt x="245" y="111"/>
                    </a:lnTo>
                    <a:lnTo>
                      <a:pt x="251" y="105"/>
                    </a:lnTo>
                    <a:lnTo>
                      <a:pt x="258" y="99"/>
                    </a:lnTo>
                    <a:lnTo>
                      <a:pt x="265" y="93"/>
                    </a:lnTo>
                    <a:lnTo>
                      <a:pt x="272" y="87"/>
                    </a:lnTo>
                    <a:lnTo>
                      <a:pt x="279" y="81"/>
                    </a:lnTo>
                    <a:lnTo>
                      <a:pt x="287" y="76"/>
                    </a:lnTo>
                    <a:lnTo>
                      <a:pt x="294" y="70"/>
                    </a:lnTo>
                    <a:lnTo>
                      <a:pt x="303" y="65"/>
                    </a:lnTo>
                    <a:lnTo>
                      <a:pt x="310" y="60"/>
                    </a:lnTo>
                    <a:lnTo>
                      <a:pt x="319" y="54"/>
                    </a:lnTo>
                    <a:lnTo>
                      <a:pt x="328" y="50"/>
                    </a:lnTo>
                    <a:lnTo>
                      <a:pt x="335" y="46"/>
                    </a:lnTo>
                    <a:lnTo>
                      <a:pt x="345" y="41"/>
                    </a:lnTo>
                    <a:lnTo>
                      <a:pt x="353" y="37"/>
                    </a:lnTo>
                    <a:lnTo>
                      <a:pt x="362" y="33"/>
                    </a:lnTo>
                    <a:lnTo>
                      <a:pt x="372" y="30"/>
                    </a:lnTo>
                    <a:lnTo>
                      <a:pt x="381" y="25"/>
                    </a:lnTo>
                    <a:lnTo>
                      <a:pt x="390" y="22"/>
                    </a:lnTo>
                    <a:lnTo>
                      <a:pt x="400" y="19"/>
                    </a:lnTo>
                    <a:lnTo>
                      <a:pt x="411" y="17"/>
                    </a:lnTo>
                    <a:lnTo>
                      <a:pt x="420" y="13"/>
                    </a:lnTo>
                    <a:lnTo>
                      <a:pt x="430" y="11"/>
                    </a:lnTo>
                    <a:lnTo>
                      <a:pt x="441" y="9"/>
                    </a:lnTo>
                    <a:lnTo>
                      <a:pt x="451" y="7"/>
                    </a:lnTo>
                    <a:lnTo>
                      <a:pt x="462" y="5"/>
                    </a:lnTo>
                    <a:lnTo>
                      <a:pt x="473" y="4"/>
                    </a:lnTo>
                    <a:lnTo>
                      <a:pt x="484" y="3"/>
                    </a:lnTo>
                    <a:lnTo>
                      <a:pt x="495" y="1"/>
                    </a:lnTo>
                    <a:lnTo>
                      <a:pt x="506" y="0"/>
                    </a:lnTo>
                    <a:lnTo>
                      <a:pt x="513" y="134"/>
                    </a:lnTo>
                    <a:lnTo>
                      <a:pt x="505" y="135"/>
                    </a:lnTo>
                    <a:lnTo>
                      <a:pt x="497" y="135"/>
                    </a:lnTo>
                    <a:lnTo>
                      <a:pt x="489" y="136"/>
                    </a:lnTo>
                    <a:lnTo>
                      <a:pt x="482" y="137"/>
                    </a:lnTo>
                    <a:lnTo>
                      <a:pt x="474" y="138"/>
                    </a:lnTo>
                    <a:lnTo>
                      <a:pt x="467" y="141"/>
                    </a:lnTo>
                    <a:lnTo>
                      <a:pt x="460" y="142"/>
                    </a:lnTo>
                    <a:lnTo>
                      <a:pt x="453" y="144"/>
                    </a:lnTo>
                    <a:lnTo>
                      <a:pt x="446" y="145"/>
                    </a:lnTo>
                    <a:lnTo>
                      <a:pt x="440" y="147"/>
                    </a:lnTo>
                    <a:lnTo>
                      <a:pt x="433" y="149"/>
                    </a:lnTo>
                    <a:lnTo>
                      <a:pt x="427" y="151"/>
                    </a:lnTo>
                    <a:lnTo>
                      <a:pt x="420" y="154"/>
                    </a:lnTo>
                    <a:lnTo>
                      <a:pt x="415" y="156"/>
                    </a:lnTo>
                    <a:lnTo>
                      <a:pt x="408" y="159"/>
                    </a:lnTo>
                    <a:lnTo>
                      <a:pt x="403" y="161"/>
                    </a:lnTo>
                    <a:lnTo>
                      <a:pt x="398" y="164"/>
                    </a:lnTo>
                    <a:lnTo>
                      <a:pt x="391" y="168"/>
                    </a:lnTo>
                    <a:lnTo>
                      <a:pt x="386" y="171"/>
                    </a:lnTo>
                    <a:lnTo>
                      <a:pt x="380" y="174"/>
                    </a:lnTo>
                    <a:lnTo>
                      <a:pt x="376" y="177"/>
                    </a:lnTo>
                    <a:lnTo>
                      <a:pt x="371" y="181"/>
                    </a:lnTo>
                    <a:lnTo>
                      <a:pt x="365" y="184"/>
                    </a:lnTo>
                    <a:lnTo>
                      <a:pt x="361" y="188"/>
                    </a:lnTo>
                    <a:lnTo>
                      <a:pt x="356" y="191"/>
                    </a:lnTo>
                    <a:lnTo>
                      <a:pt x="351" y="196"/>
                    </a:lnTo>
                    <a:lnTo>
                      <a:pt x="347" y="199"/>
                    </a:lnTo>
                    <a:lnTo>
                      <a:pt x="342" y="203"/>
                    </a:lnTo>
                    <a:lnTo>
                      <a:pt x="337" y="207"/>
                    </a:lnTo>
                    <a:lnTo>
                      <a:pt x="333" y="212"/>
                    </a:lnTo>
                    <a:lnTo>
                      <a:pt x="329" y="216"/>
                    </a:lnTo>
                    <a:lnTo>
                      <a:pt x="324" y="220"/>
                    </a:lnTo>
                    <a:lnTo>
                      <a:pt x="321" y="226"/>
                    </a:lnTo>
                    <a:lnTo>
                      <a:pt x="317" y="230"/>
                    </a:lnTo>
                    <a:lnTo>
                      <a:pt x="312" y="236"/>
                    </a:lnTo>
                    <a:lnTo>
                      <a:pt x="308" y="240"/>
                    </a:lnTo>
                    <a:lnTo>
                      <a:pt x="305" y="245"/>
                    </a:lnTo>
                    <a:lnTo>
                      <a:pt x="301" y="251"/>
                    </a:lnTo>
                    <a:lnTo>
                      <a:pt x="297" y="256"/>
                    </a:lnTo>
                    <a:lnTo>
                      <a:pt x="294" y="261"/>
                    </a:lnTo>
                    <a:lnTo>
                      <a:pt x="290" y="267"/>
                    </a:lnTo>
                    <a:lnTo>
                      <a:pt x="287" y="272"/>
                    </a:lnTo>
                    <a:lnTo>
                      <a:pt x="283" y="278"/>
                    </a:lnTo>
                    <a:lnTo>
                      <a:pt x="280" y="284"/>
                    </a:lnTo>
                    <a:lnTo>
                      <a:pt x="277" y="289"/>
                    </a:lnTo>
                    <a:lnTo>
                      <a:pt x="274" y="295"/>
                    </a:lnTo>
                    <a:lnTo>
                      <a:pt x="270" y="301"/>
                    </a:lnTo>
                    <a:lnTo>
                      <a:pt x="267" y="307"/>
                    </a:lnTo>
                    <a:lnTo>
                      <a:pt x="264" y="313"/>
                    </a:lnTo>
                    <a:lnTo>
                      <a:pt x="262" y="320"/>
                    </a:lnTo>
                    <a:lnTo>
                      <a:pt x="259" y="326"/>
                    </a:lnTo>
                    <a:lnTo>
                      <a:pt x="255" y="333"/>
                    </a:lnTo>
                    <a:lnTo>
                      <a:pt x="253" y="339"/>
                    </a:lnTo>
                    <a:lnTo>
                      <a:pt x="250" y="344"/>
                    </a:lnTo>
                    <a:lnTo>
                      <a:pt x="248" y="351"/>
                    </a:lnTo>
                    <a:lnTo>
                      <a:pt x="246" y="357"/>
                    </a:lnTo>
                    <a:lnTo>
                      <a:pt x="242" y="365"/>
                    </a:lnTo>
                    <a:lnTo>
                      <a:pt x="240" y="371"/>
                    </a:lnTo>
                    <a:lnTo>
                      <a:pt x="238" y="378"/>
                    </a:lnTo>
                    <a:lnTo>
                      <a:pt x="236" y="384"/>
                    </a:lnTo>
                    <a:lnTo>
                      <a:pt x="232" y="398"/>
                    </a:lnTo>
                    <a:lnTo>
                      <a:pt x="227" y="411"/>
                    </a:lnTo>
                    <a:lnTo>
                      <a:pt x="223" y="425"/>
                    </a:lnTo>
                    <a:lnTo>
                      <a:pt x="220" y="439"/>
                    </a:lnTo>
                    <a:lnTo>
                      <a:pt x="217" y="452"/>
                    </a:lnTo>
                    <a:lnTo>
                      <a:pt x="213" y="466"/>
                    </a:lnTo>
                    <a:lnTo>
                      <a:pt x="210" y="480"/>
                    </a:lnTo>
                    <a:lnTo>
                      <a:pt x="207" y="493"/>
                    </a:lnTo>
                    <a:lnTo>
                      <a:pt x="204" y="507"/>
                    </a:lnTo>
                    <a:lnTo>
                      <a:pt x="201" y="521"/>
                    </a:lnTo>
                    <a:lnTo>
                      <a:pt x="198" y="534"/>
                    </a:lnTo>
                    <a:lnTo>
                      <a:pt x="196" y="547"/>
                    </a:lnTo>
                    <a:lnTo>
                      <a:pt x="194" y="560"/>
                    </a:lnTo>
                    <a:lnTo>
                      <a:pt x="192" y="573"/>
                    </a:lnTo>
                    <a:lnTo>
                      <a:pt x="187" y="598"/>
                    </a:lnTo>
                    <a:lnTo>
                      <a:pt x="184" y="621"/>
                    </a:lnTo>
                    <a:lnTo>
                      <a:pt x="180" y="643"/>
                    </a:lnTo>
                    <a:lnTo>
                      <a:pt x="177" y="664"/>
                    </a:lnTo>
                    <a:lnTo>
                      <a:pt x="175" y="675"/>
                    </a:lnTo>
                    <a:lnTo>
                      <a:pt x="172" y="684"/>
                    </a:lnTo>
                    <a:lnTo>
                      <a:pt x="170" y="694"/>
                    </a:lnTo>
                    <a:lnTo>
                      <a:pt x="168" y="703"/>
                    </a:lnTo>
                    <a:lnTo>
                      <a:pt x="165" y="712"/>
                    </a:lnTo>
                    <a:lnTo>
                      <a:pt x="162" y="720"/>
                    </a:lnTo>
                    <a:lnTo>
                      <a:pt x="161" y="725"/>
                    </a:lnTo>
                    <a:lnTo>
                      <a:pt x="158" y="730"/>
                    </a:lnTo>
                    <a:lnTo>
                      <a:pt x="156" y="735"/>
                    </a:lnTo>
                    <a:lnTo>
                      <a:pt x="153" y="740"/>
                    </a:lnTo>
                    <a:lnTo>
                      <a:pt x="151" y="745"/>
                    </a:lnTo>
                    <a:lnTo>
                      <a:pt x="148" y="750"/>
                    </a:lnTo>
                    <a:lnTo>
                      <a:pt x="143" y="754"/>
                    </a:lnTo>
                    <a:lnTo>
                      <a:pt x="139" y="761"/>
                    </a:lnTo>
                    <a:lnTo>
                      <a:pt x="132" y="766"/>
                    </a:lnTo>
                    <a:lnTo>
                      <a:pt x="126" y="772"/>
                    </a:lnTo>
                    <a:lnTo>
                      <a:pt x="117" y="777"/>
                    </a:lnTo>
                    <a:lnTo>
                      <a:pt x="109" y="78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199" name="Freeform 679"/>
              <p:cNvSpPr>
                <a:spLocks noEditPoints="1"/>
              </p:cNvSpPr>
              <p:nvPr/>
            </p:nvSpPr>
            <p:spPr bwMode="auto">
              <a:xfrm>
                <a:off x="4076" y="1837"/>
                <a:ext cx="161" cy="450"/>
              </a:xfrm>
              <a:custGeom>
                <a:avLst/>
                <a:gdLst/>
                <a:ahLst/>
                <a:cxnLst>
                  <a:cxn ang="0">
                    <a:pos x="315" y="4051"/>
                  </a:cxn>
                  <a:cxn ang="0">
                    <a:pos x="197" y="4033"/>
                  </a:cxn>
                  <a:cxn ang="0">
                    <a:pos x="105" y="3995"/>
                  </a:cxn>
                  <a:cxn ang="0">
                    <a:pos x="42" y="3947"/>
                  </a:cxn>
                  <a:cxn ang="0">
                    <a:pos x="115" y="3824"/>
                  </a:cxn>
                  <a:cxn ang="0">
                    <a:pos x="139" y="3854"/>
                  </a:cxn>
                  <a:cxn ang="0">
                    <a:pos x="174" y="3881"/>
                  </a:cxn>
                  <a:cxn ang="0">
                    <a:pos x="238" y="3905"/>
                  </a:cxn>
                  <a:cxn ang="0">
                    <a:pos x="330" y="3919"/>
                  </a:cxn>
                  <a:cxn ang="0">
                    <a:pos x="1442" y="2048"/>
                  </a:cxn>
                  <a:cxn ang="0">
                    <a:pos x="1446" y="2378"/>
                  </a:cxn>
                  <a:cxn ang="0">
                    <a:pos x="1414" y="2700"/>
                  </a:cxn>
                  <a:cxn ang="0">
                    <a:pos x="1349" y="3005"/>
                  </a:cxn>
                  <a:cxn ang="0">
                    <a:pos x="1255" y="3287"/>
                  </a:cxn>
                  <a:cxn ang="0">
                    <a:pos x="1137" y="3536"/>
                  </a:cxn>
                  <a:cxn ang="0">
                    <a:pos x="997" y="3746"/>
                  </a:cxn>
                  <a:cxn ang="0">
                    <a:pos x="837" y="3909"/>
                  </a:cxn>
                  <a:cxn ang="0">
                    <a:pos x="694" y="4002"/>
                  </a:cxn>
                  <a:cxn ang="0">
                    <a:pos x="601" y="4036"/>
                  </a:cxn>
                  <a:cxn ang="0">
                    <a:pos x="504" y="4053"/>
                  </a:cxn>
                  <a:cxn ang="0">
                    <a:pos x="491" y="3919"/>
                  </a:cxn>
                  <a:cxn ang="0">
                    <a:pos x="560" y="3908"/>
                  </a:cxn>
                  <a:cxn ang="0">
                    <a:pos x="631" y="3883"/>
                  </a:cxn>
                  <a:cxn ang="0">
                    <a:pos x="742" y="3813"/>
                  </a:cxn>
                  <a:cxn ang="0">
                    <a:pos x="883" y="3674"/>
                  </a:cxn>
                  <a:cxn ang="0">
                    <a:pos x="1011" y="3485"/>
                  </a:cxn>
                  <a:cxn ang="0">
                    <a:pos x="1124" y="3254"/>
                  </a:cxn>
                  <a:cxn ang="0">
                    <a:pos x="1214" y="2990"/>
                  </a:cxn>
                  <a:cxn ang="0">
                    <a:pos x="1278" y="2701"/>
                  </a:cxn>
                  <a:cxn ang="0">
                    <a:pos x="1311" y="2396"/>
                  </a:cxn>
                  <a:cxn ang="0">
                    <a:pos x="1309" y="2081"/>
                  </a:cxn>
                  <a:cxn ang="0">
                    <a:pos x="600" y="23"/>
                  </a:cxn>
                  <a:cxn ang="0">
                    <a:pos x="770" y="113"/>
                  </a:cxn>
                  <a:cxn ang="0">
                    <a:pos x="917" y="259"/>
                  </a:cxn>
                  <a:cxn ang="0">
                    <a:pos x="1044" y="451"/>
                  </a:cxn>
                  <a:cxn ang="0">
                    <a:pos x="1153" y="682"/>
                  </a:cxn>
                  <a:cxn ang="0">
                    <a:pos x="1245" y="944"/>
                  </a:cxn>
                  <a:cxn ang="0">
                    <a:pos x="1320" y="1233"/>
                  </a:cxn>
                  <a:cxn ang="0">
                    <a:pos x="1404" y="1700"/>
                  </a:cxn>
                  <a:cxn ang="0">
                    <a:pos x="1277" y="1763"/>
                  </a:cxn>
                  <a:cxn ang="0">
                    <a:pos x="1195" y="1283"/>
                  </a:cxn>
                  <a:cxn ang="0">
                    <a:pos x="1123" y="1002"/>
                  </a:cxn>
                  <a:cxn ang="0">
                    <a:pos x="1036" y="749"/>
                  </a:cxn>
                  <a:cxn ang="0">
                    <a:pos x="934" y="530"/>
                  </a:cxn>
                  <a:cxn ang="0">
                    <a:pos x="821" y="354"/>
                  </a:cxn>
                  <a:cxn ang="0">
                    <a:pos x="698" y="227"/>
                  </a:cxn>
                  <a:cxn ang="0">
                    <a:pos x="569" y="154"/>
                  </a:cxn>
                  <a:cxn ang="0">
                    <a:pos x="39" y="690"/>
                  </a:cxn>
                  <a:cxn ang="0">
                    <a:pos x="24" y="694"/>
                  </a:cxn>
                  <a:cxn ang="0">
                    <a:pos x="56" y="474"/>
                  </a:cxn>
                  <a:cxn ang="0">
                    <a:pos x="101" y="301"/>
                  </a:cxn>
                  <a:cxn ang="0">
                    <a:pos x="155" y="189"/>
                  </a:cxn>
                  <a:cxn ang="0">
                    <a:pos x="237" y="91"/>
                  </a:cxn>
                  <a:cxn ang="0">
                    <a:pos x="355" y="23"/>
                  </a:cxn>
                  <a:cxn ang="0">
                    <a:pos x="462" y="136"/>
                  </a:cxn>
                  <a:cxn ang="0">
                    <a:pos x="371" y="162"/>
                  </a:cxn>
                  <a:cxn ang="0">
                    <a:pos x="303" y="214"/>
                  </a:cxn>
                  <a:cxn ang="0">
                    <a:pos x="252" y="289"/>
                  </a:cxn>
                  <a:cxn ang="0">
                    <a:pos x="214" y="382"/>
                  </a:cxn>
                  <a:cxn ang="0">
                    <a:pos x="177" y="567"/>
                  </a:cxn>
                  <a:cxn ang="0">
                    <a:pos x="143" y="758"/>
                  </a:cxn>
                </a:cxnLst>
                <a:rect l="0" t="0" r="r" b="b"/>
                <a:pathLst>
                  <a:path w="1449" h="4054">
                    <a:moveTo>
                      <a:pt x="461" y="3919"/>
                    </a:moveTo>
                    <a:lnTo>
                      <a:pt x="456" y="4053"/>
                    </a:lnTo>
                    <a:lnTo>
                      <a:pt x="456" y="4053"/>
                    </a:lnTo>
                    <a:lnTo>
                      <a:pt x="451" y="4053"/>
                    </a:lnTo>
                    <a:lnTo>
                      <a:pt x="444" y="4053"/>
                    </a:lnTo>
                    <a:lnTo>
                      <a:pt x="436" y="4053"/>
                    </a:lnTo>
                    <a:lnTo>
                      <a:pt x="427" y="4053"/>
                    </a:lnTo>
                    <a:lnTo>
                      <a:pt x="405" y="4054"/>
                    </a:lnTo>
                    <a:lnTo>
                      <a:pt x="380" y="4054"/>
                    </a:lnTo>
                    <a:lnTo>
                      <a:pt x="367" y="4054"/>
                    </a:lnTo>
                    <a:lnTo>
                      <a:pt x="352" y="4054"/>
                    </a:lnTo>
                    <a:lnTo>
                      <a:pt x="338" y="4053"/>
                    </a:lnTo>
                    <a:lnTo>
                      <a:pt x="323" y="4053"/>
                    </a:lnTo>
                    <a:lnTo>
                      <a:pt x="315" y="4051"/>
                    </a:lnTo>
                    <a:lnTo>
                      <a:pt x="307" y="4051"/>
                    </a:lnTo>
                    <a:lnTo>
                      <a:pt x="298" y="4050"/>
                    </a:lnTo>
                    <a:lnTo>
                      <a:pt x="291" y="4049"/>
                    </a:lnTo>
                    <a:lnTo>
                      <a:pt x="282" y="4049"/>
                    </a:lnTo>
                    <a:lnTo>
                      <a:pt x="274" y="4048"/>
                    </a:lnTo>
                    <a:lnTo>
                      <a:pt x="265" y="4047"/>
                    </a:lnTo>
                    <a:lnTo>
                      <a:pt x="257" y="4046"/>
                    </a:lnTo>
                    <a:lnTo>
                      <a:pt x="249" y="4044"/>
                    </a:lnTo>
                    <a:lnTo>
                      <a:pt x="240" y="4043"/>
                    </a:lnTo>
                    <a:lnTo>
                      <a:pt x="232" y="4042"/>
                    </a:lnTo>
                    <a:lnTo>
                      <a:pt x="223" y="4040"/>
                    </a:lnTo>
                    <a:lnTo>
                      <a:pt x="214" y="4037"/>
                    </a:lnTo>
                    <a:lnTo>
                      <a:pt x="206" y="4035"/>
                    </a:lnTo>
                    <a:lnTo>
                      <a:pt x="197" y="4033"/>
                    </a:lnTo>
                    <a:lnTo>
                      <a:pt x="188" y="4031"/>
                    </a:lnTo>
                    <a:lnTo>
                      <a:pt x="180" y="4028"/>
                    </a:lnTo>
                    <a:lnTo>
                      <a:pt x="171" y="4024"/>
                    </a:lnTo>
                    <a:lnTo>
                      <a:pt x="161" y="4022"/>
                    </a:lnTo>
                    <a:lnTo>
                      <a:pt x="153" y="4019"/>
                    </a:lnTo>
                    <a:lnTo>
                      <a:pt x="144" y="4015"/>
                    </a:lnTo>
                    <a:lnTo>
                      <a:pt x="136" y="4012"/>
                    </a:lnTo>
                    <a:lnTo>
                      <a:pt x="131" y="4009"/>
                    </a:lnTo>
                    <a:lnTo>
                      <a:pt x="127" y="4007"/>
                    </a:lnTo>
                    <a:lnTo>
                      <a:pt x="123" y="4005"/>
                    </a:lnTo>
                    <a:lnTo>
                      <a:pt x="118" y="4003"/>
                    </a:lnTo>
                    <a:lnTo>
                      <a:pt x="115" y="4001"/>
                    </a:lnTo>
                    <a:lnTo>
                      <a:pt x="111" y="3999"/>
                    </a:lnTo>
                    <a:lnTo>
                      <a:pt x="105" y="3995"/>
                    </a:lnTo>
                    <a:lnTo>
                      <a:pt x="102" y="3993"/>
                    </a:lnTo>
                    <a:lnTo>
                      <a:pt x="98" y="3991"/>
                    </a:lnTo>
                    <a:lnTo>
                      <a:pt x="94" y="3988"/>
                    </a:lnTo>
                    <a:lnTo>
                      <a:pt x="88" y="3986"/>
                    </a:lnTo>
                    <a:lnTo>
                      <a:pt x="85" y="3982"/>
                    </a:lnTo>
                    <a:lnTo>
                      <a:pt x="77" y="3977"/>
                    </a:lnTo>
                    <a:lnTo>
                      <a:pt x="70" y="3972"/>
                    </a:lnTo>
                    <a:lnTo>
                      <a:pt x="66" y="3967"/>
                    </a:lnTo>
                    <a:lnTo>
                      <a:pt x="61" y="3964"/>
                    </a:lnTo>
                    <a:lnTo>
                      <a:pt x="57" y="3961"/>
                    </a:lnTo>
                    <a:lnTo>
                      <a:pt x="54" y="3958"/>
                    </a:lnTo>
                    <a:lnTo>
                      <a:pt x="49" y="3954"/>
                    </a:lnTo>
                    <a:lnTo>
                      <a:pt x="46" y="3951"/>
                    </a:lnTo>
                    <a:lnTo>
                      <a:pt x="42" y="3947"/>
                    </a:lnTo>
                    <a:lnTo>
                      <a:pt x="39" y="3944"/>
                    </a:lnTo>
                    <a:lnTo>
                      <a:pt x="35" y="3940"/>
                    </a:lnTo>
                    <a:lnTo>
                      <a:pt x="31" y="3936"/>
                    </a:lnTo>
                    <a:lnTo>
                      <a:pt x="28" y="3931"/>
                    </a:lnTo>
                    <a:lnTo>
                      <a:pt x="25" y="3927"/>
                    </a:lnTo>
                    <a:lnTo>
                      <a:pt x="21" y="3924"/>
                    </a:lnTo>
                    <a:lnTo>
                      <a:pt x="18" y="3919"/>
                    </a:lnTo>
                    <a:lnTo>
                      <a:pt x="15" y="3914"/>
                    </a:lnTo>
                    <a:lnTo>
                      <a:pt x="12" y="3910"/>
                    </a:lnTo>
                    <a:lnTo>
                      <a:pt x="8" y="3906"/>
                    </a:lnTo>
                    <a:lnTo>
                      <a:pt x="5" y="3902"/>
                    </a:lnTo>
                    <a:lnTo>
                      <a:pt x="2" y="3896"/>
                    </a:lnTo>
                    <a:lnTo>
                      <a:pt x="0" y="3892"/>
                    </a:lnTo>
                    <a:lnTo>
                      <a:pt x="115" y="3824"/>
                    </a:lnTo>
                    <a:lnTo>
                      <a:pt x="117" y="3827"/>
                    </a:lnTo>
                    <a:lnTo>
                      <a:pt x="118" y="3829"/>
                    </a:lnTo>
                    <a:lnTo>
                      <a:pt x="119" y="3831"/>
                    </a:lnTo>
                    <a:lnTo>
                      <a:pt x="122" y="3834"/>
                    </a:lnTo>
                    <a:lnTo>
                      <a:pt x="124" y="3836"/>
                    </a:lnTo>
                    <a:lnTo>
                      <a:pt x="125" y="3839"/>
                    </a:lnTo>
                    <a:lnTo>
                      <a:pt x="126" y="3840"/>
                    </a:lnTo>
                    <a:lnTo>
                      <a:pt x="128" y="3843"/>
                    </a:lnTo>
                    <a:lnTo>
                      <a:pt x="130" y="3845"/>
                    </a:lnTo>
                    <a:lnTo>
                      <a:pt x="131" y="3847"/>
                    </a:lnTo>
                    <a:lnTo>
                      <a:pt x="133" y="3849"/>
                    </a:lnTo>
                    <a:lnTo>
                      <a:pt x="136" y="3851"/>
                    </a:lnTo>
                    <a:lnTo>
                      <a:pt x="138" y="3853"/>
                    </a:lnTo>
                    <a:lnTo>
                      <a:pt x="139" y="3854"/>
                    </a:lnTo>
                    <a:lnTo>
                      <a:pt x="141" y="3856"/>
                    </a:lnTo>
                    <a:lnTo>
                      <a:pt x="143" y="3858"/>
                    </a:lnTo>
                    <a:lnTo>
                      <a:pt x="145" y="3861"/>
                    </a:lnTo>
                    <a:lnTo>
                      <a:pt x="147" y="3863"/>
                    </a:lnTo>
                    <a:lnTo>
                      <a:pt x="150" y="3864"/>
                    </a:lnTo>
                    <a:lnTo>
                      <a:pt x="151" y="3865"/>
                    </a:lnTo>
                    <a:lnTo>
                      <a:pt x="156" y="3869"/>
                    </a:lnTo>
                    <a:lnTo>
                      <a:pt x="161" y="3872"/>
                    </a:lnTo>
                    <a:lnTo>
                      <a:pt x="164" y="3875"/>
                    </a:lnTo>
                    <a:lnTo>
                      <a:pt x="165" y="3876"/>
                    </a:lnTo>
                    <a:lnTo>
                      <a:pt x="167" y="3877"/>
                    </a:lnTo>
                    <a:lnTo>
                      <a:pt x="170" y="3878"/>
                    </a:lnTo>
                    <a:lnTo>
                      <a:pt x="172" y="3880"/>
                    </a:lnTo>
                    <a:lnTo>
                      <a:pt x="174" y="3881"/>
                    </a:lnTo>
                    <a:lnTo>
                      <a:pt x="177" y="3882"/>
                    </a:lnTo>
                    <a:lnTo>
                      <a:pt x="181" y="3884"/>
                    </a:lnTo>
                    <a:lnTo>
                      <a:pt x="183" y="3885"/>
                    </a:lnTo>
                    <a:lnTo>
                      <a:pt x="185" y="3886"/>
                    </a:lnTo>
                    <a:lnTo>
                      <a:pt x="188" y="3888"/>
                    </a:lnTo>
                    <a:lnTo>
                      <a:pt x="191" y="3889"/>
                    </a:lnTo>
                    <a:lnTo>
                      <a:pt x="196" y="3892"/>
                    </a:lnTo>
                    <a:lnTo>
                      <a:pt x="202" y="3894"/>
                    </a:lnTo>
                    <a:lnTo>
                      <a:pt x="208" y="3896"/>
                    </a:lnTo>
                    <a:lnTo>
                      <a:pt x="213" y="3898"/>
                    </a:lnTo>
                    <a:lnTo>
                      <a:pt x="220" y="3900"/>
                    </a:lnTo>
                    <a:lnTo>
                      <a:pt x="226" y="3902"/>
                    </a:lnTo>
                    <a:lnTo>
                      <a:pt x="232" y="3904"/>
                    </a:lnTo>
                    <a:lnTo>
                      <a:pt x="238" y="3905"/>
                    </a:lnTo>
                    <a:lnTo>
                      <a:pt x="244" y="3907"/>
                    </a:lnTo>
                    <a:lnTo>
                      <a:pt x="251" y="3908"/>
                    </a:lnTo>
                    <a:lnTo>
                      <a:pt x="257" y="3909"/>
                    </a:lnTo>
                    <a:lnTo>
                      <a:pt x="264" y="3911"/>
                    </a:lnTo>
                    <a:lnTo>
                      <a:pt x="270" y="3912"/>
                    </a:lnTo>
                    <a:lnTo>
                      <a:pt x="277" y="3913"/>
                    </a:lnTo>
                    <a:lnTo>
                      <a:pt x="284" y="3914"/>
                    </a:lnTo>
                    <a:lnTo>
                      <a:pt x="291" y="3914"/>
                    </a:lnTo>
                    <a:lnTo>
                      <a:pt x="296" y="3916"/>
                    </a:lnTo>
                    <a:lnTo>
                      <a:pt x="304" y="3917"/>
                    </a:lnTo>
                    <a:lnTo>
                      <a:pt x="310" y="3917"/>
                    </a:lnTo>
                    <a:lnTo>
                      <a:pt x="317" y="3918"/>
                    </a:lnTo>
                    <a:lnTo>
                      <a:pt x="323" y="3918"/>
                    </a:lnTo>
                    <a:lnTo>
                      <a:pt x="330" y="3919"/>
                    </a:lnTo>
                    <a:lnTo>
                      <a:pt x="343" y="3919"/>
                    </a:lnTo>
                    <a:lnTo>
                      <a:pt x="355" y="3920"/>
                    </a:lnTo>
                    <a:lnTo>
                      <a:pt x="368" y="3920"/>
                    </a:lnTo>
                    <a:lnTo>
                      <a:pt x="380" y="3920"/>
                    </a:lnTo>
                    <a:lnTo>
                      <a:pt x="404" y="3920"/>
                    </a:lnTo>
                    <a:lnTo>
                      <a:pt x="424" y="3919"/>
                    </a:lnTo>
                    <a:lnTo>
                      <a:pt x="434" y="3919"/>
                    </a:lnTo>
                    <a:lnTo>
                      <a:pt x="444" y="3919"/>
                    </a:lnTo>
                    <a:lnTo>
                      <a:pt x="452" y="3919"/>
                    </a:lnTo>
                    <a:lnTo>
                      <a:pt x="461" y="3919"/>
                    </a:lnTo>
                    <a:lnTo>
                      <a:pt x="461" y="3919"/>
                    </a:lnTo>
                    <a:close/>
                    <a:moveTo>
                      <a:pt x="1306" y="2035"/>
                    </a:moveTo>
                    <a:lnTo>
                      <a:pt x="1440" y="2025"/>
                    </a:lnTo>
                    <a:lnTo>
                      <a:pt x="1442" y="2048"/>
                    </a:lnTo>
                    <a:lnTo>
                      <a:pt x="1443" y="2072"/>
                    </a:lnTo>
                    <a:lnTo>
                      <a:pt x="1445" y="2096"/>
                    </a:lnTo>
                    <a:lnTo>
                      <a:pt x="1446" y="2120"/>
                    </a:lnTo>
                    <a:lnTo>
                      <a:pt x="1447" y="2143"/>
                    </a:lnTo>
                    <a:lnTo>
                      <a:pt x="1448" y="2167"/>
                    </a:lnTo>
                    <a:lnTo>
                      <a:pt x="1448" y="2191"/>
                    </a:lnTo>
                    <a:lnTo>
                      <a:pt x="1449" y="2215"/>
                    </a:lnTo>
                    <a:lnTo>
                      <a:pt x="1449" y="2238"/>
                    </a:lnTo>
                    <a:lnTo>
                      <a:pt x="1449" y="2261"/>
                    </a:lnTo>
                    <a:lnTo>
                      <a:pt x="1449" y="2285"/>
                    </a:lnTo>
                    <a:lnTo>
                      <a:pt x="1448" y="2308"/>
                    </a:lnTo>
                    <a:lnTo>
                      <a:pt x="1448" y="2332"/>
                    </a:lnTo>
                    <a:lnTo>
                      <a:pt x="1447" y="2356"/>
                    </a:lnTo>
                    <a:lnTo>
                      <a:pt x="1446" y="2378"/>
                    </a:lnTo>
                    <a:lnTo>
                      <a:pt x="1445" y="2402"/>
                    </a:lnTo>
                    <a:lnTo>
                      <a:pt x="1444" y="2426"/>
                    </a:lnTo>
                    <a:lnTo>
                      <a:pt x="1443" y="2449"/>
                    </a:lnTo>
                    <a:lnTo>
                      <a:pt x="1441" y="2472"/>
                    </a:lnTo>
                    <a:lnTo>
                      <a:pt x="1439" y="2495"/>
                    </a:lnTo>
                    <a:lnTo>
                      <a:pt x="1436" y="2518"/>
                    </a:lnTo>
                    <a:lnTo>
                      <a:pt x="1434" y="2541"/>
                    </a:lnTo>
                    <a:lnTo>
                      <a:pt x="1432" y="2564"/>
                    </a:lnTo>
                    <a:lnTo>
                      <a:pt x="1430" y="2587"/>
                    </a:lnTo>
                    <a:lnTo>
                      <a:pt x="1427" y="2609"/>
                    </a:lnTo>
                    <a:lnTo>
                      <a:pt x="1424" y="2633"/>
                    </a:lnTo>
                    <a:lnTo>
                      <a:pt x="1420" y="2656"/>
                    </a:lnTo>
                    <a:lnTo>
                      <a:pt x="1418" y="2678"/>
                    </a:lnTo>
                    <a:lnTo>
                      <a:pt x="1414" y="2700"/>
                    </a:lnTo>
                    <a:lnTo>
                      <a:pt x="1411" y="2723"/>
                    </a:lnTo>
                    <a:lnTo>
                      <a:pt x="1406" y="2745"/>
                    </a:lnTo>
                    <a:lnTo>
                      <a:pt x="1403" y="2768"/>
                    </a:lnTo>
                    <a:lnTo>
                      <a:pt x="1399" y="2789"/>
                    </a:lnTo>
                    <a:lnTo>
                      <a:pt x="1394" y="2812"/>
                    </a:lnTo>
                    <a:lnTo>
                      <a:pt x="1390" y="2834"/>
                    </a:lnTo>
                    <a:lnTo>
                      <a:pt x="1386" y="2855"/>
                    </a:lnTo>
                    <a:lnTo>
                      <a:pt x="1380" y="2877"/>
                    </a:lnTo>
                    <a:lnTo>
                      <a:pt x="1376" y="2899"/>
                    </a:lnTo>
                    <a:lnTo>
                      <a:pt x="1371" y="2921"/>
                    </a:lnTo>
                    <a:lnTo>
                      <a:pt x="1365" y="2942"/>
                    </a:lnTo>
                    <a:lnTo>
                      <a:pt x="1360" y="2963"/>
                    </a:lnTo>
                    <a:lnTo>
                      <a:pt x="1355" y="2985"/>
                    </a:lnTo>
                    <a:lnTo>
                      <a:pt x="1349" y="3005"/>
                    </a:lnTo>
                    <a:lnTo>
                      <a:pt x="1343" y="3027"/>
                    </a:lnTo>
                    <a:lnTo>
                      <a:pt x="1337" y="3047"/>
                    </a:lnTo>
                    <a:lnTo>
                      <a:pt x="1331" y="3068"/>
                    </a:lnTo>
                    <a:lnTo>
                      <a:pt x="1324" y="3088"/>
                    </a:lnTo>
                    <a:lnTo>
                      <a:pt x="1319" y="3109"/>
                    </a:lnTo>
                    <a:lnTo>
                      <a:pt x="1311" y="3129"/>
                    </a:lnTo>
                    <a:lnTo>
                      <a:pt x="1305" y="3150"/>
                    </a:lnTo>
                    <a:lnTo>
                      <a:pt x="1299" y="3169"/>
                    </a:lnTo>
                    <a:lnTo>
                      <a:pt x="1292" y="3190"/>
                    </a:lnTo>
                    <a:lnTo>
                      <a:pt x="1285" y="3209"/>
                    </a:lnTo>
                    <a:lnTo>
                      <a:pt x="1277" y="3228"/>
                    </a:lnTo>
                    <a:lnTo>
                      <a:pt x="1270" y="3248"/>
                    </a:lnTo>
                    <a:lnTo>
                      <a:pt x="1263" y="3267"/>
                    </a:lnTo>
                    <a:lnTo>
                      <a:pt x="1255" y="3287"/>
                    </a:lnTo>
                    <a:lnTo>
                      <a:pt x="1247" y="3305"/>
                    </a:lnTo>
                    <a:lnTo>
                      <a:pt x="1239" y="3324"/>
                    </a:lnTo>
                    <a:lnTo>
                      <a:pt x="1232" y="3343"/>
                    </a:lnTo>
                    <a:lnTo>
                      <a:pt x="1224" y="3361"/>
                    </a:lnTo>
                    <a:lnTo>
                      <a:pt x="1216" y="3379"/>
                    </a:lnTo>
                    <a:lnTo>
                      <a:pt x="1207" y="3398"/>
                    </a:lnTo>
                    <a:lnTo>
                      <a:pt x="1198" y="3415"/>
                    </a:lnTo>
                    <a:lnTo>
                      <a:pt x="1190" y="3433"/>
                    </a:lnTo>
                    <a:lnTo>
                      <a:pt x="1181" y="3451"/>
                    </a:lnTo>
                    <a:lnTo>
                      <a:pt x="1172" y="3468"/>
                    </a:lnTo>
                    <a:lnTo>
                      <a:pt x="1164" y="3485"/>
                    </a:lnTo>
                    <a:lnTo>
                      <a:pt x="1155" y="3502"/>
                    </a:lnTo>
                    <a:lnTo>
                      <a:pt x="1145" y="3520"/>
                    </a:lnTo>
                    <a:lnTo>
                      <a:pt x="1137" y="3536"/>
                    </a:lnTo>
                    <a:lnTo>
                      <a:pt x="1127" y="3552"/>
                    </a:lnTo>
                    <a:lnTo>
                      <a:pt x="1117" y="3568"/>
                    </a:lnTo>
                    <a:lnTo>
                      <a:pt x="1108" y="3584"/>
                    </a:lnTo>
                    <a:lnTo>
                      <a:pt x="1098" y="3600"/>
                    </a:lnTo>
                    <a:lnTo>
                      <a:pt x="1088" y="3616"/>
                    </a:lnTo>
                    <a:lnTo>
                      <a:pt x="1079" y="3631"/>
                    </a:lnTo>
                    <a:lnTo>
                      <a:pt x="1069" y="3646"/>
                    </a:lnTo>
                    <a:lnTo>
                      <a:pt x="1059" y="3661"/>
                    </a:lnTo>
                    <a:lnTo>
                      <a:pt x="1048" y="3676"/>
                    </a:lnTo>
                    <a:lnTo>
                      <a:pt x="1038" y="3690"/>
                    </a:lnTo>
                    <a:lnTo>
                      <a:pt x="1028" y="3704"/>
                    </a:lnTo>
                    <a:lnTo>
                      <a:pt x="1017" y="3718"/>
                    </a:lnTo>
                    <a:lnTo>
                      <a:pt x="1008" y="3732"/>
                    </a:lnTo>
                    <a:lnTo>
                      <a:pt x="997" y="3746"/>
                    </a:lnTo>
                    <a:lnTo>
                      <a:pt x="986" y="3759"/>
                    </a:lnTo>
                    <a:lnTo>
                      <a:pt x="975" y="3772"/>
                    </a:lnTo>
                    <a:lnTo>
                      <a:pt x="963" y="3785"/>
                    </a:lnTo>
                    <a:lnTo>
                      <a:pt x="953" y="3798"/>
                    </a:lnTo>
                    <a:lnTo>
                      <a:pt x="942" y="3810"/>
                    </a:lnTo>
                    <a:lnTo>
                      <a:pt x="931" y="3822"/>
                    </a:lnTo>
                    <a:lnTo>
                      <a:pt x="919" y="3834"/>
                    </a:lnTo>
                    <a:lnTo>
                      <a:pt x="907" y="3845"/>
                    </a:lnTo>
                    <a:lnTo>
                      <a:pt x="897" y="3856"/>
                    </a:lnTo>
                    <a:lnTo>
                      <a:pt x="885" y="3867"/>
                    </a:lnTo>
                    <a:lnTo>
                      <a:pt x="873" y="3878"/>
                    </a:lnTo>
                    <a:lnTo>
                      <a:pt x="861" y="3889"/>
                    </a:lnTo>
                    <a:lnTo>
                      <a:pt x="849" y="3899"/>
                    </a:lnTo>
                    <a:lnTo>
                      <a:pt x="837" y="3909"/>
                    </a:lnTo>
                    <a:lnTo>
                      <a:pt x="825" y="3919"/>
                    </a:lnTo>
                    <a:lnTo>
                      <a:pt x="814" y="3927"/>
                    </a:lnTo>
                    <a:lnTo>
                      <a:pt x="802" y="3937"/>
                    </a:lnTo>
                    <a:lnTo>
                      <a:pt x="789" y="3946"/>
                    </a:lnTo>
                    <a:lnTo>
                      <a:pt x="777" y="3954"/>
                    </a:lnTo>
                    <a:lnTo>
                      <a:pt x="764" y="3962"/>
                    </a:lnTo>
                    <a:lnTo>
                      <a:pt x="751" y="3971"/>
                    </a:lnTo>
                    <a:lnTo>
                      <a:pt x="739" y="3978"/>
                    </a:lnTo>
                    <a:lnTo>
                      <a:pt x="726" y="3985"/>
                    </a:lnTo>
                    <a:lnTo>
                      <a:pt x="720" y="3988"/>
                    </a:lnTo>
                    <a:lnTo>
                      <a:pt x="713" y="3991"/>
                    </a:lnTo>
                    <a:lnTo>
                      <a:pt x="707" y="3995"/>
                    </a:lnTo>
                    <a:lnTo>
                      <a:pt x="700" y="3999"/>
                    </a:lnTo>
                    <a:lnTo>
                      <a:pt x="694" y="4002"/>
                    </a:lnTo>
                    <a:lnTo>
                      <a:pt x="687" y="4004"/>
                    </a:lnTo>
                    <a:lnTo>
                      <a:pt x="681" y="4007"/>
                    </a:lnTo>
                    <a:lnTo>
                      <a:pt x="675" y="4010"/>
                    </a:lnTo>
                    <a:lnTo>
                      <a:pt x="668" y="4013"/>
                    </a:lnTo>
                    <a:lnTo>
                      <a:pt x="662" y="4016"/>
                    </a:lnTo>
                    <a:lnTo>
                      <a:pt x="654" y="4018"/>
                    </a:lnTo>
                    <a:lnTo>
                      <a:pt x="648" y="4021"/>
                    </a:lnTo>
                    <a:lnTo>
                      <a:pt x="641" y="4023"/>
                    </a:lnTo>
                    <a:lnTo>
                      <a:pt x="635" y="4026"/>
                    </a:lnTo>
                    <a:lnTo>
                      <a:pt x="628" y="4028"/>
                    </a:lnTo>
                    <a:lnTo>
                      <a:pt x="621" y="4030"/>
                    </a:lnTo>
                    <a:lnTo>
                      <a:pt x="614" y="4032"/>
                    </a:lnTo>
                    <a:lnTo>
                      <a:pt x="608" y="4034"/>
                    </a:lnTo>
                    <a:lnTo>
                      <a:pt x="601" y="4036"/>
                    </a:lnTo>
                    <a:lnTo>
                      <a:pt x="594" y="4037"/>
                    </a:lnTo>
                    <a:lnTo>
                      <a:pt x="587" y="4040"/>
                    </a:lnTo>
                    <a:lnTo>
                      <a:pt x="581" y="4042"/>
                    </a:lnTo>
                    <a:lnTo>
                      <a:pt x="573" y="4043"/>
                    </a:lnTo>
                    <a:lnTo>
                      <a:pt x="567" y="4044"/>
                    </a:lnTo>
                    <a:lnTo>
                      <a:pt x="560" y="4046"/>
                    </a:lnTo>
                    <a:lnTo>
                      <a:pt x="553" y="4047"/>
                    </a:lnTo>
                    <a:lnTo>
                      <a:pt x="546" y="4048"/>
                    </a:lnTo>
                    <a:lnTo>
                      <a:pt x="539" y="4049"/>
                    </a:lnTo>
                    <a:lnTo>
                      <a:pt x="532" y="4049"/>
                    </a:lnTo>
                    <a:lnTo>
                      <a:pt x="526" y="4050"/>
                    </a:lnTo>
                    <a:lnTo>
                      <a:pt x="518" y="4051"/>
                    </a:lnTo>
                    <a:lnTo>
                      <a:pt x="512" y="4053"/>
                    </a:lnTo>
                    <a:lnTo>
                      <a:pt x="504" y="4053"/>
                    </a:lnTo>
                    <a:lnTo>
                      <a:pt x="498" y="4053"/>
                    </a:lnTo>
                    <a:lnTo>
                      <a:pt x="490" y="4053"/>
                    </a:lnTo>
                    <a:lnTo>
                      <a:pt x="484" y="4054"/>
                    </a:lnTo>
                    <a:lnTo>
                      <a:pt x="476" y="4054"/>
                    </a:lnTo>
                    <a:lnTo>
                      <a:pt x="470" y="4054"/>
                    </a:lnTo>
                    <a:lnTo>
                      <a:pt x="462" y="4053"/>
                    </a:lnTo>
                    <a:lnTo>
                      <a:pt x="456" y="4053"/>
                    </a:lnTo>
                    <a:lnTo>
                      <a:pt x="461" y="3919"/>
                    </a:lnTo>
                    <a:lnTo>
                      <a:pt x="466" y="3919"/>
                    </a:lnTo>
                    <a:lnTo>
                      <a:pt x="472" y="3920"/>
                    </a:lnTo>
                    <a:lnTo>
                      <a:pt x="476" y="3920"/>
                    </a:lnTo>
                    <a:lnTo>
                      <a:pt x="482" y="3920"/>
                    </a:lnTo>
                    <a:lnTo>
                      <a:pt x="486" y="3919"/>
                    </a:lnTo>
                    <a:lnTo>
                      <a:pt x="491" y="3919"/>
                    </a:lnTo>
                    <a:lnTo>
                      <a:pt x="496" y="3919"/>
                    </a:lnTo>
                    <a:lnTo>
                      <a:pt x="501" y="3918"/>
                    </a:lnTo>
                    <a:lnTo>
                      <a:pt x="506" y="3918"/>
                    </a:lnTo>
                    <a:lnTo>
                      <a:pt x="511" y="3918"/>
                    </a:lnTo>
                    <a:lnTo>
                      <a:pt x="516" y="3917"/>
                    </a:lnTo>
                    <a:lnTo>
                      <a:pt x="520" y="3917"/>
                    </a:lnTo>
                    <a:lnTo>
                      <a:pt x="526" y="3916"/>
                    </a:lnTo>
                    <a:lnTo>
                      <a:pt x="531" y="3914"/>
                    </a:lnTo>
                    <a:lnTo>
                      <a:pt x="535" y="3913"/>
                    </a:lnTo>
                    <a:lnTo>
                      <a:pt x="541" y="3913"/>
                    </a:lnTo>
                    <a:lnTo>
                      <a:pt x="546" y="3911"/>
                    </a:lnTo>
                    <a:lnTo>
                      <a:pt x="551" y="3910"/>
                    </a:lnTo>
                    <a:lnTo>
                      <a:pt x="556" y="3909"/>
                    </a:lnTo>
                    <a:lnTo>
                      <a:pt x="560" y="3908"/>
                    </a:lnTo>
                    <a:lnTo>
                      <a:pt x="566" y="3907"/>
                    </a:lnTo>
                    <a:lnTo>
                      <a:pt x="571" y="3906"/>
                    </a:lnTo>
                    <a:lnTo>
                      <a:pt x="575" y="3904"/>
                    </a:lnTo>
                    <a:lnTo>
                      <a:pt x="581" y="3903"/>
                    </a:lnTo>
                    <a:lnTo>
                      <a:pt x="586" y="3900"/>
                    </a:lnTo>
                    <a:lnTo>
                      <a:pt x="590" y="3899"/>
                    </a:lnTo>
                    <a:lnTo>
                      <a:pt x="596" y="3897"/>
                    </a:lnTo>
                    <a:lnTo>
                      <a:pt x="601" y="3895"/>
                    </a:lnTo>
                    <a:lnTo>
                      <a:pt x="606" y="3894"/>
                    </a:lnTo>
                    <a:lnTo>
                      <a:pt x="611" y="3892"/>
                    </a:lnTo>
                    <a:lnTo>
                      <a:pt x="616" y="3890"/>
                    </a:lnTo>
                    <a:lnTo>
                      <a:pt x="621" y="3888"/>
                    </a:lnTo>
                    <a:lnTo>
                      <a:pt x="626" y="3885"/>
                    </a:lnTo>
                    <a:lnTo>
                      <a:pt x="631" y="3883"/>
                    </a:lnTo>
                    <a:lnTo>
                      <a:pt x="637" y="3880"/>
                    </a:lnTo>
                    <a:lnTo>
                      <a:pt x="641" y="3878"/>
                    </a:lnTo>
                    <a:lnTo>
                      <a:pt x="646" y="3876"/>
                    </a:lnTo>
                    <a:lnTo>
                      <a:pt x="651" y="3873"/>
                    </a:lnTo>
                    <a:lnTo>
                      <a:pt x="656" y="3870"/>
                    </a:lnTo>
                    <a:lnTo>
                      <a:pt x="662" y="3868"/>
                    </a:lnTo>
                    <a:lnTo>
                      <a:pt x="671" y="3862"/>
                    </a:lnTo>
                    <a:lnTo>
                      <a:pt x="682" y="3855"/>
                    </a:lnTo>
                    <a:lnTo>
                      <a:pt x="692" y="3850"/>
                    </a:lnTo>
                    <a:lnTo>
                      <a:pt x="703" y="3842"/>
                    </a:lnTo>
                    <a:lnTo>
                      <a:pt x="712" y="3836"/>
                    </a:lnTo>
                    <a:lnTo>
                      <a:pt x="723" y="3828"/>
                    </a:lnTo>
                    <a:lnTo>
                      <a:pt x="733" y="3821"/>
                    </a:lnTo>
                    <a:lnTo>
                      <a:pt x="742" y="3813"/>
                    </a:lnTo>
                    <a:lnTo>
                      <a:pt x="753" y="3806"/>
                    </a:lnTo>
                    <a:lnTo>
                      <a:pt x="763" y="3797"/>
                    </a:lnTo>
                    <a:lnTo>
                      <a:pt x="774" y="3788"/>
                    </a:lnTo>
                    <a:lnTo>
                      <a:pt x="783" y="3779"/>
                    </a:lnTo>
                    <a:lnTo>
                      <a:pt x="793" y="3770"/>
                    </a:lnTo>
                    <a:lnTo>
                      <a:pt x="804" y="3760"/>
                    </a:lnTo>
                    <a:lnTo>
                      <a:pt x="814" y="3751"/>
                    </a:lnTo>
                    <a:lnTo>
                      <a:pt x="823" y="3741"/>
                    </a:lnTo>
                    <a:lnTo>
                      <a:pt x="833" y="3730"/>
                    </a:lnTo>
                    <a:lnTo>
                      <a:pt x="843" y="3719"/>
                    </a:lnTo>
                    <a:lnTo>
                      <a:pt x="852" y="3708"/>
                    </a:lnTo>
                    <a:lnTo>
                      <a:pt x="863" y="3698"/>
                    </a:lnTo>
                    <a:lnTo>
                      <a:pt x="873" y="3686"/>
                    </a:lnTo>
                    <a:lnTo>
                      <a:pt x="883" y="3674"/>
                    </a:lnTo>
                    <a:lnTo>
                      <a:pt x="891" y="3662"/>
                    </a:lnTo>
                    <a:lnTo>
                      <a:pt x="901" y="3650"/>
                    </a:lnTo>
                    <a:lnTo>
                      <a:pt x="911" y="3637"/>
                    </a:lnTo>
                    <a:lnTo>
                      <a:pt x="920" y="3625"/>
                    </a:lnTo>
                    <a:lnTo>
                      <a:pt x="930" y="3612"/>
                    </a:lnTo>
                    <a:lnTo>
                      <a:pt x="939" y="3598"/>
                    </a:lnTo>
                    <a:lnTo>
                      <a:pt x="948" y="3585"/>
                    </a:lnTo>
                    <a:lnTo>
                      <a:pt x="957" y="3571"/>
                    </a:lnTo>
                    <a:lnTo>
                      <a:pt x="967" y="3559"/>
                    </a:lnTo>
                    <a:lnTo>
                      <a:pt x="975" y="3543"/>
                    </a:lnTo>
                    <a:lnTo>
                      <a:pt x="985" y="3529"/>
                    </a:lnTo>
                    <a:lnTo>
                      <a:pt x="994" y="3515"/>
                    </a:lnTo>
                    <a:lnTo>
                      <a:pt x="1002" y="3500"/>
                    </a:lnTo>
                    <a:lnTo>
                      <a:pt x="1011" y="3485"/>
                    </a:lnTo>
                    <a:lnTo>
                      <a:pt x="1019" y="3470"/>
                    </a:lnTo>
                    <a:lnTo>
                      <a:pt x="1028" y="3455"/>
                    </a:lnTo>
                    <a:lnTo>
                      <a:pt x="1037" y="3439"/>
                    </a:lnTo>
                    <a:lnTo>
                      <a:pt x="1045" y="3424"/>
                    </a:lnTo>
                    <a:lnTo>
                      <a:pt x="1054" y="3408"/>
                    </a:lnTo>
                    <a:lnTo>
                      <a:pt x="1061" y="3391"/>
                    </a:lnTo>
                    <a:lnTo>
                      <a:pt x="1070" y="3374"/>
                    </a:lnTo>
                    <a:lnTo>
                      <a:pt x="1078" y="3358"/>
                    </a:lnTo>
                    <a:lnTo>
                      <a:pt x="1085" y="3341"/>
                    </a:lnTo>
                    <a:lnTo>
                      <a:pt x="1094" y="3324"/>
                    </a:lnTo>
                    <a:lnTo>
                      <a:pt x="1101" y="3307"/>
                    </a:lnTo>
                    <a:lnTo>
                      <a:pt x="1109" y="3290"/>
                    </a:lnTo>
                    <a:lnTo>
                      <a:pt x="1116" y="3273"/>
                    </a:lnTo>
                    <a:lnTo>
                      <a:pt x="1124" y="3254"/>
                    </a:lnTo>
                    <a:lnTo>
                      <a:pt x="1130" y="3237"/>
                    </a:lnTo>
                    <a:lnTo>
                      <a:pt x="1138" y="3219"/>
                    </a:lnTo>
                    <a:lnTo>
                      <a:pt x="1144" y="3200"/>
                    </a:lnTo>
                    <a:lnTo>
                      <a:pt x="1152" y="3182"/>
                    </a:lnTo>
                    <a:lnTo>
                      <a:pt x="1158" y="3164"/>
                    </a:lnTo>
                    <a:lnTo>
                      <a:pt x="1165" y="3144"/>
                    </a:lnTo>
                    <a:lnTo>
                      <a:pt x="1171" y="3126"/>
                    </a:lnTo>
                    <a:lnTo>
                      <a:pt x="1179" y="3107"/>
                    </a:lnTo>
                    <a:lnTo>
                      <a:pt x="1184" y="3088"/>
                    </a:lnTo>
                    <a:lnTo>
                      <a:pt x="1191" y="3069"/>
                    </a:lnTo>
                    <a:lnTo>
                      <a:pt x="1197" y="3049"/>
                    </a:lnTo>
                    <a:lnTo>
                      <a:pt x="1203" y="3030"/>
                    </a:lnTo>
                    <a:lnTo>
                      <a:pt x="1209" y="3011"/>
                    </a:lnTo>
                    <a:lnTo>
                      <a:pt x="1214" y="2990"/>
                    </a:lnTo>
                    <a:lnTo>
                      <a:pt x="1220" y="2971"/>
                    </a:lnTo>
                    <a:lnTo>
                      <a:pt x="1225" y="2950"/>
                    </a:lnTo>
                    <a:lnTo>
                      <a:pt x="1231" y="2931"/>
                    </a:lnTo>
                    <a:lnTo>
                      <a:pt x="1235" y="2910"/>
                    </a:lnTo>
                    <a:lnTo>
                      <a:pt x="1240" y="2890"/>
                    </a:lnTo>
                    <a:lnTo>
                      <a:pt x="1245" y="2869"/>
                    </a:lnTo>
                    <a:lnTo>
                      <a:pt x="1250" y="2849"/>
                    </a:lnTo>
                    <a:lnTo>
                      <a:pt x="1254" y="2827"/>
                    </a:lnTo>
                    <a:lnTo>
                      <a:pt x="1259" y="2807"/>
                    </a:lnTo>
                    <a:lnTo>
                      <a:pt x="1263" y="2786"/>
                    </a:lnTo>
                    <a:lnTo>
                      <a:pt x="1267" y="2765"/>
                    </a:lnTo>
                    <a:lnTo>
                      <a:pt x="1272" y="2744"/>
                    </a:lnTo>
                    <a:lnTo>
                      <a:pt x="1275" y="2723"/>
                    </a:lnTo>
                    <a:lnTo>
                      <a:pt x="1278" y="2701"/>
                    </a:lnTo>
                    <a:lnTo>
                      <a:pt x="1282" y="2679"/>
                    </a:lnTo>
                    <a:lnTo>
                      <a:pt x="1285" y="2659"/>
                    </a:lnTo>
                    <a:lnTo>
                      <a:pt x="1288" y="2637"/>
                    </a:lnTo>
                    <a:lnTo>
                      <a:pt x="1291" y="2616"/>
                    </a:lnTo>
                    <a:lnTo>
                      <a:pt x="1294" y="2593"/>
                    </a:lnTo>
                    <a:lnTo>
                      <a:pt x="1296" y="2572"/>
                    </a:lnTo>
                    <a:lnTo>
                      <a:pt x="1300" y="2550"/>
                    </a:lnTo>
                    <a:lnTo>
                      <a:pt x="1302" y="2528"/>
                    </a:lnTo>
                    <a:lnTo>
                      <a:pt x="1304" y="2506"/>
                    </a:lnTo>
                    <a:lnTo>
                      <a:pt x="1305" y="2484"/>
                    </a:lnTo>
                    <a:lnTo>
                      <a:pt x="1307" y="2462"/>
                    </a:lnTo>
                    <a:lnTo>
                      <a:pt x="1309" y="2440"/>
                    </a:lnTo>
                    <a:lnTo>
                      <a:pt x="1310" y="2417"/>
                    </a:lnTo>
                    <a:lnTo>
                      <a:pt x="1311" y="2396"/>
                    </a:lnTo>
                    <a:lnTo>
                      <a:pt x="1313" y="2373"/>
                    </a:lnTo>
                    <a:lnTo>
                      <a:pt x="1314" y="2350"/>
                    </a:lnTo>
                    <a:lnTo>
                      <a:pt x="1315" y="2329"/>
                    </a:lnTo>
                    <a:lnTo>
                      <a:pt x="1315" y="2306"/>
                    </a:lnTo>
                    <a:lnTo>
                      <a:pt x="1316" y="2284"/>
                    </a:lnTo>
                    <a:lnTo>
                      <a:pt x="1316" y="2261"/>
                    </a:lnTo>
                    <a:lnTo>
                      <a:pt x="1316" y="2238"/>
                    </a:lnTo>
                    <a:lnTo>
                      <a:pt x="1315" y="2216"/>
                    </a:lnTo>
                    <a:lnTo>
                      <a:pt x="1315" y="2194"/>
                    </a:lnTo>
                    <a:lnTo>
                      <a:pt x="1314" y="2171"/>
                    </a:lnTo>
                    <a:lnTo>
                      <a:pt x="1314" y="2149"/>
                    </a:lnTo>
                    <a:lnTo>
                      <a:pt x="1313" y="2126"/>
                    </a:lnTo>
                    <a:lnTo>
                      <a:pt x="1311" y="2103"/>
                    </a:lnTo>
                    <a:lnTo>
                      <a:pt x="1309" y="2081"/>
                    </a:lnTo>
                    <a:lnTo>
                      <a:pt x="1308" y="2058"/>
                    </a:lnTo>
                    <a:lnTo>
                      <a:pt x="1306" y="2035"/>
                    </a:lnTo>
                    <a:close/>
                    <a:moveTo>
                      <a:pt x="478" y="134"/>
                    </a:moveTo>
                    <a:lnTo>
                      <a:pt x="471" y="0"/>
                    </a:lnTo>
                    <a:lnTo>
                      <a:pt x="478" y="0"/>
                    </a:lnTo>
                    <a:lnTo>
                      <a:pt x="492" y="1"/>
                    </a:lnTo>
                    <a:lnTo>
                      <a:pt x="506" y="3"/>
                    </a:lnTo>
                    <a:lnTo>
                      <a:pt x="519" y="4"/>
                    </a:lnTo>
                    <a:lnTo>
                      <a:pt x="533" y="7"/>
                    </a:lnTo>
                    <a:lnTo>
                      <a:pt x="546" y="10"/>
                    </a:lnTo>
                    <a:lnTo>
                      <a:pt x="560" y="12"/>
                    </a:lnTo>
                    <a:lnTo>
                      <a:pt x="573" y="15"/>
                    </a:lnTo>
                    <a:lnTo>
                      <a:pt x="586" y="20"/>
                    </a:lnTo>
                    <a:lnTo>
                      <a:pt x="600" y="23"/>
                    </a:lnTo>
                    <a:lnTo>
                      <a:pt x="612" y="27"/>
                    </a:lnTo>
                    <a:lnTo>
                      <a:pt x="625" y="32"/>
                    </a:lnTo>
                    <a:lnTo>
                      <a:pt x="638" y="37"/>
                    </a:lnTo>
                    <a:lnTo>
                      <a:pt x="651" y="42"/>
                    </a:lnTo>
                    <a:lnTo>
                      <a:pt x="663" y="48"/>
                    </a:lnTo>
                    <a:lnTo>
                      <a:pt x="676" y="54"/>
                    </a:lnTo>
                    <a:lnTo>
                      <a:pt x="687" y="61"/>
                    </a:lnTo>
                    <a:lnTo>
                      <a:pt x="700" y="67"/>
                    </a:lnTo>
                    <a:lnTo>
                      <a:pt x="712" y="75"/>
                    </a:lnTo>
                    <a:lnTo>
                      <a:pt x="724" y="81"/>
                    </a:lnTo>
                    <a:lnTo>
                      <a:pt x="736" y="89"/>
                    </a:lnTo>
                    <a:lnTo>
                      <a:pt x="747" y="97"/>
                    </a:lnTo>
                    <a:lnTo>
                      <a:pt x="759" y="105"/>
                    </a:lnTo>
                    <a:lnTo>
                      <a:pt x="770" y="113"/>
                    </a:lnTo>
                    <a:lnTo>
                      <a:pt x="781" y="122"/>
                    </a:lnTo>
                    <a:lnTo>
                      <a:pt x="793" y="132"/>
                    </a:lnTo>
                    <a:lnTo>
                      <a:pt x="804" y="140"/>
                    </a:lnTo>
                    <a:lnTo>
                      <a:pt x="815" y="150"/>
                    </a:lnTo>
                    <a:lnTo>
                      <a:pt x="825" y="160"/>
                    </a:lnTo>
                    <a:lnTo>
                      <a:pt x="836" y="169"/>
                    </a:lnTo>
                    <a:lnTo>
                      <a:pt x="846" y="180"/>
                    </a:lnTo>
                    <a:lnTo>
                      <a:pt x="857" y="191"/>
                    </a:lnTo>
                    <a:lnTo>
                      <a:pt x="867" y="202"/>
                    </a:lnTo>
                    <a:lnTo>
                      <a:pt x="877" y="213"/>
                    </a:lnTo>
                    <a:lnTo>
                      <a:pt x="888" y="224"/>
                    </a:lnTo>
                    <a:lnTo>
                      <a:pt x="898" y="235"/>
                    </a:lnTo>
                    <a:lnTo>
                      <a:pt x="907" y="247"/>
                    </a:lnTo>
                    <a:lnTo>
                      <a:pt x="917" y="259"/>
                    </a:lnTo>
                    <a:lnTo>
                      <a:pt x="927" y="272"/>
                    </a:lnTo>
                    <a:lnTo>
                      <a:pt x="936" y="284"/>
                    </a:lnTo>
                    <a:lnTo>
                      <a:pt x="946" y="297"/>
                    </a:lnTo>
                    <a:lnTo>
                      <a:pt x="956" y="310"/>
                    </a:lnTo>
                    <a:lnTo>
                      <a:pt x="964" y="323"/>
                    </a:lnTo>
                    <a:lnTo>
                      <a:pt x="974" y="337"/>
                    </a:lnTo>
                    <a:lnTo>
                      <a:pt x="983" y="350"/>
                    </a:lnTo>
                    <a:lnTo>
                      <a:pt x="992" y="364"/>
                    </a:lnTo>
                    <a:lnTo>
                      <a:pt x="1001" y="378"/>
                    </a:lnTo>
                    <a:lnTo>
                      <a:pt x="1010" y="392"/>
                    </a:lnTo>
                    <a:lnTo>
                      <a:pt x="1018" y="407"/>
                    </a:lnTo>
                    <a:lnTo>
                      <a:pt x="1027" y="421"/>
                    </a:lnTo>
                    <a:lnTo>
                      <a:pt x="1036" y="436"/>
                    </a:lnTo>
                    <a:lnTo>
                      <a:pt x="1044" y="451"/>
                    </a:lnTo>
                    <a:lnTo>
                      <a:pt x="1053" y="466"/>
                    </a:lnTo>
                    <a:lnTo>
                      <a:pt x="1060" y="482"/>
                    </a:lnTo>
                    <a:lnTo>
                      <a:pt x="1069" y="497"/>
                    </a:lnTo>
                    <a:lnTo>
                      <a:pt x="1077" y="514"/>
                    </a:lnTo>
                    <a:lnTo>
                      <a:pt x="1085" y="529"/>
                    </a:lnTo>
                    <a:lnTo>
                      <a:pt x="1093" y="546"/>
                    </a:lnTo>
                    <a:lnTo>
                      <a:pt x="1100" y="562"/>
                    </a:lnTo>
                    <a:lnTo>
                      <a:pt x="1108" y="578"/>
                    </a:lnTo>
                    <a:lnTo>
                      <a:pt x="1116" y="596"/>
                    </a:lnTo>
                    <a:lnTo>
                      <a:pt x="1124" y="612"/>
                    </a:lnTo>
                    <a:lnTo>
                      <a:pt x="1130" y="629"/>
                    </a:lnTo>
                    <a:lnTo>
                      <a:pt x="1138" y="646"/>
                    </a:lnTo>
                    <a:lnTo>
                      <a:pt x="1145" y="663"/>
                    </a:lnTo>
                    <a:lnTo>
                      <a:pt x="1153" y="682"/>
                    </a:lnTo>
                    <a:lnTo>
                      <a:pt x="1161" y="699"/>
                    </a:lnTo>
                    <a:lnTo>
                      <a:pt x="1167" y="717"/>
                    </a:lnTo>
                    <a:lnTo>
                      <a:pt x="1173" y="736"/>
                    </a:lnTo>
                    <a:lnTo>
                      <a:pt x="1181" y="753"/>
                    </a:lnTo>
                    <a:lnTo>
                      <a:pt x="1188" y="772"/>
                    </a:lnTo>
                    <a:lnTo>
                      <a:pt x="1194" y="791"/>
                    </a:lnTo>
                    <a:lnTo>
                      <a:pt x="1200" y="809"/>
                    </a:lnTo>
                    <a:lnTo>
                      <a:pt x="1207" y="829"/>
                    </a:lnTo>
                    <a:lnTo>
                      <a:pt x="1213" y="847"/>
                    </a:lnTo>
                    <a:lnTo>
                      <a:pt x="1220" y="866"/>
                    </a:lnTo>
                    <a:lnTo>
                      <a:pt x="1226" y="886"/>
                    </a:lnTo>
                    <a:lnTo>
                      <a:pt x="1233" y="905"/>
                    </a:lnTo>
                    <a:lnTo>
                      <a:pt x="1238" y="925"/>
                    </a:lnTo>
                    <a:lnTo>
                      <a:pt x="1245" y="944"/>
                    </a:lnTo>
                    <a:lnTo>
                      <a:pt x="1251" y="964"/>
                    </a:lnTo>
                    <a:lnTo>
                      <a:pt x="1256" y="984"/>
                    </a:lnTo>
                    <a:lnTo>
                      <a:pt x="1262" y="1004"/>
                    </a:lnTo>
                    <a:lnTo>
                      <a:pt x="1268" y="1025"/>
                    </a:lnTo>
                    <a:lnTo>
                      <a:pt x="1274" y="1044"/>
                    </a:lnTo>
                    <a:lnTo>
                      <a:pt x="1279" y="1066"/>
                    </a:lnTo>
                    <a:lnTo>
                      <a:pt x="1285" y="1086"/>
                    </a:lnTo>
                    <a:lnTo>
                      <a:pt x="1290" y="1106"/>
                    </a:lnTo>
                    <a:lnTo>
                      <a:pt x="1295" y="1127"/>
                    </a:lnTo>
                    <a:lnTo>
                      <a:pt x="1301" y="1148"/>
                    </a:lnTo>
                    <a:lnTo>
                      <a:pt x="1306" y="1169"/>
                    </a:lnTo>
                    <a:lnTo>
                      <a:pt x="1310" y="1190"/>
                    </a:lnTo>
                    <a:lnTo>
                      <a:pt x="1316" y="1211"/>
                    </a:lnTo>
                    <a:lnTo>
                      <a:pt x="1320" y="1233"/>
                    </a:lnTo>
                    <a:lnTo>
                      <a:pt x="1325" y="1255"/>
                    </a:lnTo>
                    <a:lnTo>
                      <a:pt x="1330" y="1276"/>
                    </a:lnTo>
                    <a:lnTo>
                      <a:pt x="1335" y="1298"/>
                    </a:lnTo>
                    <a:lnTo>
                      <a:pt x="1344" y="1341"/>
                    </a:lnTo>
                    <a:lnTo>
                      <a:pt x="1352" y="1385"/>
                    </a:lnTo>
                    <a:lnTo>
                      <a:pt x="1357" y="1407"/>
                    </a:lnTo>
                    <a:lnTo>
                      <a:pt x="1361" y="1429"/>
                    </a:lnTo>
                    <a:lnTo>
                      <a:pt x="1364" y="1451"/>
                    </a:lnTo>
                    <a:lnTo>
                      <a:pt x="1369" y="1474"/>
                    </a:lnTo>
                    <a:lnTo>
                      <a:pt x="1376" y="1519"/>
                    </a:lnTo>
                    <a:lnTo>
                      <a:pt x="1384" y="1563"/>
                    </a:lnTo>
                    <a:lnTo>
                      <a:pt x="1391" y="1608"/>
                    </a:lnTo>
                    <a:lnTo>
                      <a:pt x="1398" y="1655"/>
                    </a:lnTo>
                    <a:lnTo>
                      <a:pt x="1404" y="1700"/>
                    </a:lnTo>
                    <a:lnTo>
                      <a:pt x="1410" y="1746"/>
                    </a:lnTo>
                    <a:lnTo>
                      <a:pt x="1416" y="1793"/>
                    </a:lnTo>
                    <a:lnTo>
                      <a:pt x="1421" y="1838"/>
                    </a:lnTo>
                    <a:lnTo>
                      <a:pt x="1427" y="1884"/>
                    </a:lnTo>
                    <a:lnTo>
                      <a:pt x="1431" y="1931"/>
                    </a:lnTo>
                    <a:lnTo>
                      <a:pt x="1435" y="1978"/>
                    </a:lnTo>
                    <a:lnTo>
                      <a:pt x="1440" y="2025"/>
                    </a:lnTo>
                    <a:lnTo>
                      <a:pt x="1306" y="2035"/>
                    </a:lnTo>
                    <a:lnTo>
                      <a:pt x="1303" y="1990"/>
                    </a:lnTo>
                    <a:lnTo>
                      <a:pt x="1297" y="1945"/>
                    </a:lnTo>
                    <a:lnTo>
                      <a:pt x="1293" y="1899"/>
                    </a:lnTo>
                    <a:lnTo>
                      <a:pt x="1288" y="1853"/>
                    </a:lnTo>
                    <a:lnTo>
                      <a:pt x="1282" y="1808"/>
                    </a:lnTo>
                    <a:lnTo>
                      <a:pt x="1277" y="1763"/>
                    </a:lnTo>
                    <a:lnTo>
                      <a:pt x="1272" y="1718"/>
                    </a:lnTo>
                    <a:lnTo>
                      <a:pt x="1265" y="1673"/>
                    </a:lnTo>
                    <a:lnTo>
                      <a:pt x="1259" y="1629"/>
                    </a:lnTo>
                    <a:lnTo>
                      <a:pt x="1252" y="1585"/>
                    </a:lnTo>
                    <a:lnTo>
                      <a:pt x="1245" y="1540"/>
                    </a:lnTo>
                    <a:lnTo>
                      <a:pt x="1237" y="1496"/>
                    </a:lnTo>
                    <a:lnTo>
                      <a:pt x="1233" y="1475"/>
                    </a:lnTo>
                    <a:lnTo>
                      <a:pt x="1230" y="1453"/>
                    </a:lnTo>
                    <a:lnTo>
                      <a:pt x="1225" y="1431"/>
                    </a:lnTo>
                    <a:lnTo>
                      <a:pt x="1221" y="1410"/>
                    </a:lnTo>
                    <a:lnTo>
                      <a:pt x="1212" y="1367"/>
                    </a:lnTo>
                    <a:lnTo>
                      <a:pt x="1204" y="1325"/>
                    </a:lnTo>
                    <a:lnTo>
                      <a:pt x="1199" y="1304"/>
                    </a:lnTo>
                    <a:lnTo>
                      <a:pt x="1195" y="1283"/>
                    </a:lnTo>
                    <a:lnTo>
                      <a:pt x="1190" y="1262"/>
                    </a:lnTo>
                    <a:lnTo>
                      <a:pt x="1185" y="1242"/>
                    </a:lnTo>
                    <a:lnTo>
                      <a:pt x="1180" y="1221"/>
                    </a:lnTo>
                    <a:lnTo>
                      <a:pt x="1176" y="1201"/>
                    </a:lnTo>
                    <a:lnTo>
                      <a:pt x="1170" y="1180"/>
                    </a:lnTo>
                    <a:lnTo>
                      <a:pt x="1165" y="1160"/>
                    </a:lnTo>
                    <a:lnTo>
                      <a:pt x="1161" y="1140"/>
                    </a:lnTo>
                    <a:lnTo>
                      <a:pt x="1155" y="1120"/>
                    </a:lnTo>
                    <a:lnTo>
                      <a:pt x="1150" y="1099"/>
                    </a:lnTo>
                    <a:lnTo>
                      <a:pt x="1144" y="1080"/>
                    </a:lnTo>
                    <a:lnTo>
                      <a:pt x="1139" y="1060"/>
                    </a:lnTo>
                    <a:lnTo>
                      <a:pt x="1134" y="1041"/>
                    </a:lnTo>
                    <a:lnTo>
                      <a:pt x="1128" y="1022"/>
                    </a:lnTo>
                    <a:lnTo>
                      <a:pt x="1123" y="1002"/>
                    </a:lnTo>
                    <a:lnTo>
                      <a:pt x="1116" y="983"/>
                    </a:lnTo>
                    <a:lnTo>
                      <a:pt x="1111" y="963"/>
                    </a:lnTo>
                    <a:lnTo>
                      <a:pt x="1105" y="945"/>
                    </a:lnTo>
                    <a:lnTo>
                      <a:pt x="1099" y="927"/>
                    </a:lnTo>
                    <a:lnTo>
                      <a:pt x="1093" y="908"/>
                    </a:lnTo>
                    <a:lnTo>
                      <a:pt x="1087" y="890"/>
                    </a:lnTo>
                    <a:lnTo>
                      <a:pt x="1081" y="872"/>
                    </a:lnTo>
                    <a:lnTo>
                      <a:pt x="1074" y="853"/>
                    </a:lnTo>
                    <a:lnTo>
                      <a:pt x="1068" y="836"/>
                    </a:lnTo>
                    <a:lnTo>
                      <a:pt x="1061" y="818"/>
                    </a:lnTo>
                    <a:lnTo>
                      <a:pt x="1055" y="800"/>
                    </a:lnTo>
                    <a:lnTo>
                      <a:pt x="1048" y="782"/>
                    </a:lnTo>
                    <a:lnTo>
                      <a:pt x="1042" y="766"/>
                    </a:lnTo>
                    <a:lnTo>
                      <a:pt x="1036" y="749"/>
                    </a:lnTo>
                    <a:lnTo>
                      <a:pt x="1029" y="731"/>
                    </a:lnTo>
                    <a:lnTo>
                      <a:pt x="1022" y="715"/>
                    </a:lnTo>
                    <a:lnTo>
                      <a:pt x="1015" y="699"/>
                    </a:lnTo>
                    <a:lnTo>
                      <a:pt x="1009" y="682"/>
                    </a:lnTo>
                    <a:lnTo>
                      <a:pt x="1001" y="666"/>
                    </a:lnTo>
                    <a:lnTo>
                      <a:pt x="994" y="651"/>
                    </a:lnTo>
                    <a:lnTo>
                      <a:pt x="987" y="634"/>
                    </a:lnTo>
                    <a:lnTo>
                      <a:pt x="980" y="619"/>
                    </a:lnTo>
                    <a:lnTo>
                      <a:pt x="972" y="603"/>
                    </a:lnTo>
                    <a:lnTo>
                      <a:pt x="964" y="588"/>
                    </a:lnTo>
                    <a:lnTo>
                      <a:pt x="957" y="574"/>
                    </a:lnTo>
                    <a:lnTo>
                      <a:pt x="949" y="559"/>
                    </a:lnTo>
                    <a:lnTo>
                      <a:pt x="942" y="545"/>
                    </a:lnTo>
                    <a:lnTo>
                      <a:pt x="934" y="530"/>
                    </a:lnTo>
                    <a:lnTo>
                      <a:pt x="927" y="516"/>
                    </a:lnTo>
                    <a:lnTo>
                      <a:pt x="919" y="502"/>
                    </a:lnTo>
                    <a:lnTo>
                      <a:pt x="912" y="489"/>
                    </a:lnTo>
                    <a:lnTo>
                      <a:pt x="904" y="475"/>
                    </a:lnTo>
                    <a:lnTo>
                      <a:pt x="895" y="462"/>
                    </a:lnTo>
                    <a:lnTo>
                      <a:pt x="888" y="449"/>
                    </a:lnTo>
                    <a:lnTo>
                      <a:pt x="879" y="436"/>
                    </a:lnTo>
                    <a:lnTo>
                      <a:pt x="872" y="424"/>
                    </a:lnTo>
                    <a:lnTo>
                      <a:pt x="863" y="411"/>
                    </a:lnTo>
                    <a:lnTo>
                      <a:pt x="854" y="399"/>
                    </a:lnTo>
                    <a:lnTo>
                      <a:pt x="847" y="387"/>
                    </a:lnTo>
                    <a:lnTo>
                      <a:pt x="838" y="377"/>
                    </a:lnTo>
                    <a:lnTo>
                      <a:pt x="830" y="365"/>
                    </a:lnTo>
                    <a:lnTo>
                      <a:pt x="821" y="354"/>
                    </a:lnTo>
                    <a:lnTo>
                      <a:pt x="812" y="343"/>
                    </a:lnTo>
                    <a:lnTo>
                      <a:pt x="804" y="332"/>
                    </a:lnTo>
                    <a:lnTo>
                      <a:pt x="795" y="323"/>
                    </a:lnTo>
                    <a:lnTo>
                      <a:pt x="787" y="312"/>
                    </a:lnTo>
                    <a:lnTo>
                      <a:pt x="778" y="302"/>
                    </a:lnTo>
                    <a:lnTo>
                      <a:pt x="769" y="294"/>
                    </a:lnTo>
                    <a:lnTo>
                      <a:pt x="761" y="284"/>
                    </a:lnTo>
                    <a:lnTo>
                      <a:pt x="752" y="275"/>
                    </a:lnTo>
                    <a:lnTo>
                      <a:pt x="743" y="267"/>
                    </a:lnTo>
                    <a:lnTo>
                      <a:pt x="735" y="258"/>
                    </a:lnTo>
                    <a:lnTo>
                      <a:pt x="725" y="250"/>
                    </a:lnTo>
                    <a:lnTo>
                      <a:pt x="717" y="242"/>
                    </a:lnTo>
                    <a:lnTo>
                      <a:pt x="707" y="234"/>
                    </a:lnTo>
                    <a:lnTo>
                      <a:pt x="698" y="227"/>
                    </a:lnTo>
                    <a:lnTo>
                      <a:pt x="690" y="220"/>
                    </a:lnTo>
                    <a:lnTo>
                      <a:pt x="680" y="214"/>
                    </a:lnTo>
                    <a:lnTo>
                      <a:pt x="670" y="207"/>
                    </a:lnTo>
                    <a:lnTo>
                      <a:pt x="662" y="201"/>
                    </a:lnTo>
                    <a:lnTo>
                      <a:pt x="653" y="194"/>
                    </a:lnTo>
                    <a:lnTo>
                      <a:pt x="643" y="189"/>
                    </a:lnTo>
                    <a:lnTo>
                      <a:pt x="634" y="183"/>
                    </a:lnTo>
                    <a:lnTo>
                      <a:pt x="625" y="178"/>
                    </a:lnTo>
                    <a:lnTo>
                      <a:pt x="615" y="174"/>
                    </a:lnTo>
                    <a:lnTo>
                      <a:pt x="607" y="169"/>
                    </a:lnTo>
                    <a:lnTo>
                      <a:pt x="597" y="165"/>
                    </a:lnTo>
                    <a:lnTo>
                      <a:pt x="587" y="161"/>
                    </a:lnTo>
                    <a:lnTo>
                      <a:pt x="578" y="158"/>
                    </a:lnTo>
                    <a:lnTo>
                      <a:pt x="569" y="154"/>
                    </a:lnTo>
                    <a:lnTo>
                      <a:pt x="559" y="151"/>
                    </a:lnTo>
                    <a:lnTo>
                      <a:pt x="549" y="148"/>
                    </a:lnTo>
                    <a:lnTo>
                      <a:pt x="540" y="145"/>
                    </a:lnTo>
                    <a:lnTo>
                      <a:pt x="530" y="142"/>
                    </a:lnTo>
                    <a:lnTo>
                      <a:pt x="520" y="140"/>
                    </a:lnTo>
                    <a:lnTo>
                      <a:pt x="511" y="139"/>
                    </a:lnTo>
                    <a:lnTo>
                      <a:pt x="501" y="137"/>
                    </a:lnTo>
                    <a:lnTo>
                      <a:pt x="491" y="136"/>
                    </a:lnTo>
                    <a:lnTo>
                      <a:pt x="481" y="135"/>
                    </a:lnTo>
                    <a:lnTo>
                      <a:pt x="471" y="134"/>
                    </a:lnTo>
                    <a:lnTo>
                      <a:pt x="478" y="134"/>
                    </a:lnTo>
                    <a:close/>
                    <a:moveTo>
                      <a:pt x="93" y="812"/>
                    </a:moveTo>
                    <a:lnTo>
                      <a:pt x="45" y="687"/>
                    </a:lnTo>
                    <a:lnTo>
                      <a:pt x="39" y="690"/>
                    </a:lnTo>
                    <a:lnTo>
                      <a:pt x="31" y="695"/>
                    </a:lnTo>
                    <a:lnTo>
                      <a:pt x="27" y="699"/>
                    </a:lnTo>
                    <a:lnTo>
                      <a:pt x="24" y="702"/>
                    </a:lnTo>
                    <a:lnTo>
                      <a:pt x="21" y="704"/>
                    </a:lnTo>
                    <a:lnTo>
                      <a:pt x="20" y="707"/>
                    </a:lnTo>
                    <a:lnTo>
                      <a:pt x="19" y="708"/>
                    </a:lnTo>
                    <a:lnTo>
                      <a:pt x="19" y="710"/>
                    </a:lnTo>
                    <a:lnTo>
                      <a:pt x="18" y="710"/>
                    </a:lnTo>
                    <a:lnTo>
                      <a:pt x="19" y="709"/>
                    </a:lnTo>
                    <a:lnTo>
                      <a:pt x="19" y="709"/>
                    </a:lnTo>
                    <a:lnTo>
                      <a:pt x="19" y="709"/>
                    </a:lnTo>
                    <a:lnTo>
                      <a:pt x="20" y="703"/>
                    </a:lnTo>
                    <a:lnTo>
                      <a:pt x="21" y="699"/>
                    </a:lnTo>
                    <a:lnTo>
                      <a:pt x="24" y="694"/>
                    </a:lnTo>
                    <a:lnTo>
                      <a:pt x="25" y="686"/>
                    </a:lnTo>
                    <a:lnTo>
                      <a:pt x="26" y="679"/>
                    </a:lnTo>
                    <a:lnTo>
                      <a:pt x="27" y="670"/>
                    </a:lnTo>
                    <a:lnTo>
                      <a:pt x="30" y="651"/>
                    </a:lnTo>
                    <a:lnTo>
                      <a:pt x="33" y="628"/>
                    </a:lnTo>
                    <a:lnTo>
                      <a:pt x="36" y="604"/>
                    </a:lnTo>
                    <a:lnTo>
                      <a:pt x="40" y="577"/>
                    </a:lnTo>
                    <a:lnTo>
                      <a:pt x="42" y="563"/>
                    </a:lnTo>
                    <a:lnTo>
                      <a:pt x="44" y="549"/>
                    </a:lnTo>
                    <a:lnTo>
                      <a:pt x="45" y="534"/>
                    </a:lnTo>
                    <a:lnTo>
                      <a:pt x="48" y="519"/>
                    </a:lnTo>
                    <a:lnTo>
                      <a:pt x="50" y="504"/>
                    </a:lnTo>
                    <a:lnTo>
                      <a:pt x="53" y="489"/>
                    </a:lnTo>
                    <a:lnTo>
                      <a:pt x="56" y="474"/>
                    </a:lnTo>
                    <a:lnTo>
                      <a:pt x="59" y="457"/>
                    </a:lnTo>
                    <a:lnTo>
                      <a:pt x="62" y="441"/>
                    </a:lnTo>
                    <a:lnTo>
                      <a:pt x="66" y="425"/>
                    </a:lnTo>
                    <a:lnTo>
                      <a:pt x="69" y="409"/>
                    </a:lnTo>
                    <a:lnTo>
                      <a:pt x="73" y="393"/>
                    </a:lnTo>
                    <a:lnTo>
                      <a:pt x="77" y="375"/>
                    </a:lnTo>
                    <a:lnTo>
                      <a:pt x="82" y="359"/>
                    </a:lnTo>
                    <a:lnTo>
                      <a:pt x="84" y="351"/>
                    </a:lnTo>
                    <a:lnTo>
                      <a:pt x="87" y="343"/>
                    </a:lnTo>
                    <a:lnTo>
                      <a:pt x="89" y="334"/>
                    </a:lnTo>
                    <a:lnTo>
                      <a:pt x="93" y="326"/>
                    </a:lnTo>
                    <a:lnTo>
                      <a:pt x="95" y="318"/>
                    </a:lnTo>
                    <a:lnTo>
                      <a:pt x="98" y="310"/>
                    </a:lnTo>
                    <a:lnTo>
                      <a:pt x="101" y="301"/>
                    </a:lnTo>
                    <a:lnTo>
                      <a:pt x="103" y="294"/>
                    </a:lnTo>
                    <a:lnTo>
                      <a:pt x="107" y="285"/>
                    </a:lnTo>
                    <a:lnTo>
                      <a:pt x="111" y="276"/>
                    </a:lnTo>
                    <a:lnTo>
                      <a:pt x="114" y="269"/>
                    </a:lnTo>
                    <a:lnTo>
                      <a:pt x="117" y="260"/>
                    </a:lnTo>
                    <a:lnTo>
                      <a:pt x="121" y="253"/>
                    </a:lnTo>
                    <a:lnTo>
                      <a:pt x="125" y="244"/>
                    </a:lnTo>
                    <a:lnTo>
                      <a:pt x="128" y="236"/>
                    </a:lnTo>
                    <a:lnTo>
                      <a:pt x="132" y="229"/>
                    </a:lnTo>
                    <a:lnTo>
                      <a:pt x="137" y="220"/>
                    </a:lnTo>
                    <a:lnTo>
                      <a:pt x="141" y="213"/>
                    </a:lnTo>
                    <a:lnTo>
                      <a:pt x="145" y="205"/>
                    </a:lnTo>
                    <a:lnTo>
                      <a:pt x="150" y="196"/>
                    </a:lnTo>
                    <a:lnTo>
                      <a:pt x="155" y="189"/>
                    </a:lnTo>
                    <a:lnTo>
                      <a:pt x="159" y="181"/>
                    </a:lnTo>
                    <a:lnTo>
                      <a:pt x="165" y="174"/>
                    </a:lnTo>
                    <a:lnTo>
                      <a:pt x="170" y="166"/>
                    </a:lnTo>
                    <a:lnTo>
                      <a:pt x="176" y="160"/>
                    </a:lnTo>
                    <a:lnTo>
                      <a:pt x="181" y="152"/>
                    </a:lnTo>
                    <a:lnTo>
                      <a:pt x="186" y="145"/>
                    </a:lnTo>
                    <a:lnTo>
                      <a:pt x="192" y="137"/>
                    </a:lnTo>
                    <a:lnTo>
                      <a:pt x="198" y="131"/>
                    </a:lnTo>
                    <a:lnTo>
                      <a:pt x="204" y="124"/>
                    </a:lnTo>
                    <a:lnTo>
                      <a:pt x="210" y="118"/>
                    </a:lnTo>
                    <a:lnTo>
                      <a:pt x="218" y="110"/>
                    </a:lnTo>
                    <a:lnTo>
                      <a:pt x="224" y="104"/>
                    </a:lnTo>
                    <a:lnTo>
                      <a:pt x="230" y="97"/>
                    </a:lnTo>
                    <a:lnTo>
                      <a:pt x="237" y="91"/>
                    </a:lnTo>
                    <a:lnTo>
                      <a:pt x="244" y="85"/>
                    </a:lnTo>
                    <a:lnTo>
                      <a:pt x="252" y="79"/>
                    </a:lnTo>
                    <a:lnTo>
                      <a:pt x="260" y="73"/>
                    </a:lnTo>
                    <a:lnTo>
                      <a:pt x="267" y="68"/>
                    </a:lnTo>
                    <a:lnTo>
                      <a:pt x="276" y="63"/>
                    </a:lnTo>
                    <a:lnTo>
                      <a:pt x="283" y="57"/>
                    </a:lnTo>
                    <a:lnTo>
                      <a:pt x="292" y="52"/>
                    </a:lnTo>
                    <a:lnTo>
                      <a:pt x="301" y="48"/>
                    </a:lnTo>
                    <a:lnTo>
                      <a:pt x="309" y="43"/>
                    </a:lnTo>
                    <a:lnTo>
                      <a:pt x="318" y="39"/>
                    </a:lnTo>
                    <a:lnTo>
                      <a:pt x="327" y="35"/>
                    </a:lnTo>
                    <a:lnTo>
                      <a:pt x="336" y="30"/>
                    </a:lnTo>
                    <a:lnTo>
                      <a:pt x="346" y="26"/>
                    </a:lnTo>
                    <a:lnTo>
                      <a:pt x="355" y="23"/>
                    </a:lnTo>
                    <a:lnTo>
                      <a:pt x="365" y="20"/>
                    </a:lnTo>
                    <a:lnTo>
                      <a:pt x="375" y="16"/>
                    </a:lnTo>
                    <a:lnTo>
                      <a:pt x="385" y="14"/>
                    </a:lnTo>
                    <a:lnTo>
                      <a:pt x="395" y="11"/>
                    </a:lnTo>
                    <a:lnTo>
                      <a:pt x="405" y="9"/>
                    </a:lnTo>
                    <a:lnTo>
                      <a:pt x="416" y="7"/>
                    </a:lnTo>
                    <a:lnTo>
                      <a:pt x="427" y="6"/>
                    </a:lnTo>
                    <a:lnTo>
                      <a:pt x="437" y="3"/>
                    </a:lnTo>
                    <a:lnTo>
                      <a:pt x="448" y="2"/>
                    </a:lnTo>
                    <a:lnTo>
                      <a:pt x="460" y="1"/>
                    </a:lnTo>
                    <a:lnTo>
                      <a:pt x="471" y="0"/>
                    </a:lnTo>
                    <a:lnTo>
                      <a:pt x="478" y="134"/>
                    </a:lnTo>
                    <a:lnTo>
                      <a:pt x="471" y="135"/>
                    </a:lnTo>
                    <a:lnTo>
                      <a:pt x="462" y="136"/>
                    </a:lnTo>
                    <a:lnTo>
                      <a:pt x="455" y="136"/>
                    </a:lnTo>
                    <a:lnTo>
                      <a:pt x="447" y="138"/>
                    </a:lnTo>
                    <a:lnTo>
                      <a:pt x="440" y="139"/>
                    </a:lnTo>
                    <a:lnTo>
                      <a:pt x="433" y="140"/>
                    </a:lnTo>
                    <a:lnTo>
                      <a:pt x="426" y="142"/>
                    </a:lnTo>
                    <a:lnTo>
                      <a:pt x="419" y="144"/>
                    </a:lnTo>
                    <a:lnTo>
                      <a:pt x="413" y="146"/>
                    </a:lnTo>
                    <a:lnTo>
                      <a:pt x="406" y="148"/>
                    </a:lnTo>
                    <a:lnTo>
                      <a:pt x="400" y="150"/>
                    </a:lnTo>
                    <a:lnTo>
                      <a:pt x="393" y="152"/>
                    </a:lnTo>
                    <a:lnTo>
                      <a:pt x="388" y="154"/>
                    </a:lnTo>
                    <a:lnTo>
                      <a:pt x="381" y="157"/>
                    </a:lnTo>
                    <a:lnTo>
                      <a:pt x="376" y="160"/>
                    </a:lnTo>
                    <a:lnTo>
                      <a:pt x="371" y="162"/>
                    </a:lnTo>
                    <a:lnTo>
                      <a:pt x="365" y="165"/>
                    </a:lnTo>
                    <a:lnTo>
                      <a:pt x="360" y="168"/>
                    </a:lnTo>
                    <a:lnTo>
                      <a:pt x="354" y="172"/>
                    </a:lnTo>
                    <a:lnTo>
                      <a:pt x="349" y="175"/>
                    </a:lnTo>
                    <a:lnTo>
                      <a:pt x="344" y="178"/>
                    </a:lnTo>
                    <a:lnTo>
                      <a:pt x="339" y="181"/>
                    </a:lnTo>
                    <a:lnTo>
                      <a:pt x="334" y="186"/>
                    </a:lnTo>
                    <a:lnTo>
                      <a:pt x="330" y="189"/>
                    </a:lnTo>
                    <a:lnTo>
                      <a:pt x="325" y="193"/>
                    </a:lnTo>
                    <a:lnTo>
                      <a:pt x="320" y="196"/>
                    </a:lnTo>
                    <a:lnTo>
                      <a:pt x="316" y="201"/>
                    </a:lnTo>
                    <a:lnTo>
                      <a:pt x="311" y="205"/>
                    </a:lnTo>
                    <a:lnTo>
                      <a:pt x="307" y="209"/>
                    </a:lnTo>
                    <a:lnTo>
                      <a:pt x="303" y="214"/>
                    </a:lnTo>
                    <a:lnTo>
                      <a:pt x="298" y="219"/>
                    </a:lnTo>
                    <a:lnTo>
                      <a:pt x="295" y="223"/>
                    </a:lnTo>
                    <a:lnTo>
                      <a:pt x="291" y="229"/>
                    </a:lnTo>
                    <a:lnTo>
                      <a:pt x="287" y="233"/>
                    </a:lnTo>
                    <a:lnTo>
                      <a:pt x="283" y="238"/>
                    </a:lnTo>
                    <a:lnTo>
                      <a:pt x="279" y="244"/>
                    </a:lnTo>
                    <a:lnTo>
                      <a:pt x="276" y="249"/>
                    </a:lnTo>
                    <a:lnTo>
                      <a:pt x="271" y="255"/>
                    </a:lnTo>
                    <a:lnTo>
                      <a:pt x="268" y="260"/>
                    </a:lnTo>
                    <a:lnTo>
                      <a:pt x="265" y="265"/>
                    </a:lnTo>
                    <a:lnTo>
                      <a:pt x="262" y="272"/>
                    </a:lnTo>
                    <a:lnTo>
                      <a:pt x="258" y="277"/>
                    </a:lnTo>
                    <a:lnTo>
                      <a:pt x="255" y="284"/>
                    </a:lnTo>
                    <a:lnTo>
                      <a:pt x="252" y="289"/>
                    </a:lnTo>
                    <a:lnTo>
                      <a:pt x="249" y="296"/>
                    </a:lnTo>
                    <a:lnTo>
                      <a:pt x="246" y="302"/>
                    </a:lnTo>
                    <a:lnTo>
                      <a:pt x="243" y="308"/>
                    </a:lnTo>
                    <a:lnTo>
                      <a:pt x="240" y="314"/>
                    </a:lnTo>
                    <a:lnTo>
                      <a:pt x="237" y="322"/>
                    </a:lnTo>
                    <a:lnTo>
                      <a:pt x="234" y="328"/>
                    </a:lnTo>
                    <a:lnTo>
                      <a:pt x="232" y="334"/>
                    </a:lnTo>
                    <a:lnTo>
                      <a:pt x="229" y="341"/>
                    </a:lnTo>
                    <a:lnTo>
                      <a:pt x="226" y="347"/>
                    </a:lnTo>
                    <a:lnTo>
                      <a:pt x="224" y="354"/>
                    </a:lnTo>
                    <a:lnTo>
                      <a:pt x="222" y="361"/>
                    </a:lnTo>
                    <a:lnTo>
                      <a:pt x="220" y="368"/>
                    </a:lnTo>
                    <a:lnTo>
                      <a:pt x="216" y="375"/>
                    </a:lnTo>
                    <a:lnTo>
                      <a:pt x="214" y="382"/>
                    </a:lnTo>
                    <a:lnTo>
                      <a:pt x="213" y="389"/>
                    </a:lnTo>
                    <a:lnTo>
                      <a:pt x="211" y="396"/>
                    </a:lnTo>
                    <a:lnTo>
                      <a:pt x="207" y="410"/>
                    </a:lnTo>
                    <a:lnTo>
                      <a:pt x="204" y="425"/>
                    </a:lnTo>
                    <a:lnTo>
                      <a:pt x="199" y="439"/>
                    </a:lnTo>
                    <a:lnTo>
                      <a:pt x="196" y="454"/>
                    </a:lnTo>
                    <a:lnTo>
                      <a:pt x="193" y="468"/>
                    </a:lnTo>
                    <a:lnTo>
                      <a:pt x="191" y="482"/>
                    </a:lnTo>
                    <a:lnTo>
                      <a:pt x="187" y="497"/>
                    </a:lnTo>
                    <a:lnTo>
                      <a:pt x="185" y="511"/>
                    </a:lnTo>
                    <a:lnTo>
                      <a:pt x="182" y="525"/>
                    </a:lnTo>
                    <a:lnTo>
                      <a:pt x="180" y="539"/>
                    </a:lnTo>
                    <a:lnTo>
                      <a:pt x="178" y="553"/>
                    </a:lnTo>
                    <a:lnTo>
                      <a:pt x="177" y="567"/>
                    </a:lnTo>
                    <a:lnTo>
                      <a:pt x="174" y="581"/>
                    </a:lnTo>
                    <a:lnTo>
                      <a:pt x="172" y="594"/>
                    </a:lnTo>
                    <a:lnTo>
                      <a:pt x="169" y="620"/>
                    </a:lnTo>
                    <a:lnTo>
                      <a:pt x="166" y="645"/>
                    </a:lnTo>
                    <a:lnTo>
                      <a:pt x="163" y="669"/>
                    </a:lnTo>
                    <a:lnTo>
                      <a:pt x="159" y="690"/>
                    </a:lnTo>
                    <a:lnTo>
                      <a:pt x="158" y="701"/>
                    </a:lnTo>
                    <a:lnTo>
                      <a:pt x="156" y="711"/>
                    </a:lnTo>
                    <a:lnTo>
                      <a:pt x="154" y="721"/>
                    </a:lnTo>
                    <a:lnTo>
                      <a:pt x="152" y="730"/>
                    </a:lnTo>
                    <a:lnTo>
                      <a:pt x="150" y="740"/>
                    </a:lnTo>
                    <a:lnTo>
                      <a:pt x="147" y="749"/>
                    </a:lnTo>
                    <a:lnTo>
                      <a:pt x="145" y="754"/>
                    </a:lnTo>
                    <a:lnTo>
                      <a:pt x="143" y="758"/>
                    </a:lnTo>
                    <a:lnTo>
                      <a:pt x="141" y="764"/>
                    </a:lnTo>
                    <a:lnTo>
                      <a:pt x="139" y="768"/>
                    </a:lnTo>
                    <a:lnTo>
                      <a:pt x="137" y="773"/>
                    </a:lnTo>
                    <a:lnTo>
                      <a:pt x="133" y="779"/>
                    </a:lnTo>
                    <a:lnTo>
                      <a:pt x="129" y="784"/>
                    </a:lnTo>
                    <a:lnTo>
                      <a:pt x="125" y="791"/>
                    </a:lnTo>
                    <a:lnTo>
                      <a:pt x="118" y="796"/>
                    </a:lnTo>
                    <a:lnTo>
                      <a:pt x="112" y="803"/>
                    </a:lnTo>
                    <a:lnTo>
                      <a:pt x="102" y="809"/>
                    </a:lnTo>
                    <a:lnTo>
                      <a:pt x="93" y="81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0" name="Freeform 680"/>
              <p:cNvSpPr>
                <a:spLocks noEditPoints="1"/>
              </p:cNvSpPr>
              <p:nvPr/>
            </p:nvSpPr>
            <p:spPr bwMode="auto">
              <a:xfrm>
                <a:off x="3790" y="1973"/>
                <a:ext cx="161" cy="451"/>
              </a:xfrm>
              <a:custGeom>
                <a:avLst/>
                <a:gdLst/>
                <a:ahLst/>
                <a:cxnLst>
                  <a:cxn ang="0">
                    <a:pos x="310" y="4053"/>
                  </a:cxn>
                  <a:cxn ang="0">
                    <a:pos x="187" y="4035"/>
                  </a:cxn>
                  <a:cxn ang="0">
                    <a:pos x="104" y="4000"/>
                  </a:cxn>
                  <a:cxn ang="0">
                    <a:pos x="48" y="3956"/>
                  </a:cxn>
                  <a:cxn ang="0">
                    <a:pos x="7" y="3894"/>
                  </a:cxn>
                  <a:cxn ang="0">
                    <a:pos x="136" y="3853"/>
                  </a:cxn>
                  <a:cxn ang="0">
                    <a:pos x="158" y="3875"/>
                  </a:cxn>
                  <a:cxn ang="0">
                    <a:pos x="193" y="3896"/>
                  </a:cxn>
                  <a:cxn ang="0">
                    <a:pos x="268" y="3914"/>
                  </a:cxn>
                  <a:cxn ang="0">
                    <a:pos x="425" y="3918"/>
                  </a:cxn>
                  <a:cxn ang="0">
                    <a:pos x="1450" y="2190"/>
                  </a:cxn>
                  <a:cxn ang="0">
                    <a:pos x="1439" y="2517"/>
                  </a:cxn>
                  <a:cxn ang="0">
                    <a:pos x="1392" y="2833"/>
                  </a:cxn>
                  <a:cxn ang="0">
                    <a:pos x="1314" y="3129"/>
                  </a:cxn>
                  <a:cxn ang="0">
                    <a:pos x="1208" y="3397"/>
                  </a:cxn>
                  <a:cxn ang="0">
                    <a:pos x="1080" y="3630"/>
                  </a:cxn>
                  <a:cxn ang="0">
                    <a:pos x="932" y="3821"/>
                  </a:cxn>
                  <a:cxn ang="0">
                    <a:pos x="765" y="3961"/>
                  </a:cxn>
                  <a:cxn ang="0">
                    <a:pos x="656" y="4018"/>
                  </a:cxn>
                  <a:cxn ang="0">
                    <a:pos x="562" y="4045"/>
                  </a:cxn>
                  <a:cxn ang="0">
                    <a:pos x="464" y="4052"/>
                  </a:cxn>
                  <a:cxn ang="0">
                    <a:pos x="523" y="3915"/>
                  </a:cxn>
                  <a:cxn ang="0">
                    <a:pos x="593" y="3899"/>
                  </a:cxn>
                  <a:cxn ang="0">
                    <a:pos x="663" y="3867"/>
                  </a:cxn>
                  <a:cxn ang="0">
                    <a:pos x="805" y="3760"/>
                  </a:cxn>
                  <a:cxn ang="0">
                    <a:pos x="941" y="3598"/>
                  </a:cxn>
                  <a:cxn ang="0">
                    <a:pos x="1064" y="3390"/>
                  </a:cxn>
                  <a:cxn ang="0">
                    <a:pos x="1167" y="3144"/>
                  </a:cxn>
                  <a:cxn ang="0">
                    <a:pos x="1247" y="2868"/>
                  </a:cxn>
                  <a:cxn ang="0">
                    <a:pos x="1298" y="2571"/>
                  </a:cxn>
                  <a:cxn ang="0">
                    <a:pos x="1317" y="2260"/>
                  </a:cxn>
                  <a:cxn ang="0">
                    <a:pos x="494" y="1"/>
                  </a:cxn>
                  <a:cxn ang="0">
                    <a:pos x="677" y="54"/>
                  </a:cxn>
                  <a:cxn ang="0">
                    <a:pos x="838" y="169"/>
                  </a:cxn>
                  <a:cxn ang="0">
                    <a:pos x="976" y="336"/>
                  </a:cxn>
                  <a:cxn ang="0">
                    <a:pos x="1094" y="544"/>
                  </a:cxn>
                  <a:cxn ang="0">
                    <a:pos x="1195" y="789"/>
                  </a:cxn>
                  <a:cxn ang="0">
                    <a:pos x="1281" y="1064"/>
                  </a:cxn>
                  <a:cxn ang="0">
                    <a:pos x="1358" y="1406"/>
                  </a:cxn>
                  <a:cxn ang="0">
                    <a:pos x="1437" y="1977"/>
                  </a:cxn>
                  <a:cxn ang="0">
                    <a:pos x="1239" y="1496"/>
                  </a:cxn>
                  <a:cxn ang="0">
                    <a:pos x="1167" y="1159"/>
                  </a:cxn>
                  <a:cxn ang="0">
                    <a:pos x="1089" y="888"/>
                  </a:cxn>
                  <a:cxn ang="0">
                    <a:pos x="996" y="649"/>
                  </a:cxn>
                  <a:cxn ang="0">
                    <a:pos x="889" y="448"/>
                  </a:cxn>
                  <a:cxn ang="0">
                    <a:pos x="772" y="293"/>
                  </a:cxn>
                  <a:cxn ang="0">
                    <a:pos x="645" y="188"/>
                  </a:cxn>
                  <a:cxn ang="0">
                    <a:pos x="512" y="138"/>
                  </a:cxn>
                  <a:cxn ang="0">
                    <a:pos x="13" y="710"/>
                  </a:cxn>
                  <a:cxn ang="0">
                    <a:pos x="31" y="605"/>
                  </a:cxn>
                  <a:cxn ang="0">
                    <a:pos x="74" y="385"/>
                  </a:cxn>
                  <a:cxn ang="0">
                    <a:pos x="113" y="268"/>
                  </a:cxn>
                  <a:cxn ang="0">
                    <a:pos x="176" y="158"/>
                  </a:cxn>
                  <a:cxn ang="0">
                    <a:pos x="269" y="68"/>
                  </a:cxn>
                  <a:cxn ang="0">
                    <a:pos x="397" y="10"/>
                  </a:cxn>
                  <a:cxn ang="0">
                    <a:pos x="435" y="140"/>
                  </a:cxn>
                  <a:cxn ang="0">
                    <a:pos x="351" y="174"/>
                  </a:cxn>
                  <a:cxn ang="0">
                    <a:pos x="287" y="234"/>
                  </a:cxn>
                  <a:cxn ang="0">
                    <a:pos x="238" y="316"/>
                  </a:cxn>
                  <a:cxn ang="0">
                    <a:pos x="204" y="412"/>
                  </a:cxn>
                  <a:cxn ang="0">
                    <a:pos x="168" y="597"/>
                  </a:cxn>
                  <a:cxn ang="0">
                    <a:pos x="133" y="771"/>
                  </a:cxn>
                </a:cxnLst>
                <a:rect l="0" t="0" r="r" b="b"/>
                <a:pathLst>
                  <a:path w="1451" h="4054">
                    <a:moveTo>
                      <a:pt x="464" y="3918"/>
                    </a:moveTo>
                    <a:lnTo>
                      <a:pt x="457" y="4052"/>
                    </a:lnTo>
                    <a:lnTo>
                      <a:pt x="458" y="4052"/>
                    </a:lnTo>
                    <a:lnTo>
                      <a:pt x="453" y="4052"/>
                    </a:lnTo>
                    <a:lnTo>
                      <a:pt x="446" y="4052"/>
                    </a:lnTo>
                    <a:lnTo>
                      <a:pt x="438" y="4052"/>
                    </a:lnTo>
                    <a:lnTo>
                      <a:pt x="428" y="4052"/>
                    </a:lnTo>
                    <a:lnTo>
                      <a:pt x="405" y="4053"/>
                    </a:lnTo>
                    <a:lnTo>
                      <a:pt x="380" y="4053"/>
                    </a:lnTo>
                    <a:lnTo>
                      <a:pt x="365" y="4054"/>
                    </a:lnTo>
                    <a:lnTo>
                      <a:pt x="349" y="4054"/>
                    </a:lnTo>
                    <a:lnTo>
                      <a:pt x="334" y="4053"/>
                    </a:lnTo>
                    <a:lnTo>
                      <a:pt x="318" y="4053"/>
                    </a:lnTo>
                    <a:lnTo>
                      <a:pt x="310" y="4053"/>
                    </a:lnTo>
                    <a:lnTo>
                      <a:pt x="302" y="4052"/>
                    </a:lnTo>
                    <a:lnTo>
                      <a:pt x="293" y="4052"/>
                    </a:lnTo>
                    <a:lnTo>
                      <a:pt x="285" y="4051"/>
                    </a:lnTo>
                    <a:lnTo>
                      <a:pt x="276" y="4050"/>
                    </a:lnTo>
                    <a:lnTo>
                      <a:pt x="268" y="4049"/>
                    </a:lnTo>
                    <a:lnTo>
                      <a:pt x="258" y="4048"/>
                    </a:lnTo>
                    <a:lnTo>
                      <a:pt x="249" y="4047"/>
                    </a:lnTo>
                    <a:lnTo>
                      <a:pt x="241" y="4046"/>
                    </a:lnTo>
                    <a:lnTo>
                      <a:pt x="232" y="4045"/>
                    </a:lnTo>
                    <a:lnTo>
                      <a:pt x="223" y="4042"/>
                    </a:lnTo>
                    <a:lnTo>
                      <a:pt x="215" y="4041"/>
                    </a:lnTo>
                    <a:lnTo>
                      <a:pt x="205" y="4039"/>
                    </a:lnTo>
                    <a:lnTo>
                      <a:pt x="196" y="4037"/>
                    </a:lnTo>
                    <a:lnTo>
                      <a:pt x="187" y="4035"/>
                    </a:lnTo>
                    <a:lnTo>
                      <a:pt x="179" y="4033"/>
                    </a:lnTo>
                    <a:lnTo>
                      <a:pt x="175" y="4031"/>
                    </a:lnTo>
                    <a:lnTo>
                      <a:pt x="169" y="4029"/>
                    </a:lnTo>
                    <a:lnTo>
                      <a:pt x="164" y="4028"/>
                    </a:lnTo>
                    <a:lnTo>
                      <a:pt x="160" y="4026"/>
                    </a:lnTo>
                    <a:lnTo>
                      <a:pt x="151" y="4023"/>
                    </a:lnTo>
                    <a:lnTo>
                      <a:pt x="143" y="4020"/>
                    </a:lnTo>
                    <a:lnTo>
                      <a:pt x="134" y="4015"/>
                    </a:lnTo>
                    <a:lnTo>
                      <a:pt x="125" y="4012"/>
                    </a:lnTo>
                    <a:lnTo>
                      <a:pt x="121" y="4010"/>
                    </a:lnTo>
                    <a:lnTo>
                      <a:pt x="117" y="4008"/>
                    </a:lnTo>
                    <a:lnTo>
                      <a:pt x="111" y="4005"/>
                    </a:lnTo>
                    <a:lnTo>
                      <a:pt x="108" y="4002"/>
                    </a:lnTo>
                    <a:lnTo>
                      <a:pt x="104" y="4000"/>
                    </a:lnTo>
                    <a:lnTo>
                      <a:pt x="99" y="3998"/>
                    </a:lnTo>
                    <a:lnTo>
                      <a:pt x="95" y="3995"/>
                    </a:lnTo>
                    <a:lnTo>
                      <a:pt x="91" y="3993"/>
                    </a:lnTo>
                    <a:lnTo>
                      <a:pt x="88" y="3990"/>
                    </a:lnTo>
                    <a:lnTo>
                      <a:pt x="83" y="3986"/>
                    </a:lnTo>
                    <a:lnTo>
                      <a:pt x="79" y="3983"/>
                    </a:lnTo>
                    <a:lnTo>
                      <a:pt x="75" y="3981"/>
                    </a:lnTo>
                    <a:lnTo>
                      <a:pt x="71" y="3978"/>
                    </a:lnTo>
                    <a:lnTo>
                      <a:pt x="67" y="3974"/>
                    </a:lnTo>
                    <a:lnTo>
                      <a:pt x="63" y="3971"/>
                    </a:lnTo>
                    <a:lnTo>
                      <a:pt x="60" y="3968"/>
                    </a:lnTo>
                    <a:lnTo>
                      <a:pt x="55" y="3964"/>
                    </a:lnTo>
                    <a:lnTo>
                      <a:pt x="52" y="3960"/>
                    </a:lnTo>
                    <a:lnTo>
                      <a:pt x="48" y="3956"/>
                    </a:lnTo>
                    <a:lnTo>
                      <a:pt x="46" y="3953"/>
                    </a:lnTo>
                    <a:lnTo>
                      <a:pt x="42" y="3950"/>
                    </a:lnTo>
                    <a:lnTo>
                      <a:pt x="38" y="3944"/>
                    </a:lnTo>
                    <a:lnTo>
                      <a:pt x="35" y="3940"/>
                    </a:lnTo>
                    <a:lnTo>
                      <a:pt x="31" y="3936"/>
                    </a:lnTo>
                    <a:lnTo>
                      <a:pt x="28" y="3931"/>
                    </a:lnTo>
                    <a:lnTo>
                      <a:pt x="25" y="3927"/>
                    </a:lnTo>
                    <a:lnTo>
                      <a:pt x="22" y="3923"/>
                    </a:lnTo>
                    <a:lnTo>
                      <a:pt x="20" y="3917"/>
                    </a:lnTo>
                    <a:lnTo>
                      <a:pt x="16" y="3914"/>
                    </a:lnTo>
                    <a:lnTo>
                      <a:pt x="14" y="3909"/>
                    </a:lnTo>
                    <a:lnTo>
                      <a:pt x="11" y="3903"/>
                    </a:lnTo>
                    <a:lnTo>
                      <a:pt x="9" y="3898"/>
                    </a:lnTo>
                    <a:lnTo>
                      <a:pt x="7" y="3894"/>
                    </a:lnTo>
                    <a:lnTo>
                      <a:pt x="5" y="3888"/>
                    </a:lnTo>
                    <a:lnTo>
                      <a:pt x="2" y="3883"/>
                    </a:lnTo>
                    <a:lnTo>
                      <a:pt x="0" y="3877"/>
                    </a:lnTo>
                    <a:lnTo>
                      <a:pt x="126" y="3832"/>
                    </a:lnTo>
                    <a:lnTo>
                      <a:pt x="127" y="3835"/>
                    </a:lnTo>
                    <a:lnTo>
                      <a:pt x="128" y="3837"/>
                    </a:lnTo>
                    <a:lnTo>
                      <a:pt x="130" y="3840"/>
                    </a:lnTo>
                    <a:lnTo>
                      <a:pt x="131" y="3842"/>
                    </a:lnTo>
                    <a:lnTo>
                      <a:pt x="131" y="3844"/>
                    </a:lnTo>
                    <a:lnTo>
                      <a:pt x="132" y="3845"/>
                    </a:lnTo>
                    <a:lnTo>
                      <a:pt x="133" y="3847"/>
                    </a:lnTo>
                    <a:lnTo>
                      <a:pt x="134" y="3849"/>
                    </a:lnTo>
                    <a:lnTo>
                      <a:pt x="136" y="3851"/>
                    </a:lnTo>
                    <a:lnTo>
                      <a:pt x="136" y="3853"/>
                    </a:lnTo>
                    <a:lnTo>
                      <a:pt x="138" y="3855"/>
                    </a:lnTo>
                    <a:lnTo>
                      <a:pt x="139" y="3857"/>
                    </a:lnTo>
                    <a:lnTo>
                      <a:pt x="140" y="3858"/>
                    </a:lnTo>
                    <a:lnTo>
                      <a:pt x="141" y="3860"/>
                    </a:lnTo>
                    <a:lnTo>
                      <a:pt x="143" y="3861"/>
                    </a:lnTo>
                    <a:lnTo>
                      <a:pt x="145" y="3863"/>
                    </a:lnTo>
                    <a:lnTo>
                      <a:pt x="147" y="3865"/>
                    </a:lnTo>
                    <a:lnTo>
                      <a:pt x="148" y="3867"/>
                    </a:lnTo>
                    <a:lnTo>
                      <a:pt x="149" y="3868"/>
                    </a:lnTo>
                    <a:lnTo>
                      <a:pt x="150" y="3870"/>
                    </a:lnTo>
                    <a:lnTo>
                      <a:pt x="152" y="3871"/>
                    </a:lnTo>
                    <a:lnTo>
                      <a:pt x="153" y="3872"/>
                    </a:lnTo>
                    <a:lnTo>
                      <a:pt x="155" y="3874"/>
                    </a:lnTo>
                    <a:lnTo>
                      <a:pt x="158" y="3875"/>
                    </a:lnTo>
                    <a:lnTo>
                      <a:pt x="160" y="3877"/>
                    </a:lnTo>
                    <a:lnTo>
                      <a:pt x="161" y="3878"/>
                    </a:lnTo>
                    <a:lnTo>
                      <a:pt x="163" y="3880"/>
                    </a:lnTo>
                    <a:lnTo>
                      <a:pt x="165" y="3881"/>
                    </a:lnTo>
                    <a:lnTo>
                      <a:pt x="167" y="3883"/>
                    </a:lnTo>
                    <a:lnTo>
                      <a:pt x="169" y="3884"/>
                    </a:lnTo>
                    <a:lnTo>
                      <a:pt x="172" y="3885"/>
                    </a:lnTo>
                    <a:lnTo>
                      <a:pt x="174" y="3886"/>
                    </a:lnTo>
                    <a:lnTo>
                      <a:pt x="177" y="3888"/>
                    </a:lnTo>
                    <a:lnTo>
                      <a:pt x="179" y="3889"/>
                    </a:lnTo>
                    <a:lnTo>
                      <a:pt x="181" y="3890"/>
                    </a:lnTo>
                    <a:lnTo>
                      <a:pt x="182" y="3890"/>
                    </a:lnTo>
                    <a:lnTo>
                      <a:pt x="188" y="3894"/>
                    </a:lnTo>
                    <a:lnTo>
                      <a:pt x="193" y="3896"/>
                    </a:lnTo>
                    <a:lnTo>
                      <a:pt x="199" y="3898"/>
                    </a:lnTo>
                    <a:lnTo>
                      <a:pt x="205" y="3900"/>
                    </a:lnTo>
                    <a:lnTo>
                      <a:pt x="207" y="3901"/>
                    </a:lnTo>
                    <a:lnTo>
                      <a:pt x="210" y="3902"/>
                    </a:lnTo>
                    <a:lnTo>
                      <a:pt x="213" y="3902"/>
                    </a:lnTo>
                    <a:lnTo>
                      <a:pt x="216" y="3903"/>
                    </a:lnTo>
                    <a:lnTo>
                      <a:pt x="222" y="3905"/>
                    </a:lnTo>
                    <a:lnTo>
                      <a:pt x="229" y="3906"/>
                    </a:lnTo>
                    <a:lnTo>
                      <a:pt x="234" y="3909"/>
                    </a:lnTo>
                    <a:lnTo>
                      <a:pt x="241" y="3910"/>
                    </a:lnTo>
                    <a:lnTo>
                      <a:pt x="248" y="3911"/>
                    </a:lnTo>
                    <a:lnTo>
                      <a:pt x="255" y="3912"/>
                    </a:lnTo>
                    <a:lnTo>
                      <a:pt x="261" y="3913"/>
                    </a:lnTo>
                    <a:lnTo>
                      <a:pt x="268" y="3914"/>
                    </a:lnTo>
                    <a:lnTo>
                      <a:pt x="275" y="3915"/>
                    </a:lnTo>
                    <a:lnTo>
                      <a:pt x="282" y="3916"/>
                    </a:lnTo>
                    <a:lnTo>
                      <a:pt x="288" y="3917"/>
                    </a:lnTo>
                    <a:lnTo>
                      <a:pt x="296" y="3917"/>
                    </a:lnTo>
                    <a:lnTo>
                      <a:pt x="302" y="3918"/>
                    </a:lnTo>
                    <a:lnTo>
                      <a:pt x="310" y="3918"/>
                    </a:lnTo>
                    <a:lnTo>
                      <a:pt x="316" y="3919"/>
                    </a:lnTo>
                    <a:lnTo>
                      <a:pt x="324" y="3919"/>
                    </a:lnTo>
                    <a:lnTo>
                      <a:pt x="338" y="3919"/>
                    </a:lnTo>
                    <a:lnTo>
                      <a:pt x="351" y="3921"/>
                    </a:lnTo>
                    <a:lnTo>
                      <a:pt x="365" y="3921"/>
                    </a:lnTo>
                    <a:lnTo>
                      <a:pt x="377" y="3919"/>
                    </a:lnTo>
                    <a:lnTo>
                      <a:pt x="402" y="3919"/>
                    </a:lnTo>
                    <a:lnTo>
                      <a:pt x="425" y="3918"/>
                    </a:lnTo>
                    <a:lnTo>
                      <a:pt x="435" y="3918"/>
                    </a:lnTo>
                    <a:lnTo>
                      <a:pt x="444" y="3918"/>
                    </a:lnTo>
                    <a:lnTo>
                      <a:pt x="454" y="3918"/>
                    </a:lnTo>
                    <a:lnTo>
                      <a:pt x="463" y="3918"/>
                    </a:lnTo>
                    <a:lnTo>
                      <a:pt x="464" y="3918"/>
                    </a:lnTo>
                    <a:close/>
                    <a:moveTo>
                      <a:pt x="1308" y="2035"/>
                    </a:moveTo>
                    <a:lnTo>
                      <a:pt x="1441" y="2024"/>
                    </a:lnTo>
                    <a:lnTo>
                      <a:pt x="1443" y="2048"/>
                    </a:lnTo>
                    <a:lnTo>
                      <a:pt x="1446" y="2072"/>
                    </a:lnTo>
                    <a:lnTo>
                      <a:pt x="1447" y="2095"/>
                    </a:lnTo>
                    <a:lnTo>
                      <a:pt x="1448" y="2119"/>
                    </a:lnTo>
                    <a:lnTo>
                      <a:pt x="1449" y="2143"/>
                    </a:lnTo>
                    <a:lnTo>
                      <a:pt x="1450" y="2167"/>
                    </a:lnTo>
                    <a:lnTo>
                      <a:pt x="1450" y="2190"/>
                    </a:lnTo>
                    <a:lnTo>
                      <a:pt x="1451" y="2214"/>
                    </a:lnTo>
                    <a:lnTo>
                      <a:pt x="1451" y="2238"/>
                    </a:lnTo>
                    <a:lnTo>
                      <a:pt x="1451" y="2260"/>
                    </a:lnTo>
                    <a:lnTo>
                      <a:pt x="1451" y="2284"/>
                    </a:lnTo>
                    <a:lnTo>
                      <a:pt x="1451" y="2308"/>
                    </a:lnTo>
                    <a:lnTo>
                      <a:pt x="1450" y="2332"/>
                    </a:lnTo>
                    <a:lnTo>
                      <a:pt x="1449" y="2354"/>
                    </a:lnTo>
                    <a:lnTo>
                      <a:pt x="1448" y="2378"/>
                    </a:lnTo>
                    <a:lnTo>
                      <a:pt x="1448" y="2402"/>
                    </a:lnTo>
                    <a:lnTo>
                      <a:pt x="1446" y="2424"/>
                    </a:lnTo>
                    <a:lnTo>
                      <a:pt x="1444" y="2448"/>
                    </a:lnTo>
                    <a:lnTo>
                      <a:pt x="1442" y="2471"/>
                    </a:lnTo>
                    <a:lnTo>
                      <a:pt x="1441" y="2495"/>
                    </a:lnTo>
                    <a:lnTo>
                      <a:pt x="1439" y="2517"/>
                    </a:lnTo>
                    <a:lnTo>
                      <a:pt x="1437" y="2540"/>
                    </a:lnTo>
                    <a:lnTo>
                      <a:pt x="1434" y="2564"/>
                    </a:lnTo>
                    <a:lnTo>
                      <a:pt x="1431" y="2586"/>
                    </a:lnTo>
                    <a:lnTo>
                      <a:pt x="1428" y="2609"/>
                    </a:lnTo>
                    <a:lnTo>
                      <a:pt x="1426" y="2632"/>
                    </a:lnTo>
                    <a:lnTo>
                      <a:pt x="1423" y="2654"/>
                    </a:lnTo>
                    <a:lnTo>
                      <a:pt x="1420" y="2677"/>
                    </a:lnTo>
                    <a:lnTo>
                      <a:pt x="1415" y="2699"/>
                    </a:lnTo>
                    <a:lnTo>
                      <a:pt x="1412" y="2722"/>
                    </a:lnTo>
                    <a:lnTo>
                      <a:pt x="1409" y="2745"/>
                    </a:lnTo>
                    <a:lnTo>
                      <a:pt x="1405" y="2766"/>
                    </a:lnTo>
                    <a:lnTo>
                      <a:pt x="1400" y="2789"/>
                    </a:lnTo>
                    <a:lnTo>
                      <a:pt x="1396" y="2812"/>
                    </a:lnTo>
                    <a:lnTo>
                      <a:pt x="1392" y="2833"/>
                    </a:lnTo>
                    <a:lnTo>
                      <a:pt x="1387" y="2855"/>
                    </a:lnTo>
                    <a:lnTo>
                      <a:pt x="1382" y="2876"/>
                    </a:lnTo>
                    <a:lnTo>
                      <a:pt x="1378" y="2898"/>
                    </a:lnTo>
                    <a:lnTo>
                      <a:pt x="1372" y="2920"/>
                    </a:lnTo>
                    <a:lnTo>
                      <a:pt x="1367" y="2941"/>
                    </a:lnTo>
                    <a:lnTo>
                      <a:pt x="1361" y="2963"/>
                    </a:lnTo>
                    <a:lnTo>
                      <a:pt x="1356" y="2983"/>
                    </a:lnTo>
                    <a:lnTo>
                      <a:pt x="1351" y="3005"/>
                    </a:lnTo>
                    <a:lnTo>
                      <a:pt x="1345" y="3025"/>
                    </a:lnTo>
                    <a:lnTo>
                      <a:pt x="1339" y="3047"/>
                    </a:lnTo>
                    <a:lnTo>
                      <a:pt x="1333" y="3067"/>
                    </a:lnTo>
                    <a:lnTo>
                      <a:pt x="1327" y="3088"/>
                    </a:lnTo>
                    <a:lnTo>
                      <a:pt x="1320" y="3108"/>
                    </a:lnTo>
                    <a:lnTo>
                      <a:pt x="1314" y="3129"/>
                    </a:lnTo>
                    <a:lnTo>
                      <a:pt x="1308" y="3149"/>
                    </a:lnTo>
                    <a:lnTo>
                      <a:pt x="1300" y="3169"/>
                    </a:lnTo>
                    <a:lnTo>
                      <a:pt x="1294" y="3189"/>
                    </a:lnTo>
                    <a:lnTo>
                      <a:pt x="1286" y="3209"/>
                    </a:lnTo>
                    <a:lnTo>
                      <a:pt x="1280" y="3228"/>
                    </a:lnTo>
                    <a:lnTo>
                      <a:pt x="1272" y="3247"/>
                    </a:lnTo>
                    <a:lnTo>
                      <a:pt x="1264" y="3267"/>
                    </a:lnTo>
                    <a:lnTo>
                      <a:pt x="1257" y="3286"/>
                    </a:lnTo>
                    <a:lnTo>
                      <a:pt x="1249" y="3305"/>
                    </a:lnTo>
                    <a:lnTo>
                      <a:pt x="1241" y="3323"/>
                    </a:lnTo>
                    <a:lnTo>
                      <a:pt x="1233" y="3342"/>
                    </a:lnTo>
                    <a:lnTo>
                      <a:pt x="1226" y="3361"/>
                    </a:lnTo>
                    <a:lnTo>
                      <a:pt x="1217" y="3379"/>
                    </a:lnTo>
                    <a:lnTo>
                      <a:pt x="1208" y="3397"/>
                    </a:lnTo>
                    <a:lnTo>
                      <a:pt x="1201" y="3415"/>
                    </a:lnTo>
                    <a:lnTo>
                      <a:pt x="1192" y="3433"/>
                    </a:lnTo>
                    <a:lnTo>
                      <a:pt x="1183" y="3450"/>
                    </a:lnTo>
                    <a:lnTo>
                      <a:pt x="1174" y="3467"/>
                    </a:lnTo>
                    <a:lnTo>
                      <a:pt x="1165" y="3485"/>
                    </a:lnTo>
                    <a:lnTo>
                      <a:pt x="1157" y="3502"/>
                    </a:lnTo>
                    <a:lnTo>
                      <a:pt x="1147" y="3518"/>
                    </a:lnTo>
                    <a:lnTo>
                      <a:pt x="1138" y="3534"/>
                    </a:lnTo>
                    <a:lnTo>
                      <a:pt x="1129" y="3552"/>
                    </a:lnTo>
                    <a:lnTo>
                      <a:pt x="1119" y="3568"/>
                    </a:lnTo>
                    <a:lnTo>
                      <a:pt x="1110" y="3584"/>
                    </a:lnTo>
                    <a:lnTo>
                      <a:pt x="1101" y="3599"/>
                    </a:lnTo>
                    <a:lnTo>
                      <a:pt x="1091" y="3615"/>
                    </a:lnTo>
                    <a:lnTo>
                      <a:pt x="1080" y="3630"/>
                    </a:lnTo>
                    <a:lnTo>
                      <a:pt x="1070" y="3645"/>
                    </a:lnTo>
                    <a:lnTo>
                      <a:pt x="1061" y="3661"/>
                    </a:lnTo>
                    <a:lnTo>
                      <a:pt x="1050" y="3675"/>
                    </a:lnTo>
                    <a:lnTo>
                      <a:pt x="1040" y="3690"/>
                    </a:lnTo>
                    <a:lnTo>
                      <a:pt x="1029" y="3704"/>
                    </a:lnTo>
                    <a:lnTo>
                      <a:pt x="1020" y="3718"/>
                    </a:lnTo>
                    <a:lnTo>
                      <a:pt x="1009" y="3732"/>
                    </a:lnTo>
                    <a:lnTo>
                      <a:pt x="998" y="3745"/>
                    </a:lnTo>
                    <a:lnTo>
                      <a:pt x="987" y="3759"/>
                    </a:lnTo>
                    <a:lnTo>
                      <a:pt x="977" y="3772"/>
                    </a:lnTo>
                    <a:lnTo>
                      <a:pt x="966" y="3785"/>
                    </a:lnTo>
                    <a:lnTo>
                      <a:pt x="955" y="3796"/>
                    </a:lnTo>
                    <a:lnTo>
                      <a:pt x="943" y="3809"/>
                    </a:lnTo>
                    <a:lnTo>
                      <a:pt x="932" y="3821"/>
                    </a:lnTo>
                    <a:lnTo>
                      <a:pt x="921" y="3833"/>
                    </a:lnTo>
                    <a:lnTo>
                      <a:pt x="910" y="3845"/>
                    </a:lnTo>
                    <a:lnTo>
                      <a:pt x="898" y="3856"/>
                    </a:lnTo>
                    <a:lnTo>
                      <a:pt x="886" y="3867"/>
                    </a:lnTo>
                    <a:lnTo>
                      <a:pt x="874" y="3877"/>
                    </a:lnTo>
                    <a:lnTo>
                      <a:pt x="864" y="3888"/>
                    </a:lnTo>
                    <a:lnTo>
                      <a:pt x="852" y="3898"/>
                    </a:lnTo>
                    <a:lnTo>
                      <a:pt x="839" y="3908"/>
                    </a:lnTo>
                    <a:lnTo>
                      <a:pt x="827" y="3917"/>
                    </a:lnTo>
                    <a:lnTo>
                      <a:pt x="815" y="3927"/>
                    </a:lnTo>
                    <a:lnTo>
                      <a:pt x="803" y="3937"/>
                    </a:lnTo>
                    <a:lnTo>
                      <a:pt x="790" y="3945"/>
                    </a:lnTo>
                    <a:lnTo>
                      <a:pt x="778" y="3954"/>
                    </a:lnTo>
                    <a:lnTo>
                      <a:pt x="765" y="3961"/>
                    </a:lnTo>
                    <a:lnTo>
                      <a:pt x="753" y="3969"/>
                    </a:lnTo>
                    <a:lnTo>
                      <a:pt x="741" y="3977"/>
                    </a:lnTo>
                    <a:lnTo>
                      <a:pt x="728" y="3984"/>
                    </a:lnTo>
                    <a:lnTo>
                      <a:pt x="721" y="3987"/>
                    </a:lnTo>
                    <a:lnTo>
                      <a:pt x="715" y="3991"/>
                    </a:lnTo>
                    <a:lnTo>
                      <a:pt x="708" y="3994"/>
                    </a:lnTo>
                    <a:lnTo>
                      <a:pt x="702" y="3997"/>
                    </a:lnTo>
                    <a:lnTo>
                      <a:pt x="695" y="4000"/>
                    </a:lnTo>
                    <a:lnTo>
                      <a:pt x="689" y="4004"/>
                    </a:lnTo>
                    <a:lnTo>
                      <a:pt x="682" y="4007"/>
                    </a:lnTo>
                    <a:lnTo>
                      <a:pt x="676" y="4009"/>
                    </a:lnTo>
                    <a:lnTo>
                      <a:pt x="670" y="4012"/>
                    </a:lnTo>
                    <a:lnTo>
                      <a:pt x="663" y="4015"/>
                    </a:lnTo>
                    <a:lnTo>
                      <a:pt x="656" y="4018"/>
                    </a:lnTo>
                    <a:lnTo>
                      <a:pt x="649" y="4020"/>
                    </a:lnTo>
                    <a:lnTo>
                      <a:pt x="643" y="4023"/>
                    </a:lnTo>
                    <a:lnTo>
                      <a:pt x="636" y="4025"/>
                    </a:lnTo>
                    <a:lnTo>
                      <a:pt x="630" y="4027"/>
                    </a:lnTo>
                    <a:lnTo>
                      <a:pt x="623" y="4029"/>
                    </a:lnTo>
                    <a:lnTo>
                      <a:pt x="616" y="4032"/>
                    </a:lnTo>
                    <a:lnTo>
                      <a:pt x="609" y="4034"/>
                    </a:lnTo>
                    <a:lnTo>
                      <a:pt x="603" y="4036"/>
                    </a:lnTo>
                    <a:lnTo>
                      <a:pt x="596" y="4037"/>
                    </a:lnTo>
                    <a:lnTo>
                      <a:pt x="589" y="4039"/>
                    </a:lnTo>
                    <a:lnTo>
                      <a:pt x="582" y="4040"/>
                    </a:lnTo>
                    <a:lnTo>
                      <a:pt x="575" y="4042"/>
                    </a:lnTo>
                    <a:lnTo>
                      <a:pt x="568" y="4043"/>
                    </a:lnTo>
                    <a:lnTo>
                      <a:pt x="562" y="4045"/>
                    </a:lnTo>
                    <a:lnTo>
                      <a:pt x="554" y="4046"/>
                    </a:lnTo>
                    <a:lnTo>
                      <a:pt x="548" y="4048"/>
                    </a:lnTo>
                    <a:lnTo>
                      <a:pt x="541" y="4048"/>
                    </a:lnTo>
                    <a:lnTo>
                      <a:pt x="535" y="4049"/>
                    </a:lnTo>
                    <a:lnTo>
                      <a:pt x="527" y="4050"/>
                    </a:lnTo>
                    <a:lnTo>
                      <a:pt x="520" y="4051"/>
                    </a:lnTo>
                    <a:lnTo>
                      <a:pt x="513" y="4051"/>
                    </a:lnTo>
                    <a:lnTo>
                      <a:pt x="507" y="4052"/>
                    </a:lnTo>
                    <a:lnTo>
                      <a:pt x="499" y="4052"/>
                    </a:lnTo>
                    <a:lnTo>
                      <a:pt x="493" y="4052"/>
                    </a:lnTo>
                    <a:lnTo>
                      <a:pt x="485" y="4052"/>
                    </a:lnTo>
                    <a:lnTo>
                      <a:pt x="479" y="4052"/>
                    </a:lnTo>
                    <a:lnTo>
                      <a:pt x="471" y="4052"/>
                    </a:lnTo>
                    <a:lnTo>
                      <a:pt x="464" y="4052"/>
                    </a:lnTo>
                    <a:lnTo>
                      <a:pt x="457" y="4052"/>
                    </a:lnTo>
                    <a:lnTo>
                      <a:pt x="464" y="3918"/>
                    </a:lnTo>
                    <a:lnTo>
                      <a:pt x="469" y="3918"/>
                    </a:lnTo>
                    <a:lnTo>
                      <a:pt x="473" y="3918"/>
                    </a:lnTo>
                    <a:lnTo>
                      <a:pt x="479" y="3918"/>
                    </a:lnTo>
                    <a:lnTo>
                      <a:pt x="483" y="3918"/>
                    </a:lnTo>
                    <a:lnTo>
                      <a:pt x="488" y="3918"/>
                    </a:lnTo>
                    <a:lnTo>
                      <a:pt x="493" y="3918"/>
                    </a:lnTo>
                    <a:lnTo>
                      <a:pt x="497" y="3918"/>
                    </a:lnTo>
                    <a:lnTo>
                      <a:pt x="502" y="3917"/>
                    </a:lnTo>
                    <a:lnTo>
                      <a:pt x="508" y="3917"/>
                    </a:lnTo>
                    <a:lnTo>
                      <a:pt x="513" y="3916"/>
                    </a:lnTo>
                    <a:lnTo>
                      <a:pt x="518" y="3916"/>
                    </a:lnTo>
                    <a:lnTo>
                      <a:pt x="523" y="3915"/>
                    </a:lnTo>
                    <a:lnTo>
                      <a:pt x="527" y="3914"/>
                    </a:lnTo>
                    <a:lnTo>
                      <a:pt x="533" y="3914"/>
                    </a:lnTo>
                    <a:lnTo>
                      <a:pt x="537" y="3913"/>
                    </a:lnTo>
                    <a:lnTo>
                      <a:pt x="542" y="3912"/>
                    </a:lnTo>
                    <a:lnTo>
                      <a:pt x="548" y="3911"/>
                    </a:lnTo>
                    <a:lnTo>
                      <a:pt x="553" y="3910"/>
                    </a:lnTo>
                    <a:lnTo>
                      <a:pt x="557" y="3909"/>
                    </a:lnTo>
                    <a:lnTo>
                      <a:pt x="563" y="3908"/>
                    </a:lnTo>
                    <a:lnTo>
                      <a:pt x="567" y="3906"/>
                    </a:lnTo>
                    <a:lnTo>
                      <a:pt x="573" y="3904"/>
                    </a:lnTo>
                    <a:lnTo>
                      <a:pt x="577" y="3903"/>
                    </a:lnTo>
                    <a:lnTo>
                      <a:pt x="582" y="3901"/>
                    </a:lnTo>
                    <a:lnTo>
                      <a:pt x="588" y="3900"/>
                    </a:lnTo>
                    <a:lnTo>
                      <a:pt x="593" y="3899"/>
                    </a:lnTo>
                    <a:lnTo>
                      <a:pt x="597" y="3897"/>
                    </a:lnTo>
                    <a:lnTo>
                      <a:pt x="603" y="3895"/>
                    </a:lnTo>
                    <a:lnTo>
                      <a:pt x="608" y="3892"/>
                    </a:lnTo>
                    <a:lnTo>
                      <a:pt x="612" y="3890"/>
                    </a:lnTo>
                    <a:lnTo>
                      <a:pt x="618" y="3889"/>
                    </a:lnTo>
                    <a:lnTo>
                      <a:pt x="623" y="3887"/>
                    </a:lnTo>
                    <a:lnTo>
                      <a:pt x="627" y="3884"/>
                    </a:lnTo>
                    <a:lnTo>
                      <a:pt x="633" y="3882"/>
                    </a:lnTo>
                    <a:lnTo>
                      <a:pt x="638" y="3880"/>
                    </a:lnTo>
                    <a:lnTo>
                      <a:pt x="644" y="3877"/>
                    </a:lnTo>
                    <a:lnTo>
                      <a:pt x="648" y="3874"/>
                    </a:lnTo>
                    <a:lnTo>
                      <a:pt x="653" y="3872"/>
                    </a:lnTo>
                    <a:lnTo>
                      <a:pt x="658" y="3870"/>
                    </a:lnTo>
                    <a:lnTo>
                      <a:pt x="663" y="3867"/>
                    </a:lnTo>
                    <a:lnTo>
                      <a:pt x="674" y="3861"/>
                    </a:lnTo>
                    <a:lnTo>
                      <a:pt x="684" y="3855"/>
                    </a:lnTo>
                    <a:lnTo>
                      <a:pt x="694" y="3848"/>
                    </a:lnTo>
                    <a:lnTo>
                      <a:pt x="704" y="3842"/>
                    </a:lnTo>
                    <a:lnTo>
                      <a:pt x="714" y="3835"/>
                    </a:lnTo>
                    <a:lnTo>
                      <a:pt x="724" y="3828"/>
                    </a:lnTo>
                    <a:lnTo>
                      <a:pt x="734" y="3820"/>
                    </a:lnTo>
                    <a:lnTo>
                      <a:pt x="745" y="3813"/>
                    </a:lnTo>
                    <a:lnTo>
                      <a:pt x="755" y="3804"/>
                    </a:lnTo>
                    <a:lnTo>
                      <a:pt x="764" y="3795"/>
                    </a:lnTo>
                    <a:lnTo>
                      <a:pt x="775" y="3787"/>
                    </a:lnTo>
                    <a:lnTo>
                      <a:pt x="785" y="3778"/>
                    </a:lnTo>
                    <a:lnTo>
                      <a:pt x="796" y="3769"/>
                    </a:lnTo>
                    <a:lnTo>
                      <a:pt x="805" y="3760"/>
                    </a:lnTo>
                    <a:lnTo>
                      <a:pt x="815" y="3750"/>
                    </a:lnTo>
                    <a:lnTo>
                      <a:pt x="825" y="3739"/>
                    </a:lnTo>
                    <a:lnTo>
                      <a:pt x="834" y="3730"/>
                    </a:lnTo>
                    <a:lnTo>
                      <a:pt x="845" y="3719"/>
                    </a:lnTo>
                    <a:lnTo>
                      <a:pt x="855" y="3708"/>
                    </a:lnTo>
                    <a:lnTo>
                      <a:pt x="865" y="3696"/>
                    </a:lnTo>
                    <a:lnTo>
                      <a:pt x="874" y="3685"/>
                    </a:lnTo>
                    <a:lnTo>
                      <a:pt x="884" y="3673"/>
                    </a:lnTo>
                    <a:lnTo>
                      <a:pt x="894" y="3662"/>
                    </a:lnTo>
                    <a:lnTo>
                      <a:pt x="903" y="3650"/>
                    </a:lnTo>
                    <a:lnTo>
                      <a:pt x="912" y="3637"/>
                    </a:lnTo>
                    <a:lnTo>
                      <a:pt x="922" y="3624"/>
                    </a:lnTo>
                    <a:lnTo>
                      <a:pt x="931" y="3611"/>
                    </a:lnTo>
                    <a:lnTo>
                      <a:pt x="941" y="3598"/>
                    </a:lnTo>
                    <a:lnTo>
                      <a:pt x="950" y="3585"/>
                    </a:lnTo>
                    <a:lnTo>
                      <a:pt x="959" y="3571"/>
                    </a:lnTo>
                    <a:lnTo>
                      <a:pt x="968" y="3557"/>
                    </a:lnTo>
                    <a:lnTo>
                      <a:pt x="978" y="3543"/>
                    </a:lnTo>
                    <a:lnTo>
                      <a:pt x="986" y="3529"/>
                    </a:lnTo>
                    <a:lnTo>
                      <a:pt x="995" y="3514"/>
                    </a:lnTo>
                    <a:lnTo>
                      <a:pt x="1004" y="3500"/>
                    </a:lnTo>
                    <a:lnTo>
                      <a:pt x="1013" y="3485"/>
                    </a:lnTo>
                    <a:lnTo>
                      <a:pt x="1021" y="3470"/>
                    </a:lnTo>
                    <a:lnTo>
                      <a:pt x="1029" y="3453"/>
                    </a:lnTo>
                    <a:lnTo>
                      <a:pt x="1038" y="3438"/>
                    </a:lnTo>
                    <a:lnTo>
                      <a:pt x="1047" y="3422"/>
                    </a:lnTo>
                    <a:lnTo>
                      <a:pt x="1055" y="3406"/>
                    </a:lnTo>
                    <a:lnTo>
                      <a:pt x="1064" y="3390"/>
                    </a:lnTo>
                    <a:lnTo>
                      <a:pt x="1072" y="3374"/>
                    </a:lnTo>
                    <a:lnTo>
                      <a:pt x="1079" y="3357"/>
                    </a:lnTo>
                    <a:lnTo>
                      <a:pt x="1088" y="3340"/>
                    </a:lnTo>
                    <a:lnTo>
                      <a:pt x="1095" y="3324"/>
                    </a:lnTo>
                    <a:lnTo>
                      <a:pt x="1103" y="3307"/>
                    </a:lnTo>
                    <a:lnTo>
                      <a:pt x="1110" y="3288"/>
                    </a:lnTo>
                    <a:lnTo>
                      <a:pt x="1118" y="3271"/>
                    </a:lnTo>
                    <a:lnTo>
                      <a:pt x="1125" y="3254"/>
                    </a:lnTo>
                    <a:lnTo>
                      <a:pt x="1133" y="3236"/>
                    </a:lnTo>
                    <a:lnTo>
                      <a:pt x="1139" y="3218"/>
                    </a:lnTo>
                    <a:lnTo>
                      <a:pt x="1147" y="3200"/>
                    </a:lnTo>
                    <a:lnTo>
                      <a:pt x="1153" y="3182"/>
                    </a:lnTo>
                    <a:lnTo>
                      <a:pt x="1160" y="3163"/>
                    </a:lnTo>
                    <a:lnTo>
                      <a:pt x="1167" y="3144"/>
                    </a:lnTo>
                    <a:lnTo>
                      <a:pt x="1174" y="3126"/>
                    </a:lnTo>
                    <a:lnTo>
                      <a:pt x="1180" y="3106"/>
                    </a:lnTo>
                    <a:lnTo>
                      <a:pt x="1187" y="3087"/>
                    </a:lnTo>
                    <a:lnTo>
                      <a:pt x="1192" y="3067"/>
                    </a:lnTo>
                    <a:lnTo>
                      <a:pt x="1199" y="3049"/>
                    </a:lnTo>
                    <a:lnTo>
                      <a:pt x="1204" y="3028"/>
                    </a:lnTo>
                    <a:lnTo>
                      <a:pt x="1211" y="3009"/>
                    </a:lnTo>
                    <a:lnTo>
                      <a:pt x="1216" y="2990"/>
                    </a:lnTo>
                    <a:lnTo>
                      <a:pt x="1221" y="2969"/>
                    </a:lnTo>
                    <a:lnTo>
                      <a:pt x="1227" y="2950"/>
                    </a:lnTo>
                    <a:lnTo>
                      <a:pt x="1232" y="2929"/>
                    </a:lnTo>
                    <a:lnTo>
                      <a:pt x="1237" y="2909"/>
                    </a:lnTo>
                    <a:lnTo>
                      <a:pt x="1242" y="2888"/>
                    </a:lnTo>
                    <a:lnTo>
                      <a:pt x="1247" y="2868"/>
                    </a:lnTo>
                    <a:lnTo>
                      <a:pt x="1252" y="2847"/>
                    </a:lnTo>
                    <a:lnTo>
                      <a:pt x="1256" y="2827"/>
                    </a:lnTo>
                    <a:lnTo>
                      <a:pt x="1260" y="2806"/>
                    </a:lnTo>
                    <a:lnTo>
                      <a:pt x="1264" y="2785"/>
                    </a:lnTo>
                    <a:lnTo>
                      <a:pt x="1269" y="2764"/>
                    </a:lnTo>
                    <a:lnTo>
                      <a:pt x="1273" y="2743"/>
                    </a:lnTo>
                    <a:lnTo>
                      <a:pt x="1276" y="2722"/>
                    </a:lnTo>
                    <a:lnTo>
                      <a:pt x="1281" y="2701"/>
                    </a:lnTo>
                    <a:lnTo>
                      <a:pt x="1284" y="2679"/>
                    </a:lnTo>
                    <a:lnTo>
                      <a:pt x="1287" y="2657"/>
                    </a:lnTo>
                    <a:lnTo>
                      <a:pt x="1290" y="2636"/>
                    </a:lnTo>
                    <a:lnTo>
                      <a:pt x="1294" y="2614"/>
                    </a:lnTo>
                    <a:lnTo>
                      <a:pt x="1296" y="2593"/>
                    </a:lnTo>
                    <a:lnTo>
                      <a:pt x="1298" y="2571"/>
                    </a:lnTo>
                    <a:lnTo>
                      <a:pt x="1301" y="2550"/>
                    </a:lnTo>
                    <a:lnTo>
                      <a:pt x="1303" y="2527"/>
                    </a:lnTo>
                    <a:lnTo>
                      <a:pt x="1305" y="2505"/>
                    </a:lnTo>
                    <a:lnTo>
                      <a:pt x="1308" y="2484"/>
                    </a:lnTo>
                    <a:lnTo>
                      <a:pt x="1309" y="2461"/>
                    </a:lnTo>
                    <a:lnTo>
                      <a:pt x="1311" y="2440"/>
                    </a:lnTo>
                    <a:lnTo>
                      <a:pt x="1312" y="2417"/>
                    </a:lnTo>
                    <a:lnTo>
                      <a:pt x="1313" y="2394"/>
                    </a:lnTo>
                    <a:lnTo>
                      <a:pt x="1314" y="2373"/>
                    </a:lnTo>
                    <a:lnTo>
                      <a:pt x="1315" y="2350"/>
                    </a:lnTo>
                    <a:lnTo>
                      <a:pt x="1316" y="2327"/>
                    </a:lnTo>
                    <a:lnTo>
                      <a:pt x="1317" y="2305"/>
                    </a:lnTo>
                    <a:lnTo>
                      <a:pt x="1317" y="2283"/>
                    </a:lnTo>
                    <a:lnTo>
                      <a:pt x="1317" y="2260"/>
                    </a:lnTo>
                    <a:lnTo>
                      <a:pt x="1317" y="2238"/>
                    </a:lnTo>
                    <a:lnTo>
                      <a:pt x="1317" y="2215"/>
                    </a:lnTo>
                    <a:lnTo>
                      <a:pt x="1316" y="2193"/>
                    </a:lnTo>
                    <a:lnTo>
                      <a:pt x="1316" y="2171"/>
                    </a:lnTo>
                    <a:lnTo>
                      <a:pt x="1315" y="2148"/>
                    </a:lnTo>
                    <a:lnTo>
                      <a:pt x="1314" y="2126"/>
                    </a:lnTo>
                    <a:lnTo>
                      <a:pt x="1313" y="2103"/>
                    </a:lnTo>
                    <a:lnTo>
                      <a:pt x="1312" y="2080"/>
                    </a:lnTo>
                    <a:lnTo>
                      <a:pt x="1310" y="2058"/>
                    </a:lnTo>
                    <a:lnTo>
                      <a:pt x="1308" y="2035"/>
                    </a:lnTo>
                    <a:close/>
                    <a:moveTo>
                      <a:pt x="480" y="133"/>
                    </a:moveTo>
                    <a:lnTo>
                      <a:pt x="473" y="0"/>
                    </a:lnTo>
                    <a:lnTo>
                      <a:pt x="480" y="0"/>
                    </a:lnTo>
                    <a:lnTo>
                      <a:pt x="494" y="1"/>
                    </a:lnTo>
                    <a:lnTo>
                      <a:pt x="508" y="2"/>
                    </a:lnTo>
                    <a:lnTo>
                      <a:pt x="521" y="4"/>
                    </a:lnTo>
                    <a:lnTo>
                      <a:pt x="535" y="6"/>
                    </a:lnTo>
                    <a:lnTo>
                      <a:pt x="549" y="8"/>
                    </a:lnTo>
                    <a:lnTo>
                      <a:pt x="562" y="12"/>
                    </a:lnTo>
                    <a:lnTo>
                      <a:pt x="575" y="15"/>
                    </a:lnTo>
                    <a:lnTo>
                      <a:pt x="589" y="18"/>
                    </a:lnTo>
                    <a:lnTo>
                      <a:pt x="602" y="22"/>
                    </a:lnTo>
                    <a:lnTo>
                      <a:pt x="615" y="27"/>
                    </a:lnTo>
                    <a:lnTo>
                      <a:pt x="627" y="31"/>
                    </a:lnTo>
                    <a:lnTo>
                      <a:pt x="640" y="36"/>
                    </a:lnTo>
                    <a:lnTo>
                      <a:pt x="652" y="42"/>
                    </a:lnTo>
                    <a:lnTo>
                      <a:pt x="665" y="47"/>
                    </a:lnTo>
                    <a:lnTo>
                      <a:pt x="677" y="54"/>
                    </a:lnTo>
                    <a:lnTo>
                      <a:pt x="690" y="60"/>
                    </a:lnTo>
                    <a:lnTo>
                      <a:pt x="702" y="67"/>
                    </a:lnTo>
                    <a:lnTo>
                      <a:pt x="714" y="73"/>
                    </a:lnTo>
                    <a:lnTo>
                      <a:pt x="726" y="81"/>
                    </a:lnTo>
                    <a:lnTo>
                      <a:pt x="737" y="88"/>
                    </a:lnTo>
                    <a:lnTo>
                      <a:pt x="749" y="96"/>
                    </a:lnTo>
                    <a:lnTo>
                      <a:pt x="760" y="104"/>
                    </a:lnTo>
                    <a:lnTo>
                      <a:pt x="772" y="113"/>
                    </a:lnTo>
                    <a:lnTo>
                      <a:pt x="783" y="122"/>
                    </a:lnTo>
                    <a:lnTo>
                      <a:pt x="795" y="130"/>
                    </a:lnTo>
                    <a:lnTo>
                      <a:pt x="805" y="140"/>
                    </a:lnTo>
                    <a:lnTo>
                      <a:pt x="816" y="150"/>
                    </a:lnTo>
                    <a:lnTo>
                      <a:pt x="827" y="159"/>
                    </a:lnTo>
                    <a:lnTo>
                      <a:pt x="838" y="169"/>
                    </a:lnTo>
                    <a:lnTo>
                      <a:pt x="848" y="180"/>
                    </a:lnTo>
                    <a:lnTo>
                      <a:pt x="858" y="190"/>
                    </a:lnTo>
                    <a:lnTo>
                      <a:pt x="869" y="200"/>
                    </a:lnTo>
                    <a:lnTo>
                      <a:pt x="880" y="212"/>
                    </a:lnTo>
                    <a:lnTo>
                      <a:pt x="889" y="223"/>
                    </a:lnTo>
                    <a:lnTo>
                      <a:pt x="899" y="235"/>
                    </a:lnTo>
                    <a:lnTo>
                      <a:pt x="909" y="247"/>
                    </a:lnTo>
                    <a:lnTo>
                      <a:pt x="918" y="259"/>
                    </a:lnTo>
                    <a:lnTo>
                      <a:pt x="928" y="270"/>
                    </a:lnTo>
                    <a:lnTo>
                      <a:pt x="938" y="283"/>
                    </a:lnTo>
                    <a:lnTo>
                      <a:pt x="948" y="296"/>
                    </a:lnTo>
                    <a:lnTo>
                      <a:pt x="957" y="309"/>
                    </a:lnTo>
                    <a:lnTo>
                      <a:pt x="967" y="322"/>
                    </a:lnTo>
                    <a:lnTo>
                      <a:pt x="976" y="336"/>
                    </a:lnTo>
                    <a:lnTo>
                      <a:pt x="985" y="349"/>
                    </a:lnTo>
                    <a:lnTo>
                      <a:pt x="994" y="363"/>
                    </a:lnTo>
                    <a:lnTo>
                      <a:pt x="1003" y="377"/>
                    </a:lnTo>
                    <a:lnTo>
                      <a:pt x="1011" y="391"/>
                    </a:lnTo>
                    <a:lnTo>
                      <a:pt x="1020" y="405"/>
                    </a:lnTo>
                    <a:lnTo>
                      <a:pt x="1028" y="420"/>
                    </a:lnTo>
                    <a:lnTo>
                      <a:pt x="1037" y="435"/>
                    </a:lnTo>
                    <a:lnTo>
                      <a:pt x="1046" y="451"/>
                    </a:lnTo>
                    <a:lnTo>
                      <a:pt x="1054" y="466"/>
                    </a:lnTo>
                    <a:lnTo>
                      <a:pt x="1063" y="481"/>
                    </a:lnTo>
                    <a:lnTo>
                      <a:pt x="1070" y="497"/>
                    </a:lnTo>
                    <a:lnTo>
                      <a:pt x="1079" y="512"/>
                    </a:lnTo>
                    <a:lnTo>
                      <a:pt x="1087" y="528"/>
                    </a:lnTo>
                    <a:lnTo>
                      <a:pt x="1094" y="544"/>
                    </a:lnTo>
                    <a:lnTo>
                      <a:pt x="1103" y="561"/>
                    </a:lnTo>
                    <a:lnTo>
                      <a:pt x="1110" y="578"/>
                    </a:lnTo>
                    <a:lnTo>
                      <a:pt x="1118" y="594"/>
                    </a:lnTo>
                    <a:lnTo>
                      <a:pt x="1125" y="611"/>
                    </a:lnTo>
                    <a:lnTo>
                      <a:pt x="1133" y="629"/>
                    </a:lnTo>
                    <a:lnTo>
                      <a:pt x="1141" y="646"/>
                    </a:lnTo>
                    <a:lnTo>
                      <a:pt x="1147" y="663"/>
                    </a:lnTo>
                    <a:lnTo>
                      <a:pt x="1155" y="680"/>
                    </a:lnTo>
                    <a:lnTo>
                      <a:pt x="1162" y="699"/>
                    </a:lnTo>
                    <a:lnTo>
                      <a:pt x="1169" y="716"/>
                    </a:lnTo>
                    <a:lnTo>
                      <a:pt x="1176" y="734"/>
                    </a:lnTo>
                    <a:lnTo>
                      <a:pt x="1183" y="753"/>
                    </a:lnTo>
                    <a:lnTo>
                      <a:pt x="1189" y="771"/>
                    </a:lnTo>
                    <a:lnTo>
                      <a:pt x="1195" y="789"/>
                    </a:lnTo>
                    <a:lnTo>
                      <a:pt x="1203" y="809"/>
                    </a:lnTo>
                    <a:lnTo>
                      <a:pt x="1209" y="827"/>
                    </a:lnTo>
                    <a:lnTo>
                      <a:pt x="1216" y="846"/>
                    </a:lnTo>
                    <a:lnTo>
                      <a:pt x="1222" y="866"/>
                    </a:lnTo>
                    <a:lnTo>
                      <a:pt x="1228" y="885"/>
                    </a:lnTo>
                    <a:lnTo>
                      <a:pt x="1234" y="904"/>
                    </a:lnTo>
                    <a:lnTo>
                      <a:pt x="1241" y="924"/>
                    </a:lnTo>
                    <a:lnTo>
                      <a:pt x="1246" y="943"/>
                    </a:lnTo>
                    <a:lnTo>
                      <a:pt x="1253" y="963"/>
                    </a:lnTo>
                    <a:lnTo>
                      <a:pt x="1258" y="983"/>
                    </a:lnTo>
                    <a:lnTo>
                      <a:pt x="1264" y="1003"/>
                    </a:lnTo>
                    <a:lnTo>
                      <a:pt x="1270" y="1023"/>
                    </a:lnTo>
                    <a:lnTo>
                      <a:pt x="1275" y="1044"/>
                    </a:lnTo>
                    <a:lnTo>
                      <a:pt x="1281" y="1064"/>
                    </a:lnTo>
                    <a:lnTo>
                      <a:pt x="1286" y="1085"/>
                    </a:lnTo>
                    <a:lnTo>
                      <a:pt x="1291" y="1105"/>
                    </a:lnTo>
                    <a:lnTo>
                      <a:pt x="1297" y="1126"/>
                    </a:lnTo>
                    <a:lnTo>
                      <a:pt x="1302" y="1147"/>
                    </a:lnTo>
                    <a:lnTo>
                      <a:pt x="1308" y="1168"/>
                    </a:lnTo>
                    <a:lnTo>
                      <a:pt x="1313" y="1189"/>
                    </a:lnTo>
                    <a:lnTo>
                      <a:pt x="1317" y="1211"/>
                    </a:lnTo>
                    <a:lnTo>
                      <a:pt x="1323" y="1231"/>
                    </a:lnTo>
                    <a:lnTo>
                      <a:pt x="1327" y="1253"/>
                    </a:lnTo>
                    <a:lnTo>
                      <a:pt x="1332" y="1275"/>
                    </a:lnTo>
                    <a:lnTo>
                      <a:pt x="1337" y="1296"/>
                    </a:lnTo>
                    <a:lnTo>
                      <a:pt x="1345" y="1340"/>
                    </a:lnTo>
                    <a:lnTo>
                      <a:pt x="1354" y="1384"/>
                    </a:lnTo>
                    <a:lnTo>
                      <a:pt x="1358" y="1406"/>
                    </a:lnTo>
                    <a:lnTo>
                      <a:pt x="1363" y="1428"/>
                    </a:lnTo>
                    <a:lnTo>
                      <a:pt x="1367" y="1450"/>
                    </a:lnTo>
                    <a:lnTo>
                      <a:pt x="1371" y="1473"/>
                    </a:lnTo>
                    <a:lnTo>
                      <a:pt x="1379" y="1517"/>
                    </a:lnTo>
                    <a:lnTo>
                      <a:pt x="1385" y="1563"/>
                    </a:lnTo>
                    <a:lnTo>
                      <a:pt x="1393" y="1608"/>
                    </a:lnTo>
                    <a:lnTo>
                      <a:pt x="1399" y="1653"/>
                    </a:lnTo>
                    <a:lnTo>
                      <a:pt x="1406" y="1700"/>
                    </a:lnTo>
                    <a:lnTo>
                      <a:pt x="1412" y="1745"/>
                    </a:lnTo>
                    <a:lnTo>
                      <a:pt x="1417" y="1791"/>
                    </a:lnTo>
                    <a:lnTo>
                      <a:pt x="1423" y="1838"/>
                    </a:lnTo>
                    <a:lnTo>
                      <a:pt x="1428" y="1884"/>
                    </a:lnTo>
                    <a:lnTo>
                      <a:pt x="1433" y="1930"/>
                    </a:lnTo>
                    <a:lnTo>
                      <a:pt x="1437" y="1977"/>
                    </a:lnTo>
                    <a:lnTo>
                      <a:pt x="1441" y="2024"/>
                    </a:lnTo>
                    <a:lnTo>
                      <a:pt x="1308" y="2035"/>
                    </a:lnTo>
                    <a:lnTo>
                      <a:pt x="1304" y="1990"/>
                    </a:lnTo>
                    <a:lnTo>
                      <a:pt x="1300" y="1943"/>
                    </a:lnTo>
                    <a:lnTo>
                      <a:pt x="1295" y="1898"/>
                    </a:lnTo>
                    <a:lnTo>
                      <a:pt x="1290" y="1853"/>
                    </a:lnTo>
                    <a:lnTo>
                      <a:pt x="1285" y="1807"/>
                    </a:lnTo>
                    <a:lnTo>
                      <a:pt x="1280" y="1762"/>
                    </a:lnTo>
                    <a:lnTo>
                      <a:pt x="1273" y="1717"/>
                    </a:lnTo>
                    <a:lnTo>
                      <a:pt x="1267" y="1673"/>
                    </a:lnTo>
                    <a:lnTo>
                      <a:pt x="1260" y="1628"/>
                    </a:lnTo>
                    <a:lnTo>
                      <a:pt x="1254" y="1583"/>
                    </a:lnTo>
                    <a:lnTo>
                      <a:pt x="1246" y="1540"/>
                    </a:lnTo>
                    <a:lnTo>
                      <a:pt x="1239" y="1496"/>
                    </a:lnTo>
                    <a:lnTo>
                      <a:pt x="1235" y="1474"/>
                    </a:lnTo>
                    <a:lnTo>
                      <a:pt x="1231" y="1453"/>
                    </a:lnTo>
                    <a:lnTo>
                      <a:pt x="1227" y="1431"/>
                    </a:lnTo>
                    <a:lnTo>
                      <a:pt x="1222" y="1409"/>
                    </a:lnTo>
                    <a:lnTo>
                      <a:pt x="1214" y="1366"/>
                    </a:lnTo>
                    <a:lnTo>
                      <a:pt x="1205" y="1324"/>
                    </a:lnTo>
                    <a:lnTo>
                      <a:pt x="1201" y="1304"/>
                    </a:lnTo>
                    <a:lnTo>
                      <a:pt x="1197" y="1282"/>
                    </a:lnTo>
                    <a:lnTo>
                      <a:pt x="1191" y="1262"/>
                    </a:lnTo>
                    <a:lnTo>
                      <a:pt x="1187" y="1240"/>
                    </a:lnTo>
                    <a:lnTo>
                      <a:pt x="1181" y="1221"/>
                    </a:lnTo>
                    <a:lnTo>
                      <a:pt x="1177" y="1199"/>
                    </a:lnTo>
                    <a:lnTo>
                      <a:pt x="1172" y="1180"/>
                    </a:lnTo>
                    <a:lnTo>
                      <a:pt x="1167" y="1159"/>
                    </a:lnTo>
                    <a:lnTo>
                      <a:pt x="1162" y="1139"/>
                    </a:lnTo>
                    <a:lnTo>
                      <a:pt x="1157" y="1118"/>
                    </a:lnTo>
                    <a:lnTo>
                      <a:pt x="1151" y="1099"/>
                    </a:lnTo>
                    <a:lnTo>
                      <a:pt x="1146" y="1079"/>
                    </a:lnTo>
                    <a:lnTo>
                      <a:pt x="1141" y="1059"/>
                    </a:lnTo>
                    <a:lnTo>
                      <a:pt x="1135" y="1039"/>
                    </a:lnTo>
                    <a:lnTo>
                      <a:pt x="1130" y="1020"/>
                    </a:lnTo>
                    <a:lnTo>
                      <a:pt x="1124" y="1001"/>
                    </a:lnTo>
                    <a:lnTo>
                      <a:pt x="1119" y="982"/>
                    </a:lnTo>
                    <a:lnTo>
                      <a:pt x="1112" y="963"/>
                    </a:lnTo>
                    <a:lnTo>
                      <a:pt x="1107" y="945"/>
                    </a:lnTo>
                    <a:lnTo>
                      <a:pt x="1101" y="925"/>
                    </a:lnTo>
                    <a:lnTo>
                      <a:pt x="1094" y="907"/>
                    </a:lnTo>
                    <a:lnTo>
                      <a:pt x="1089" y="888"/>
                    </a:lnTo>
                    <a:lnTo>
                      <a:pt x="1082" y="870"/>
                    </a:lnTo>
                    <a:lnTo>
                      <a:pt x="1076" y="853"/>
                    </a:lnTo>
                    <a:lnTo>
                      <a:pt x="1070" y="835"/>
                    </a:lnTo>
                    <a:lnTo>
                      <a:pt x="1064" y="817"/>
                    </a:lnTo>
                    <a:lnTo>
                      <a:pt x="1056" y="799"/>
                    </a:lnTo>
                    <a:lnTo>
                      <a:pt x="1050" y="782"/>
                    </a:lnTo>
                    <a:lnTo>
                      <a:pt x="1044" y="764"/>
                    </a:lnTo>
                    <a:lnTo>
                      <a:pt x="1037" y="748"/>
                    </a:lnTo>
                    <a:lnTo>
                      <a:pt x="1031" y="731"/>
                    </a:lnTo>
                    <a:lnTo>
                      <a:pt x="1024" y="715"/>
                    </a:lnTo>
                    <a:lnTo>
                      <a:pt x="1017" y="698"/>
                    </a:lnTo>
                    <a:lnTo>
                      <a:pt x="1010" y="681"/>
                    </a:lnTo>
                    <a:lnTo>
                      <a:pt x="1003" y="665"/>
                    </a:lnTo>
                    <a:lnTo>
                      <a:pt x="996" y="649"/>
                    </a:lnTo>
                    <a:lnTo>
                      <a:pt x="989" y="634"/>
                    </a:lnTo>
                    <a:lnTo>
                      <a:pt x="981" y="618"/>
                    </a:lnTo>
                    <a:lnTo>
                      <a:pt x="973" y="603"/>
                    </a:lnTo>
                    <a:lnTo>
                      <a:pt x="967" y="588"/>
                    </a:lnTo>
                    <a:lnTo>
                      <a:pt x="959" y="572"/>
                    </a:lnTo>
                    <a:lnTo>
                      <a:pt x="952" y="558"/>
                    </a:lnTo>
                    <a:lnTo>
                      <a:pt x="944" y="543"/>
                    </a:lnTo>
                    <a:lnTo>
                      <a:pt x="937" y="529"/>
                    </a:lnTo>
                    <a:lnTo>
                      <a:pt x="929" y="515"/>
                    </a:lnTo>
                    <a:lnTo>
                      <a:pt x="921" y="501"/>
                    </a:lnTo>
                    <a:lnTo>
                      <a:pt x="913" y="487"/>
                    </a:lnTo>
                    <a:lnTo>
                      <a:pt x="906" y="474"/>
                    </a:lnTo>
                    <a:lnTo>
                      <a:pt x="897" y="461"/>
                    </a:lnTo>
                    <a:lnTo>
                      <a:pt x="889" y="448"/>
                    </a:lnTo>
                    <a:lnTo>
                      <a:pt x="881" y="435"/>
                    </a:lnTo>
                    <a:lnTo>
                      <a:pt x="873" y="424"/>
                    </a:lnTo>
                    <a:lnTo>
                      <a:pt x="865" y="411"/>
                    </a:lnTo>
                    <a:lnTo>
                      <a:pt x="856" y="399"/>
                    </a:lnTo>
                    <a:lnTo>
                      <a:pt x="848" y="387"/>
                    </a:lnTo>
                    <a:lnTo>
                      <a:pt x="840" y="375"/>
                    </a:lnTo>
                    <a:lnTo>
                      <a:pt x="831" y="364"/>
                    </a:lnTo>
                    <a:lnTo>
                      <a:pt x="824" y="353"/>
                    </a:lnTo>
                    <a:lnTo>
                      <a:pt x="815" y="343"/>
                    </a:lnTo>
                    <a:lnTo>
                      <a:pt x="806" y="332"/>
                    </a:lnTo>
                    <a:lnTo>
                      <a:pt x="798" y="322"/>
                    </a:lnTo>
                    <a:lnTo>
                      <a:pt x="789" y="311"/>
                    </a:lnTo>
                    <a:lnTo>
                      <a:pt x="781" y="302"/>
                    </a:lnTo>
                    <a:lnTo>
                      <a:pt x="772" y="293"/>
                    </a:lnTo>
                    <a:lnTo>
                      <a:pt x="762" y="283"/>
                    </a:lnTo>
                    <a:lnTo>
                      <a:pt x="754" y="275"/>
                    </a:lnTo>
                    <a:lnTo>
                      <a:pt x="745" y="266"/>
                    </a:lnTo>
                    <a:lnTo>
                      <a:pt x="736" y="257"/>
                    </a:lnTo>
                    <a:lnTo>
                      <a:pt x="727" y="249"/>
                    </a:lnTo>
                    <a:lnTo>
                      <a:pt x="718" y="241"/>
                    </a:lnTo>
                    <a:lnTo>
                      <a:pt x="709" y="234"/>
                    </a:lnTo>
                    <a:lnTo>
                      <a:pt x="700" y="226"/>
                    </a:lnTo>
                    <a:lnTo>
                      <a:pt x="691" y="220"/>
                    </a:lnTo>
                    <a:lnTo>
                      <a:pt x="681" y="213"/>
                    </a:lnTo>
                    <a:lnTo>
                      <a:pt x="673" y="206"/>
                    </a:lnTo>
                    <a:lnTo>
                      <a:pt x="663" y="200"/>
                    </a:lnTo>
                    <a:lnTo>
                      <a:pt x="654" y="194"/>
                    </a:lnTo>
                    <a:lnTo>
                      <a:pt x="645" y="188"/>
                    </a:lnTo>
                    <a:lnTo>
                      <a:pt x="636" y="183"/>
                    </a:lnTo>
                    <a:lnTo>
                      <a:pt x="626" y="178"/>
                    </a:lnTo>
                    <a:lnTo>
                      <a:pt x="618" y="173"/>
                    </a:lnTo>
                    <a:lnTo>
                      <a:pt x="608" y="169"/>
                    </a:lnTo>
                    <a:lnTo>
                      <a:pt x="598" y="165"/>
                    </a:lnTo>
                    <a:lnTo>
                      <a:pt x="589" y="160"/>
                    </a:lnTo>
                    <a:lnTo>
                      <a:pt x="580" y="156"/>
                    </a:lnTo>
                    <a:lnTo>
                      <a:pt x="570" y="153"/>
                    </a:lnTo>
                    <a:lnTo>
                      <a:pt x="561" y="150"/>
                    </a:lnTo>
                    <a:lnTo>
                      <a:pt x="551" y="146"/>
                    </a:lnTo>
                    <a:lnTo>
                      <a:pt x="542" y="144"/>
                    </a:lnTo>
                    <a:lnTo>
                      <a:pt x="532" y="142"/>
                    </a:lnTo>
                    <a:lnTo>
                      <a:pt x="522" y="140"/>
                    </a:lnTo>
                    <a:lnTo>
                      <a:pt x="512" y="138"/>
                    </a:lnTo>
                    <a:lnTo>
                      <a:pt x="502" y="137"/>
                    </a:lnTo>
                    <a:lnTo>
                      <a:pt x="493" y="136"/>
                    </a:lnTo>
                    <a:lnTo>
                      <a:pt x="483" y="135"/>
                    </a:lnTo>
                    <a:lnTo>
                      <a:pt x="473" y="133"/>
                    </a:lnTo>
                    <a:lnTo>
                      <a:pt x="480" y="133"/>
                    </a:lnTo>
                    <a:close/>
                    <a:moveTo>
                      <a:pt x="86" y="815"/>
                    </a:moveTo>
                    <a:lnTo>
                      <a:pt x="38" y="690"/>
                    </a:lnTo>
                    <a:lnTo>
                      <a:pt x="33" y="693"/>
                    </a:lnTo>
                    <a:lnTo>
                      <a:pt x="25" y="698"/>
                    </a:lnTo>
                    <a:lnTo>
                      <a:pt x="21" y="701"/>
                    </a:lnTo>
                    <a:lnTo>
                      <a:pt x="19" y="704"/>
                    </a:lnTo>
                    <a:lnTo>
                      <a:pt x="15" y="707"/>
                    </a:lnTo>
                    <a:lnTo>
                      <a:pt x="14" y="709"/>
                    </a:lnTo>
                    <a:lnTo>
                      <a:pt x="13" y="710"/>
                    </a:lnTo>
                    <a:lnTo>
                      <a:pt x="13" y="712"/>
                    </a:lnTo>
                    <a:lnTo>
                      <a:pt x="12" y="713"/>
                    </a:lnTo>
                    <a:lnTo>
                      <a:pt x="13" y="712"/>
                    </a:lnTo>
                    <a:lnTo>
                      <a:pt x="13" y="710"/>
                    </a:lnTo>
                    <a:lnTo>
                      <a:pt x="13" y="710"/>
                    </a:lnTo>
                    <a:lnTo>
                      <a:pt x="14" y="706"/>
                    </a:lnTo>
                    <a:lnTo>
                      <a:pt x="16" y="701"/>
                    </a:lnTo>
                    <a:lnTo>
                      <a:pt x="17" y="695"/>
                    </a:lnTo>
                    <a:lnTo>
                      <a:pt x="19" y="688"/>
                    </a:lnTo>
                    <a:lnTo>
                      <a:pt x="21" y="680"/>
                    </a:lnTo>
                    <a:lnTo>
                      <a:pt x="22" y="672"/>
                    </a:lnTo>
                    <a:lnTo>
                      <a:pt x="25" y="651"/>
                    </a:lnTo>
                    <a:lnTo>
                      <a:pt x="28" y="630"/>
                    </a:lnTo>
                    <a:lnTo>
                      <a:pt x="31" y="605"/>
                    </a:lnTo>
                    <a:lnTo>
                      <a:pt x="36" y="578"/>
                    </a:lnTo>
                    <a:lnTo>
                      <a:pt x="37" y="564"/>
                    </a:lnTo>
                    <a:lnTo>
                      <a:pt x="39" y="550"/>
                    </a:lnTo>
                    <a:lnTo>
                      <a:pt x="42" y="536"/>
                    </a:lnTo>
                    <a:lnTo>
                      <a:pt x="44" y="521"/>
                    </a:lnTo>
                    <a:lnTo>
                      <a:pt x="47" y="506"/>
                    </a:lnTo>
                    <a:lnTo>
                      <a:pt x="50" y="489"/>
                    </a:lnTo>
                    <a:lnTo>
                      <a:pt x="52" y="473"/>
                    </a:lnTo>
                    <a:lnTo>
                      <a:pt x="56" y="458"/>
                    </a:lnTo>
                    <a:lnTo>
                      <a:pt x="60" y="442"/>
                    </a:lnTo>
                    <a:lnTo>
                      <a:pt x="63" y="426"/>
                    </a:lnTo>
                    <a:lnTo>
                      <a:pt x="67" y="408"/>
                    </a:lnTo>
                    <a:lnTo>
                      <a:pt x="71" y="392"/>
                    </a:lnTo>
                    <a:lnTo>
                      <a:pt x="74" y="385"/>
                    </a:lnTo>
                    <a:lnTo>
                      <a:pt x="76" y="376"/>
                    </a:lnTo>
                    <a:lnTo>
                      <a:pt x="78" y="367"/>
                    </a:lnTo>
                    <a:lnTo>
                      <a:pt x="80" y="359"/>
                    </a:lnTo>
                    <a:lnTo>
                      <a:pt x="83" y="351"/>
                    </a:lnTo>
                    <a:lnTo>
                      <a:pt x="85" y="343"/>
                    </a:lnTo>
                    <a:lnTo>
                      <a:pt x="89" y="334"/>
                    </a:lnTo>
                    <a:lnTo>
                      <a:pt x="91" y="327"/>
                    </a:lnTo>
                    <a:lnTo>
                      <a:pt x="94" y="318"/>
                    </a:lnTo>
                    <a:lnTo>
                      <a:pt x="96" y="309"/>
                    </a:lnTo>
                    <a:lnTo>
                      <a:pt x="99" y="301"/>
                    </a:lnTo>
                    <a:lnTo>
                      <a:pt x="103" y="293"/>
                    </a:lnTo>
                    <a:lnTo>
                      <a:pt x="106" y="284"/>
                    </a:lnTo>
                    <a:lnTo>
                      <a:pt x="110" y="277"/>
                    </a:lnTo>
                    <a:lnTo>
                      <a:pt x="113" y="268"/>
                    </a:lnTo>
                    <a:lnTo>
                      <a:pt x="117" y="260"/>
                    </a:lnTo>
                    <a:lnTo>
                      <a:pt x="121" y="252"/>
                    </a:lnTo>
                    <a:lnTo>
                      <a:pt x="124" y="245"/>
                    </a:lnTo>
                    <a:lnTo>
                      <a:pt x="128" y="236"/>
                    </a:lnTo>
                    <a:lnTo>
                      <a:pt x="133" y="227"/>
                    </a:lnTo>
                    <a:lnTo>
                      <a:pt x="137" y="220"/>
                    </a:lnTo>
                    <a:lnTo>
                      <a:pt x="141" y="212"/>
                    </a:lnTo>
                    <a:lnTo>
                      <a:pt x="146" y="204"/>
                    </a:lnTo>
                    <a:lnTo>
                      <a:pt x="150" y="196"/>
                    </a:lnTo>
                    <a:lnTo>
                      <a:pt x="155" y="188"/>
                    </a:lnTo>
                    <a:lnTo>
                      <a:pt x="160" y="181"/>
                    </a:lnTo>
                    <a:lnTo>
                      <a:pt x="165" y="173"/>
                    </a:lnTo>
                    <a:lnTo>
                      <a:pt x="171" y="166"/>
                    </a:lnTo>
                    <a:lnTo>
                      <a:pt x="176" y="158"/>
                    </a:lnTo>
                    <a:lnTo>
                      <a:pt x="181" y="152"/>
                    </a:lnTo>
                    <a:lnTo>
                      <a:pt x="187" y="144"/>
                    </a:lnTo>
                    <a:lnTo>
                      <a:pt x="193" y="137"/>
                    </a:lnTo>
                    <a:lnTo>
                      <a:pt x="199" y="130"/>
                    </a:lnTo>
                    <a:lnTo>
                      <a:pt x="205" y="124"/>
                    </a:lnTo>
                    <a:lnTo>
                      <a:pt x="211" y="116"/>
                    </a:lnTo>
                    <a:lnTo>
                      <a:pt x="218" y="110"/>
                    </a:lnTo>
                    <a:lnTo>
                      <a:pt x="224" y="103"/>
                    </a:lnTo>
                    <a:lnTo>
                      <a:pt x="231" y="97"/>
                    </a:lnTo>
                    <a:lnTo>
                      <a:pt x="238" y="90"/>
                    </a:lnTo>
                    <a:lnTo>
                      <a:pt x="246" y="85"/>
                    </a:lnTo>
                    <a:lnTo>
                      <a:pt x="254" y="78"/>
                    </a:lnTo>
                    <a:lnTo>
                      <a:pt x="261" y="73"/>
                    </a:lnTo>
                    <a:lnTo>
                      <a:pt x="269" y="68"/>
                    </a:lnTo>
                    <a:lnTo>
                      <a:pt x="277" y="62"/>
                    </a:lnTo>
                    <a:lnTo>
                      <a:pt x="285" y="57"/>
                    </a:lnTo>
                    <a:lnTo>
                      <a:pt x="293" y="51"/>
                    </a:lnTo>
                    <a:lnTo>
                      <a:pt x="302" y="47"/>
                    </a:lnTo>
                    <a:lnTo>
                      <a:pt x="311" y="43"/>
                    </a:lnTo>
                    <a:lnTo>
                      <a:pt x="319" y="37"/>
                    </a:lnTo>
                    <a:lnTo>
                      <a:pt x="329" y="34"/>
                    </a:lnTo>
                    <a:lnTo>
                      <a:pt x="338" y="30"/>
                    </a:lnTo>
                    <a:lnTo>
                      <a:pt x="347" y="26"/>
                    </a:lnTo>
                    <a:lnTo>
                      <a:pt x="357" y="22"/>
                    </a:lnTo>
                    <a:lnTo>
                      <a:pt x="367" y="19"/>
                    </a:lnTo>
                    <a:lnTo>
                      <a:pt x="376" y="16"/>
                    </a:lnTo>
                    <a:lnTo>
                      <a:pt x="386" y="14"/>
                    </a:lnTo>
                    <a:lnTo>
                      <a:pt x="397" y="10"/>
                    </a:lnTo>
                    <a:lnTo>
                      <a:pt x="408" y="8"/>
                    </a:lnTo>
                    <a:lnTo>
                      <a:pt x="417" y="6"/>
                    </a:lnTo>
                    <a:lnTo>
                      <a:pt x="428" y="4"/>
                    </a:lnTo>
                    <a:lnTo>
                      <a:pt x="440" y="3"/>
                    </a:lnTo>
                    <a:lnTo>
                      <a:pt x="451" y="2"/>
                    </a:lnTo>
                    <a:lnTo>
                      <a:pt x="462" y="1"/>
                    </a:lnTo>
                    <a:lnTo>
                      <a:pt x="473" y="0"/>
                    </a:lnTo>
                    <a:lnTo>
                      <a:pt x="480" y="133"/>
                    </a:lnTo>
                    <a:lnTo>
                      <a:pt x="472" y="135"/>
                    </a:lnTo>
                    <a:lnTo>
                      <a:pt x="465" y="135"/>
                    </a:lnTo>
                    <a:lnTo>
                      <a:pt x="456" y="136"/>
                    </a:lnTo>
                    <a:lnTo>
                      <a:pt x="449" y="137"/>
                    </a:lnTo>
                    <a:lnTo>
                      <a:pt x="442" y="138"/>
                    </a:lnTo>
                    <a:lnTo>
                      <a:pt x="435" y="140"/>
                    </a:lnTo>
                    <a:lnTo>
                      <a:pt x="427" y="141"/>
                    </a:lnTo>
                    <a:lnTo>
                      <a:pt x="421" y="143"/>
                    </a:lnTo>
                    <a:lnTo>
                      <a:pt x="414" y="144"/>
                    </a:lnTo>
                    <a:lnTo>
                      <a:pt x="408" y="146"/>
                    </a:lnTo>
                    <a:lnTo>
                      <a:pt x="401" y="149"/>
                    </a:lnTo>
                    <a:lnTo>
                      <a:pt x="395" y="151"/>
                    </a:lnTo>
                    <a:lnTo>
                      <a:pt x="389" y="154"/>
                    </a:lnTo>
                    <a:lnTo>
                      <a:pt x="383" y="156"/>
                    </a:lnTo>
                    <a:lnTo>
                      <a:pt x="377" y="158"/>
                    </a:lnTo>
                    <a:lnTo>
                      <a:pt x="371" y="161"/>
                    </a:lnTo>
                    <a:lnTo>
                      <a:pt x="367" y="165"/>
                    </a:lnTo>
                    <a:lnTo>
                      <a:pt x="361" y="167"/>
                    </a:lnTo>
                    <a:lnTo>
                      <a:pt x="355" y="171"/>
                    </a:lnTo>
                    <a:lnTo>
                      <a:pt x="351" y="174"/>
                    </a:lnTo>
                    <a:lnTo>
                      <a:pt x="345" y="178"/>
                    </a:lnTo>
                    <a:lnTo>
                      <a:pt x="340" y="181"/>
                    </a:lnTo>
                    <a:lnTo>
                      <a:pt x="335" y="185"/>
                    </a:lnTo>
                    <a:lnTo>
                      <a:pt x="330" y="188"/>
                    </a:lnTo>
                    <a:lnTo>
                      <a:pt x="326" y="193"/>
                    </a:lnTo>
                    <a:lnTo>
                      <a:pt x="321" y="197"/>
                    </a:lnTo>
                    <a:lnTo>
                      <a:pt x="316" y="201"/>
                    </a:lnTo>
                    <a:lnTo>
                      <a:pt x="312" y="205"/>
                    </a:lnTo>
                    <a:lnTo>
                      <a:pt x="307" y="210"/>
                    </a:lnTo>
                    <a:lnTo>
                      <a:pt x="303" y="214"/>
                    </a:lnTo>
                    <a:lnTo>
                      <a:pt x="299" y="219"/>
                    </a:lnTo>
                    <a:lnTo>
                      <a:pt x="296" y="224"/>
                    </a:lnTo>
                    <a:lnTo>
                      <a:pt x="291" y="228"/>
                    </a:lnTo>
                    <a:lnTo>
                      <a:pt x="287" y="234"/>
                    </a:lnTo>
                    <a:lnTo>
                      <a:pt x="283" y="239"/>
                    </a:lnTo>
                    <a:lnTo>
                      <a:pt x="279" y="243"/>
                    </a:lnTo>
                    <a:lnTo>
                      <a:pt x="275" y="250"/>
                    </a:lnTo>
                    <a:lnTo>
                      <a:pt x="272" y="254"/>
                    </a:lnTo>
                    <a:lnTo>
                      <a:pt x="269" y="261"/>
                    </a:lnTo>
                    <a:lnTo>
                      <a:pt x="264" y="266"/>
                    </a:lnTo>
                    <a:lnTo>
                      <a:pt x="261" y="273"/>
                    </a:lnTo>
                    <a:lnTo>
                      <a:pt x="258" y="278"/>
                    </a:lnTo>
                    <a:lnTo>
                      <a:pt x="255" y="284"/>
                    </a:lnTo>
                    <a:lnTo>
                      <a:pt x="251" y="290"/>
                    </a:lnTo>
                    <a:lnTo>
                      <a:pt x="248" y="296"/>
                    </a:lnTo>
                    <a:lnTo>
                      <a:pt x="245" y="303"/>
                    </a:lnTo>
                    <a:lnTo>
                      <a:pt x="242" y="309"/>
                    </a:lnTo>
                    <a:lnTo>
                      <a:pt x="238" y="316"/>
                    </a:lnTo>
                    <a:lnTo>
                      <a:pt x="236" y="322"/>
                    </a:lnTo>
                    <a:lnTo>
                      <a:pt x="233" y="329"/>
                    </a:lnTo>
                    <a:lnTo>
                      <a:pt x="231" y="335"/>
                    </a:lnTo>
                    <a:lnTo>
                      <a:pt x="228" y="342"/>
                    </a:lnTo>
                    <a:lnTo>
                      <a:pt x="225" y="349"/>
                    </a:lnTo>
                    <a:lnTo>
                      <a:pt x="222" y="356"/>
                    </a:lnTo>
                    <a:lnTo>
                      <a:pt x="220" y="362"/>
                    </a:lnTo>
                    <a:lnTo>
                      <a:pt x="218" y="370"/>
                    </a:lnTo>
                    <a:lnTo>
                      <a:pt x="215" y="376"/>
                    </a:lnTo>
                    <a:lnTo>
                      <a:pt x="213" y="384"/>
                    </a:lnTo>
                    <a:lnTo>
                      <a:pt x="210" y="390"/>
                    </a:lnTo>
                    <a:lnTo>
                      <a:pt x="208" y="398"/>
                    </a:lnTo>
                    <a:lnTo>
                      <a:pt x="206" y="405"/>
                    </a:lnTo>
                    <a:lnTo>
                      <a:pt x="204" y="412"/>
                    </a:lnTo>
                    <a:lnTo>
                      <a:pt x="203" y="419"/>
                    </a:lnTo>
                    <a:lnTo>
                      <a:pt x="201" y="426"/>
                    </a:lnTo>
                    <a:lnTo>
                      <a:pt x="196" y="441"/>
                    </a:lnTo>
                    <a:lnTo>
                      <a:pt x="193" y="455"/>
                    </a:lnTo>
                    <a:lnTo>
                      <a:pt x="190" y="470"/>
                    </a:lnTo>
                    <a:lnTo>
                      <a:pt x="187" y="485"/>
                    </a:lnTo>
                    <a:lnTo>
                      <a:pt x="185" y="499"/>
                    </a:lnTo>
                    <a:lnTo>
                      <a:pt x="181" y="513"/>
                    </a:lnTo>
                    <a:lnTo>
                      <a:pt x="179" y="528"/>
                    </a:lnTo>
                    <a:lnTo>
                      <a:pt x="176" y="542"/>
                    </a:lnTo>
                    <a:lnTo>
                      <a:pt x="174" y="556"/>
                    </a:lnTo>
                    <a:lnTo>
                      <a:pt x="172" y="570"/>
                    </a:lnTo>
                    <a:lnTo>
                      <a:pt x="169" y="583"/>
                    </a:lnTo>
                    <a:lnTo>
                      <a:pt x="168" y="597"/>
                    </a:lnTo>
                    <a:lnTo>
                      <a:pt x="164" y="623"/>
                    </a:lnTo>
                    <a:lnTo>
                      <a:pt x="161" y="648"/>
                    </a:lnTo>
                    <a:lnTo>
                      <a:pt x="158" y="672"/>
                    </a:lnTo>
                    <a:lnTo>
                      <a:pt x="154" y="693"/>
                    </a:lnTo>
                    <a:lnTo>
                      <a:pt x="152" y="704"/>
                    </a:lnTo>
                    <a:lnTo>
                      <a:pt x="150" y="714"/>
                    </a:lnTo>
                    <a:lnTo>
                      <a:pt x="148" y="723"/>
                    </a:lnTo>
                    <a:lnTo>
                      <a:pt x="146" y="733"/>
                    </a:lnTo>
                    <a:lnTo>
                      <a:pt x="144" y="743"/>
                    </a:lnTo>
                    <a:lnTo>
                      <a:pt x="140" y="751"/>
                    </a:lnTo>
                    <a:lnTo>
                      <a:pt x="138" y="757"/>
                    </a:lnTo>
                    <a:lnTo>
                      <a:pt x="137" y="761"/>
                    </a:lnTo>
                    <a:lnTo>
                      <a:pt x="135" y="766"/>
                    </a:lnTo>
                    <a:lnTo>
                      <a:pt x="133" y="771"/>
                    </a:lnTo>
                    <a:lnTo>
                      <a:pt x="130" y="776"/>
                    </a:lnTo>
                    <a:lnTo>
                      <a:pt x="126" y="782"/>
                    </a:lnTo>
                    <a:lnTo>
                      <a:pt x="123" y="787"/>
                    </a:lnTo>
                    <a:lnTo>
                      <a:pt x="118" y="794"/>
                    </a:lnTo>
                    <a:lnTo>
                      <a:pt x="112" y="799"/>
                    </a:lnTo>
                    <a:lnTo>
                      <a:pt x="106" y="804"/>
                    </a:lnTo>
                    <a:lnTo>
                      <a:pt x="96" y="811"/>
                    </a:lnTo>
                    <a:lnTo>
                      <a:pt x="86" y="81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1" name="Freeform 681"/>
              <p:cNvSpPr>
                <a:spLocks noEditPoints="1"/>
              </p:cNvSpPr>
              <p:nvPr/>
            </p:nvSpPr>
            <p:spPr bwMode="auto">
              <a:xfrm>
                <a:off x="3691" y="2017"/>
                <a:ext cx="166" cy="451"/>
              </a:xfrm>
              <a:custGeom>
                <a:avLst/>
                <a:gdLst/>
                <a:ahLst/>
                <a:cxnLst>
                  <a:cxn ang="0">
                    <a:pos x="344" y="4059"/>
                  </a:cxn>
                  <a:cxn ang="0">
                    <a:pos x="212" y="4050"/>
                  </a:cxn>
                  <a:cxn ang="0">
                    <a:pos x="123" y="4025"/>
                  </a:cxn>
                  <a:cxn ang="0">
                    <a:pos x="59" y="3988"/>
                  </a:cxn>
                  <a:cxn ang="0">
                    <a:pos x="9" y="3933"/>
                  </a:cxn>
                  <a:cxn ang="0">
                    <a:pos x="130" y="3872"/>
                  </a:cxn>
                  <a:cxn ang="0">
                    <a:pos x="155" y="3892"/>
                  </a:cxn>
                  <a:cxn ang="0">
                    <a:pos x="194" y="3908"/>
                  </a:cxn>
                  <a:cxn ang="0">
                    <a:pos x="288" y="3923"/>
                  </a:cxn>
                  <a:cxn ang="0">
                    <a:pos x="463" y="3920"/>
                  </a:cxn>
                  <a:cxn ang="0">
                    <a:pos x="1491" y="2191"/>
                  </a:cxn>
                  <a:cxn ang="0">
                    <a:pos x="1479" y="2518"/>
                  </a:cxn>
                  <a:cxn ang="0">
                    <a:pos x="1433" y="2834"/>
                  </a:cxn>
                  <a:cxn ang="0">
                    <a:pos x="1355" y="3130"/>
                  </a:cxn>
                  <a:cxn ang="0">
                    <a:pos x="1249" y="3398"/>
                  </a:cxn>
                  <a:cxn ang="0">
                    <a:pos x="1121" y="3631"/>
                  </a:cxn>
                  <a:cxn ang="0">
                    <a:pos x="973" y="3822"/>
                  </a:cxn>
                  <a:cxn ang="0">
                    <a:pos x="806" y="3962"/>
                  </a:cxn>
                  <a:cxn ang="0">
                    <a:pos x="696" y="4018"/>
                  </a:cxn>
                  <a:cxn ang="0">
                    <a:pos x="603" y="4045"/>
                  </a:cxn>
                  <a:cxn ang="0">
                    <a:pos x="505" y="4053"/>
                  </a:cxn>
                  <a:cxn ang="0">
                    <a:pos x="564" y="3916"/>
                  </a:cxn>
                  <a:cxn ang="0">
                    <a:pos x="633" y="3900"/>
                  </a:cxn>
                  <a:cxn ang="0">
                    <a:pos x="704" y="3867"/>
                  </a:cxn>
                  <a:cxn ang="0">
                    <a:pos x="846" y="3761"/>
                  </a:cxn>
                  <a:cxn ang="0">
                    <a:pos x="982" y="3599"/>
                  </a:cxn>
                  <a:cxn ang="0">
                    <a:pos x="1104" y="3391"/>
                  </a:cxn>
                  <a:cxn ang="0">
                    <a:pos x="1207" y="3145"/>
                  </a:cxn>
                  <a:cxn ang="0">
                    <a:pos x="1288" y="2869"/>
                  </a:cxn>
                  <a:cxn ang="0">
                    <a:pos x="1339" y="2572"/>
                  </a:cxn>
                  <a:cxn ang="0">
                    <a:pos x="1358" y="2261"/>
                  </a:cxn>
                  <a:cxn ang="0">
                    <a:pos x="535" y="2"/>
                  </a:cxn>
                  <a:cxn ang="0">
                    <a:pos x="718" y="54"/>
                  </a:cxn>
                  <a:cxn ang="0">
                    <a:pos x="879" y="170"/>
                  </a:cxn>
                  <a:cxn ang="0">
                    <a:pos x="1016" y="337"/>
                  </a:cxn>
                  <a:cxn ang="0">
                    <a:pos x="1135" y="545"/>
                  </a:cxn>
                  <a:cxn ang="0">
                    <a:pos x="1236" y="790"/>
                  </a:cxn>
                  <a:cxn ang="0">
                    <a:pos x="1321" y="1065"/>
                  </a:cxn>
                  <a:cxn ang="0">
                    <a:pos x="1399" y="1407"/>
                  </a:cxn>
                  <a:cxn ang="0">
                    <a:pos x="1478" y="1978"/>
                  </a:cxn>
                  <a:cxn ang="0">
                    <a:pos x="1279" y="1497"/>
                  </a:cxn>
                  <a:cxn ang="0">
                    <a:pos x="1207" y="1160"/>
                  </a:cxn>
                  <a:cxn ang="0">
                    <a:pos x="1130" y="889"/>
                  </a:cxn>
                  <a:cxn ang="0">
                    <a:pos x="1036" y="650"/>
                  </a:cxn>
                  <a:cxn ang="0">
                    <a:pos x="930" y="449"/>
                  </a:cxn>
                  <a:cxn ang="0">
                    <a:pos x="812" y="294"/>
                  </a:cxn>
                  <a:cxn ang="0">
                    <a:pos x="686" y="189"/>
                  </a:cxn>
                  <a:cxn ang="0">
                    <a:pos x="553" y="139"/>
                  </a:cxn>
                  <a:cxn ang="0">
                    <a:pos x="41" y="726"/>
                  </a:cxn>
                  <a:cxn ang="0">
                    <a:pos x="62" y="617"/>
                  </a:cxn>
                  <a:cxn ang="0">
                    <a:pos x="103" y="408"/>
                  </a:cxn>
                  <a:cxn ang="0">
                    <a:pos x="150" y="273"/>
                  </a:cxn>
                  <a:cxn ang="0">
                    <a:pos x="214" y="162"/>
                  </a:cxn>
                  <a:cxn ang="0">
                    <a:pos x="308" y="69"/>
                  </a:cxn>
                  <a:cxn ang="0">
                    <a:pos x="437" y="11"/>
                  </a:cxn>
                  <a:cxn ang="0">
                    <a:pos x="474" y="141"/>
                  </a:cxn>
                  <a:cxn ang="0">
                    <a:pos x="390" y="176"/>
                  </a:cxn>
                  <a:cxn ang="0">
                    <a:pos x="326" y="237"/>
                  </a:cxn>
                  <a:cxn ang="0">
                    <a:pos x="275" y="322"/>
                  </a:cxn>
                  <a:cxn ang="0">
                    <a:pos x="234" y="436"/>
                  </a:cxn>
                  <a:cxn ang="0">
                    <a:pos x="198" y="611"/>
                  </a:cxn>
                  <a:cxn ang="0">
                    <a:pos x="160" y="789"/>
                  </a:cxn>
                </a:cxnLst>
                <a:rect l="0" t="0" r="r" b="b"/>
                <a:pathLst>
                  <a:path w="1492" h="4059">
                    <a:moveTo>
                      <a:pt x="503" y="3919"/>
                    </a:moveTo>
                    <a:lnTo>
                      <a:pt x="498" y="4053"/>
                    </a:lnTo>
                    <a:lnTo>
                      <a:pt x="498" y="4053"/>
                    </a:lnTo>
                    <a:lnTo>
                      <a:pt x="495" y="4053"/>
                    </a:lnTo>
                    <a:lnTo>
                      <a:pt x="487" y="4053"/>
                    </a:lnTo>
                    <a:lnTo>
                      <a:pt x="480" y="4053"/>
                    </a:lnTo>
                    <a:lnTo>
                      <a:pt x="470" y="4054"/>
                    </a:lnTo>
                    <a:lnTo>
                      <a:pt x="445" y="4055"/>
                    </a:lnTo>
                    <a:lnTo>
                      <a:pt x="418" y="4057"/>
                    </a:lnTo>
                    <a:lnTo>
                      <a:pt x="402" y="4057"/>
                    </a:lnTo>
                    <a:lnTo>
                      <a:pt x="387" y="4058"/>
                    </a:lnTo>
                    <a:lnTo>
                      <a:pt x="370" y="4058"/>
                    </a:lnTo>
                    <a:lnTo>
                      <a:pt x="353" y="4059"/>
                    </a:lnTo>
                    <a:lnTo>
                      <a:pt x="344" y="4059"/>
                    </a:lnTo>
                    <a:lnTo>
                      <a:pt x="335" y="4059"/>
                    </a:lnTo>
                    <a:lnTo>
                      <a:pt x="326" y="4059"/>
                    </a:lnTo>
                    <a:lnTo>
                      <a:pt x="317" y="4058"/>
                    </a:lnTo>
                    <a:lnTo>
                      <a:pt x="308" y="4058"/>
                    </a:lnTo>
                    <a:lnTo>
                      <a:pt x="299" y="4058"/>
                    </a:lnTo>
                    <a:lnTo>
                      <a:pt x="289" y="4057"/>
                    </a:lnTo>
                    <a:lnTo>
                      <a:pt x="279" y="4057"/>
                    </a:lnTo>
                    <a:lnTo>
                      <a:pt x="271" y="4056"/>
                    </a:lnTo>
                    <a:lnTo>
                      <a:pt x="261" y="4055"/>
                    </a:lnTo>
                    <a:lnTo>
                      <a:pt x="251" y="4055"/>
                    </a:lnTo>
                    <a:lnTo>
                      <a:pt x="242" y="4054"/>
                    </a:lnTo>
                    <a:lnTo>
                      <a:pt x="232" y="4053"/>
                    </a:lnTo>
                    <a:lnTo>
                      <a:pt x="222" y="4051"/>
                    </a:lnTo>
                    <a:lnTo>
                      <a:pt x="212" y="4050"/>
                    </a:lnTo>
                    <a:lnTo>
                      <a:pt x="203" y="4047"/>
                    </a:lnTo>
                    <a:lnTo>
                      <a:pt x="193" y="4045"/>
                    </a:lnTo>
                    <a:lnTo>
                      <a:pt x="183" y="4044"/>
                    </a:lnTo>
                    <a:lnTo>
                      <a:pt x="174" y="4041"/>
                    </a:lnTo>
                    <a:lnTo>
                      <a:pt x="165" y="4039"/>
                    </a:lnTo>
                    <a:lnTo>
                      <a:pt x="160" y="4038"/>
                    </a:lnTo>
                    <a:lnTo>
                      <a:pt x="154" y="4036"/>
                    </a:lnTo>
                    <a:lnTo>
                      <a:pt x="150" y="4035"/>
                    </a:lnTo>
                    <a:lnTo>
                      <a:pt x="146" y="4033"/>
                    </a:lnTo>
                    <a:lnTo>
                      <a:pt x="141" y="4031"/>
                    </a:lnTo>
                    <a:lnTo>
                      <a:pt x="136" y="4030"/>
                    </a:lnTo>
                    <a:lnTo>
                      <a:pt x="131" y="4027"/>
                    </a:lnTo>
                    <a:lnTo>
                      <a:pt x="126" y="4026"/>
                    </a:lnTo>
                    <a:lnTo>
                      <a:pt x="123" y="4025"/>
                    </a:lnTo>
                    <a:lnTo>
                      <a:pt x="118" y="4023"/>
                    </a:lnTo>
                    <a:lnTo>
                      <a:pt x="112" y="4021"/>
                    </a:lnTo>
                    <a:lnTo>
                      <a:pt x="108" y="4018"/>
                    </a:lnTo>
                    <a:lnTo>
                      <a:pt x="104" y="4016"/>
                    </a:lnTo>
                    <a:lnTo>
                      <a:pt x="99" y="4014"/>
                    </a:lnTo>
                    <a:lnTo>
                      <a:pt x="94" y="4011"/>
                    </a:lnTo>
                    <a:lnTo>
                      <a:pt x="90" y="4009"/>
                    </a:lnTo>
                    <a:lnTo>
                      <a:pt x="86" y="4006"/>
                    </a:lnTo>
                    <a:lnTo>
                      <a:pt x="81" y="4003"/>
                    </a:lnTo>
                    <a:lnTo>
                      <a:pt x="77" y="4000"/>
                    </a:lnTo>
                    <a:lnTo>
                      <a:pt x="72" y="3998"/>
                    </a:lnTo>
                    <a:lnTo>
                      <a:pt x="68" y="3996"/>
                    </a:lnTo>
                    <a:lnTo>
                      <a:pt x="64" y="3992"/>
                    </a:lnTo>
                    <a:lnTo>
                      <a:pt x="59" y="3988"/>
                    </a:lnTo>
                    <a:lnTo>
                      <a:pt x="55" y="3985"/>
                    </a:lnTo>
                    <a:lnTo>
                      <a:pt x="52" y="3983"/>
                    </a:lnTo>
                    <a:lnTo>
                      <a:pt x="48" y="3978"/>
                    </a:lnTo>
                    <a:lnTo>
                      <a:pt x="43" y="3975"/>
                    </a:lnTo>
                    <a:lnTo>
                      <a:pt x="39" y="3971"/>
                    </a:lnTo>
                    <a:lnTo>
                      <a:pt x="36" y="3968"/>
                    </a:lnTo>
                    <a:lnTo>
                      <a:pt x="33" y="3963"/>
                    </a:lnTo>
                    <a:lnTo>
                      <a:pt x="28" y="3959"/>
                    </a:lnTo>
                    <a:lnTo>
                      <a:pt x="25" y="3956"/>
                    </a:lnTo>
                    <a:lnTo>
                      <a:pt x="22" y="3951"/>
                    </a:lnTo>
                    <a:lnTo>
                      <a:pt x="17" y="3947"/>
                    </a:lnTo>
                    <a:lnTo>
                      <a:pt x="14" y="3943"/>
                    </a:lnTo>
                    <a:lnTo>
                      <a:pt x="11" y="3937"/>
                    </a:lnTo>
                    <a:lnTo>
                      <a:pt x="9" y="3933"/>
                    </a:lnTo>
                    <a:lnTo>
                      <a:pt x="6" y="3928"/>
                    </a:lnTo>
                    <a:lnTo>
                      <a:pt x="2" y="3923"/>
                    </a:lnTo>
                    <a:lnTo>
                      <a:pt x="0" y="3918"/>
                    </a:lnTo>
                    <a:lnTo>
                      <a:pt x="118" y="3855"/>
                    </a:lnTo>
                    <a:lnTo>
                      <a:pt x="120" y="3858"/>
                    </a:lnTo>
                    <a:lnTo>
                      <a:pt x="120" y="3860"/>
                    </a:lnTo>
                    <a:lnTo>
                      <a:pt x="121" y="3861"/>
                    </a:lnTo>
                    <a:lnTo>
                      <a:pt x="122" y="3863"/>
                    </a:lnTo>
                    <a:lnTo>
                      <a:pt x="123" y="3864"/>
                    </a:lnTo>
                    <a:lnTo>
                      <a:pt x="125" y="3866"/>
                    </a:lnTo>
                    <a:lnTo>
                      <a:pt x="125" y="3867"/>
                    </a:lnTo>
                    <a:lnTo>
                      <a:pt x="127" y="3870"/>
                    </a:lnTo>
                    <a:lnTo>
                      <a:pt x="128" y="3871"/>
                    </a:lnTo>
                    <a:lnTo>
                      <a:pt x="130" y="3872"/>
                    </a:lnTo>
                    <a:lnTo>
                      <a:pt x="132" y="3874"/>
                    </a:lnTo>
                    <a:lnTo>
                      <a:pt x="133" y="3876"/>
                    </a:lnTo>
                    <a:lnTo>
                      <a:pt x="135" y="3877"/>
                    </a:lnTo>
                    <a:lnTo>
                      <a:pt x="136" y="3878"/>
                    </a:lnTo>
                    <a:lnTo>
                      <a:pt x="137" y="3879"/>
                    </a:lnTo>
                    <a:lnTo>
                      <a:pt x="139" y="3881"/>
                    </a:lnTo>
                    <a:lnTo>
                      <a:pt x="141" y="3882"/>
                    </a:lnTo>
                    <a:lnTo>
                      <a:pt x="144" y="3884"/>
                    </a:lnTo>
                    <a:lnTo>
                      <a:pt x="145" y="3885"/>
                    </a:lnTo>
                    <a:lnTo>
                      <a:pt x="147" y="3887"/>
                    </a:lnTo>
                    <a:lnTo>
                      <a:pt x="149" y="3888"/>
                    </a:lnTo>
                    <a:lnTo>
                      <a:pt x="151" y="3889"/>
                    </a:lnTo>
                    <a:lnTo>
                      <a:pt x="153" y="3890"/>
                    </a:lnTo>
                    <a:lnTo>
                      <a:pt x="155" y="3892"/>
                    </a:lnTo>
                    <a:lnTo>
                      <a:pt x="159" y="3893"/>
                    </a:lnTo>
                    <a:lnTo>
                      <a:pt x="161" y="3894"/>
                    </a:lnTo>
                    <a:lnTo>
                      <a:pt x="162" y="3895"/>
                    </a:lnTo>
                    <a:lnTo>
                      <a:pt x="165" y="3896"/>
                    </a:lnTo>
                    <a:lnTo>
                      <a:pt x="168" y="3899"/>
                    </a:lnTo>
                    <a:lnTo>
                      <a:pt x="170" y="3899"/>
                    </a:lnTo>
                    <a:lnTo>
                      <a:pt x="173" y="3900"/>
                    </a:lnTo>
                    <a:lnTo>
                      <a:pt x="176" y="3902"/>
                    </a:lnTo>
                    <a:lnTo>
                      <a:pt x="180" y="3903"/>
                    </a:lnTo>
                    <a:lnTo>
                      <a:pt x="182" y="3904"/>
                    </a:lnTo>
                    <a:lnTo>
                      <a:pt x="184" y="3905"/>
                    </a:lnTo>
                    <a:lnTo>
                      <a:pt x="188" y="3906"/>
                    </a:lnTo>
                    <a:lnTo>
                      <a:pt x="191" y="3907"/>
                    </a:lnTo>
                    <a:lnTo>
                      <a:pt x="194" y="3908"/>
                    </a:lnTo>
                    <a:lnTo>
                      <a:pt x="196" y="3908"/>
                    </a:lnTo>
                    <a:lnTo>
                      <a:pt x="200" y="3909"/>
                    </a:lnTo>
                    <a:lnTo>
                      <a:pt x="207" y="3912"/>
                    </a:lnTo>
                    <a:lnTo>
                      <a:pt x="214" y="3913"/>
                    </a:lnTo>
                    <a:lnTo>
                      <a:pt x="220" y="3915"/>
                    </a:lnTo>
                    <a:lnTo>
                      <a:pt x="228" y="3916"/>
                    </a:lnTo>
                    <a:lnTo>
                      <a:pt x="235" y="3917"/>
                    </a:lnTo>
                    <a:lnTo>
                      <a:pt x="242" y="3918"/>
                    </a:lnTo>
                    <a:lnTo>
                      <a:pt x="249" y="3919"/>
                    </a:lnTo>
                    <a:lnTo>
                      <a:pt x="257" y="3920"/>
                    </a:lnTo>
                    <a:lnTo>
                      <a:pt x="264" y="3921"/>
                    </a:lnTo>
                    <a:lnTo>
                      <a:pt x="273" y="3922"/>
                    </a:lnTo>
                    <a:lnTo>
                      <a:pt x="280" y="3922"/>
                    </a:lnTo>
                    <a:lnTo>
                      <a:pt x="288" y="3923"/>
                    </a:lnTo>
                    <a:lnTo>
                      <a:pt x="297" y="3923"/>
                    </a:lnTo>
                    <a:lnTo>
                      <a:pt x="304" y="3925"/>
                    </a:lnTo>
                    <a:lnTo>
                      <a:pt x="312" y="3925"/>
                    </a:lnTo>
                    <a:lnTo>
                      <a:pt x="319" y="3925"/>
                    </a:lnTo>
                    <a:lnTo>
                      <a:pt x="328" y="3925"/>
                    </a:lnTo>
                    <a:lnTo>
                      <a:pt x="335" y="3926"/>
                    </a:lnTo>
                    <a:lnTo>
                      <a:pt x="343" y="3926"/>
                    </a:lnTo>
                    <a:lnTo>
                      <a:pt x="352" y="3925"/>
                    </a:lnTo>
                    <a:lnTo>
                      <a:pt x="367" y="3925"/>
                    </a:lnTo>
                    <a:lnTo>
                      <a:pt x="382" y="3925"/>
                    </a:lnTo>
                    <a:lnTo>
                      <a:pt x="397" y="3923"/>
                    </a:lnTo>
                    <a:lnTo>
                      <a:pt x="411" y="3923"/>
                    </a:lnTo>
                    <a:lnTo>
                      <a:pt x="438" y="3921"/>
                    </a:lnTo>
                    <a:lnTo>
                      <a:pt x="463" y="3920"/>
                    </a:lnTo>
                    <a:lnTo>
                      <a:pt x="473" y="3919"/>
                    </a:lnTo>
                    <a:lnTo>
                      <a:pt x="484" y="3919"/>
                    </a:lnTo>
                    <a:lnTo>
                      <a:pt x="494" y="3919"/>
                    </a:lnTo>
                    <a:lnTo>
                      <a:pt x="503" y="3919"/>
                    </a:lnTo>
                    <a:lnTo>
                      <a:pt x="503" y="3919"/>
                    </a:lnTo>
                    <a:close/>
                    <a:moveTo>
                      <a:pt x="1348" y="2036"/>
                    </a:moveTo>
                    <a:lnTo>
                      <a:pt x="1482" y="2025"/>
                    </a:lnTo>
                    <a:lnTo>
                      <a:pt x="1484" y="2049"/>
                    </a:lnTo>
                    <a:lnTo>
                      <a:pt x="1485" y="2073"/>
                    </a:lnTo>
                    <a:lnTo>
                      <a:pt x="1487" y="2096"/>
                    </a:lnTo>
                    <a:lnTo>
                      <a:pt x="1489" y="2120"/>
                    </a:lnTo>
                    <a:lnTo>
                      <a:pt x="1490" y="2144"/>
                    </a:lnTo>
                    <a:lnTo>
                      <a:pt x="1491" y="2167"/>
                    </a:lnTo>
                    <a:lnTo>
                      <a:pt x="1491" y="2191"/>
                    </a:lnTo>
                    <a:lnTo>
                      <a:pt x="1492" y="2215"/>
                    </a:lnTo>
                    <a:lnTo>
                      <a:pt x="1492" y="2239"/>
                    </a:lnTo>
                    <a:lnTo>
                      <a:pt x="1492" y="2261"/>
                    </a:lnTo>
                    <a:lnTo>
                      <a:pt x="1492" y="2285"/>
                    </a:lnTo>
                    <a:lnTo>
                      <a:pt x="1491" y="2309"/>
                    </a:lnTo>
                    <a:lnTo>
                      <a:pt x="1491" y="2332"/>
                    </a:lnTo>
                    <a:lnTo>
                      <a:pt x="1490" y="2355"/>
                    </a:lnTo>
                    <a:lnTo>
                      <a:pt x="1489" y="2379"/>
                    </a:lnTo>
                    <a:lnTo>
                      <a:pt x="1487" y="2403"/>
                    </a:lnTo>
                    <a:lnTo>
                      <a:pt x="1486" y="2425"/>
                    </a:lnTo>
                    <a:lnTo>
                      <a:pt x="1485" y="2449"/>
                    </a:lnTo>
                    <a:lnTo>
                      <a:pt x="1483" y="2472"/>
                    </a:lnTo>
                    <a:lnTo>
                      <a:pt x="1481" y="2495"/>
                    </a:lnTo>
                    <a:lnTo>
                      <a:pt x="1479" y="2518"/>
                    </a:lnTo>
                    <a:lnTo>
                      <a:pt x="1477" y="2541"/>
                    </a:lnTo>
                    <a:lnTo>
                      <a:pt x="1475" y="2564"/>
                    </a:lnTo>
                    <a:lnTo>
                      <a:pt x="1472" y="2587"/>
                    </a:lnTo>
                    <a:lnTo>
                      <a:pt x="1469" y="2610"/>
                    </a:lnTo>
                    <a:lnTo>
                      <a:pt x="1466" y="2632"/>
                    </a:lnTo>
                    <a:lnTo>
                      <a:pt x="1464" y="2655"/>
                    </a:lnTo>
                    <a:lnTo>
                      <a:pt x="1461" y="2678"/>
                    </a:lnTo>
                    <a:lnTo>
                      <a:pt x="1456" y="2700"/>
                    </a:lnTo>
                    <a:lnTo>
                      <a:pt x="1453" y="2723"/>
                    </a:lnTo>
                    <a:lnTo>
                      <a:pt x="1450" y="2746"/>
                    </a:lnTo>
                    <a:lnTo>
                      <a:pt x="1445" y="2767"/>
                    </a:lnTo>
                    <a:lnTo>
                      <a:pt x="1441" y="2790"/>
                    </a:lnTo>
                    <a:lnTo>
                      <a:pt x="1437" y="2812"/>
                    </a:lnTo>
                    <a:lnTo>
                      <a:pt x="1433" y="2834"/>
                    </a:lnTo>
                    <a:lnTo>
                      <a:pt x="1428" y="2856"/>
                    </a:lnTo>
                    <a:lnTo>
                      <a:pt x="1423" y="2877"/>
                    </a:lnTo>
                    <a:lnTo>
                      <a:pt x="1418" y="2899"/>
                    </a:lnTo>
                    <a:lnTo>
                      <a:pt x="1413" y="2920"/>
                    </a:lnTo>
                    <a:lnTo>
                      <a:pt x="1408" y="2942"/>
                    </a:lnTo>
                    <a:lnTo>
                      <a:pt x="1402" y="2963"/>
                    </a:lnTo>
                    <a:lnTo>
                      <a:pt x="1397" y="2984"/>
                    </a:lnTo>
                    <a:lnTo>
                      <a:pt x="1392" y="3006"/>
                    </a:lnTo>
                    <a:lnTo>
                      <a:pt x="1385" y="3026"/>
                    </a:lnTo>
                    <a:lnTo>
                      <a:pt x="1380" y="3048"/>
                    </a:lnTo>
                    <a:lnTo>
                      <a:pt x="1373" y="3068"/>
                    </a:lnTo>
                    <a:lnTo>
                      <a:pt x="1367" y="3089"/>
                    </a:lnTo>
                    <a:lnTo>
                      <a:pt x="1361" y="3109"/>
                    </a:lnTo>
                    <a:lnTo>
                      <a:pt x="1355" y="3130"/>
                    </a:lnTo>
                    <a:lnTo>
                      <a:pt x="1347" y="3150"/>
                    </a:lnTo>
                    <a:lnTo>
                      <a:pt x="1341" y="3169"/>
                    </a:lnTo>
                    <a:lnTo>
                      <a:pt x="1334" y="3190"/>
                    </a:lnTo>
                    <a:lnTo>
                      <a:pt x="1327" y="3209"/>
                    </a:lnTo>
                    <a:lnTo>
                      <a:pt x="1319" y="3229"/>
                    </a:lnTo>
                    <a:lnTo>
                      <a:pt x="1313" y="3248"/>
                    </a:lnTo>
                    <a:lnTo>
                      <a:pt x="1305" y="3268"/>
                    </a:lnTo>
                    <a:lnTo>
                      <a:pt x="1298" y="3287"/>
                    </a:lnTo>
                    <a:lnTo>
                      <a:pt x="1290" y="3305"/>
                    </a:lnTo>
                    <a:lnTo>
                      <a:pt x="1282" y="3324"/>
                    </a:lnTo>
                    <a:lnTo>
                      <a:pt x="1274" y="3343"/>
                    </a:lnTo>
                    <a:lnTo>
                      <a:pt x="1267" y="3361"/>
                    </a:lnTo>
                    <a:lnTo>
                      <a:pt x="1258" y="3380"/>
                    </a:lnTo>
                    <a:lnTo>
                      <a:pt x="1249" y="3398"/>
                    </a:lnTo>
                    <a:lnTo>
                      <a:pt x="1241" y="3415"/>
                    </a:lnTo>
                    <a:lnTo>
                      <a:pt x="1233" y="3434"/>
                    </a:lnTo>
                    <a:lnTo>
                      <a:pt x="1223" y="3451"/>
                    </a:lnTo>
                    <a:lnTo>
                      <a:pt x="1215" y="3468"/>
                    </a:lnTo>
                    <a:lnTo>
                      <a:pt x="1206" y="3486"/>
                    </a:lnTo>
                    <a:lnTo>
                      <a:pt x="1198" y="3503"/>
                    </a:lnTo>
                    <a:lnTo>
                      <a:pt x="1188" y="3519"/>
                    </a:lnTo>
                    <a:lnTo>
                      <a:pt x="1179" y="3535"/>
                    </a:lnTo>
                    <a:lnTo>
                      <a:pt x="1170" y="3552"/>
                    </a:lnTo>
                    <a:lnTo>
                      <a:pt x="1160" y="3569"/>
                    </a:lnTo>
                    <a:lnTo>
                      <a:pt x="1150" y="3585"/>
                    </a:lnTo>
                    <a:lnTo>
                      <a:pt x="1140" y="3600"/>
                    </a:lnTo>
                    <a:lnTo>
                      <a:pt x="1131" y="3616"/>
                    </a:lnTo>
                    <a:lnTo>
                      <a:pt x="1121" y="3631"/>
                    </a:lnTo>
                    <a:lnTo>
                      <a:pt x="1111" y="3646"/>
                    </a:lnTo>
                    <a:lnTo>
                      <a:pt x="1102" y="3661"/>
                    </a:lnTo>
                    <a:lnTo>
                      <a:pt x="1091" y="3675"/>
                    </a:lnTo>
                    <a:lnTo>
                      <a:pt x="1081" y="3690"/>
                    </a:lnTo>
                    <a:lnTo>
                      <a:pt x="1070" y="3704"/>
                    </a:lnTo>
                    <a:lnTo>
                      <a:pt x="1060" y="3719"/>
                    </a:lnTo>
                    <a:lnTo>
                      <a:pt x="1050" y="3733"/>
                    </a:lnTo>
                    <a:lnTo>
                      <a:pt x="1039" y="3745"/>
                    </a:lnTo>
                    <a:lnTo>
                      <a:pt x="1028" y="3759"/>
                    </a:lnTo>
                    <a:lnTo>
                      <a:pt x="1018" y="3772"/>
                    </a:lnTo>
                    <a:lnTo>
                      <a:pt x="1007" y="3785"/>
                    </a:lnTo>
                    <a:lnTo>
                      <a:pt x="995" y="3797"/>
                    </a:lnTo>
                    <a:lnTo>
                      <a:pt x="984" y="3810"/>
                    </a:lnTo>
                    <a:lnTo>
                      <a:pt x="973" y="3822"/>
                    </a:lnTo>
                    <a:lnTo>
                      <a:pt x="962" y="3834"/>
                    </a:lnTo>
                    <a:lnTo>
                      <a:pt x="950" y="3846"/>
                    </a:lnTo>
                    <a:lnTo>
                      <a:pt x="939" y="3857"/>
                    </a:lnTo>
                    <a:lnTo>
                      <a:pt x="927" y="3867"/>
                    </a:lnTo>
                    <a:lnTo>
                      <a:pt x="915" y="3878"/>
                    </a:lnTo>
                    <a:lnTo>
                      <a:pt x="903" y="3889"/>
                    </a:lnTo>
                    <a:lnTo>
                      <a:pt x="893" y="3899"/>
                    </a:lnTo>
                    <a:lnTo>
                      <a:pt x="880" y="3908"/>
                    </a:lnTo>
                    <a:lnTo>
                      <a:pt x="868" y="3918"/>
                    </a:lnTo>
                    <a:lnTo>
                      <a:pt x="856" y="3928"/>
                    </a:lnTo>
                    <a:lnTo>
                      <a:pt x="844" y="3937"/>
                    </a:lnTo>
                    <a:lnTo>
                      <a:pt x="831" y="3946"/>
                    </a:lnTo>
                    <a:lnTo>
                      <a:pt x="819" y="3955"/>
                    </a:lnTo>
                    <a:lnTo>
                      <a:pt x="806" y="3962"/>
                    </a:lnTo>
                    <a:lnTo>
                      <a:pt x="793" y="3970"/>
                    </a:lnTo>
                    <a:lnTo>
                      <a:pt x="782" y="3977"/>
                    </a:lnTo>
                    <a:lnTo>
                      <a:pt x="769" y="3985"/>
                    </a:lnTo>
                    <a:lnTo>
                      <a:pt x="762" y="3988"/>
                    </a:lnTo>
                    <a:lnTo>
                      <a:pt x="756" y="3991"/>
                    </a:lnTo>
                    <a:lnTo>
                      <a:pt x="749" y="3995"/>
                    </a:lnTo>
                    <a:lnTo>
                      <a:pt x="743" y="3998"/>
                    </a:lnTo>
                    <a:lnTo>
                      <a:pt x="736" y="4001"/>
                    </a:lnTo>
                    <a:lnTo>
                      <a:pt x="730" y="4004"/>
                    </a:lnTo>
                    <a:lnTo>
                      <a:pt x="723" y="4008"/>
                    </a:lnTo>
                    <a:lnTo>
                      <a:pt x="717" y="4010"/>
                    </a:lnTo>
                    <a:lnTo>
                      <a:pt x="710" y="4013"/>
                    </a:lnTo>
                    <a:lnTo>
                      <a:pt x="704" y="4016"/>
                    </a:lnTo>
                    <a:lnTo>
                      <a:pt x="696" y="4018"/>
                    </a:lnTo>
                    <a:lnTo>
                      <a:pt x="690" y="4021"/>
                    </a:lnTo>
                    <a:lnTo>
                      <a:pt x="683" y="4024"/>
                    </a:lnTo>
                    <a:lnTo>
                      <a:pt x="677" y="4026"/>
                    </a:lnTo>
                    <a:lnTo>
                      <a:pt x="671" y="4028"/>
                    </a:lnTo>
                    <a:lnTo>
                      <a:pt x="663" y="4030"/>
                    </a:lnTo>
                    <a:lnTo>
                      <a:pt x="657" y="4032"/>
                    </a:lnTo>
                    <a:lnTo>
                      <a:pt x="650" y="4035"/>
                    </a:lnTo>
                    <a:lnTo>
                      <a:pt x="644" y="4037"/>
                    </a:lnTo>
                    <a:lnTo>
                      <a:pt x="636" y="4038"/>
                    </a:lnTo>
                    <a:lnTo>
                      <a:pt x="630" y="4040"/>
                    </a:lnTo>
                    <a:lnTo>
                      <a:pt x="623" y="4041"/>
                    </a:lnTo>
                    <a:lnTo>
                      <a:pt x="616" y="4043"/>
                    </a:lnTo>
                    <a:lnTo>
                      <a:pt x="609" y="4044"/>
                    </a:lnTo>
                    <a:lnTo>
                      <a:pt x="603" y="4045"/>
                    </a:lnTo>
                    <a:lnTo>
                      <a:pt x="595" y="4046"/>
                    </a:lnTo>
                    <a:lnTo>
                      <a:pt x="589" y="4049"/>
                    </a:lnTo>
                    <a:lnTo>
                      <a:pt x="582" y="4049"/>
                    </a:lnTo>
                    <a:lnTo>
                      <a:pt x="575" y="4050"/>
                    </a:lnTo>
                    <a:lnTo>
                      <a:pt x="568" y="4051"/>
                    </a:lnTo>
                    <a:lnTo>
                      <a:pt x="561" y="4052"/>
                    </a:lnTo>
                    <a:lnTo>
                      <a:pt x="554" y="4052"/>
                    </a:lnTo>
                    <a:lnTo>
                      <a:pt x="548" y="4053"/>
                    </a:lnTo>
                    <a:lnTo>
                      <a:pt x="540" y="4053"/>
                    </a:lnTo>
                    <a:lnTo>
                      <a:pt x="533" y="4053"/>
                    </a:lnTo>
                    <a:lnTo>
                      <a:pt x="526" y="4053"/>
                    </a:lnTo>
                    <a:lnTo>
                      <a:pt x="519" y="4053"/>
                    </a:lnTo>
                    <a:lnTo>
                      <a:pt x="512" y="4053"/>
                    </a:lnTo>
                    <a:lnTo>
                      <a:pt x="505" y="4053"/>
                    </a:lnTo>
                    <a:lnTo>
                      <a:pt x="498" y="4053"/>
                    </a:lnTo>
                    <a:lnTo>
                      <a:pt x="503" y="3919"/>
                    </a:lnTo>
                    <a:lnTo>
                      <a:pt x="509" y="3919"/>
                    </a:lnTo>
                    <a:lnTo>
                      <a:pt x="514" y="3919"/>
                    </a:lnTo>
                    <a:lnTo>
                      <a:pt x="519" y="3919"/>
                    </a:lnTo>
                    <a:lnTo>
                      <a:pt x="524" y="3919"/>
                    </a:lnTo>
                    <a:lnTo>
                      <a:pt x="528" y="3919"/>
                    </a:lnTo>
                    <a:lnTo>
                      <a:pt x="534" y="3919"/>
                    </a:lnTo>
                    <a:lnTo>
                      <a:pt x="538" y="3919"/>
                    </a:lnTo>
                    <a:lnTo>
                      <a:pt x="543" y="3918"/>
                    </a:lnTo>
                    <a:lnTo>
                      <a:pt x="549" y="3918"/>
                    </a:lnTo>
                    <a:lnTo>
                      <a:pt x="553" y="3917"/>
                    </a:lnTo>
                    <a:lnTo>
                      <a:pt x="558" y="3917"/>
                    </a:lnTo>
                    <a:lnTo>
                      <a:pt x="564" y="3916"/>
                    </a:lnTo>
                    <a:lnTo>
                      <a:pt x="568" y="3915"/>
                    </a:lnTo>
                    <a:lnTo>
                      <a:pt x="574" y="3915"/>
                    </a:lnTo>
                    <a:lnTo>
                      <a:pt x="578" y="3914"/>
                    </a:lnTo>
                    <a:lnTo>
                      <a:pt x="583" y="3913"/>
                    </a:lnTo>
                    <a:lnTo>
                      <a:pt x="589" y="3912"/>
                    </a:lnTo>
                    <a:lnTo>
                      <a:pt x="593" y="3911"/>
                    </a:lnTo>
                    <a:lnTo>
                      <a:pt x="598" y="3909"/>
                    </a:lnTo>
                    <a:lnTo>
                      <a:pt x="603" y="3908"/>
                    </a:lnTo>
                    <a:lnTo>
                      <a:pt x="608" y="3907"/>
                    </a:lnTo>
                    <a:lnTo>
                      <a:pt x="613" y="3905"/>
                    </a:lnTo>
                    <a:lnTo>
                      <a:pt x="618" y="3904"/>
                    </a:lnTo>
                    <a:lnTo>
                      <a:pt x="623" y="3902"/>
                    </a:lnTo>
                    <a:lnTo>
                      <a:pt x="629" y="3901"/>
                    </a:lnTo>
                    <a:lnTo>
                      <a:pt x="633" y="3900"/>
                    </a:lnTo>
                    <a:lnTo>
                      <a:pt x="638" y="3898"/>
                    </a:lnTo>
                    <a:lnTo>
                      <a:pt x="644" y="3895"/>
                    </a:lnTo>
                    <a:lnTo>
                      <a:pt x="649" y="3893"/>
                    </a:lnTo>
                    <a:lnTo>
                      <a:pt x="653" y="3891"/>
                    </a:lnTo>
                    <a:lnTo>
                      <a:pt x="659" y="3890"/>
                    </a:lnTo>
                    <a:lnTo>
                      <a:pt x="663" y="3888"/>
                    </a:lnTo>
                    <a:lnTo>
                      <a:pt x="668" y="3885"/>
                    </a:lnTo>
                    <a:lnTo>
                      <a:pt x="674" y="3882"/>
                    </a:lnTo>
                    <a:lnTo>
                      <a:pt x="679" y="3880"/>
                    </a:lnTo>
                    <a:lnTo>
                      <a:pt x="683" y="3878"/>
                    </a:lnTo>
                    <a:lnTo>
                      <a:pt x="689" y="3875"/>
                    </a:lnTo>
                    <a:lnTo>
                      <a:pt x="694" y="3873"/>
                    </a:lnTo>
                    <a:lnTo>
                      <a:pt x="699" y="3871"/>
                    </a:lnTo>
                    <a:lnTo>
                      <a:pt x="704" y="3867"/>
                    </a:lnTo>
                    <a:lnTo>
                      <a:pt x="714" y="3862"/>
                    </a:lnTo>
                    <a:lnTo>
                      <a:pt x="724" y="3855"/>
                    </a:lnTo>
                    <a:lnTo>
                      <a:pt x="734" y="3849"/>
                    </a:lnTo>
                    <a:lnTo>
                      <a:pt x="745" y="3843"/>
                    </a:lnTo>
                    <a:lnTo>
                      <a:pt x="755" y="3836"/>
                    </a:lnTo>
                    <a:lnTo>
                      <a:pt x="765" y="3829"/>
                    </a:lnTo>
                    <a:lnTo>
                      <a:pt x="775" y="3821"/>
                    </a:lnTo>
                    <a:lnTo>
                      <a:pt x="785" y="3813"/>
                    </a:lnTo>
                    <a:lnTo>
                      <a:pt x="796" y="3805"/>
                    </a:lnTo>
                    <a:lnTo>
                      <a:pt x="805" y="3796"/>
                    </a:lnTo>
                    <a:lnTo>
                      <a:pt x="816" y="3788"/>
                    </a:lnTo>
                    <a:lnTo>
                      <a:pt x="826" y="3779"/>
                    </a:lnTo>
                    <a:lnTo>
                      <a:pt x="835" y="3770"/>
                    </a:lnTo>
                    <a:lnTo>
                      <a:pt x="846" y="3761"/>
                    </a:lnTo>
                    <a:lnTo>
                      <a:pt x="856" y="3751"/>
                    </a:lnTo>
                    <a:lnTo>
                      <a:pt x="866" y="3740"/>
                    </a:lnTo>
                    <a:lnTo>
                      <a:pt x="875" y="3730"/>
                    </a:lnTo>
                    <a:lnTo>
                      <a:pt x="885" y="3720"/>
                    </a:lnTo>
                    <a:lnTo>
                      <a:pt x="895" y="3709"/>
                    </a:lnTo>
                    <a:lnTo>
                      <a:pt x="905" y="3697"/>
                    </a:lnTo>
                    <a:lnTo>
                      <a:pt x="915" y="3686"/>
                    </a:lnTo>
                    <a:lnTo>
                      <a:pt x="925" y="3674"/>
                    </a:lnTo>
                    <a:lnTo>
                      <a:pt x="934" y="3662"/>
                    </a:lnTo>
                    <a:lnTo>
                      <a:pt x="943" y="3651"/>
                    </a:lnTo>
                    <a:lnTo>
                      <a:pt x="953" y="3638"/>
                    </a:lnTo>
                    <a:lnTo>
                      <a:pt x="963" y="3625"/>
                    </a:lnTo>
                    <a:lnTo>
                      <a:pt x="972" y="3612"/>
                    </a:lnTo>
                    <a:lnTo>
                      <a:pt x="982" y="3599"/>
                    </a:lnTo>
                    <a:lnTo>
                      <a:pt x="991" y="3586"/>
                    </a:lnTo>
                    <a:lnTo>
                      <a:pt x="999" y="3572"/>
                    </a:lnTo>
                    <a:lnTo>
                      <a:pt x="1009" y="3558"/>
                    </a:lnTo>
                    <a:lnTo>
                      <a:pt x="1018" y="3544"/>
                    </a:lnTo>
                    <a:lnTo>
                      <a:pt x="1027" y="3530"/>
                    </a:lnTo>
                    <a:lnTo>
                      <a:pt x="1036" y="3515"/>
                    </a:lnTo>
                    <a:lnTo>
                      <a:pt x="1045" y="3501"/>
                    </a:lnTo>
                    <a:lnTo>
                      <a:pt x="1053" y="3486"/>
                    </a:lnTo>
                    <a:lnTo>
                      <a:pt x="1062" y="3470"/>
                    </a:lnTo>
                    <a:lnTo>
                      <a:pt x="1070" y="3454"/>
                    </a:lnTo>
                    <a:lnTo>
                      <a:pt x="1079" y="3439"/>
                    </a:lnTo>
                    <a:lnTo>
                      <a:pt x="1088" y="3423"/>
                    </a:lnTo>
                    <a:lnTo>
                      <a:pt x="1096" y="3407"/>
                    </a:lnTo>
                    <a:lnTo>
                      <a:pt x="1104" y="3391"/>
                    </a:lnTo>
                    <a:lnTo>
                      <a:pt x="1112" y="3374"/>
                    </a:lnTo>
                    <a:lnTo>
                      <a:pt x="1120" y="3358"/>
                    </a:lnTo>
                    <a:lnTo>
                      <a:pt x="1128" y="3341"/>
                    </a:lnTo>
                    <a:lnTo>
                      <a:pt x="1136" y="3325"/>
                    </a:lnTo>
                    <a:lnTo>
                      <a:pt x="1144" y="3308"/>
                    </a:lnTo>
                    <a:lnTo>
                      <a:pt x="1151" y="3289"/>
                    </a:lnTo>
                    <a:lnTo>
                      <a:pt x="1159" y="3272"/>
                    </a:lnTo>
                    <a:lnTo>
                      <a:pt x="1166" y="3255"/>
                    </a:lnTo>
                    <a:lnTo>
                      <a:pt x="1173" y="3236"/>
                    </a:lnTo>
                    <a:lnTo>
                      <a:pt x="1180" y="3219"/>
                    </a:lnTo>
                    <a:lnTo>
                      <a:pt x="1187" y="3201"/>
                    </a:lnTo>
                    <a:lnTo>
                      <a:pt x="1194" y="3182"/>
                    </a:lnTo>
                    <a:lnTo>
                      <a:pt x="1201" y="3164"/>
                    </a:lnTo>
                    <a:lnTo>
                      <a:pt x="1207" y="3145"/>
                    </a:lnTo>
                    <a:lnTo>
                      <a:pt x="1214" y="3126"/>
                    </a:lnTo>
                    <a:lnTo>
                      <a:pt x="1221" y="3107"/>
                    </a:lnTo>
                    <a:lnTo>
                      <a:pt x="1227" y="3088"/>
                    </a:lnTo>
                    <a:lnTo>
                      <a:pt x="1233" y="3068"/>
                    </a:lnTo>
                    <a:lnTo>
                      <a:pt x="1240" y="3050"/>
                    </a:lnTo>
                    <a:lnTo>
                      <a:pt x="1245" y="3029"/>
                    </a:lnTo>
                    <a:lnTo>
                      <a:pt x="1251" y="3010"/>
                    </a:lnTo>
                    <a:lnTo>
                      <a:pt x="1257" y="2990"/>
                    </a:lnTo>
                    <a:lnTo>
                      <a:pt x="1262" y="2970"/>
                    </a:lnTo>
                    <a:lnTo>
                      <a:pt x="1268" y="2951"/>
                    </a:lnTo>
                    <a:lnTo>
                      <a:pt x="1273" y="2930"/>
                    </a:lnTo>
                    <a:lnTo>
                      <a:pt x="1278" y="2910"/>
                    </a:lnTo>
                    <a:lnTo>
                      <a:pt x="1283" y="2889"/>
                    </a:lnTo>
                    <a:lnTo>
                      <a:pt x="1288" y="2869"/>
                    </a:lnTo>
                    <a:lnTo>
                      <a:pt x="1292" y="2848"/>
                    </a:lnTo>
                    <a:lnTo>
                      <a:pt x="1297" y="2828"/>
                    </a:lnTo>
                    <a:lnTo>
                      <a:pt x="1301" y="2807"/>
                    </a:lnTo>
                    <a:lnTo>
                      <a:pt x="1305" y="2785"/>
                    </a:lnTo>
                    <a:lnTo>
                      <a:pt x="1310" y="2765"/>
                    </a:lnTo>
                    <a:lnTo>
                      <a:pt x="1314" y="2743"/>
                    </a:lnTo>
                    <a:lnTo>
                      <a:pt x="1317" y="2723"/>
                    </a:lnTo>
                    <a:lnTo>
                      <a:pt x="1320" y="2701"/>
                    </a:lnTo>
                    <a:lnTo>
                      <a:pt x="1325" y="2680"/>
                    </a:lnTo>
                    <a:lnTo>
                      <a:pt x="1328" y="2658"/>
                    </a:lnTo>
                    <a:lnTo>
                      <a:pt x="1330" y="2637"/>
                    </a:lnTo>
                    <a:lnTo>
                      <a:pt x="1333" y="2615"/>
                    </a:lnTo>
                    <a:lnTo>
                      <a:pt x="1337" y="2593"/>
                    </a:lnTo>
                    <a:lnTo>
                      <a:pt x="1339" y="2572"/>
                    </a:lnTo>
                    <a:lnTo>
                      <a:pt x="1342" y="2550"/>
                    </a:lnTo>
                    <a:lnTo>
                      <a:pt x="1344" y="2528"/>
                    </a:lnTo>
                    <a:lnTo>
                      <a:pt x="1346" y="2506"/>
                    </a:lnTo>
                    <a:lnTo>
                      <a:pt x="1347" y="2485"/>
                    </a:lnTo>
                    <a:lnTo>
                      <a:pt x="1350" y="2462"/>
                    </a:lnTo>
                    <a:lnTo>
                      <a:pt x="1352" y="2440"/>
                    </a:lnTo>
                    <a:lnTo>
                      <a:pt x="1353" y="2418"/>
                    </a:lnTo>
                    <a:lnTo>
                      <a:pt x="1354" y="2395"/>
                    </a:lnTo>
                    <a:lnTo>
                      <a:pt x="1355" y="2373"/>
                    </a:lnTo>
                    <a:lnTo>
                      <a:pt x="1356" y="2351"/>
                    </a:lnTo>
                    <a:lnTo>
                      <a:pt x="1357" y="2328"/>
                    </a:lnTo>
                    <a:lnTo>
                      <a:pt x="1357" y="2305"/>
                    </a:lnTo>
                    <a:lnTo>
                      <a:pt x="1358" y="2284"/>
                    </a:lnTo>
                    <a:lnTo>
                      <a:pt x="1358" y="2261"/>
                    </a:lnTo>
                    <a:lnTo>
                      <a:pt x="1358" y="2239"/>
                    </a:lnTo>
                    <a:lnTo>
                      <a:pt x="1358" y="2216"/>
                    </a:lnTo>
                    <a:lnTo>
                      <a:pt x="1357" y="2193"/>
                    </a:lnTo>
                    <a:lnTo>
                      <a:pt x="1357" y="2172"/>
                    </a:lnTo>
                    <a:lnTo>
                      <a:pt x="1356" y="2149"/>
                    </a:lnTo>
                    <a:lnTo>
                      <a:pt x="1355" y="2126"/>
                    </a:lnTo>
                    <a:lnTo>
                      <a:pt x="1354" y="2104"/>
                    </a:lnTo>
                    <a:lnTo>
                      <a:pt x="1352" y="2081"/>
                    </a:lnTo>
                    <a:lnTo>
                      <a:pt x="1351" y="2058"/>
                    </a:lnTo>
                    <a:lnTo>
                      <a:pt x="1348" y="2036"/>
                    </a:lnTo>
                    <a:close/>
                    <a:moveTo>
                      <a:pt x="521" y="134"/>
                    </a:moveTo>
                    <a:lnTo>
                      <a:pt x="514" y="0"/>
                    </a:lnTo>
                    <a:lnTo>
                      <a:pt x="521" y="0"/>
                    </a:lnTo>
                    <a:lnTo>
                      <a:pt x="535" y="2"/>
                    </a:lnTo>
                    <a:lnTo>
                      <a:pt x="549" y="3"/>
                    </a:lnTo>
                    <a:lnTo>
                      <a:pt x="562" y="5"/>
                    </a:lnTo>
                    <a:lnTo>
                      <a:pt x="576" y="7"/>
                    </a:lnTo>
                    <a:lnTo>
                      <a:pt x="590" y="9"/>
                    </a:lnTo>
                    <a:lnTo>
                      <a:pt x="603" y="12"/>
                    </a:lnTo>
                    <a:lnTo>
                      <a:pt x="616" y="16"/>
                    </a:lnTo>
                    <a:lnTo>
                      <a:pt x="630" y="19"/>
                    </a:lnTo>
                    <a:lnTo>
                      <a:pt x="643" y="23"/>
                    </a:lnTo>
                    <a:lnTo>
                      <a:pt x="655" y="27"/>
                    </a:lnTo>
                    <a:lnTo>
                      <a:pt x="667" y="32"/>
                    </a:lnTo>
                    <a:lnTo>
                      <a:pt x="680" y="37"/>
                    </a:lnTo>
                    <a:lnTo>
                      <a:pt x="693" y="43"/>
                    </a:lnTo>
                    <a:lnTo>
                      <a:pt x="705" y="48"/>
                    </a:lnTo>
                    <a:lnTo>
                      <a:pt x="718" y="54"/>
                    </a:lnTo>
                    <a:lnTo>
                      <a:pt x="730" y="61"/>
                    </a:lnTo>
                    <a:lnTo>
                      <a:pt x="743" y="67"/>
                    </a:lnTo>
                    <a:lnTo>
                      <a:pt x="755" y="74"/>
                    </a:lnTo>
                    <a:lnTo>
                      <a:pt x="766" y="81"/>
                    </a:lnTo>
                    <a:lnTo>
                      <a:pt x="778" y="89"/>
                    </a:lnTo>
                    <a:lnTo>
                      <a:pt x="790" y="96"/>
                    </a:lnTo>
                    <a:lnTo>
                      <a:pt x="801" y="105"/>
                    </a:lnTo>
                    <a:lnTo>
                      <a:pt x="813" y="114"/>
                    </a:lnTo>
                    <a:lnTo>
                      <a:pt x="824" y="122"/>
                    </a:lnTo>
                    <a:lnTo>
                      <a:pt x="835" y="131"/>
                    </a:lnTo>
                    <a:lnTo>
                      <a:pt x="846" y="141"/>
                    </a:lnTo>
                    <a:lnTo>
                      <a:pt x="857" y="150"/>
                    </a:lnTo>
                    <a:lnTo>
                      <a:pt x="868" y="160"/>
                    </a:lnTo>
                    <a:lnTo>
                      <a:pt x="879" y="170"/>
                    </a:lnTo>
                    <a:lnTo>
                      <a:pt x="889" y="181"/>
                    </a:lnTo>
                    <a:lnTo>
                      <a:pt x="899" y="190"/>
                    </a:lnTo>
                    <a:lnTo>
                      <a:pt x="910" y="201"/>
                    </a:lnTo>
                    <a:lnTo>
                      <a:pt x="919" y="213"/>
                    </a:lnTo>
                    <a:lnTo>
                      <a:pt x="930" y="224"/>
                    </a:lnTo>
                    <a:lnTo>
                      <a:pt x="940" y="236"/>
                    </a:lnTo>
                    <a:lnTo>
                      <a:pt x="950" y="247"/>
                    </a:lnTo>
                    <a:lnTo>
                      <a:pt x="959" y="259"/>
                    </a:lnTo>
                    <a:lnTo>
                      <a:pt x="969" y="271"/>
                    </a:lnTo>
                    <a:lnTo>
                      <a:pt x="979" y="284"/>
                    </a:lnTo>
                    <a:lnTo>
                      <a:pt x="988" y="297"/>
                    </a:lnTo>
                    <a:lnTo>
                      <a:pt x="998" y="310"/>
                    </a:lnTo>
                    <a:lnTo>
                      <a:pt x="1007" y="323"/>
                    </a:lnTo>
                    <a:lnTo>
                      <a:pt x="1016" y="337"/>
                    </a:lnTo>
                    <a:lnTo>
                      <a:pt x="1025" y="350"/>
                    </a:lnTo>
                    <a:lnTo>
                      <a:pt x="1035" y="364"/>
                    </a:lnTo>
                    <a:lnTo>
                      <a:pt x="1043" y="378"/>
                    </a:lnTo>
                    <a:lnTo>
                      <a:pt x="1052" y="392"/>
                    </a:lnTo>
                    <a:lnTo>
                      <a:pt x="1061" y="406"/>
                    </a:lnTo>
                    <a:lnTo>
                      <a:pt x="1069" y="421"/>
                    </a:lnTo>
                    <a:lnTo>
                      <a:pt x="1078" y="436"/>
                    </a:lnTo>
                    <a:lnTo>
                      <a:pt x="1087" y="451"/>
                    </a:lnTo>
                    <a:lnTo>
                      <a:pt x="1095" y="466"/>
                    </a:lnTo>
                    <a:lnTo>
                      <a:pt x="1103" y="482"/>
                    </a:lnTo>
                    <a:lnTo>
                      <a:pt x="1111" y="498"/>
                    </a:lnTo>
                    <a:lnTo>
                      <a:pt x="1119" y="513"/>
                    </a:lnTo>
                    <a:lnTo>
                      <a:pt x="1128" y="529"/>
                    </a:lnTo>
                    <a:lnTo>
                      <a:pt x="1135" y="545"/>
                    </a:lnTo>
                    <a:lnTo>
                      <a:pt x="1143" y="561"/>
                    </a:lnTo>
                    <a:lnTo>
                      <a:pt x="1151" y="579"/>
                    </a:lnTo>
                    <a:lnTo>
                      <a:pt x="1159" y="595"/>
                    </a:lnTo>
                    <a:lnTo>
                      <a:pt x="1166" y="612"/>
                    </a:lnTo>
                    <a:lnTo>
                      <a:pt x="1173" y="629"/>
                    </a:lnTo>
                    <a:lnTo>
                      <a:pt x="1180" y="647"/>
                    </a:lnTo>
                    <a:lnTo>
                      <a:pt x="1188" y="664"/>
                    </a:lnTo>
                    <a:lnTo>
                      <a:pt x="1195" y="681"/>
                    </a:lnTo>
                    <a:lnTo>
                      <a:pt x="1203" y="699"/>
                    </a:lnTo>
                    <a:lnTo>
                      <a:pt x="1209" y="717"/>
                    </a:lnTo>
                    <a:lnTo>
                      <a:pt x="1217" y="735"/>
                    </a:lnTo>
                    <a:lnTo>
                      <a:pt x="1223" y="753"/>
                    </a:lnTo>
                    <a:lnTo>
                      <a:pt x="1230" y="772"/>
                    </a:lnTo>
                    <a:lnTo>
                      <a:pt x="1236" y="790"/>
                    </a:lnTo>
                    <a:lnTo>
                      <a:pt x="1243" y="809"/>
                    </a:lnTo>
                    <a:lnTo>
                      <a:pt x="1250" y="828"/>
                    </a:lnTo>
                    <a:lnTo>
                      <a:pt x="1256" y="847"/>
                    </a:lnTo>
                    <a:lnTo>
                      <a:pt x="1262" y="867"/>
                    </a:lnTo>
                    <a:lnTo>
                      <a:pt x="1269" y="886"/>
                    </a:lnTo>
                    <a:lnTo>
                      <a:pt x="1275" y="904"/>
                    </a:lnTo>
                    <a:lnTo>
                      <a:pt x="1282" y="925"/>
                    </a:lnTo>
                    <a:lnTo>
                      <a:pt x="1287" y="944"/>
                    </a:lnTo>
                    <a:lnTo>
                      <a:pt x="1293" y="964"/>
                    </a:lnTo>
                    <a:lnTo>
                      <a:pt x="1299" y="984"/>
                    </a:lnTo>
                    <a:lnTo>
                      <a:pt x="1305" y="1004"/>
                    </a:lnTo>
                    <a:lnTo>
                      <a:pt x="1311" y="1024"/>
                    </a:lnTo>
                    <a:lnTo>
                      <a:pt x="1316" y="1045"/>
                    </a:lnTo>
                    <a:lnTo>
                      <a:pt x="1321" y="1065"/>
                    </a:lnTo>
                    <a:lnTo>
                      <a:pt x="1327" y="1086"/>
                    </a:lnTo>
                    <a:lnTo>
                      <a:pt x="1332" y="1106"/>
                    </a:lnTo>
                    <a:lnTo>
                      <a:pt x="1338" y="1127"/>
                    </a:lnTo>
                    <a:lnTo>
                      <a:pt x="1343" y="1148"/>
                    </a:lnTo>
                    <a:lnTo>
                      <a:pt x="1348" y="1169"/>
                    </a:lnTo>
                    <a:lnTo>
                      <a:pt x="1353" y="1190"/>
                    </a:lnTo>
                    <a:lnTo>
                      <a:pt x="1358" y="1212"/>
                    </a:lnTo>
                    <a:lnTo>
                      <a:pt x="1362" y="1232"/>
                    </a:lnTo>
                    <a:lnTo>
                      <a:pt x="1368" y="1254"/>
                    </a:lnTo>
                    <a:lnTo>
                      <a:pt x="1372" y="1275"/>
                    </a:lnTo>
                    <a:lnTo>
                      <a:pt x="1378" y="1297"/>
                    </a:lnTo>
                    <a:lnTo>
                      <a:pt x="1386" y="1341"/>
                    </a:lnTo>
                    <a:lnTo>
                      <a:pt x="1395" y="1384"/>
                    </a:lnTo>
                    <a:lnTo>
                      <a:pt x="1399" y="1407"/>
                    </a:lnTo>
                    <a:lnTo>
                      <a:pt x="1403" y="1429"/>
                    </a:lnTo>
                    <a:lnTo>
                      <a:pt x="1407" y="1451"/>
                    </a:lnTo>
                    <a:lnTo>
                      <a:pt x="1411" y="1474"/>
                    </a:lnTo>
                    <a:lnTo>
                      <a:pt x="1418" y="1518"/>
                    </a:lnTo>
                    <a:lnTo>
                      <a:pt x="1426" y="1563"/>
                    </a:lnTo>
                    <a:lnTo>
                      <a:pt x="1434" y="1609"/>
                    </a:lnTo>
                    <a:lnTo>
                      <a:pt x="1440" y="1654"/>
                    </a:lnTo>
                    <a:lnTo>
                      <a:pt x="1447" y="1700"/>
                    </a:lnTo>
                    <a:lnTo>
                      <a:pt x="1453" y="1746"/>
                    </a:lnTo>
                    <a:lnTo>
                      <a:pt x="1458" y="1792"/>
                    </a:lnTo>
                    <a:lnTo>
                      <a:pt x="1464" y="1838"/>
                    </a:lnTo>
                    <a:lnTo>
                      <a:pt x="1469" y="1885"/>
                    </a:lnTo>
                    <a:lnTo>
                      <a:pt x="1473" y="1931"/>
                    </a:lnTo>
                    <a:lnTo>
                      <a:pt x="1478" y="1978"/>
                    </a:lnTo>
                    <a:lnTo>
                      <a:pt x="1482" y="2025"/>
                    </a:lnTo>
                    <a:lnTo>
                      <a:pt x="1348" y="2036"/>
                    </a:lnTo>
                    <a:lnTo>
                      <a:pt x="1345" y="1991"/>
                    </a:lnTo>
                    <a:lnTo>
                      <a:pt x="1341" y="1944"/>
                    </a:lnTo>
                    <a:lnTo>
                      <a:pt x="1336" y="1899"/>
                    </a:lnTo>
                    <a:lnTo>
                      <a:pt x="1330" y="1854"/>
                    </a:lnTo>
                    <a:lnTo>
                      <a:pt x="1325" y="1808"/>
                    </a:lnTo>
                    <a:lnTo>
                      <a:pt x="1319" y="1763"/>
                    </a:lnTo>
                    <a:lnTo>
                      <a:pt x="1314" y="1718"/>
                    </a:lnTo>
                    <a:lnTo>
                      <a:pt x="1307" y="1673"/>
                    </a:lnTo>
                    <a:lnTo>
                      <a:pt x="1301" y="1629"/>
                    </a:lnTo>
                    <a:lnTo>
                      <a:pt x="1295" y="1584"/>
                    </a:lnTo>
                    <a:lnTo>
                      <a:pt x="1287" y="1541"/>
                    </a:lnTo>
                    <a:lnTo>
                      <a:pt x="1279" y="1497"/>
                    </a:lnTo>
                    <a:lnTo>
                      <a:pt x="1275" y="1475"/>
                    </a:lnTo>
                    <a:lnTo>
                      <a:pt x="1272" y="1453"/>
                    </a:lnTo>
                    <a:lnTo>
                      <a:pt x="1268" y="1432"/>
                    </a:lnTo>
                    <a:lnTo>
                      <a:pt x="1263" y="1410"/>
                    </a:lnTo>
                    <a:lnTo>
                      <a:pt x="1255" y="1367"/>
                    </a:lnTo>
                    <a:lnTo>
                      <a:pt x="1246" y="1325"/>
                    </a:lnTo>
                    <a:lnTo>
                      <a:pt x="1242" y="1305"/>
                    </a:lnTo>
                    <a:lnTo>
                      <a:pt x="1237" y="1283"/>
                    </a:lnTo>
                    <a:lnTo>
                      <a:pt x="1232" y="1262"/>
                    </a:lnTo>
                    <a:lnTo>
                      <a:pt x="1228" y="1241"/>
                    </a:lnTo>
                    <a:lnTo>
                      <a:pt x="1222" y="1221"/>
                    </a:lnTo>
                    <a:lnTo>
                      <a:pt x="1218" y="1200"/>
                    </a:lnTo>
                    <a:lnTo>
                      <a:pt x="1213" y="1180"/>
                    </a:lnTo>
                    <a:lnTo>
                      <a:pt x="1207" y="1160"/>
                    </a:lnTo>
                    <a:lnTo>
                      <a:pt x="1203" y="1139"/>
                    </a:lnTo>
                    <a:lnTo>
                      <a:pt x="1198" y="1119"/>
                    </a:lnTo>
                    <a:lnTo>
                      <a:pt x="1192" y="1100"/>
                    </a:lnTo>
                    <a:lnTo>
                      <a:pt x="1187" y="1080"/>
                    </a:lnTo>
                    <a:lnTo>
                      <a:pt x="1181" y="1060"/>
                    </a:lnTo>
                    <a:lnTo>
                      <a:pt x="1176" y="1040"/>
                    </a:lnTo>
                    <a:lnTo>
                      <a:pt x="1171" y="1021"/>
                    </a:lnTo>
                    <a:lnTo>
                      <a:pt x="1165" y="1001"/>
                    </a:lnTo>
                    <a:lnTo>
                      <a:pt x="1159" y="983"/>
                    </a:lnTo>
                    <a:lnTo>
                      <a:pt x="1153" y="964"/>
                    </a:lnTo>
                    <a:lnTo>
                      <a:pt x="1147" y="945"/>
                    </a:lnTo>
                    <a:lnTo>
                      <a:pt x="1142" y="926"/>
                    </a:lnTo>
                    <a:lnTo>
                      <a:pt x="1135" y="908"/>
                    </a:lnTo>
                    <a:lnTo>
                      <a:pt x="1130" y="889"/>
                    </a:lnTo>
                    <a:lnTo>
                      <a:pt x="1123" y="871"/>
                    </a:lnTo>
                    <a:lnTo>
                      <a:pt x="1117" y="854"/>
                    </a:lnTo>
                    <a:lnTo>
                      <a:pt x="1110" y="835"/>
                    </a:lnTo>
                    <a:lnTo>
                      <a:pt x="1104" y="818"/>
                    </a:lnTo>
                    <a:lnTo>
                      <a:pt x="1097" y="800"/>
                    </a:lnTo>
                    <a:lnTo>
                      <a:pt x="1091" y="782"/>
                    </a:lnTo>
                    <a:lnTo>
                      <a:pt x="1084" y="765"/>
                    </a:lnTo>
                    <a:lnTo>
                      <a:pt x="1078" y="749"/>
                    </a:lnTo>
                    <a:lnTo>
                      <a:pt x="1071" y="732"/>
                    </a:lnTo>
                    <a:lnTo>
                      <a:pt x="1064" y="716"/>
                    </a:lnTo>
                    <a:lnTo>
                      <a:pt x="1057" y="698"/>
                    </a:lnTo>
                    <a:lnTo>
                      <a:pt x="1051" y="682"/>
                    </a:lnTo>
                    <a:lnTo>
                      <a:pt x="1043" y="666"/>
                    </a:lnTo>
                    <a:lnTo>
                      <a:pt x="1036" y="650"/>
                    </a:lnTo>
                    <a:lnTo>
                      <a:pt x="1029" y="635"/>
                    </a:lnTo>
                    <a:lnTo>
                      <a:pt x="1022" y="619"/>
                    </a:lnTo>
                    <a:lnTo>
                      <a:pt x="1014" y="603"/>
                    </a:lnTo>
                    <a:lnTo>
                      <a:pt x="1007" y="588"/>
                    </a:lnTo>
                    <a:lnTo>
                      <a:pt x="999" y="573"/>
                    </a:lnTo>
                    <a:lnTo>
                      <a:pt x="992" y="559"/>
                    </a:lnTo>
                    <a:lnTo>
                      <a:pt x="984" y="544"/>
                    </a:lnTo>
                    <a:lnTo>
                      <a:pt x="977" y="530"/>
                    </a:lnTo>
                    <a:lnTo>
                      <a:pt x="969" y="516"/>
                    </a:lnTo>
                    <a:lnTo>
                      <a:pt x="962" y="502"/>
                    </a:lnTo>
                    <a:lnTo>
                      <a:pt x="954" y="488"/>
                    </a:lnTo>
                    <a:lnTo>
                      <a:pt x="946" y="475"/>
                    </a:lnTo>
                    <a:lnTo>
                      <a:pt x="938" y="462"/>
                    </a:lnTo>
                    <a:lnTo>
                      <a:pt x="930" y="449"/>
                    </a:lnTo>
                    <a:lnTo>
                      <a:pt x="922" y="436"/>
                    </a:lnTo>
                    <a:lnTo>
                      <a:pt x="914" y="424"/>
                    </a:lnTo>
                    <a:lnTo>
                      <a:pt x="905" y="411"/>
                    </a:lnTo>
                    <a:lnTo>
                      <a:pt x="897" y="400"/>
                    </a:lnTo>
                    <a:lnTo>
                      <a:pt x="889" y="388"/>
                    </a:lnTo>
                    <a:lnTo>
                      <a:pt x="881" y="376"/>
                    </a:lnTo>
                    <a:lnTo>
                      <a:pt x="872" y="365"/>
                    </a:lnTo>
                    <a:lnTo>
                      <a:pt x="863" y="354"/>
                    </a:lnTo>
                    <a:lnTo>
                      <a:pt x="855" y="343"/>
                    </a:lnTo>
                    <a:lnTo>
                      <a:pt x="846" y="333"/>
                    </a:lnTo>
                    <a:lnTo>
                      <a:pt x="839" y="323"/>
                    </a:lnTo>
                    <a:lnTo>
                      <a:pt x="829" y="312"/>
                    </a:lnTo>
                    <a:lnTo>
                      <a:pt x="820" y="302"/>
                    </a:lnTo>
                    <a:lnTo>
                      <a:pt x="812" y="294"/>
                    </a:lnTo>
                    <a:lnTo>
                      <a:pt x="803" y="284"/>
                    </a:lnTo>
                    <a:lnTo>
                      <a:pt x="794" y="276"/>
                    </a:lnTo>
                    <a:lnTo>
                      <a:pt x="786" y="267"/>
                    </a:lnTo>
                    <a:lnTo>
                      <a:pt x="777" y="258"/>
                    </a:lnTo>
                    <a:lnTo>
                      <a:pt x="768" y="250"/>
                    </a:lnTo>
                    <a:lnTo>
                      <a:pt x="759" y="242"/>
                    </a:lnTo>
                    <a:lnTo>
                      <a:pt x="749" y="235"/>
                    </a:lnTo>
                    <a:lnTo>
                      <a:pt x="741" y="227"/>
                    </a:lnTo>
                    <a:lnTo>
                      <a:pt x="732" y="220"/>
                    </a:lnTo>
                    <a:lnTo>
                      <a:pt x="722" y="214"/>
                    </a:lnTo>
                    <a:lnTo>
                      <a:pt x="714" y="206"/>
                    </a:lnTo>
                    <a:lnTo>
                      <a:pt x="704" y="201"/>
                    </a:lnTo>
                    <a:lnTo>
                      <a:pt x="695" y="195"/>
                    </a:lnTo>
                    <a:lnTo>
                      <a:pt x="686" y="189"/>
                    </a:lnTo>
                    <a:lnTo>
                      <a:pt x="676" y="184"/>
                    </a:lnTo>
                    <a:lnTo>
                      <a:pt x="667" y="178"/>
                    </a:lnTo>
                    <a:lnTo>
                      <a:pt x="658" y="174"/>
                    </a:lnTo>
                    <a:lnTo>
                      <a:pt x="649" y="170"/>
                    </a:lnTo>
                    <a:lnTo>
                      <a:pt x="639" y="165"/>
                    </a:lnTo>
                    <a:lnTo>
                      <a:pt x="630" y="161"/>
                    </a:lnTo>
                    <a:lnTo>
                      <a:pt x="621" y="157"/>
                    </a:lnTo>
                    <a:lnTo>
                      <a:pt x="611" y="154"/>
                    </a:lnTo>
                    <a:lnTo>
                      <a:pt x="602" y="150"/>
                    </a:lnTo>
                    <a:lnTo>
                      <a:pt x="592" y="147"/>
                    </a:lnTo>
                    <a:lnTo>
                      <a:pt x="582" y="145"/>
                    </a:lnTo>
                    <a:lnTo>
                      <a:pt x="572" y="143"/>
                    </a:lnTo>
                    <a:lnTo>
                      <a:pt x="563" y="141"/>
                    </a:lnTo>
                    <a:lnTo>
                      <a:pt x="553" y="139"/>
                    </a:lnTo>
                    <a:lnTo>
                      <a:pt x="543" y="137"/>
                    </a:lnTo>
                    <a:lnTo>
                      <a:pt x="534" y="136"/>
                    </a:lnTo>
                    <a:lnTo>
                      <a:pt x="524" y="135"/>
                    </a:lnTo>
                    <a:lnTo>
                      <a:pt x="514" y="134"/>
                    </a:lnTo>
                    <a:lnTo>
                      <a:pt x="521" y="134"/>
                    </a:lnTo>
                    <a:close/>
                    <a:moveTo>
                      <a:pt x="114" y="832"/>
                    </a:moveTo>
                    <a:lnTo>
                      <a:pt x="66" y="707"/>
                    </a:lnTo>
                    <a:lnTo>
                      <a:pt x="58" y="710"/>
                    </a:lnTo>
                    <a:lnTo>
                      <a:pt x="52" y="715"/>
                    </a:lnTo>
                    <a:lnTo>
                      <a:pt x="48" y="718"/>
                    </a:lnTo>
                    <a:lnTo>
                      <a:pt x="45" y="721"/>
                    </a:lnTo>
                    <a:lnTo>
                      <a:pt x="42" y="724"/>
                    </a:lnTo>
                    <a:lnTo>
                      <a:pt x="41" y="726"/>
                    </a:lnTo>
                    <a:lnTo>
                      <a:pt x="41" y="726"/>
                    </a:lnTo>
                    <a:lnTo>
                      <a:pt x="41" y="727"/>
                    </a:lnTo>
                    <a:lnTo>
                      <a:pt x="40" y="729"/>
                    </a:lnTo>
                    <a:lnTo>
                      <a:pt x="40" y="727"/>
                    </a:lnTo>
                    <a:lnTo>
                      <a:pt x="41" y="726"/>
                    </a:lnTo>
                    <a:lnTo>
                      <a:pt x="41" y="726"/>
                    </a:lnTo>
                    <a:lnTo>
                      <a:pt x="42" y="722"/>
                    </a:lnTo>
                    <a:lnTo>
                      <a:pt x="44" y="717"/>
                    </a:lnTo>
                    <a:lnTo>
                      <a:pt x="45" y="710"/>
                    </a:lnTo>
                    <a:lnTo>
                      <a:pt x="47" y="704"/>
                    </a:lnTo>
                    <a:lnTo>
                      <a:pt x="49" y="695"/>
                    </a:lnTo>
                    <a:lnTo>
                      <a:pt x="51" y="686"/>
                    </a:lnTo>
                    <a:lnTo>
                      <a:pt x="54" y="666"/>
                    </a:lnTo>
                    <a:lnTo>
                      <a:pt x="57" y="643"/>
                    </a:lnTo>
                    <a:lnTo>
                      <a:pt x="62" y="617"/>
                    </a:lnTo>
                    <a:lnTo>
                      <a:pt x="66" y="590"/>
                    </a:lnTo>
                    <a:lnTo>
                      <a:pt x="68" y="576"/>
                    </a:lnTo>
                    <a:lnTo>
                      <a:pt x="70" y="561"/>
                    </a:lnTo>
                    <a:lnTo>
                      <a:pt x="73" y="546"/>
                    </a:lnTo>
                    <a:lnTo>
                      <a:pt x="76" y="531"/>
                    </a:lnTo>
                    <a:lnTo>
                      <a:pt x="79" y="516"/>
                    </a:lnTo>
                    <a:lnTo>
                      <a:pt x="82" y="500"/>
                    </a:lnTo>
                    <a:lnTo>
                      <a:pt x="85" y="484"/>
                    </a:lnTo>
                    <a:lnTo>
                      <a:pt x="89" y="468"/>
                    </a:lnTo>
                    <a:lnTo>
                      <a:pt x="92" y="451"/>
                    </a:lnTo>
                    <a:lnTo>
                      <a:pt x="96" y="434"/>
                    </a:lnTo>
                    <a:lnTo>
                      <a:pt x="98" y="425"/>
                    </a:lnTo>
                    <a:lnTo>
                      <a:pt x="100" y="417"/>
                    </a:lnTo>
                    <a:lnTo>
                      <a:pt x="103" y="408"/>
                    </a:lnTo>
                    <a:lnTo>
                      <a:pt x="105" y="401"/>
                    </a:lnTo>
                    <a:lnTo>
                      <a:pt x="107" y="392"/>
                    </a:lnTo>
                    <a:lnTo>
                      <a:pt x="110" y="383"/>
                    </a:lnTo>
                    <a:lnTo>
                      <a:pt x="112" y="375"/>
                    </a:lnTo>
                    <a:lnTo>
                      <a:pt x="114" y="366"/>
                    </a:lnTo>
                    <a:lnTo>
                      <a:pt x="121" y="350"/>
                    </a:lnTo>
                    <a:lnTo>
                      <a:pt x="126" y="333"/>
                    </a:lnTo>
                    <a:lnTo>
                      <a:pt x="130" y="324"/>
                    </a:lnTo>
                    <a:lnTo>
                      <a:pt x="133" y="315"/>
                    </a:lnTo>
                    <a:lnTo>
                      <a:pt x="136" y="308"/>
                    </a:lnTo>
                    <a:lnTo>
                      <a:pt x="139" y="299"/>
                    </a:lnTo>
                    <a:lnTo>
                      <a:pt x="142" y="291"/>
                    </a:lnTo>
                    <a:lnTo>
                      <a:pt x="146" y="282"/>
                    </a:lnTo>
                    <a:lnTo>
                      <a:pt x="150" y="273"/>
                    </a:lnTo>
                    <a:lnTo>
                      <a:pt x="153" y="266"/>
                    </a:lnTo>
                    <a:lnTo>
                      <a:pt x="158" y="257"/>
                    </a:lnTo>
                    <a:lnTo>
                      <a:pt x="161" y="249"/>
                    </a:lnTo>
                    <a:lnTo>
                      <a:pt x="165" y="241"/>
                    </a:lnTo>
                    <a:lnTo>
                      <a:pt x="169" y="232"/>
                    </a:lnTo>
                    <a:lnTo>
                      <a:pt x="174" y="225"/>
                    </a:lnTo>
                    <a:lnTo>
                      <a:pt x="178" y="217"/>
                    </a:lnTo>
                    <a:lnTo>
                      <a:pt x="183" y="209"/>
                    </a:lnTo>
                    <a:lnTo>
                      <a:pt x="188" y="201"/>
                    </a:lnTo>
                    <a:lnTo>
                      <a:pt x="193" y="194"/>
                    </a:lnTo>
                    <a:lnTo>
                      <a:pt x="197" y="185"/>
                    </a:lnTo>
                    <a:lnTo>
                      <a:pt x="203" y="177"/>
                    </a:lnTo>
                    <a:lnTo>
                      <a:pt x="208" y="170"/>
                    </a:lnTo>
                    <a:lnTo>
                      <a:pt x="214" y="162"/>
                    </a:lnTo>
                    <a:lnTo>
                      <a:pt x="219" y="155"/>
                    </a:lnTo>
                    <a:lnTo>
                      <a:pt x="225" y="147"/>
                    </a:lnTo>
                    <a:lnTo>
                      <a:pt x="231" y="141"/>
                    </a:lnTo>
                    <a:lnTo>
                      <a:pt x="237" y="133"/>
                    </a:lnTo>
                    <a:lnTo>
                      <a:pt x="244" y="127"/>
                    </a:lnTo>
                    <a:lnTo>
                      <a:pt x="250" y="120"/>
                    </a:lnTo>
                    <a:lnTo>
                      <a:pt x="257" y="113"/>
                    </a:lnTo>
                    <a:lnTo>
                      <a:pt x="263" y="106"/>
                    </a:lnTo>
                    <a:lnTo>
                      <a:pt x="271" y="100"/>
                    </a:lnTo>
                    <a:lnTo>
                      <a:pt x="277" y="93"/>
                    </a:lnTo>
                    <a:lnTo>
                      <a:pt x="285" y="87"/>
                    </a:lnTo>
                    <a:lnTo>
                      <a:pt x="292" y="81"/>
                    </a:lnTo>
                    <a:lnTo>
                      <a:pt x="300" y="75"/>
                    </a:lnTo>
                    <a:lnTo>
                      <a:pt x="308" y="69"/>
                    </a:lnTo>
                    <a:lnTo>
                      <a:pt x="316" y="64"/>
                    </a:lnTo>
                    <a:lnTo>
                      <a:pt x="325" y="59"/>
                    </a:lnTo>
                    <a:lnTo>
                      <a:pt x="333" y="53"/>
                    </a:lnTo>
                    <a:lnTo>
                      <a:pt x="342" y="49"/>
                    </a:lnTo>
                    <a:lnTo>
                      <a:pt x="350" y="44"/>
                    </a:lnTo>
                    <a:lnTo>
                      <a:pt x="359" y="39"/>
                    </a:lnTo>
                    <a:lnTo>
                      <a:pt x="369" y="35"/>
                    </a:lnTo>
                    <a:lnTo>
                      <a:pt x="377" y="32"/>
                    </a:lnTo>
                    <a:lnTo>
                      <a:pt x="387" y="27"/>
                    </a:lnTo>
                    <a:lnTo>
                      <a:pt x="397" y="24"/>
                    </a:lnTo>
                    <a:lnTo>
                      <a:pt x="406" y="20"/>
                    </a:lnTo>
                    <a:lnTo>
                      <a:pt x="416" y="17"/>
                    </a:lnTo>
                    <a:lnTo>
                      <a:pt x="427" y="14"/>
                    </a:lnTo>
                    <a:lnTo>
                      <a:pt x="437" y="11"/>
                    </a:lnTo>
                    <a:lnTo>
                      <a:pt x="449" y="9"/>
                    </a:lnTo>
                    <a:lnTo>
                      <a:pt x="458" y="7"/>
                    </a:lnTo>
                    <a:lnTo>
                      <a:pt x="469" y="6"/>
                    </a:lnTo>
                    <a:lnTo>
                      <a:pt x="480" y="4"/>
                    </a:lnTo>
                    <a:lnTo>
                      <a:pt x="491" y="3"/>
                    </a:lnTo>
                    <a:lnTo>
                      <a:pt x="502" y="2"/>
                    </a:lnTo>
                    <a:lnTo>
                      <a:pt x="514" y="0"/>
                    </a:lnTo>
                    <a:lnTo>
                      <a:pt x="521" y="134"/>
                    </a:lnTo>
                    <a:lnTo>
                      <a:pt x="513" y="135"/>
                    </a:lnTo>
                    <a:lnTo>
                      <a:pt x="505" y="135"/>
                    </a:lnTo>
                    <a:lnTo>
                      <a:pt x="497" y="136"/>
                    </a:lnTo>
                    <a:lnTo>
                      <a:pt x="489" y="137"/>
                    </a:lnTo>
                    <a:lnTo>
                      <a:pt x="482" y="139"/>
                    </a:lnTo>
                    <a:lnTo>
                      <a:pt x="474" y="141"/>
                    </a:lnTo>
                    <a:lnTo>
                      <a:pt x="468" y="142"/>
                    </a:lnTo>
                    <a:lnTo>
                      <a:pt x="461" y="144"/>
                    </a:lnTo>
                    <a:lnTo>
                      <a:pt x="455" y="146"/>
                    </a:lnTo>
                    <a:lnTo>
                      <a:pt x="449" y="147"/>
                    </a:lnTo>
                    <a:lnTo>
                      <a:pt x="442" y="149"/>
                    </a:lnTo>
                    <a:lnTo>
                      <a:pt x="436" y="153"/>
                    </a:lnTo>
                    <a:lnTo>
                      <a:pt x="429" y="155"/>
                    </a:lnTo>
                    <a:lnTo>
                      <a:pt x="424" y="157"/>
                    </a:lnTo>
                    <a:lnTo>
                      <a:pt x="417" y="160"/>
                    </a:lnTo>
                    <a:lnTo>
                      <a:pt x="412" y="163"/>
                    </a:lnTo>
                    <a:lnTo>
                      <a:pt x="406" y="165"/>
                    </a:lnTo>
                    <a:lnTo>
                      <a:pt x="401" y="169"/>
                    </a:lnTo>
                    <a:lnTo>
                      <a:pt x="396" y="172"/>
                    </a:lnTo>
                    <a:lnTo>
                      <a:pt x="390" y="176"/>
                    </a:lnTo>
                    <a:lnTo>
                      <a:pt x="385" y="180"/>
                    </a:lnTo>
                    <a:lnTo>
                      <a:pt x="380" y="183"/>
                    </a:lnTo>
                    <a:lnTo>
                      <a:pt x="375" y="187"/>
                    </a:lnTo>
                    <a:lnTo>
                      <a:pt x="370" y="190"/>
                    </a:lnTo>
                    <a:lnTo>
                      <a:pt x="366" y="195"/>
                    </a:lnTo>
                    <a:lnTo>
                      <a:pt x="360" y="199"/>
                    </a:lnTo>
                    <a:lnTo>
                      <a:pt x="356" y="203"/>
                    </a:lnTo>
                    <a:lnTo>
                      <a:pt x="352" y="208"/>
                    </a:lnTo>
                    <a:lnTo>
                      <a:pt x="346" y="212"/>
                    </a:lnTo>
                    <a:lnTo>
                      <a:pt x="342" y="217"/>
                    </a:lnTo>
                    <a:lnTo>
                      <a:pt x="338" y="222"/>
                    </a:lnTo>
                    <a:lnTo>
                      <a:pt x="333" y="227"/>
                    </a:lnTo>
                    <a:lnTo>
                      <a:pt x="329" y="232"/>
                    </a:lnTo>
                    <a:lnTo>
                      <a:pt x="326" y="237"/>
                    </a:lnTo>
                    <a:lnTo>
                      <a:pt x="321" y="243"/>
                    </a:lnTo>
                    <a:lnTo>
                      <a:pt x="317" y="249"/>
                    </a:lnTo>
                    <a:lnTo>
                      <a:pt x="313" y="254"/>
                    </a:lnTo>
                    <a:lnTo>
                      <a:pt x="309" y="259"/>
                    </a:lnTo>
                    <a:lnTo>
                      <a:pt x="305" y="265"/>
                    </a:lnTo>
                    <a:lnTo>
                      <a:pt x="302" y="271"/>
                    </a:lnTo>
                    <a:lnTo>
                      <a:pt x="298" y="277"/>
                    </a:lnTo>
                    <a:lnTo>
                      <a:pt x="294" y="283"/>
                    </a:lnTo>
                    <a:lnTo>
                      <a:pt x="291" y="290"/>
                    </a:lnTo>
                    <a:lnTo>
                      <a:pt x="288" y="295"/>
                    </a:lnTo>
                    <a:lnTo>
                      <a:pt x="285" y="301"/>
                    </a:lnTo>
                    <a:lnTo>
                      <a:pt x="281" y="308"/>
                    </a:lnTo>
                    <a:lnTo>
                      <a:pt x="278" y="314"/>
                    </a:lnTo>
                    <a:lnTo>
                      <a:pt x="275" y="322"/>
                    </a:lnTo>
                    <a:lnTo>
                      <a:pt x="272" y="328"/>
                    </a:lnTo>
                    <a:lnTo>
                      <a:pt x="269" y="335"/>
                    </a:lnTo>
                    <a:lnTo>
                      <a:pt x="266" y="342"/>
                    </a:lnTo>
                    <a:lnTo>
                      <a:pt x="263" y="349"/>
                    </a:lnTo>
                    <a:lnTo>
                      <a:pt x="260" y="356"/>
                    </a:lnTo>
                    <a:lnTo>
                      <a:pt x="258" y="363"/>
                    </a:lnTo>
                    <a:lnTo>
                      <a:pt x="256" y="370"/>
                    </a:lnTo>
                    <a:lnTo>
                      <a:pt x="252" y="377"/>
                    </a:lnTo>
                    <a:lnTo>
                      <a:pt x="247" y="392"/>
                    </a:lnTo>
                    <a:lnTo>
                      <a:pt x="243" y="407"/>
                    </a:lnTo>
                    <a:lnTo>
                      <a:pt x="241" y="414"/>
                    </a:lnTo>
                    <a:lnTo>
                      <a:pt x="238" y="421"/>
                    </a:lnTo>
                    <a:lnTo>
                      <a:pt x="236" y="429"/>
                    </a:lnTo>
                    <a:lnTo>
                      <a:pt x="234" y="436"/>
                    </a:lnTo>
                    <a:lnTo>
                      <a:pt x="232" y="444"/>
                    </a:lnTo>
                    <a:lnTo>
                      <a:pt x="230" y="451"/>
                    </a:lnTo>
                    <a:lnTo>
                      <a:pt x="229" y="459"/>
                    </a:lnTo>
                    <a:lnTo>
                      <a:pt x="227" y="465"/>
                    </a:lnTo>
                    <a:lnTo>
                      <a:pt x="223" y="480"/>
                    </a:lnTo>
                    <a:lnTo>
                      <a:pt x="219" y="496"/>
                    </a:lnTo>
                    <a:lnTo>
                      <a:pt x="216" y="511"/>
                    </a:lnTo>
                    <a:lnTo>
                      <a:pt x="214" y="526"/>
                    </a:lnTo>
                    <a:lnTo>
                      <a:pt x="210" y="541"/>
                    </a:lnTo>
                    <a:lnTo>
                      <a:pt x="207" y="555"/>
                    </a:lnTo>
                    <a:lnTo>
                      <a:pt x="205" y="570"/>
                    </a:lnTo>
                    <a:lnTo>
                      <a:pt x="203" y="584"/>
                    </a:lnTo>
                    <a:lnTo>
                      <a:pt x="201" y="598"/>
                    </a:lnTo>
                    <a:lnTo>
                      <a:pt x="198" y="611"/>
                    </a:lnTo>
                    <a:lnTo>
                      <a:pt x="194" y="638"/>
                    </a:lnTo>
                    <a:lnTo>
                      <a:pt x="190" y="664"/>
                    </a:lnTo>
                    <a:lnTo>
                      <a:pt x="186" y="688"/>
                    </a:lnTo>
                    <a:lnTo>
                      <a:pt x="182" y="710"/>
                    </a:lnTo>
                    <a:lnTo>
                      <a:pt x="180" y="721"/>
                    </a:lnTo>
                    <a:lnTo>
                      <a:pt x="178" y="731"/>
                    </a:lnTo>
                    <a:lnTo>
                      <a:pt x="176" y="740"/>
                    </a:lnTo>
                    <a:lnTo>
                      <a:pt x="174" y="750"/>
                    </a:lnTo>
                    <a:lnTo>
                      <a:pt x="170" y="760"/>
                    </a:lnTo>
                    <a:lnTo>
                      <a:pt x="168" y="768"/>
                    </a:lnTo>
                    <a:lnTo>
                      <a:pt x="166" y="774"/>
                    </a:lnTo>
                    <a:lnTo>
                      <a:pt x="164" y="778"/>
                    </a:lnTo>
                    <a:lnTo>
                      <a:pt x="162" y="784"/>
                    </a:lnTo>
                    <a:lnTo>
                      <a:pt x="160" y="789"/>
                    </a:lnTo>
                    <a:lnTo>
                      <a:pt x="156" y="794"/>
                    </a:lnTo>
                    <a:lnTo>
                      <a:pt x="154" y="799"/>
                    </a:lnTo>
                    <a:lnTo>
                      <a:pt x="150" y="804"/>
                    </a:lnTo>
                    <a:lnTo>
                      <a:pt x="145" y="811"/>
                    </a:lnTo>
                    <a:lnTo>
                      <a:pt x="140" y="816"/>
                    </a:lnTo>
                    <a:lnTo>
                      <a:pt x="133" y="821"/>
                    </a:lnTo>
                    <a:lnTo>
                      <a:pt x="123" y="828"/>
                    </a:lnTo>
                    <a:lnTo>
                      <a:pt x="114" y="83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2" name="Freeform 682"/>
              <p:cNvSpPr>
                <a:spLocks noEditPoints="1"/>
              </p:cNvSpPr>
              <p:nvPr/>
            </p:nvSpPr>
            <p:spPr bwMode="auto">
              <a:xfrm>
                <a:off x="3597" y="2062"/>
                <a:ext cx="164" cy="451"/>
              </a:xfrm>
              <a:custGeom>
                <a:avLst/>
                <a:gdLst/>
                <a:ahLst/>
                <a:cxnLst>
                  <a:cxn ang="0">
                    <a:pos x="273" y="4038"/>
                  </a:cxn>
                  <a:cxn ang="0">
                    <a:pos x="136" y="4010"/>
                  </a:cxn>
                  <a:cxn ang="0">
                    <a:pos x="37" y="3958"/>
                  </a:cxn>
                  <a:cxn ang="0">
                    <a:pos x="126" y="3859"/>
                  </a:cxn>
                  <a:cxn ang="0">
                    <a:pos x="127" y="3859"/>
                  </a:cxn>
                  <a:cxn ang="0">
                    <a:pos x="182" y="3883"/>
                  </a:cxn>
                  <a:cxn ang="0">
                    <a:pos x="306" y="3906"/>
                  </a:cxn>
                  <a:cxn ang="0">
                    <a:pos x="1471" y="2049"/>
                  </a:cxn>
                  <a:cxn ang="0">
                    <a:pos x="1476" y="2379"/>
                  </a:cxn>
                  <a:cxn ang="0">
                    <a:pos x="1443" y="2700"/>
                  </a:cxn>
                  <a:cxn ang="0">
                    <a:pos x="1378" y="3005"/>
                  </a:cxn>
                  <a:cxn ang="0">
                    <a:pos x="1285" y="3286"/>
                  </a:cxn>
                  <a:cxn ang="0">
                    <a:pos x="1166" y="3535"/>
                  </a:cxn>
                  <a:cxn ang="0">
                    <a:pos x="1026" y="3745"/>
                  </a:cxn>
                  <a:cxn ang="0">
                    <a:pos x="866" y="3908"/>
                  </a:cxn>
                  <a:cxn ang="0">
                    <a:pos x="723" y="4001"/>
                  </a:cxn>
                  <a:cxn ang="0">
                    <a:pos x="630" y="4036"/>
                  </a:cxn>
                  <a:cxn ang="0">
                    <a:pos x="534" y="4052"/>
                  </a:cxn>
                  <a:cxn ang="0">
                    <a:pos x="520" y="3918"/>
                  </a:cxn>
                  <a:cxn ang="0">
                    <a:pos x="591" y="3908"/>
                  </a:cxn>
                  <a:cxn ang="0">
                    <a:pos x="661" y="3882"/>
                  </a:cxn>
                  <a:cxn ang="0">
                    <a:pos x="773" y="3812"/>
                  </a:cxn>
                  <a:cxn ang="0">
                    <a:pos x="912" y="3673"/>
                  </a:cxn>
                  <a:cxn ang="0">
                    <a:pos x="1041" y="3484"/>
                  </a:cxn>
                  <a:cxn ang="0">
                    <a:pos x="1153" y="3253"/>
                  </a:cxn>
                  <a:cxn ang="0">
                    <a:pos x="1244" y="2989"/>
                  </a:cxn>
                  <a:cxn ang="0">
                    <a:pos x="1308" y="2700"/>
                  </a:cxn>
                  <a:cxn ang="0">
                    <a:pos x="1341" y="2395"/>
                  </a:cxn>
                  <a:cxn ang="0">
                    <a:pos x="1340" y="2080"/>
                  </a:cxn>
                  <a:cxn ang="0">
                    <a:pos x="629" y="23"/>
                  </a:cxn>
                  <a:cxn ang="0">
                    <a:pos x="800" y="113"/>
                  </a:cxn>
                  <a:cxn ang="0">
                    <a:pos x="946" y="259"/>
                  </a:cxn>
                  <a:cxn ang="0">
                    <a:pos x="1073" y="450"/>
                  </a:cxn>
                  <a:cxn ang="0">
                    <a:pos x="1182" y="681"/>
                  </a:cxn>
                  <a:cxn ang="0">
                    <a:pos x="1274" y="943"/>
                  </a:cxn>
                  <a:cxn ang="0">
                    <a:pos x="1350" y="1232"/>
                  </a:cxn>
                  <a:cxn ang="0">
                    <a:pos x="1433" y="1699"/>
                  </a:cxn>
                  <a:cxn ang="0">
                    <a:pos x="1307" y="1763"/>
                  </a:cxn>
                  <a:cxn ang="0">
                    <a:pos x="1224" y="1283"/>
                  </a:cxn>
                  <a:cxn ang="0">
                    <a:pos x="1152" y="1001"/>
                  </a:cxn>
                  <a:cxn ang="0">
                    <a:pos x="1065" y="748"/>
                  </a:cxn>
                  <a:cxn ang="0">
                    <a:pos x="964" y="530"/>
                  </a:cxn>
                  <a:cxn ang="0">
                    <a:pos x="851" y="353"/>
                  </a:cxn>
                  <a:cxn ang="0">
                    <a:pos x="727" y="227"/>
                  </a:cxn>
                  <a:cxn ang="0">
                    <a:pos x="598" y="154"/>
                  </a:cxn>
                  <a:cxn ang="0">
                    <a:pos x="65" y="704"/>
                  </a:cxn>
                  <a:cxn ang="0">
                    <a:pos x="48" y="706"/>
                  </a:cxn>
                  <a:cxn ang="0">
                    <a:pos x="83" y="480"/>
                  </a:cxn>
                  <a:cxn ang="0">
                    <a:pos x="123" y="323"/>
                  </a:cxn>
                  <a:cxn ang="0">
                    <a:pos x="175" y="207"/>
                  </a:cxn>
                  <a:cxn ang="0">
                    <a:pos x="252" y="105"/>
                  </a:cxn>
                  <a:cxn ang="0">
                    <a:pos x="365" y="31"/>
                  </a:cxn>
                  <a:cxn ang="0">
                    <a:pos x="509" y="134"/>
                  </a:cxn>
                  <a:cxn ang="0">
                    <a:pos x="412" y="157"/>
                  </a:cxn>
                  <a:cxn ang="0">
                    <a:pos x="340" y="206"/>
                  </a:cxn>
                  <a:cxn ang="0">
                    <a:pos x="287" y="280"/>
                  </a:cxn>
                  <a:cxn ang="0">
                    <a:pos x="248" y="372"/>
                  </a:cxn>
                  <a:cxn ang="0">
                    <a:pos x="212" y="519"/>
                  </a:cxn>
                  <a:cxn ang="0">
                    <a:pos x="178" y="742"/>
                  </a:cxn>
                  <a:cxn ang="0">
                    <a:pos x="118" y="825"/>
                  </a:cxn>
                </a:cxnLst>
                <a:rect l="0" t="0" r="r" b="b"/>
                <a:pathLst>
                  <a:path w="1479" h="4053">
                    <a:moveTo>
                      <a:pt x="491" y="3918"/>
                    </a:moveTo>
                    <a:lnTo>
                      <a:pt x="485" y="4052"/>
                    </a:lnTo>
                    <a:lnTo>
                      <a:pt x="486" y="4052"/>
                    </a:lnTo>
                    <a:lnTo>
                      <a:pt x="470" y="4052"/>
                    </a:lnTo>
                    <a:lnTo>
                      <a:pt x="449" y="4051"/>
                    </a:lnTo>
                    <a:lnTo>
                      <a:pt x="423" y="4050"/>
                    </a:lnTo>
                    <a:lnTo>
                      <a:pt x="394" y="4048"/>
                    </a:lnTo>
                    <a:lnTo>
                      <a:pt x="378" y="4047"/>
                    </a:lnTo>
                    <a:lnTo>
                      <a:pt x="362" y="4046"/>
                    </a:lnTo>
                    <a:lnTo>
                      <a:pt x="345" y="4045"/>
                    </a:lnTo>
                    <a:lnTo>
                      <a:pt x="328" y="4043"/>
                    </a:lnTo>
                    <a:lnTo>
                      <a:pt x="309" y="4042"/>
                    </a:lnTo>
                    <a:lnTo>
                      <a:pt x="291" y="4040"/>
                    </a:lnTo>
                    <a:lnTo>
                      <a:pt x="273" y="4038"/>
                    </a:lnTo>
                    <a:lnTo>
                      <a:pt x="254" y="4034"/>
                    </a:lnTo>
                    <a:lnTo>
                      <a:pt x="245" y="4033"/>
                    </a:lnTo>
                    <a:lnTo>
                      <a:pt x="235" y="4032"/>
                    </a:lnTo>
                    <a:lnTo>
                      <a:pt x="226" y="4030"/>
                    </a:lnTo>
                    <a:lnTo>
                      <a:pt x="217" y="4029"/>
                    </a:lnTo>
                    <a:lnTo>
                      <a:pt x="207" y="4027"/>
                    </a:lnTo>
                    <a:lnTo>
                      <a:pt x="198" y="4025"/>
                    </a:lnTo>
                    <a:lnTo>
                      <a:pt x="189" y="4024"/>
                    </a:lnTo>
                    <a:lnTo>
                      <a:pt x="180" y="4021"/>
                    </a:lnTo>
                    <a:lnTo>
                      <a:pt x="171" y="4019"/>
                    </a:lnTo>
                    <a:lnTo>
                      <a:pt x="162" y="4017"/>
                    </a:lnTo>
                    <a:lnTo>
                      <a:pt x="153" y="4015"/>
                    </a:lnTo>
                    <a:lnTo>
                      <a:pt x="144" y="4012"/>
                    </a:lnTo>
                    <a:lnTo>
                      <a:pt x="136" y="4010"/>
                    </a:lnTo>
                    <a:lnTo>
                      <a:pt x="127" y="4006"/>
                    </a:lnTo>
                    <a:lnTo>
                      <a:pt x="118" y="4003"/>
                    </a:lnTo>
                    <a:lnTo>
                      <a:pt x="110" y="4000"/>
                    </a:lnTo>
                    <a:lnTo>
                      <a:pt x="102" y="3997"/>
                    </a:lnTo>
                    <a:lnTo>
                      <a:pt x="94" y="3993"/>
                    </a:lnTo>
                    <a:lnTo>
                      <a:pt x="86" y="3989"/>
                    </a:lnTo>
                    <a:lnTo>
                      <a:pt x="78" y="3986"/>
                    </a:lnTo>
                    <a:lnTo>
                      <a:pt x="70" y="3982"/>
                    </a:lnTo>
                    <a:lnTo>
                      <a:pt x="62" y="3976"/>
                    </a:lnTo>
                    <a:lnTo>
                      <a:pt x="55" y="3972"/>
                    </a:lnTo>
                    <a:lnTo>
                      <a:pt x="48" y="3966"/>
                    </a:lnTo>
                    <a:lnTo>
                      <a:pt x="44" y="3964"/>
                    </a:lnTo>
                    <a:lnTo>
                      <a:pt x="41" y="3961"/>
                    </a:lnTo>
                    <a:lnTo>
                      <a:pt x="37" y="3958"/>
                    </a:lnTo>
                    <a:lnTo>
                      <a:pt x="33" y="3955"/>
                    </a:lnTo>
                    <a:lnTo>
                      <a:pt x="30" y="3951"/>
                    </a:lnTo>
                    <a:lnTo>
                      <a:pt x="26" y="3947"/>
                    </a:lnTo>
                    <a:lnTo>
                      <a:pt x="23" y="3943"/>
                    </a:lnTo>
                    <a:lnTo>
                      <a:pt x="20" y="3940"/>
                    </a:lnTo>
                    <a:lnTo>
                      <a:pt x="17" y="3936"/>
                    </a:lnTo>
                    <a:lnTo>
                      <a:pt x="14" y="3932"/>
                    </a:lnTo>
                    <a:lnTo>
                      <a:pt x="11" y="3927"/>
                    </a:lnTo>
                    <a:lnTo>
                      <a:pt x="9" y="3922"/>
                    </a:lnTo>
                    <a:lnTo>
                      <a:pt x="6" y="3918"/>
                    </a:lnTo>
                    <a:lnTo>
                      <a:pt x="3" y="3913"/>
                    </a:lnTo>
                    <a:lnTo>
                      <a:pt x="1" y="3907"/>
                    </a:lnTo>
                    <a:lnTo>
                      <a:pt x="0" y="3903"/>
                    </a:lnTo>
                    <a:lnTo>
                      <a:pt x="126" y="3859"/>
                    </a:lnTo>
                    <a:lnTo>
                      <a:pt x="126" y="3859"/>
                    </a:lnTo>
                    <a:lnTo>
                      <a:pt x="126" y="3858"/>
                    </a:lnTo>
                    <a:lnTo>
                      <a:pt x="125" y="3856"/>
                    </a:lnTo>
                    <a:lnTo>
                      <a:pt x="125" y="3856"/>
                    </a:lnTo>
                    <a:lnTo>
                      <a:pt x="125" y="3856"/>
                    </a:lnTo>
                    <a:lnTo>
                      <a:pt x="124" y="3856"/>
                    </a:lnTo>
                    <a:lnTo>
                      <a:pt x="124" y="3855"/>
                    </a:lnTo>
                    <a:lnTo>
                      <a:pt x="125" y="3856"/>
                    </a:lnTo>
                    <a:lnTo>
                      <a:pt x="125" y="3858"/>
                    </a:lnTo>
                    <a:lnTo>
                      <a:pt x="125" y="3856"/>
                    </a:lnTo>
                    <a:lnTo>
                      <a:pt x="125" y="3856"/>
                    </a:lnTo>
                    <a:lnTo>
                      <a:pt x="125" y="3858"/>
                    </a:lnTo>
                    <a:lnTo>
                      <a:pt x="126" y="3858"/>
                    </a:lnTo>
                    <a:lnTo>
                      <a:pt x="127" y="3859"/>
                    </a:lnTo>
                    <a:lnTo>
                      <a:pt x="127" y="3859"/>
                    </a:lnTo>
                    <a:lnTo>
                      <a:pt x="128" y="3860"/>
                    </a:lnTo>
                    <a:lnTo>
                      <a:pt x="131" y="3862"/>
                    </a:lnTo>
                    <a:lnTo>
                      <a:pt x="134" y="3863"/>
                    </a:lnTo>
                    <a:lnTo>
                      <a:pt x="137" y="3865"/>
                    </a:lnTo>
                    <a:lnTo>
                      <a:pt x="140" y="3867"/>
                    </a:lnTo>
                    <a:lnTo>
                      <a:pt x="144" y="3869"/>
                    </a:lnTo>
                    <a:lnTo>
                      <a:pt x="149" y="3872"/>
                    </a:lnTo>
                    <a:lnTo>
                      <a:pt x="153" y="3874"/>
                    </a:lnTo>
                    <a:lnTo>
                      <a:pt x="158" y="3876"/>
                    </a:lnTo>
                    <a:lnTo>
                      <a:pt x="165" y="3878"/>
                    </a:lnTo>
                    <a:lnTo>
                      <a:pt x="170" y="3879"/>
                    </a:lnTo>
                    <a:lnTo>
                      <a:pt x="176" y="3881"/>
                    </a:lnTo>
                    <a:lnTo>
                      <a:pt x="182" y="3883"/>
                    </a:lnTo>
                    <a:lnTo>
                      <a:pt x="189" y="3886"/>
                    </a:lnTo>
                    <a:lnTo>
                      <a:pt x="195" y="3888"/>
                    </a:lnTo>
                    <a:lnTo>
                      <a:pt x="203" y="3889"/>
                    </a:lnTo>
                    <a:lnTo>
                      <a:pt x="210" y="3891"/>
                    </a:lnTo>
                    <a:lnTo>
                      <a:pt x="218" y="3892"/>
                    </a:lnTo>
                    <a:lnTo>
                      <a:pt x="225" y="3894"/>
                    </a:lnTo>
                    <a:lnTo>
                      <a:pt x="233" y="3895"/>
                    </a:lnTo>
                    <a:lnTo>
                      <a:pt x="240" y="3897"/>
                    </a:lnTo>
                    <a:lnTo>
                      <a:pt x="248" y="3899"/>
                    </a:lnTo>
                    <a:lnTo>
                      <a:pt x="256" y="3900"/>
                    </a:lnTo>
                    <a:lnTo>
                      <a:pt x="264" y="3901"/>
                    </a:lnTo>
                    <a:lnTo>
                      <a:pt x="273" y="3902"/>
                    </a:lnTo>
                    <a:lnTo>
                      <a:pt x="290" y="3905"/>
                    </a:lnTo>
                    <a:lnTo>
                      <a:pt x="306" y="3906"/>
                    </a:lnTo>
                    <a:lnTo>
                      <a:pt x="322" y="3908"/>
                    </a:lnTo>
                    <a:lnTo>
                      <a:pt x="339" y="3910"/>
                    </a:lnTo>
                    <a:lnTo>
                      <a:pt x="356" y="3911"/>
                    </a:lnTo>
                    <a:lnTo>
                      <a:pt x="372" y="3913"/>
                    </a:lnTo>
                    <a:lnTo>
                      <a:pt x="387" y="3914"/>
                    </a:lnTo>
                    <a:lnTo>
                      <a:pt x="402" y="3915"/>
                    </a:lnTo>
                    <a:lnTo>
                      <a:pt x="430" y="3916"/>
                    </a:lnTo>
                    <a:lnTo>
                      <a:pt x="455" y="3917"/>
                    </a:lnTo>
                    <a:lnTo>
                      <a:pt x="475" y="3918"/>
                    </a:lnTo>
                    <a:lnTo>
                      <a:pt x="490" y="3918"/>
                    </a:lnTo>
                    <a:lnTo>
                      <a:pt x="491" y="3918"/>
                    </a:lnTo>
                    <a:close/>
                    <a:moveTo>
                      <a:pt x="1335" y="2036"/>
                    </a:moveTo>
                    <a:lnTo>
                      <a:pt x="1469" y="2024"/>
                    </a:lnTo>
                    <a:lnTo>
                      <a:pt x="1471" y="2049"/>
                    </a:lnTo>
                    <a:lnTo>
                      <a:pt x="1473" y="2072"/>
                    </a:lnTo>
                    <a:lnTo>
                      <a:pt x="1474" y="2096"/>
                    </a:lnTo>
                    <a:lnTo>
                      <a:pt x="1475" y="2119"/>
                    </a:lnTo>
                    <a:lnTo>
                      <a:pt x="1476" y="2143"/>
                    </a:lnTo>
                    <a:lnTo>
                      <a:pt x="1478" y="2166"/>
                    </a:lnTo>
                    <a:lnTo>
                      <a:pt x="1478" y="2190"/>
                    </a:lnTo>
                    <a:lnTo>
                      <a:pt x="1479" y="2214"/>
                    </a:lnTo>
                    <a:lnTo>
                      <a:pt x="1479" y="2237"/>
                    </a:lnTo>
                    <a:lnTo>
                      <a:pt x="1479" y="2261"/>
                    </a:lnTo>
                    <a:lnTo>
                      <a:pt x="1479" y="2284"/>
                    </a:lnTo>
                    <a:lnTo>
                      <a:pt x="1479" y="2308"/>
                    </a:lnTo>
                    <a:lnTo>
                      <a:pt x="1478" y="2331"/>
                    </a:lnTo>
                    <a:lnTo>
                      <a:pt x="1476" y="2355"/>
                    </a:lnTo>
                    <a:lnTo>
                      <a:pt x="1476" y="2379"/>
                    </a:lnTo>
                    <a:lnTo>
                      <a:pt x="1475" y="2401"/>
                    </a:lnTo>
                    <a:lnTo>
                      <a:pt x="1473" y="2425"/>
                    </a:lnTo>
                    <a:lnTo>
                      <a:pt x="1472" y="2448"/>
                    </a:lnTo>
                    <a:lnTo>
                      <a:pt x="1470" y="2471"/>
                    </a:lnTo>
                    <a:lnTo>
                      <a:pt x="1469" y="2494"/>
                    </a:lnTo>
                    <a:lnTo>
                      <a:pt x="1467" y="2518"/>
                    </a:lnTo>
                    <a:lnTo>
                      <a:pt x="1465" y="2541"/>
                    </a:lnTo>
                    <a:lnTo>
                      <a:pt x="1461" y="2563"/>
                    </a:lnTo>
                    <a:lnTo>
                      <a:pt x="1459" y="2587"/>
                    </a:lnTo>
                    <a:lnTo>
                      <a:pt x="1457" y="2610"/>
                    </a:lnTo>
                    <a:lnTo>
                      <a:pt x="1454" y="2632"/>
                    </a:lnTo>
                    <a:lnTo>
                      <a:pt x="1451" y="2655"/>
                    </a:lnTo>
                    <a:lnTo>
                      <a:pt x="1447" y="2678"/>
                    </a:lnTo>
                    <a:lnTo>
                      <a:pt x="1443" y="2700"/>
                    </a:lnTo>
                    <a:lnTo>
                      <a:pt x="1440" y="2722"/>
                    </a:lnTo>
                    <a:lnTo>
                      <a:pt x="1437" y="2744"/>
                    </a:lnTo>
                    <a:lnTo>
                      <a:pt x="1432" y="2767"/>
                    </a:lnTo>
                    <a:lnTo>
                      <a:pt x="1428" y="2789"/>
                    </a:lnTo>
                    <a:lnTo>
                      <a:pt x="1424" y="2811"/>
                    </a:lnTo>
                    <a:lnTo>
                      <a:pt x="1419" y="2833"/>
                    </a:lnTo>
                    <a:lnTo>
                      <a:pt x="1415" y="2854"/>
                    </a:lnTo>
                    <a:lnTo>
                      <a:pt x="1410" y="2877"/>
                    </a:lnTo>
                    <a:lnTo>
                      <a:pt x="1405" y="2899"/>
                    </a:lnTo>
                    <a:lnTo>
                      <a:pt x="1400" y="2920"/>
                    </a:lnTo>
                    <a:lnTo>
                      <a:pt x="1395" y="2942"/>
                    </a:lnTo>
                    <a:lnTo>
                      <a:pt x="1389" y="2962"/>
                    </a:lnTo>
                    <a:lnTo>
                      <a:pt x="1384" y="2984"/>
                    </a:lnTo>
                    <a:lnTo>
                      <a:pt x="1378" y="3005"/>
                    </a:lnTo>
                    <a:lnTo>
                      <a:pt x="1373" y="3026"/>
                    </a:lnTo>
                    <a:lnTo>
                      <a:pt x="1366" y="3046"/>
                    </a:lnTo>
                    <a:lnTo>
                      <a:pt x="1361" y="3068"/>
                    </a:lnTo>
                    <a:lnTo>
                      <a:pt x="1355" y="3088"/>
                    </a:lnTo>
                    <a:lnTo>
                      <a:pt x="1348" y="3109"/>
                    </a:lnTo>
                    <a:lnTo>
                      <a:pt x="1342" y="3128"/>
                    </a:lnTo>
                    <a:lnTo>
                      <a:pt x="1335" y="3149"/>
                    </a:lnTo>
                    <a:lnTo>
                      <a:pt x="1328" y="3169"/>
                    </a:lnTo>
                    <a:lnTo>
                      <a:pt x="1321" y="3189"/>
                    </a:lnTo>
                    <a:lnTo>
                      <a:pt x="1314" y="3208"/>
                    </a:lnTo>
                    <a:lnTo>
                      <a:pt x="1307" y="3228"/>
                    </a:lnTo>
                    <a:lnTo>
                      <a:pt x="1300" y="3248"/>
                    </a:lnTo>
                    <a:lnTo>
                      <a:pt x="1292" y="3266"/>
                    </a:lnTo>
                    <a:lnTo>
                      <a:pt x="1285" y="3286"/>
                    </a:lnTo>
                    <a:lnTo>
                      <a:pt x="1277" y="3305"/>
                    </a:lnTo>
                    <a:lnTo>
                      <a:pt x="1268" y="3324"/>
                    </a:lnTo>
                    <a:lnTo>
                      <a:pt x="1261" y="3342"/>
                    </a:lnTo>
                    <a:lnTo>
                      <a:pt x="1253" y="3360"/>
                    </a:lnTo>
                    <a:lnTo>
                      <a:pt x="1245" y="3379"/>
                    </a:lnTo>
                    <a:lnTo>
                      <a:pt x="1237" y="3397"/>
                    </a:lnTo>
                    <a:lnTo>
                      <a:pt x="1229" y="3415"/>
                    </a:lnTo>
                    <a:lnTo>
                      <a:pt x="1220" y="3433"/>
                    </a:lnTo>
                    <a:lnTo>
                      <a:pt x="1211" y="3450"/>
                    </a:lnTo>
                    <a:lnTo>
                      <a:pt x="1202" y="3467"/>
                    </a:lnTo>
                    <a:lnTo>
                      <a:pt x="1193" y="3484"/>
                    </a:lnTo>
                    <a:lnTo>
                      <a:pt x="1184" y="3502"/>
                    </a:lnTo>
                    <a:lnTo>
                      <a:pt x="1175" y="3519"/>
                    </a:lnTo>
                    <a:lnTo>
                      <a:pt x="1166" y="3535"/>
                    </a:lnTo>
                    <a:lnTo>
                      <a:pt x="1156" y="3551"/>
                    </a:lnTo>
                    <a:lnTo>
                      <a:pt x="1147" y="3567"/>
                    </a:lnTo>
                    <a:lnTo>
                      <a:pt x="1138" y="3584"/>
                    </a:lnTo>
                    <a:lnTo>
                      <a:pt x="1128" y="3600"/>
                    </a:lnTo>
                    <a:lnTo>
                      <a:pt x="1119" y="3615"/>
                    </a:lnTo>
                    <a:lnTo>
                      <a:pt x="1108" y="3630"/>
                    </a:lnTo>
                    <a:lnTo>
                      <a:pt x="1098" y="3646"/>
                    </a:lnTo>
                    <a:lnTo>
                      <a:pt x="1088" y="3660"/>
                    </a:lnTo>
                    <a:lnTo>
                      <a:pt x="1078" y="3675"/>
                    </a:lnTo>
                    <a:lnTo>
                      <a:pt x="1068" y="3689"/>
                    </a:lnTo>
                    <a:lnTo>
                      <a:pt x="1057" y="3703"/>
                    </a:lnTo>
                    <a:lnTo>
                      <a:pt x="1047" y="3717"/>
                    </a:lnTo>
                    <a:lnTo>
                      <a:pt x="1037" y="3731"/>
                    </a:lnTo>
                    <a:lnTo>
                      <a:pt x="1026" y="3745"/>
                    </a:lnTo>
                    <a:lnTo>
                      <a:pt x="1015" y="3758"/>
                    </a:lnTo>
                    <a:lnTo>
                      <a:pt x="1004" y="3771"/>
                    </a:lnTo>
                    <a:lnTo>
                      <a:pt x="994" y="3784"/>
                    </a:lnTo>
                    <a:lnTo>
                      <a:pt x="983" y="3797"/>
                    </a:lnTo>
                    <a:lnTo>
                      <a:pt x="971" y="3809"/>
                    </a:lnTo>
                    <a:lnTo>
                      <a:pt x="960" y="3821"/>
                    </a:lnTo>
                    <a:lnTo>
                      <a:pt x="948" y="3833"/>
                    </a:lnTo>
                    <a:lnTo>
                      <a:pt x="938" y="3845"/>
                    </a:lnTo>
                    <a:lnTo>
                      <a:pt x="926" y="3856"/>
                    </a:lnTo>
                    <a:lnTo>
                      <a:pt x="914" y="3867"/>
                    </a:lnTo>
                    <a:lnTo>
                      <a:pt x="903" y="3878"/>
                    </a:lnTo>
                    <a:lnTo>
                      <a:pt x="891" y="3888"/>
                    </a:lnTo>
                    <a:lnTo>
                      <a:pt x="879" y="3899"/>
                    </a:lnTo>
                    <a:lnTo>
                      <a:pt x="866" y="3908"/>
                    </a:lnTo>
                    <a:lnTo>
                      <a:pt x="855" y="3918"/>
                    </a:lnTo>
                    <a:lnTo>
                      <a:pt x="843" y="3928"/>
                    </a:lnTo>
                    <a:lnTo>
                      <a:pt x="831" y="3936"/>
                    </a:lnTo>
                    <a:lnTo>
                      <a:pt x="818" y="3945"/>
                    </a:lnTo>
                    <a:lnTo>
                      <a:pt x="806" y="3954"/>
                    </a:lnTo>
                    <a:lnTo>
                      <a:pt x="793" y="3961"/>
                    </a:lnTo>
                    <a:lnTo>
                      <a:pt x="781" y="3970"/>
                    </a:lnTo>
                    <a:lnTo>
                      <a:pt x="768" y="3977"/>
                    </a:lnTo>
                    <a:lnTo>
                      <a:pt x="755" y="3984"/>
                    </a:lnTo>
                    <a:lnTo>
                      <a:pt x="749" y="3988"/>
                    </a:lnTo>
                    <a:lnTo>
                      <a:pt x="742" y="3991"/>
                    </a:lnTo>
                    <a:lnTo>
                      <a:pt x="736" y="3995"/>
                    </a:lnTo>
                    <a:lnTo>
                      <a:pt x="730" y="3998"/>
                    </a:lnTo>
                    <a:lnTo>
                      <a:pt x="723" y="4001"/>
                    </a:lnTo>
                    <a:lnTo>
                      <a:pt x="717" y="4004"/>
                    </a:lnTo>
                    <a:lnTo>
                      <a:pt x="710" y="4006"/>
                    </a:lnTo>
                    <a:lnTo>
                      <a:pt x="704" y="4010"/>
                    </a:lnTo>
                    <a:lnTo>
                      <a:pt x="697" y="4013"/>
                    </a:lnTo>
                    <a:lnTo>
                      <a:pt x="691" y="4015"/>
                    </a:lnTo>
                    <a:lnTo>
                      <a:pt x="684" y="4018"/>
                    </a:lnTo>
                    <a:lnTo>
                      <a:pt x="677" y="4020"/>
                    </a:lnTo>
                    <a:lnTo>
                      <a:pt x="670" y="4023"/>
                    </a:lnTo>
                    <a:lnTo>
                      <a:pt x="664" y="4025"/>
                    </a:lnTo>
                    <a:lnTo>
                      <a:pt x="657" y="4028"/>
                    </a:lnTo>
                    <a:lnTo>
                      <a:pt x="651" y="4030"/>
                    </a:lnTo>
                    <a:lnTo>
                      <a:pt x="643" y="4031"/>
                    </a:lnTo>
                    <a:lnTo>
                      <a:pt x="637" y="4033"/>
                    </a:lnTo>
                    <a:lnTo>
                      <a:pt x="630" y="4036"/>
                    </a:lnTo>
                    <a:lnTo>
                      <a:pt x="624" y="4038"/>
                    </a:lnTo>
                    <a:lnTo>
                      <a:pt x="616" y="4039"/>
                    </a:lnTo>
                    <a:lnTo>
                      <a:pt x="610" y="4041"/>
                    </a:lnTo>
                    <a:lnTo>
                      <a:pt x="602" y="4042"/>
                    </a:lnTo>
                    <a:lnTo>
                      <a:pt x="596" y="4043"/>
                    </a:lnTo>
                    <a:lnTo>
                      <a:pt x="589" y="4045"/>
                    </a:lnTo>
                    <a:lnTo>
                      <a:pt x="582" y="4046"/>
                    </a:lnTo>
                    <a:lnTo>
                      <a:pt x="575" y="4047"/>
                    </a:lnTo>
                    <a:lnTo>
                      <a:pt x="569" y="4048"/>
                    </a:lnTo>
                    <a:lnTo>
                      <a:pt x="562" y="4050"/>
                    </a:lnTo>
                    <a:lnTo>
                      <a:pt x="555" y="4051"/>
                    </a:lnTo>
                    <a:lnTo>
                      <a:pt x="547" y="4051"/>
                    </a:lnTo>
                    <a:lnTo>
                      <a:pt x="541" y="4052"/>
                    </a:lnTo>
                    <a:lnTo>
                      <a:pt x="534" y="4052"/>
                    </a:lnTo>
                    <a:lnTo>
                      <a:pt x="527" y="4052"/>
                    </a:lnTo>
                    <a:lnTo>
                      <a:pt x="520" y="4053"/>
                    </a:lnTo>
                    <a:lnTo>
                      <a:pt x="513" y="4053"/>
                    </a:lnTo>
                    <a:lnTo>
                      <a:pt x="506" y="4053"/>
                    </a:lnTo>
                    <a:lnTo>
                      <a:pt x="499" y="4053"/>
                    </a:lnTo>
                    <a:lnTo>
                      <a:pt x="491" y="4053"/>
                    </a:lnTo>
                    <a:lnTo>
                      <a:pt x="485" y="4052"/>
                    </a:lnTo>
                    <a:lnTo>
                      <a:pt x="491" y="3918"/>
                    </a:lnTo>
                    <a:lnTo>
                      <a:pt x="497" y="3919"/>
                    </a:lnTo>
                    <a:lnTo>
                      <a:pt x="501" y="3919"/>
                    </a:lnTo>
                    <a:lnTo>
                      <a:pt x="506" y="3919"/>
                    </a:lnTo>
                    <a:lnTo>
                      <a:pt x="511" y="3919"/>
                    </a:lnTo>
                    <a:lnTo>
                      <a:pt x="516" y="3919"/>
                    </a:lnTo>
                    <a:lnTo>
                      <a:pt x="520" y="3918"/>
                    </a:lnTo>
                    <a:lnTo>
                      <a:pt x="526" y="3918"/>
                    </a:lnTo>
                    <a:lnTo>
                      <a:pt x="530" y="3918"/>
                    </a:lnTo>
                    <a:lnTo>
                      <a:pt x="536" y="3918"/>
                    </a:lnTo>
                    <a:lnTo>
                      <a:pt x="541" y="3917"/>
                    </a:lnTo>
                    <a:lnTo>
                      <a:pt x="545" y="3917"/>
                    </a:lnTo>
                    <a:lnTo>
                      <a:pt x="551" y="3916"/>
                    </a:lnTo>
                    <a:lnTo>
                      <a:pt x="556" y="3915"/>
                    </a:lnTo>
                    <a:lnTo>
                      <a:pt x="560" y="3914"/>
                    </a:lnTo>
                    <a:lnTo>
                      <a:pt x="565" y="3914"/>
                    </a:lnTo>
                    <a:lnTo>
                      <a:pt x="570" y="3913"/>
                    </a:lnTo>
                    <a:lnTo>
                      <a:pt x="575" y="3911"/>
                    </a:lnTo>
                    <a:lnTo>
                      <a:pt x="581" y="3910"/>
                    </a:lnTo>
                    <a:lnTo>
                      <a:pt x="585" y="3909"/>
                    </a:lnTo>
                    <a:lnTo>
                      <a:pt x="591" y="3908"/>
                    </a:lnTo>
                    <a:lnTo>
                      <a:pt x="595" y="3906"/>
                    </a:lnTo>
                    <a:lnTo>
                      <a:pt x="600" y="3905"/>
                    </a:lnTo>
                    <a:lnTo>
                      <a:pt x="605" y="3904"/>
                    </a:lnTo>
                    <a:lnTo>
                      <a:pt x="610" y="3902"/>
                    </a:lnTo>
                    <a:lnTo>
                      <a:pt x="615" y="3900"/>
                    </a:lnTo>
                    <a:lnTo>
                      <a:pt x="621" y="3899"/>
                    </a:lnTo>
                    <a:lnTo>
                      <a:pt x="625" y="3896"/>
                    </a:lnTo>
                    <a:lnTo>
                      <a:pt x="630" y="3895"/>
                    </a:lnTo>
                    <a:lnTo>
                      <a:pt x="636" y="3893"/>
                    </a:lnTo>
                    <a:lnTo>
                      <a:pt x="640" y="3891"/>
                    </a:lnTo>
                    <a:lnTo>
                      <a:pt x="645" y="3889"/>
                    </a:lnTo>
                    <a:lnTo>
                      <a:pt x="651" y="3887"/>
                    </a:lnTo>
                    <a:lnTo>
                      <a:pt x="655" y="3884"/>
                    </a:lnTo>
                    <a:lnTo>
                      <a:pt x="661" y="3882"/>
                    </a:lnTo>
                    <a:lnTo>
                      <a:pt x="666" y="3880"/>
                    </a:lnTo>
                    <a:lnTo>
                      <a:pt x="671" y="3877"/>
                    </a:lnTo>
                    <a:lnTo>
                      <a:pt x="676" y="3875"/>
                    </a:lnTo>
                    <a:lnTo>
                      <a:pt x="681" y="3873"/>
                    </a:lnTo>
                    <a:lnTo>
                      <a:pt x="685" y="3869"/>
                    </a:lnTo>
                    <a:lnTo>
                      <a:pt x="691" y="3867"/>
                    </a:lnTo>
                    <a:lnTo>
                      <a:pt x="702" y="3861"/>
                    </a:lnTo>
                    <a:lnTo>
                      <a:pt x="711" y="3855"/>
                    </a:lnTo>
                    <a:lnTo>
                      <a:pt x="722" y="3849"/>
                    </a:lnTo>
                    <a:lnTo>
                      <a:pt x="732" y="3841"/>
                    </a:lnTo>
                    <a:lnTo>
                      <a:pt x="741" y="3835"/>
                    </a:lnTo>
                    <a:lnTo>
                      <a:pt x="752" y="3827"/>
                    </a:lnTo>
                    <a:lnTo>
                      <a:pt x="762" y="3820"/>
                    </a:lnTo>
                    <a:lnTo>
                      <a:pt x="773" y="3812"/>
                    </a:lnTo>
                    <a:lnTo>
                      <a:pt x="782" y="3805"/>
                    </a:lnTo>
                    <a:lnTo>
                      <a:pt x="792" y="3796"/>
                    </a:lnTo>
                    <a:lnTo>
                      <a:pt x="803" y="3787"/>
                    </a:lnTo>
                    <a:lnTo>
                      <a:pt x="813" y="3779"/>
                    </a:lnTo>
                    <a:lnTo>
                      <a:pt x="823" y="3769"/>
                    </a:lnTo>
                    <a:lnTo>
                      <a:pt x="833" y="3759"/>
                    </a:lnTo>
                    <a:lnTo>
                      <a:pt x="843" y="3750"/>
                    </a:lnTo>
                    <a:lnTo>
                      <a:pt x="852" y="3740"/>
                    </a:lnTo>
                    <a:lnTo>
                      <a:pt x="862" y="3729"/>
                    </a:lnTo>
                    <a:lnTo>
                      <a:pt x="873" y="3718"/>
                    </a:lnTo>
                    <a:lnTo>
                      <a:pt x="883" y="3708"/>
                    </a:lnTo>
                    <a:lnTo>
                      <a:pt x="892" y="3697"/>
                    </a:lnTo>
                    <a:lnTo>
                      <a:pt x="902" y="3685"/>
                    </a:lnTo>
                    <a:lnTo>
                      <a:pt x="912" y="3673"/>
                    </a:lnTo>
                    <a:lnTo>
                      <a:pt x="921" y="3661"/>
                    </a:lnTo>
                    <a:lnTo>
                      <a:pt x="931" y="3649"/>
                    </a:lnTo>
                    <a:lnTo>
                      <a:pt x="940" y="3637"/>
                    </a:lnTo>
                    <a:lnTo>
                      <a:pt x="949" y="3625"/>
                    </a:lnTo>
                    <a:lnTo>
                      <a:pt x="959" y="3612"/>
                    </a:lnTo>
                    <a:lnTo>
                      <a:pt x="969" y="3598"/>
                    </a:lnTo>
                    <a:lnTo>
                      <a:pt x="977" y="3585"/>
                    </a:lnTo>
                    <a:lnTo>
                      <a:pt x="987" y="3571"/>
                    </a:lnTo>
                    <a:lnTo>
                      <a:pt x="996" y="3558"/>
                    </a:lnTo>
                    <a:lnTo>
                      <a:pt x="1005" y="3544"/>
                    </a:lnTo>
                    <a:lnTo>
                      <a:pt x="1014" y="3530"/>
                    </a:lnTo>
                    <a:lnTo>
                      <a:pt x="1023" y="3515"/>
                    </a:lnTo>
                    <a:lnTo>
                      <a:pt x="1031" y="3499"/>
                    </a:lnTo>
                    <a:lnTo>
                      <a:pt x="1041" y="3484"/>
                    </a:lnTo>
                    <a:lnTo>
                      <a:pt x="1049" y="3469"/>
                    </a:lnTo>
                    <a:lnTo>
                      <a:pt x="1057" y="3454"/>
                    </a:lnTo>
                    <a:lnTo>
                      <a:pt x="1066" y="3438"/>
                    </a:lnTo>
                    <a:lnTo>
                      <a:pt x="1074" y="3423"/>
                    </a:lnTo>
                    <a:lnTo>
                      <a:pt x="1083" y="3407"/>
                    </a:lnTo>
                    <a:lnTo>
                      <a:pt x="1092" y="3390"/>
                    </a:lnTo>
                    <a:lnTo>
                      <a:pt x="1099" y="3374"/>
                    </a:lnTo>
                    <a:lnTo>
                      <a:pt x="1107" y="3357"/>
                    </a:lnTo>
                    <a:lnTo>
                      <a:pt x="1115" y="3341"/>
                    </a:lnTo>
                    <a:lnTo>
                      <a:pt x="1123" y="3324"/>
                    </a:lnTo>
                    <a:lnTo>
                      <a:pt x="1130" y="3306"/>
                    </a:lnTo>
                    <a:lnTo>
                      <a:pt x="1138" y="3289"/>
                    </a:lnTo>
                    <a:lnTo>
                      <a:pt x="1146" y="3272"/>
                    </a:lnTo>
                    <a:lnTo>
                      <a:pt x="1153" y="3253"/>
                    </a:lnTo>
                    <a:lnTo>
                      <a:pt x="1161" y="3236"/>
                    </a:lnTo>
                    <a:lnTo>
                      <a:pt x="1167" y="3218"/>
                    </a:lnTo>
                    <a:lnTo>
                      <a:pt x="1175" y="3200"/>
                    </a:lnTo>
                    <a:lnTo>
                      <a:pt x="1181" y="3181"/>
                    </a:lnTo>
                    <a:lnTo>
                      <a:pt x="1189" y="3163"/>
                    </a:lnTo>
                    <a:lnTo>
                      <a:pt x="1195" y="3145"/>
                    </a:lnTo>
                    <a:lnTo>
                      <a:pt x="1202" y="3125"/>
                    </a:lnTo>
                    <a:lnTo>
                      <a:pt x="1208" y="3107"/>
                    </a:lnTo>
                    <a:lnTo>
                      <a:pt x="1215" y="3087"/>
                    </a:lnTo>
                    <a:lnTo>
                      <a:pt x="1220" y="3068"/>
                    </a:lnTo>
                    <a:lnTo>
                      <a:pt x="1226" y="3049"/>
                    </a:lnTo>
                    <a:lnTo>
                      <a:pt x="1232" y="3029"/>
                    </a:lnTo>
                    <a:lnTo>
                      <a:pt x="1238" y="3010"/>
                    </a:lnTo>
                    <a:lnTo>
                      <a:pt x="1244" y="2989"/>
                    </a:lnTo>
                    <a:lnTo>
                      <a:pt x="1249" y="2970"/>
                    </a:lnTo>
                    <a:lnTo>
                      <a:pt x="1254" y="2949"/>
                    </a:lnTo>
                    <a:lnTo>
                      <a:pt x="1260" y="2930"/>
                    </a:lnTo>
                    <a:lnTo>
                      <a:pt x="1265" y="2909"/>
                    </a:lnTo>
                    <a:lnTo>
                      <a:pt x="1269" y="2889"/>
                    </a:lnTo>
                    <a:lnTo>
                      <a:pt x="1275" y="2868"/>
                    </a:lnTo>
                    <a:lnTo>
                      <a:pt x="1279" y="2848"/>
                    </a:lnTo>
                    <a:lnTo>
                      <a:pt x="1284" y="2827"/>
                    </a:lnTo>
                    <a:lnTo>
                      <a:pt x="1288" y="2806"/>
                    </a:lnTo>
                    <a:lnTo>
                      <a:pt x="1292" y="2785"/>
                    </a:lnTo>
                    <a:lnTo>
                      <a:pt x="1296" y="2764"/>
                    </a:lnTo>
                    <a:lnTo>
                      <a:pt x="1301" y="2743"/>
                    </a:lnTo>
                    <a:lnTo>
                      <a:pt x="1304" y="2722"/>
                    </a:lnTo>
                    <a:lnTo>
                      <a:pt x="1308" y="2700"/>
                    </a:lnTo>
                    <a:lnTo>
                      <a:pt x="1312" y="2680"/>
                    </a:lnTo>
                    <a:lnTo>
                      <a:pt x="1315" y="2658"/>
                    </a:lnTo>
                    <a:lnTo>
                      <a:pt x="1318" y="2637"/>
                    </a:lnTo>
                    <a:lnTo>
                      <a:pt x="1321" y="2615"/>
                    </a:lnTo>
                    <a:lnTo>
                      <a:pt x="1323" y="2593"/>
                    </a:lnTo>
                    <a:lnTo>
                      <a:pt x="1327" y="2571"/>
                    </a:lnTo>
                    <a:lnTo>
                      <a:pt x="1329" y="2549"/>
                    </a:lnTo>
                    <a:lnTo>
                      <a:pt x="1331" y="2528"/>
                    </a:lnTo>
                    <a:lnTo>
                      <a:pt x="1333" y="2506"/>
                    </a:lnTo>
                    <a:lnTo>
                      <a:pt x="1335" y="2483"/>
                    </a:lnTo>
                    <a:lnTo>
                      <a:pt x="1336" y="2462"/>
                    </a:lnTo>
                    <a:lnTo>
                      <a:pt x="1338" y="2439"/>
                    </a:lnTo>
                    <a:lnTo>
                      <a:pt x="1340" y="2418"/>
                    </a:lnTo>
                    <a:lnTo>
                      <a:pt x="1341" y="2395"/>
                    </a:lnTo>
                    <a:lnTo>
                      <a:pt x="1342" y="2372"/>
                    </a:lnTo>
                    <a:lnTo>
                      <a:pt x="1343" y="2351"/>
                    </a:lnTo>
                    <a:lnTo>
                      <a:pt x="1344" y="2328"/>
                    </a:lnTo>
                    <a:lnTo>
                      <a:pt x="1345" y="2305"/>
                    </a:lnTo>
                    <a:lnTo>
                      <a:pt x="1345" y="2283"/>
                    </a:lnTo>
                    <a:lnTo>
                      <a:pt x="1345" y="2261"/>
                    </a:lnTo>
                    <a:lnTo>
                      <a:pt x="1345" y="2238"/>
                    </a:lnTo>
                    <a:lnTo>
                      <a:pt x="1345" y="2216"/>
                    </a:lnTo>
                    <a:lnTo>
                      <a:pt x="1344" y="2193"/>
                    </a:lnTo>
                    <a:lnTo>
                      <a:pt x="1344" y="2171"/>
                    </a:lnTo>
                    <a:lnTo>
                      <a:pt x="1343" y="2148"/>
                    </a:lnTo>
                    <a:lnTo>
                      <a:pt x="1342" y="2125"/>
                    </a:lnTo>
                    <a:lnTo>
                      <a:pt x="1341" y="2103"/>
                    </a:lnTo>
                    <a:lnTo>
                      <a:pt x="1340" y="2080"/>
                    </a:lnTo>
                    <a:lnTo>
                      <a:pt x="1337" y="2057"/>
                    </a:lnTo>
                    <a:lnTo>
                      <a:pt x="1335" y="2036"/>
                    </a:lnTo>
                    <a:close/>
                    <a:moveTo>
                      <a:pt x="509" y="134"/>
                    </a:moveTo>
                    <a:lnTo>
                      <a:pt x="501" y="0"/>
                    </a:lnTo>
                    <a:lnTo>
                      <a:pt x="509" y="0"/>
                    </a:lnTo>
                    <a:lnTo>
                      <a:pt x="522" y="0"/>
                    </a:lnTo>
                    <a:lnTo>
                      <a:pt x="536" y="2"/>
                    </a:lnTo>
                    <a:lnTo>
                      <a:pt x="548" y="4"/>
                    </a:lnTo>
                    <a:lnTo>
                      <a:pt x="562" y="6"/>
                    </a:lnTo>
                    <a:lnTo>
                      <a:pt x="577" y="9"/>
                    </a:lnTo>
                    <a:lnTo>
                      <a:pt x="589" y="11"/>
                    </a:lnTo>
                    <a:lnTo>
                      <a:pt x="602" y="14"/>
                    </a:lnTo>
                    <a:lnTo>
                      <a:pt x="616" y="19"/>
                    </a:lnTo>
                    <a:lnTo>
                      <a:pt x="629" y="23"/>
                    </a:lnTo>
                    <a:lnTo>
                      <a:pt x="642" y="26"/>
                    </a:lnTo>
                    <a:lnTo>
                      <a:pt x="655" y="32"/>
                    </a:lnTo>
                    <a:lnTo>
                      <a:pt x="668" y="37"/>
                    </a:lnTo>
                    <a:lnTo>
                      <a:pt x="680" y="41"/>
                    </a:lnTo>
                    <a:lnTo>
                      <a:pt x="693" y="48"/>
                    </a:lnTo>
                    <a:lnTo>
                      <a:pt x="705" y="53"/>
                    </a:lnTo>
                    <a:lnTo>
                      <a:pt x="718" y="60"/>
                    </a:lnTo>
                    <a:lnTo>
                      <a:pt x="730" y="66"/>
                    </a:lnTo>
                    <a:lnTo>
                      <a:pt x="741" y="74"/>
                    </a:lnTo>
                    <a:lnTo>
                      <a:pt x="753" y="81"/>
                    </a:lnTo>
                    <a:lnTo>
                      <a:pt x="765" y="89"/>
                    </a:lnTo>
                    <a:lnTo>
                      <a:pt x="777" y="96"/>
                    </a:lnTo>
                    <a:lnTo>
                      <a:pt x="788" y="104"/>
                    </a:lnTo>
                    <a:lnTo>
                      <a:pt x="800" y="113"/>
                    </a:lnTo>
                    <a:lnTo>
                      <a:pt x="810" y="121"/>
                    </a:lnTo>
                    <a:lnTo>
                      <a:pt x="822" y="131"/>
                    </a:lnTo>
                    <a:lnTo>
                      <a:pt x="833" y="139"/>
                    </a:lnTo>
                    <a:lnTo>
                      <a:pt x="844" y="149"/>
                    </a:lnTo>
                    <a:lnTo>
                      <a:pt x="855" y="159"/>
                    </a:lnTo>
                    <a:lnTo>
                      <a:pt x="865" y="170"/>
                    </a:lnTo>
                    <a:lnTo>
                      <a:pt x="876" y="179"/>
                    </a:lnTo>
                    <a:lnTo>
                      <a:pt x="886" y="190"/>
                    </a:lnTo>
                    <a:lnTo>
                      <a:pt x="897" y="201"/>
                    </a:lnTo>
                    <a:lnTo>
                      <a:pt x="907" y="213"/>
                    </a:lnTo>
                    <a:lnTo>
                      <a:pt x="917" y="224"/>
                    </a:lnTo>
                    <a:lnTo>
                      <a:pt x="927" y="234"/>
                    </a:lnTo>
                    <a:lnTo>
                      <a:pt x="936" y="246"/>
                    </a:lnTo>
                    <a:lnTo>
                      <a:pt x="946" y="259"/>
                    </a:lnTo>
                    <a:lnTo>
                      <a:pt x="956" y="271"/>
                    </a:lnTo>
                    <a:lnTo>
                      <a:pt x="966" y="284"/>
                    </a:lnTo>
                    <a:lnTo>
                      <a:pt x="975" y="296"/>
                    </a:lnTo>
                    <a:lnTo>
                      <a:pt x="985" y="310"/>
                    </a:lnTo>
                    <a:lnTo>
                      <a:pt x="995" y="323"/>
                    </a:lnTo>
                    <a:lnTo>
                      <a:pt x="1003" y="336"/>
                    </a:lnTo>
                    <a:lnTo>
                      <a:pt x="1013" y="350"/>
                    </a:lnTo>
                    <a:lnTo>
                      <a:pt x="1022" y="363"/>
                    </a:lnTo>
                    <a:lnTo>
                      <a:pt x="1030" y="377"/>
                    </a:lnTo>
                    <a:lnTo>
                      <a:pt x="1039" y="392"/>
                    </a:lnTo>
                    <a:lnTo>
                      <a:pt x="1047" y="406"/>
                    </a:lnTo>
                    <a:lnTo>
                      <a:pt x="1056" y="421"/>
                    </a:lnTo>
                    <a:lnTo>
                      <a:pt x="1065" y="435"/>
                    </a:lnTo>
                    <a:lnTo>
                      <a:pt x="1073" y="450"/>
                    </a:lnTo>
                    <a:lnTo>
                      <a:pt x="1082" y="465"/>
                    </a:lnTo>
                    <a:lnTo>
                      <a:pt x="1091" y="481"/>
                    </a:lnTo>
                    <a:lnTo>
                      <a:pt x="1098" y="497"/>
                    </a:lnTo>
                    <a:lnTo>
                      <a:pt x="1107" y="513"/>
                    </a:lnTo>
                    <a:lnTo>
                      <a:pt x="1114" y="529"/>
                    </a:lnTo>
                    <a:lnTo>
                      <a:pt x="1122" y="545"/>
                    </a:lnTo>
                    <a:lnTo>
                      <a:pt x="1130" y="561"/>
                    </a:lnTo>
                    <a:lnTo>
                      <a:pt x="1138" y="577"/>
                    </a:lnTo>
                    <a:lnTo>
                      <a:pt x="1146" y="595"/>
                    </a:lnTo>
                    <a:lnTo>
                      <a:pt x="1153" y="612"/>
                    </a:lnTo>
                    <a:lnTo>
                      <a:pt x="1161" y="628"/>
                    </a:lnTo>
                    <a:lnTo>
                      <a:pt x="1168" y="645"/>
                    </a:lnTo>
                    <a:lnTo>
                      <a:pt x="1175" y="663"/>
                    </a:lnTo>
                    <a:lnTo>
                      <a:pt x="1182" y="681"/>
                    </a:lnTo>
                    <a:lnTo>
                      <a:pt x="1190" y="698"/>
                    </a:lnTo>
                    <a:lnTo>
                      <a:pt x="1196" y="717"/>
                    </a:lnTo>
                    <a:lnTo>
                      <a:pt x="1204" y="735"/>
                    </a:lnTo>
                    <a:lnTo>
                      <a:pt x="1210" y="753"/>
                    </a:lnTo>
                    <a:lnTo>
                      <a:pt x="1217" y="772"/>
                    </a:lnTo>
                    <a:lnTo>
                      <a:pt x="1223" y="790"/>
                    </a:lnTo>
                    <a:lnTo>
                      <a:pt x="1231" y="808"/>
                    </a:lnTo>
                    <a:lnTo>
                      <a:pt x="1237" y="828"/>
                    </a:lnTo>
                    <a:lnTo>
                      <a:pt x="1244" y="846"/>
                    </a:lnTo>
                    <a:lnTo>
                      <a:pt x="1250" y="865"/>
                    </a:lnTo>
                    <a:lnTo>
                      <a:pt x="1255" y="885"/>
                    </a:lnTo>
                    <a:lnTo>
                      <a:pt x="1262" y="904"/>
                    </a:lnTo>
                    <a:lnTo>
                      <a:pt x="1268" y="924"/>
                    </a:lnTo>
                    <a:lnTo>
                      <a:pt x="1274" y="943"/>
                    </a:lnTo>
                    <a:lnTo>
                      <a:pt x="1280" y="964"/>
                    </a:lnTo>
                    <a:lnTo>
                      <a:pt x="1286" y="983"/>
                    </a:lnTo>
                    <a:lnTo>
                      <a:pt x="1292" y="1003"/>
                    </a:lnTo>
                    <a:lnTo>
                      <a:pt x="1298" y="1024"/>
                    </a:lnTo>
                    <a:lnTo>
                      <a:pt x="1303" y="1044"/>
                    </a:lnTo>
                    <a:lnTo>
                      <a:pt x="1308" y="1065"/>
                    </a:lnTo>
                    <a:lnTo>
                      <a:pt x="1314" y="1085"/>
                    </a:lnTo>
                    <a:lnTo>
                      <a:pt x="1319" y="1106"/>
                    </a:lnTo>
                    <a:lnTo>
                      <a:pt x="1324" y="1126"/>
                    </a:lnTo>
                    <a:lnTo>
                      <a:pt x="1330" y="1147"/>
                    </a:lnTo>
                    <a:lnTo>
                      <a:pt x="1335" y="1168"/>
                    </a:lnTo>
                    <a:lnTo>
                      <a:pt x="1341" y="1189"/>
                    </a:lnTo>
                    <a:lnTo>
                      <a:pt x="1345" y="1211"/>
                    </a:lnTo>
                    <a:lnTo>
                      <a:pt x="1350" y="1232"/>
                    </a:lnTo>
                    <a:lnTo>
                      <a:pt x="1355" y="1254"/>
                    </a:lnTo>
                    <a:lnTo>
                      <a:pt x="1360" y="1275"/>
                    </a:lnTo>
                    <a:lnTo>
                      <a:pt x="1364" y="1297"/>
                    </a:lnTo>
                    <a:lnTo>
                      <a:pt x="1373" y="1340"/>
                    </a:lnTo>
                    <a:lnTo>
                      <a:pt x="1382" y="1384"/>
                    </a:lnTo>
                    <a:lnTo>
                      <a:pt x="1386" y="1406"/>
                    </a:lnTo>
                    <a:lnTo>
                      <a:pt x="1390" y="1428"/>
                    </a:lnTo>
                    <a:lnTo>
                      <a:pt x="1395" y="1451"/>
                    </a:lnTo>
                    <a:lnTo>
                      <a:pt x="1399" y="1473"/>
                    </a:lnTo>
                    <a:lnTo>
                      <a:pt x="1406" y="1518"/>
                    </a:lnTo>
                    <a:lnTo>
                      <a:pt x="1413" y="1563"/>
                    </a:lnTo>
                    <a:lnTo>
                      <a:pt x="1420" y="1609"/>
                    </a:lnTo>
                    <a:lnTo>
                      <a:pt x="1427" y="1654"/>
                    </a:lnTo>
                    <a:lnTo>
                      <a:pt x="1433" y="1699"/>
                    </a:lnTo>
                    <a:lnTo>
                      <a:pt x="1440" y="1746"/>
                    </a:lnTo>
                    <a:lnTo>
                      <a:pt x="1445" y="1792"/>
                    </a:lnTo>
                    <a:lnTo>
                      <a:pt x="1451" y="1838"/>
                    </a:lnTo>
                    <a:lnTo>
                      <a:pt x="1456" y="1885"/>
                    </a:lnTo>
                    <a:lnTo>
                      <a:pt x="1460" y="1931"/>
                    </a:lnTo>
                    <a:lnTo>
                      <a:pt x="1465" y="1977"/>
                    </a:lnTo>
                    <a:lnTo>
                      <a:pt x="1469" y="2024"/>
                    </a:lnTo>
                    <a:lnTo>
                      <a:pt x="1335" y="2036"/>
                    </a:lnTo>
                    <a:lnTo>
                      <a:pt x="1332" y="1989"/>
                    </a:lnTo>
                    <a:lnTo>
                      <a:pt x="1328" y="1944"/>
                    </a:lnTo>
                    <a:lnTo>
                      <a:pt x="1322" y="1899"/>
                    </a:lnTo>
                    <a:lnTo>
                      <a:pt x="1318" y="1852"/>
                    </a:lnTo>
                    <a:lnTo>
                      <a:pt x="1313" y="1807"/>
                    </a:lnTo>
                    <a:lnTo>
                      <a:pt x="1307" y="1763"/>
                    </a:lnTo>
                    <a:lnTo>
                      <a:pt x="1301" y="1718"/>
                    </a:lnTo>
                    <a:lnTo>
                      <a:pt x="1294" y="1672"/>
                    </a:lnTo>
                    <a:lnTo>
                      <a:pt x="1288" y="1628"/>
                    </a:lnTo>
                    <a:lnTo>
                      <a:pt x="1281" y="1584"/>
                    </a:lnTo>
                    <a:lnTo>
                      <a:pt x="1274" y="1540"/>
                    </a:lnTo>
                    <a:lnTo>
                      <a:pt x="1266" y="1495"/>
                    </a:lnTo>
                    <a:lnTo>
                      <a:pt x="1263" y="1474"/>
                    </a:lnTo>
                    <a:lnTo>
                      <a:pt x="1259" y="1452"/>
                    </a:lnTo>
                    <a:lnTo>
                      <a:pt x="1254" y="1431"/>
                    </a:lnTo>
                    <a:lnTo>
                      <a:pt x="1250" y="1410"/>
                    </a:lnTo>
                    <a:lnTo>
                      <a:pt x="1241" y="1367"/>
                    </a:lnTo>
                    <a:lnTo>
                      <a:pt x="1233" y="1324"/>
                    </a:lnTo>
                    <a:lnTo>
                      <a:pt x="1229" y="1303"/>
                    </a:lnTo>
                    <a:lnTo>
                      <a:pt x="1224" y="1283"/>
                    </a:lnTo>
                    <a:lnTo>
                      <a:pt x="1219" y="1261"/>
                    </a:lnTo>
                    <a:lnTo>
                      <a:pt x="1215" y="1241"/>
                    </a:lnTo>
                    <a:lnTo>
                      <a:pt x="1209" y="1220"/>
                    </a:lnTo>
                    <a:lnTo>
                      <a:pt x="1205" y="1200"/>
                    </a:lnTo>
                    <a:lnTo>
                      <a:pt x="1199" y="1179"/>
                    </a:lnTo>
                    <a:lnTo>
                      <a:pt x="1195" y="1159"/>
                    </a:lnTo>
                    <a:lnTo>
                      <a:pt x="1190" y="1139"/>
                    </a:lnTo>
                    <a:lnTo>
                      <a:pt x="1184" y="1119"/>
                    </a:lnTo>
                    <a:lnTo>
                      <a:pt x="1179" y="1098"/>
                    </a:lnTo>
                    <a:lnTo>
                      <a:pt x="1174" y="1079"/>
                    </a:lnTo>
                    <a:lnTo>
                      <a:pt x="1168" y="1060"/>
                    </a:lnTo>
                    <a:lnTo>
                      <a:pt x="1163" y="1040"/>
                    </a:lnTo>
                    <a:lnTo>
                      <a:pt x="1157" y="1021"/>
                    </a:lnTo>
                    <a:lnTo>
                      <a:pt x="1152" y="1001"/>
                    </a:lnTo>
                    <a:lnTo>
                      <a:pt x="1147" y="982"/>
                    </a:lnTo>
                    <a:lnTo>
                      <a:pt x="1140" y="964"/>
                    </a:lnTo>
                    <a:lnTo>
                      <a:pt x="1135" y="944"/>
                    </a:lnTo>
                    <a:lnTo>
                      <a:pt x="1128" y="926"/>
                    </a:lnTo>
                    <a:lnTo>
                      <a:pt x="1122" y="907"/>
                    </a:lnTo>
                    <a:lnTo>
                      <a:pt x="1116" y="889"/>
                    </a:lnTo>
                    <a:lnTo>
                      <a:pt x="1110" y="871"/>
                    </a:lnTo>
                    <a:lnTo>
                      <a:pt x="1104" y="852"/>
                    </a:lnTo>
                    <a:lnTo>
                      <a:pt x="1098" y="835"/>
                    </a:lnTo>
                    <a:lnTo>
                      <a:pt x="1092" y="817"/>
                    </a:lnTo>
                    <a:lnTo>
                      <a:pt x="1084" y="800"/>
                    </a:lnTo>
                    <a:lnTo>
                      <a:pt x="1078" y="782"/>
                    </a:lnTo>
                    <a:lnTo>
                      <a:pt x="1071" y="765"/>
                    </a:lnTo>
                    <a:lnTo>
                      <a:pt x="1065" y="748"/>
                    </a:lnTo>
                    <a:lnTo>
                      <a:pt x="1058" y="731"/>
                    </a:lnTo>
                    <a:lnTo>
                      <a:pt x="1052" y="714"/>
                    </a:lnTo>
                    <a:lnTo>
                      <a:pt x="1044" y="698"/>
                    </a:lnTo>
                    <a:lnTo>
                      <a:pt x="1038" y="682"/>
                    </a:lnTo>
                    <a:lnTo>
                      <a:pt x="1030" y="666"/>
                    </a:lnTo>
                    <a:lnTo>
                      <a:pt x="1024" y="650"/>
                    </a:lnTo>
                    <a:lnTo>
                      <a:pt x="1016" y="633"/>
                    </a:lnTo>
                    <a:lnTo>
                      <a:pt x="1009" y="618"/>
                    </a:lnTo>
                    <a:lnTo>
                      <a:pt x="1001" y="603"/>
                    </a:lnTo>
                    <a:lnTo>
                      <a:pt x="995" y="588"/>
                    </a:lnTo>
                    <a:lnTo>
                      <a:pt x="987" y="573"/>
                    </a:lnTo>
                    <a:lnTo>
                      <a:pt x="980" y="558"/>
                    </a:lnTo>
                    <a:lnTo>
                      <a:pt x="972" y="544"/>
                    </a:lnTo>
                    <a:lnTo>
                      <a:pt x="964" y="530"/>
                    </a:lnTo>
                    <a:lnTo>
                      <a:pt x="957" y="516"/>
                    </a:lnTo>
                    <a:lnTo>
                      <a:pt x="948" y="502"/>
                    </a:lnTo>
                    <a:lnTo>
                      <a:pt x="941" y="488"/>
                    </a:lnTo>
                    <a:lnTo>
                      <a:pt x="933" y="475"/>
                    </a:lnTo>
                    <a:lnTo>
                      <a:pt x="925" y="461"/>
                    </a:lnTo>
                    <a:lnTo>
                      <a:pt x="917" y="448"/>
                    </a:lnTo>
                    <a:lnTo>
                      <a:pt x="908" y="436"/>
                    </a:lnTo>
                    <a:lnTo>
                      <a:pt x="901" y="423"/>
                    </a:lnTo>
                    <a:lnTo>
                      <a:pt x="892" y="411"/>
                    </a:lnTo>
                    <a:lnTo>
                      <a:pt x="885" y="399"/>
                    </a:lnTo>
                    <a:lnTo>
                      <a:pt x="876" y="388"/>
                    </a:lnTo>
                    <a:lnTo>
                      <a:pt x="867" y="376"/>
                    </a:lnTo>
                    <a:lnTo>
                      <a:pt x="860" y="365"/>
                    </a:lnTo>
                    <a:lnTo>
                      <a:pt x="851" y="353"/>
                    </a:lnTo>
                    <a:lnTo>
                      <a:pt x="843" y="342"/>
                    </a:lnTo>
                    <a:lnTo>
                      <a:pt x="834" y="333"/>
                    </a:lnTo>
                    <a:lnTo>
                      <a:pt x="825" y="322"/>
                    </a:lnTo>
                    <a:lnTo>
                      <a:pt x="817" y="312"/>
                    </a:lnTo>
                    <a:lnTo>
                      <a:pt x="808" y="302"/>
                    </a:lnTo>
                    <a:lnTo>
                      <a:pt x="800" y="293"/>
                    </a:lnTo>
                    <a:lnTo>
                      <a:pt x="790" y="284"/>
                    </a:lnTo>
                    <a:lnTo>
                      <a:pt x="781" y="274"/>
                    </a:lnTo>
                    <a:lnTo>
                      <a:pt x="773" y="266"/>
                    </a:lnTo>
                    <a:lnTo>
                      <a:pt x="764" y="257"/>
                    </a:lnTo>
                    <a:lnTo>
                      <a:pt x="754" y="250"/>
                    </a:lnTo>
                    <a:lnTo>
                      <a:pt x="746" y="242"/>
                    </a:lnTo>
                    <a:lnTo>
                      <a:pt x="737" y="234"/>
                    </a:lnTo>
                    <a:lnTo>
                      <a:pt x="727" y="227"/>
                    </a:lnTo>
                    <a:lnTo>
                      <a:pt x="719" y="219"/>
                    </a:lnTo>
                    <a:lnTo>
                      <a:pt x="709" y="213"/>
                    </a:lnTo>
                    <a:lnTo>
                      <a:pt x="700" y="206"/>
                    </a:lnTo>
                    <a:lnTo>
                      <a:pt x="691" y="200"/>
                    </a:lnTo>
                    <a:lnTo>
                      <a:pt x="682" y="194"/>
                    </a:lnTo>
                    <a:lnTo>
                      <a:pt x="672" y="188"/>
                    </a:lnTo>
                    <a:lnTo>
                      <a:pt x="664" y="183"/>
                    </a:lnTo>
                    <a:lnTo>
                      <a:pt x="654" y="178"/>
                    </a:lnTo>
                    <a:lnTo>
                      <a:pt x="645" y="174"/>
                    </a:lnTo>
                    <a:lnTo>
                      <a:pt x="636" y="169"/>
                    </a:lnTo>
                    <a:lnTo>
                      <a:pt x="626" y="164"/>
                    </a:lnTo>
                    <a:lnTo>
                      <a:pt x="616" y="160"/>
                    </a:lnTo>
                    <a:lnTo>
                      <a:pt x="608" y="157"/>
                    </a:lnTo>
                    <a:lnTo>
                      <a:pt x="598" y="154"/>
                    </a:lnTo>
                    <a:lnTo>
                      <a:pt x="588" y="150"/>
                    </a:lnTo>
                    <a:lnTo>
                      <a:pt x="579" y="147"/>
                    </a:lnTo>
                    <a:lnTo>
                      <a:pt x="570" y="145"/>
                    </a:lnTo>
                    <a:lnTo>
                      <a:pt x="559" y="143"/>
                    </a:lnTo>
                    <a:lnTo>
                      <a:pt x="550" y="139"/>
                    </a:lnTo>
                    <a:lnTo>
                      <a:pt x="540" y="138"/>
                    </a:lnTo>
                    <a:lnTo>
                      <a:pt x="530" y="136"/>
                    </a:lnTo>
                    <a:lnTo>
                      <a:pt x="520" y="135"/>
                    </a:lnTo>
                    <a:lnTo>
                      <a:pt x="511" y="134"/>
                    </a:lnTo>
                    <a:lnTo>
                      <a:pt x="501" y="134"/>
                    </a:lnTo>
                    <a:lnTo>
                      <a:pt x="509" y="134"/>
                    </a:lnTo>
                    <a:close/>
                    <a:moveTo>
                      <a:pt x="118" y="825"/>
                    </a:moveTo>
                    <a:lnTo>
                      <a:pt x="70" y="700"/>
                    </a:lnTo>
                    <a:lnTo>
                      <a:pt x="65" y="704"/>
                    </a:lnTo>
                    <a:lnTo>
                      <a:pt x="57" y="708"/>
                    </a:lnTo>
                    <a:lnTo>
                      <a:pt x="53" y="711"/>
                    </a:lnTo>
                    <a:lnTo>
                      <a:pt x="51" y="714"/>
                    </a:lnTo>
                    <a:lnTo>
                      <a:pt x="47" y="718"/>
                    </a:lnTo>
                    <a:lnTo>
                      <a:pt x="46" y="720"/>
                    </a:lnTo>
                    <a:lnTo>
                      <a:pt x="45" y="721"/>
                    </a:lnTo>
                    <a:lnTo>
                      <a:pt x="44" y="722"/>
                    </a:lnTo>
                    <a:lnTo>
                      <a:pt x="44" y="723"/>
                    </a:lnTo>
                    <a:lnTo>
                      <a:pt x="44" y="722"/>
                    </a:lnTo>
                    <a:lnTo>
                      <a:pt x="45" y="721"/>
                    </a:lnTo>
                    <a:lnTo>
                      <a:pt x="45" y="721"/>
                    </a:lnTo>
                    <a:lnTo>
                      <a:pt x="46" y="717"/>
                    </a:lnTo>
                    <a:lnTo>
                      <a:pt x="47" y="711"/>
                    </a:lnTo>
                    <a:lnTo>
                      <a:pt x="48" y="706"/>
                    </a:lnTo>
                    <a:lnTo>
                      <a:pt x="51" y="698"/>
                    </a:lnTo>
                    <a:lnTo>
                      <a:pt x="52" y="691"/>
                    </a:lnTo>
                    <a:lnTo>
                      <a:pt x="54" y="681"/>
                    </a:lnTo>
                    <a:lnTo>
                      <a:pt x="56" y="662"/>
                    </a:lnTo>
                    <a:lnTo>
                      <a:pt x="59" y="638"/>
                    </a:lnTo>
                    <a:lnTo>
                      <a:pt x="62" y="613"/>
                    </a:lnTo>
                    <a:lnTo>
                      <a:pt x="67" y="586"/>
                    </a:lnTo>
                    <a:lnTo>
                      <a:pt x="68" y="572"/>
                    </a:lnTo>
                    <a:lnTo>
                      <a:pt x="70" y="558"/>
                    </a:lnTo>
                    <a:lnTo>
                      <a:pt x="72" y="543"/>
                    </a:lnTo>
                    <a:lnTo>
                      <a:pt x="75" y="528"/>
                    </a:lnTo>
                    <a:lnTo>
                      <a:pt x="78" y="513"/>
                    </a:lnTo>
                    <a:lnTo>
                      <a:pt x="80" y="497"/>
                    </a:lnTo>
                    <a:lnTo>
                      <a:pt x="83" y="480"/>
                    </a:lnTo>
                    <a:lnTo>
                      <a:pt x="86" y="464"/>
                    </a:lnTo>
                    <a:lnTo>
                      <a:pt x="87" y="457"/>
                    </a:lnTo>
                    <a:lnTo>
                      <a:pt x="89" y="448"/>
                    </a:lnTo>
                    <a:lnTo>
                      <a:pt x="90" y="439"/>
                    </a:lnTo>
                    <a:lnTo>
                      <a:pt x="93" y="432"/>
                    </a:lnTo>
                    <a:lnTo>
                      <a:pt x="97" y="415"/>
                    </a:lnTo>
                    <a:lnTo>
                      <a:pt x="100" y="398"/>
                    </a:lnTo>
                    <a:lnTo>
                      <a:pt x="104" y="381"/>
                    </a:lnTo>
                    <a:lnTo>
                      <a:pt x="110" y="365"/>
                    </a:lnTo>
                    <a:lnTo>
                      <a:pt x="112" y="356"/>
                    </a:lnTo>
                    <a:lnTo>
                      <a:pt x="114" y="348"/>
                    </a:lnTo>
                    <a:lnTo>
                      <a:pt x="117" y="339"/>
                    </a:lnTo>
                    <a:lnTo>
                      <a:pt x="120" y="330"/>
                    </a:lnTo>
                    <a:lnTo>
                      <a:pt x="123" y="323"/>
                    </a:lnTo>
                    <a:lnTo>
                      <a:pt x="126" y="314"/>
                    </a:lnTo>
                    <a:lnTo>
                      <a:pt x="129" y="306"/>
                    </a:lnTo>
                    <a:lnTo>
                      <a:pt x="131" y="297"/>
                    </a:lnTo>
                    <a:lnTo>
                      <a:pt x="135" y="289"/>
                    </a:lnTo>
                    <a:lnTo>
                      <a:pt x="139" y="281"/>
                    </a:lnTo>
                    <a:lnTo>
                      <a:pt x="142" y="272"/>
                    </a:lnTo>
                    <a:lnTo>
                      <a:pt x="145" y="264"/>
                    </a:lnTo>
                    <a:lnTo>
                      <a:pt x="150" y="256"/>
                    </a:lnTo>
                    <a:lnTo>
                      <a:pt x="153" y="247"/>
                    </a:lnTo>
                    <a:lnTo>
                      <a:pt x="157" y="240"/>
                    </a:lnTo>
                    <a:lnTo>
                      <a:pt x="160" y="232"/>
                    </a:lnTo>
                    <a:lnTo>
                      <a:pt x="165" y="224"/>
                    </a:lnTo>
                    <a:lnTo>
                      <a:pt x="169" y="215"/>
                    </a:lnTo>
                    <a:lnTo>
                      <a:pt x="175" y="207"/>
                    </a:lnTo>
                    <a:lnTo>
                      <a:pt x="179" y="200"/>
                    </a:lnTo>
                    <a:lnTo>
                      <a:pt x="183" y="192"/>
                    </a:lnTo>
                    <a:lnTo>
                      <a:pt x="189" y="184"/>
                    </a:lnTo>
                    <a:lnTo>
                      <a:pt x="193" y="176"/>
                    </a:lnTo>
                    <a:lnTo>
                      <a:pt x="198" y="169"/>
                    </a:lnTo>
                    <a:lnTo>
                      <a:pt x="204" y="161"/>
                    </a:lnTo>
                    <a:lnTo>
                      <a:pt x="209" y="154"/>
                    </a:lnTo>
                    <a:lnTo>
                      <a:pt x="214" y="146"/>
                    </a:lnTo>
                    <a:lnTo>
                      <a:pt x="221" y="139"/>
                    </a:lnTo>
                    <a:lnTo>
                      <a:pt x="226" y="132"/>
                    </a:lnTo>
                    <a:lnTo>
                      <a:pt x="233" y="125"/>
                    </a:lnTo>
                    <a:lnTo>
                      <a:pt x="239" y="119"/>
                    </a:lnTo>
                    <a:lnTo>
                      <a:pt x="246" y="111"/>
                    </a:lnTo>
                    <a:lnTo>
                      <a:pt x="252" y="105"/>
                    </a:lnTo>
                    <a:lnTo>
                      <a:pt x="259" y="98"/>
                    </a:lnTo>
                    <a:lnTo>
                      <a:pt x="266" y="92"/>
                    </a:lnTo>
                    <a:lnTo>
                      <a:pt x="274" y="86"/>
                    </a:lnTo>
                    <a:lnTo>
                      <a:pt x="281" y="80"/>
                    </a:lnTo>
                    <a:lnTo>
                      <a:pt x="289" y="75"/>
                    </a:lnTo>
                    <a:lnTo>
                      <a:pt x="296" y="68"/>
                    </a:lnTo>
                    <a:lnTo>
                      <a:pt x="305" y="63"/>
                    </a:lnTo>
                    <a:lnTo>
                      <a:pt x="312" y="58"/>
                    </a:lnTo>
                    <a:lnTo>
                      <a:pt x="320" y="53"/>
                    </a:lnTo>
                    <a:lnTo>
                      <a:pt x="330" y="48"/>
                    </a:lnTo>
                    <a:lnTo>
                      <a:pt x="338" y="43"/>
                    </a:lnTo>
                    <a:lnTo>
                      <a:pt x="347" y="38"/>
                    </a:lnTo>
                    <a:lnTo>
                      <a:pt x="356" y="34"/>
                    </a:lnTo>
                    <a:lnTo>
                      <a:pt x="365" y="31"/>
                    </a:lnTo>
                    <a:lnTo>
                      <a:pt x="375" y="26"/>
                    </a:lnTo>
                    <a:lnTo>
                      <a:pt x="385" y="23"/>
                    </a:lnTo>
                    <a:lnTo>
                      <a:pt x="394" y="20"/>
                    </a:lnTo>
                    <a:lnTo>
                      <a:pt x="404" y="17"/>
                    </a:lnTo>
                    <a:lnTo>
                      <a:pt x="414" y="13"/>
                    </a:lnTo>
                    <a:lnTo>
                      <a:pt x="425" y="11"/>
                    </a:lnTo>
                    <a:lnTo>
                      <a:pt x="435" y="9"/>
                    </a:lnTo>
                    <a:lnTo>
                      <a:pt x="445" y="7"/>
                    </a:lnTo>
                    <a:lnTo>
                      <a:pt x="456" y="5"/>
                    </a:lnTo>
                    <a:lnTo>
                      <a:pt x="467" y="4"/>
                    </a:lnTo>
                    <a:lnTo>
                      <a:pt x="478" y="1"/>
                    </a:lnTo>
                    <a:lnTo>
                      <a:pt x="489" y="0"/>
                    </a:lnTo>
                    <a:lnTo>
                      <a:pt x="501" y="0"/>
                    </a:lnTo>
                    <a:lnTo>
                      <a:pt x="509" y="134"/>
                    </a:lnTo>
                    <a:lnTo>
                      <a:pt x="500" y="134"/>
                    </a:lnTo>
                    <a:lnTo>
                      <a:pt x="492" y="135"/>
                    </a:lnTo>
                    <a:lnTo>
                      <a:pt x="484" y="136"/>
                    </a:lnTo>
                    <a:lnTo>
                      <a:pt x="477" y="137"/>
                    </a:lnTo>
                    <a:lnTo>
                      <a:pt x="470" y="138"/>
                    </a:lnTo>
                    <a:lnTo>
                      <a:pt x="462" y="139"/>
                    </a:lnTo>
                    <a:lnTo>
                      <a:pt x="456" y="142"/>
                    </a:lnTo>
                    <a:lnTo>
                      <a:pt x="448" y="143"/>
                    </a:lnTo>
                    <a:lnTo>
                      <a:pt x="442" y="145"/>
                    </a:lnTo>
                    <a:lnTo>
                      <a:pt x="435" y="147"/>
                    </a:lnTo>
                    <a:lnTo>
                      <a:pt x="429" y="149"/>
                    </a:lnTo>
                    <a:lnTo>
                      <a:pt x="423" y="151"/>
                    </a:lnTo>
                    <a:lnTo>
                      <a:pt x="417" y="154"/>
                    </a:lnTo>
                    <a:lnTo>
                      <a:pt x="412" y="157"/>
                    </a:lnTo>
                    <a:lnTo>
                      <a:pt x="405" y="159"/>
                    </a:lnTo>
                    <a:lnTo>
                      <a:pt x="400" y="162"/>
                    </a:lnTo>
                    <a:lnTo>
                      <a:pt x="394" y="165"/>
                    </a:lnTo>
                    <a:lnTo>
                      <a:pt x="389" y="168"/>
                    </a:lnTo>
                    <a:lnTo>
                      <a:pt x="384" y="171"/>
                    </a:lnTo>
                    <a:lnTo>
                      <a:pt x="378" y="175"/>
                    </a:lnTo>
                    <a:lnTo>
                      <a:pt x="374" y="178"/>
                    </a:lnTo>
                    <a:lnTo>
                      <a:pt x="368" y="182"/>
                    </a:lnTo>
                    <a:lnTo>
                      <a:pt x="364" y="186"/>
                    </a:lnTo>
                    <a:lnTo>
                      <a:pt x="359" y="189"/>
                    </a:lnTo>
                    <a:lnTo>
                      <a:pt x="354" y="193"/>
                    </a:lnTo>
                    <a:lnTo>
                      <a:pt x="350" y="198"/>
                    </a:lnTo>
                    <a:lnTo>
                      <a:pt x="345" y="202"/>
                    </a:lnTo>
                    <a:lnTo>
                      <a:pt x="340" y="206"/>
                    </a:lnTo>
                    <a:lnTo>
                      <a:pt x="336" y="211"/>
                    </a:lnTo>
                    <a:lnTo>
                      <a:pt x="332" y="215"/>
                    </a:lnTo>
                    <a:lnTo>
                      <a:pt x="328" y="220"/>
                    </a:lnTo>
                    <a:lnTo>
                      <a:pt x="324" y="225"/>
                    </a:lnTo>
                    <a:lnTo>
                      <a:pt x="320" y="230"/>
                    </a:lnTo>
                    <a:lnTo>
                      <a:pt x="316" y="234"/>
                    </a:lnTo>
                    <a:lnTo>
                      <a:pt x="312" y="240"/>
                    </a:lnTo>
                    <a:lnTo>
                      <a:pt x="308" y="245"/>
                    </a:lnTo>
                    <a:lnTo>
                      <a:pt x="304" y="251"/>
                    </a:lnTo>
                    <a:lnTo>
                      <a:pt x="301" y="256"/>
                    </a:lnTo>
                    <a:lnTo>
                      <a:pt x="297" y="262"/>
                    </a:lnTo>
                    <a:lnTo>
                      <a:pt x="294" y="268"/>
                    </a:lnTo>
                    <a:lnTo>
                      <a:pt x="290" y="274"/>
                    </a:lnTo>
                    <a:lnTo>
                      <a:pt x="287" y="280"/>
                    </a:lnTo>
                    <a:lnTo>
                      <a:pt x="283" y="286"/>
                    </a:lnTo>
                    <a:lnTo>
                      <a:pt x="280" y="292"/>
                    </a:lnTo>
                    <a:lnTo>
                      <a:pt x="277" y="299"/>
                    </a:lnTo>
                    <a:lnTo>
                      <a:pt x="274" y="305"/>
                    </a:lnTo>
                    <a:lnTo>
                      <a:pt x="272" y="311"/>
                    </a:lnTo>
                    <a:lnTo>
                      <a:pt x="268" y="319"/>
                    </a:lnTo>
                    <a:lnTo>
                      <a:pt x="265" y="325"/>
                    </a:lnTo>
                    <a:lnTo>
                      <a:pt x="263" y="331"/>
                    </a:lnTo>
                    <a:lnTo>
                      <a:pt x="260" y="338"/>
                    </a:lnTo>
                    <a:lnTo>
                      <a:pt x="257" y="345"/>
                    </a:lnTo>
                    <a:lnTo>
                      <a:pt x="254" y="352"/>
                    </a:lnTo>
                    <a:lnTo>
                      <a:pt x="252" y="358"/>
                    </a:lnTo>
                    <a:lnTo>
                      <a:pt x="250" y="366"/>
                    </a:lnTo>
                    <a:lnTo>
                      <a:pt x="248" y="372"/>
                    </a:lnTo>
                    <a:lnTo>
                      <a:pt x="245" y="380"/>
                    </a:lnTo>
                    <a:lnTo>
                      <a:pt x="242" y="388"/>
                    </a:lnTo>
                    <a:lnTo>
                      <a:pt x="240" y="394"/>
                    </a:lnTo>
                    <a:lnTo>
                      <a:pt x="238" y="402"/>
                    </a:lnTo>
                    <a:lnTo>
                      <a:pt x="235" y="417"/>
                    </a:lnTo>
                    <a:lnTo>
                      <a:pt x="231" y="431"/>
                    </a:lnTo>
                    <a:lnTo>
                      <a:pt x="227" y="446"/>
                    </a:lnTo>
                    <a:lnTo>
                      <a:pt x="223" y="461"/>
                    </a:lnTo>
                    <a:lnTo>
                      <a:pt x="222" y="468"/>
                    </a:lnTo>
                    <a:lnTo>
                      <a:pt x="220" y="475"/>
                    </a:lnTo>
                    <a:lnTo>
                      <a:pt x="219" y="482"/>
                    </a:lnTo>
                    <a:lnTo>
                      <a:pt x="218" y="490"/>
                    </a:lnTo>
                    <a:lnTo>
                      <a:pt x="214" y="505"/>
                    </a:lnTo>
                    <a:lnTo>
                      <a:pt x="212" y="519"/>
                    </a:lnTo>
                    <a:lnTo>
                      <a:pt x="209" y="534"/>
                    </a:lnTo>
                    <a:lnTo>
                      <a:pt x="207" y="548"/>
                    </a:lnTo>
                    <a:lnTo>
                      <a:pt x="205" y="563"/>
                    </a:lnTo>
                    <a:lnTo>
                      <a:pt x="203" y="576"/>
                    </a:lnTo>
                    <a:lnTo>
                      <a:pt x="200" y="590"/>
                    </a:lnTo>
                    <a:lnTo>
                      <a:pt x="199" y="604"/>
                    </a:lnTo>
                    <a:lnTo>
                      <a:pt x="195" y="631"/>
                    </a:lnTo>
                    <a:lnTo>
                      <a:pt x="192" y="656"/>
                    </a:lnTo>
                    <a:lnTo>
                      <a:pt x="189" y="680"/>
                    </a:lnTo>
                    <a:lnTo>
                      <a:pt x="185" y="701"/>
                    </a:lnTo>
                    <a:lnTo>
                      <a:pt x="184" y="712"/>
                    </a:lnTo>
                    <a:lnTo>
                      <a:pt x="182" y="723"/>
                    </a:lnTo>
                    <a:lnTo>
                      <a:pt x="180" y="733"/>
                    </a:lnTo>
                    <a:lnTo>
                      <a:pt x="178" y="742"/>
                    </a:lnTo>
                    <a:lnTo>
                      <a:pt x="176" y="752"/>
                    </a:lnTo>
                    <a:lnTo>
                      <a:pt x="172" y="761"/>
                    </a:lnTo>
                    <a:lnTo>
                      <a:pt x="170" y="766"/>
                    </a:lnTo>
                    <a:lnTo>
                      <a:pt x="169" y="772"/>
                    </a:lnTo>
                    <a:lnTo>
                      <a:pt x="167" y="776"/>
                    </a:lnTo>
                    <a:lnTo>
                      <a:pt x="165" y="780"/>
                    </a:lnTo>
                    <a:lnTo>
                      <a:pt x="162" y="786"/>
                    </a:lnTo>
                    <a:lnTo>
                      <a:pt x="158" y="791"/>
                    </a:lnTo>
                    <a:lnTo>
                      <a:pt x="155" y="797"/>
                    </a:lnTo>
                    <a:lnTo>
                      <a:pt x="150" y="804"/>
                    </a:lnTo>
                    <a:lnTo>
                      <a:pt x="144" y="809"/>
                    </a:lnTo>
                    <a:lnTo>
                      <a:pt x="138" y="815"/>
                    </a:lnTo>
                    <a:lnTo>
                      <a:pt x="127" y="821"/>
                    </a:lnTo>
                    <a:lnTo>
                      <a:pt x="118" y="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3" name="Freeform 683"/>
              <p:cNvSpPr>
                <a:spLocks noEditPoints="1"/>
              </p:cNvSpPr>
              <p:nvPr/>
            </p:nvSpPr>
            <p:spPr bwMode="auto">
              <a:xfrm>
                <a:off x="3501" y="2106"/>
                <a:ext cx="165" cy="450"/>
              </a:xfrm>
              <a:custGeom>
                <a:avLst/>
                <a:gdLst/>
                <a:ahLst/>
                <a:cxnLst>
                  <a:cxn ang="0">
                    <a:pos x="348" y="4051"/>
                  </a:cxn>
                  <a:cxn ang="0">
                    <a:pos x="220" y="4034"/>
                  </a:cxn>
                  <a:cxn ang="0">
                    <a:pos x="106" y="3990"/>
                  </a:cxn>
                  <a:cxn ang="0">
                    <a:pos x="53" y="3948"/>
                  </a:cxn>
                  <a:cxn ang="0">
                    <a:pos x="155" y="3860"/>
                  </a:cxn>
                  <a:cxn ang="0">
                    <a:pos x="187" y="3882"/>
                  </a:cxn>
                  <a:cxn ang="0">
                    <a:pos x="270" y="3908"/>
                  </a:cxn>
                  <a:cxn ang="0">
                    <a:pos x="396" y="3919"/>
                  </a:cxn>
                  <a:cxn ang="0">
                    <a:pos x="1488" y="2096"/>
                  </a:cxn>
                  <a:cxn ang="0">
                    <a:pos x="1488" y="2425"/>
                  </a:cxn>
                  <a:cxn ang="0">
                    <a:pos x="1450" y="2744"/>
                  </a:cxn>
                  <a:cxn ang="0">
                    <a:pos x="1380" y="3046"/>
                  </a:cxn>
                  <a:cxn ang="0">
                    <a:pos x="1283" y="3323"/>
                  </a:cxn>
                  <a:cxn ang="0">
                    <a:pos x="1161" y="3567"/>
                  </a:cxn>
                  <a:cxn ang="0">
                    <a:pos x="1018" y="3771"/>
                  </a:cxn>
                  <a:cxn ang="0">
                    <a:pos x="856" y="3927"/>
                  </a:cxn>
                  <a:cxn ang="0">
                    <a:pos x="724" y="4006"/>
                  </a:cxn>
                  <a:cxn ang="0">
                    <a:pos x="630" y="4038"/>
                  </a:cxn>
                  <a:cxn ang="0">
                    <a:pos x="534" y="4052"/>
                  </a:cxn>
                  <a:cxn ang="0">
                    <a:pos x="545" y="3917"/>
                  </a:cxn>
                  <a:cxn ang="0">
                    <a:pos x="614" y="3905"/>
                  </a:cxn>
                  <a:cxn ang="0">
                    <a:pos x="685" y="3876"/>
                  </a:cxn>
                  <a:cxn ang="0">
                    <a:pos x="807" y="3796"/>
                  </a:cxn>
                  <a:cxn ang="0">
                    <a:pos x="945" y="3649"/>
                  </a:cxn>
                  <a:cxn ang="0">
                    <a:pos x="1072" y="3454"/>
                  </a:cxn>
                  <a:cxn ang="0">
                    <a:pos x="1181" y="3217"/>
                  </a:cxn>
                  <a:cxn ang="0">
                    <a:pos x="1268" y="2949"/>
                  </a:cxn>
                  <a:cxn ang="0">
                    <a:pos x="1328" y="2658"/>
                  </a:cxn>
                  <a:cxn ang="0">
                    <a:pos x="1357" y="2350"/>
                  </a:cxn>
                  <a:cxn ang="0">
                    <a:pos x="1350" y="2035"/>
                  </a:cxn>
                  <a:cxn ang="0">
                    <a:pos x="669" y="31"/>
                  </a:cxn>
                  <a:cxn ang="0">
                    <a:pos x="836" y="130"/>
                  </a:cxn>
                  <a:cxn ang="0">
                    <a:pos x="979" y="284"/>
                  </a:cxn>
                  <a:cxn ang="0">
                    <a:pos x="1104" y="481"/>
                  </a:cxn>
                  <a:cxn ang="0">
                    <a:pos x="1210" y="716"/>
                  </a:cxn>
                  <a:cxn ang="0">
                    <a:pos x="1299" y="983"/>
                  </a:cxn>
                  <a:cxn ang="0">
                    <a:pos x="1374" y="1275"/>
                  </a:cxn>
                  <a:cxn ang="0">
                    <a:pos x="1459" y="1791"/>
                  </a:cxn>
                  <a:cxn ang="0">
                    <a:pos x="1308" y="1672"/>
                  </a:cxn>
                  <a:cxn ang="0">
                    <a:pos x="1228" y="1240"/>
                  </a:cxn>
                  <a:cxn ang="0">
                    <a:pos x="1154" y="963"/>
                  </a:cxn>
                  <a:cxn ang="0">
                    <a:pos x="1065" y="714"/>
                  </a:cxn>
                  <a:cxn ang="0">
                    <a:pos x="962" y="501"/>
                  </a:cxn>
                  <a:cxn ang="0">
                    <a:pos x="848" y="332"/>
                  </a:cxn>
                  <a:cxn ang="0">
                    <a:pos x="724" y="212"/>
                  </a:cxn>
                  <a:cxn ang="0">
                    <a:pos x="592" y="147"/>
                  </a:cxn>
                  <a:cxn ang="0">
                    <a:pos x="4" y="747"/>
                  </a:cxn>
                  <a:cxn ang="0">
                    <a:pos x="36" y="553"/>
                  </a:cxn>
                  <a:cxn ang="0">
                    <a:pos x="87" y="393"/>
                  </a:cxn>
                  <a:cxn ang="0">
                    <a:pos x="144" y="271"/>
                  </a:cxn>
                  <a:cxn ang="0">
                    <a:pos x="225" y="158"/>
                  </a:cxn>
                  <a:cxn ang="0">
                    <a:pos x="335" y="66"/>
                  </a:cxn>
                  <a:cxn ang="0">
                    <a:pos x="474" y="6"/>
                  </a:cxn>
                  <a:cxn ang="0">
                    <a:pos x="452" y="154"/>
                  </a:cxn>
                  <a:cxn ang="0">
                    <a:pos x="363" y="210"/>
                  </a:cxn>
                  <a:cxn ang="0">
                    <a:pos x="290" y="290"/>
                  </a:cxn>
                  <a:cxn ang="0">
                    <a:pos x="234" y="388"/>
                  </a:cxn>
                  <a:cxn ang="0">
                    <a:pos x="192" y="494"/>
                  </a:cxn>
                  <a:cxn ang="0">
                    <a:pos x="148" y="679"/>
                  </a:cxn>
                </a:cxnLst>
                <a:rect l="0" t="0" r="r" b="b"/>
                <a:pathLst>
                  <a:path w="1492" h="4052">
                    <a:moveTo>
                      <a:pt x="505" y="3917"/>
                    </a:moveTo>
                    <a:lnTo>
                      <a:pt x="499" y="4052"/>
                    </a:lnTo>
                    <a:lnTo>
                      <a:pt x="499" y="4052"/>
                    </a:lnTo>
                    <a:lnTo>
                      <a:pt x="494" y="4051"/>
                    </a:lnTo>
                    <a:lnTo>
                      <a:pt x="488" y="4052"/>
                    </a:lnTo>
                    <a:lnTo>
                      <a:pt x="479" y="4051"/>
                    </a:lnTo>
                    <a:lnTo>
                      <a:pt x="469" y="4051"/>
                    </a:lnTo>
                    <a:lnTo>
                      <a:pt x="447" y="4052"/>
                    </a:lnTo>
                    <a:lnTo>
                      <a:pt x="422" y="4052"/>
                    </a:lnTo>
                    <a:lnTo>
                      <a:pt x="409" y="4052"/>
                    </a:lnTo>
                    <a:lnTo>
                      <a:pt x="394" y="4052"/>
                    </a:lnTo>
                    <a:lnTo>
                      <a:pt x="379" y="4052"/>
                    </a:lnTo>
                    <a:lnTo>
                      <a:pt x="364" y="4051"/>
                    </a:lnTo>
                    <a:lnTo>
                      <a:pt x="348" y="4051"/>
                    </a:lnTo>
                    <a:lnTo>
                      <a:pt x="331" y="4050"/>
                    </a:lnTo>
                    <a:lnTo>
                      <a:pt x="323" y="4049"/>
                    </a:lnTo>
                    <a:lnTo>
                      <a:pt x="314" y="4048"/>
                    </a:lnTo>
                    <a:lnTo>
                      <a:pt x="307" y="4048"/>
                    </a:lnTo>
                    <a:lnTo>
                      <a:pt x="298" y="4047"/>
                    </a:lnTo>
                    <a:lnTo>
                      <a:pt x="289" y="4046"/>
                    </a:lnTo>
                    <a:lnTo>
                      <a:pt x="281" y="4045"/>
                    </a:lnTo>
                    <a:lnTo>
                      <a:pt x="272" y="4044"/>
                    </a:lnTo>
                    <a:lnTo>
                      <a:pt x="263" y="4043"/>
                    </a:lnTo>
                    <a:lnTo>
                      <a:pt x="256" y="4040"/>
                    </a:lnTo>
                    <a:lnTo>
                      <a:pt x="246" y="4039"/>
                    </a:lnTo>
                    <a:lnTo>
                      <a:pt x="238" y="4038"/>
                    </a:lnTo>
                    <a:lnTo>
                      <a:pt x="229" y="4036"/>
                    </a:lnTo>
                    <a:lnTo>
                      <a:pt x="220" y="4034"/>
                    </a:lnTo>
                    <a:lnTo>
                      <a:pt x="212" y="4032"/>
                    </a:lnTo>
                    <a:lnTo>
                      <a:pt x="203" y="4030"/>
                    </a:lnTo>
                    <a:lnTo>
                      <a:pt x="194" y="4027"/>
                    </a:lnTo>
                    <a:lnTo>
                      <a:pt x="186" y="4024"/>
                    </a:lnTo>
                    <a:lnTo>
                      <a:pt x="177" y="4022"/>
                    </a:lnTo>
                    <a:lnTo>
                      <a:pt x="169" y="4019"/>
                    </a:lnTo>
                    <a:lnTo>
                      <a:pt x="160" y="4016"/>
                    </a:lnTo>
                    <a:lnTo>
                      <a:pt x="151" y="4012"/>
                    </a:lnTo>
                    <a:lnTo>
                      <a:pt x="143" y="4009"/>
                    </a:lnTo>
                    <a:lnTo>
                      <a:pt x="134" y="4005"/>
                    </a:lnTo>
                    <a:lnTo>
                      <a:pt x="127" y="4002"/>
                    </a:lnTo>
                    <a:lnTo>
                      <a:pt x="118" y="3997"/>
                    </a:lnTo>
                    <a:lnTo>
                      <a:pt x="110" y="3993"/>
                    </a:lnTo>
                    <a:lnTo>
                      <a:pt x="106" y="3990"/>
                    </a:lnTo>
                    <a:lnTo>
                      <a:pt x="102" y="3988"/>
                    </a:lnTo>
                    <a:lnTo>
                      <a:pt x="97" y="3984"/>
                    </a:lnTo>
                    <a:lnTo>
                      <a:pt x="94" y="3982"/>
                    </a:lnTo>
                    <a:lnTo>
                      <a:pt x="91" y="3980"/>
                    </a:lnTo>
                    <a:lnTo>
                      <a:pt x="87" y="3977"/>
                    </a:lnTo>
                    <a:lnTo>
                      <a:pt x="82" y="3974"/>
                    </a:lnTo>
                    <a:lnTo>
                      <a:pt x="79" y="3971"/>
                    </a:lnTo>
                    <a:lnTo>
                      <a:pt x="76" y="3968"/>
                    </a:lnTo>
                    <a:lnTo>
                      <a:pt x="72" y="3965"/>
                    </a:lnTo>
                    <a:lnTo>
                      <a:pt x="67" y="3962"/>
                    </a:lnTo>
                    <a:lnTo>
                      <a:pt x="64" y="3958"/>
                    </a:lnTo>
                    <a:lnTo>
                      <a:pt x="61" y="3956"/>
                    </a:lnTo>
                    <a:lnTo>
                      <a:pt x="57" y="3952"/>
                    </a:lnTo>
                    <a:lnTo>
                      <a:pt x="53" y="3948"/>
                    </a:lnTo>
                    <a:lnTo>
                      <a:pt x="50" y="3944"/>
                    </a:lnTo>
                    <a:lnTo>
                      <a:pt x="47" y="3941"/>
                    </a:lnTo>
                    <a:lnTo>
                      <a:pt x="44" y="3937"/>
                    </a:lnTo>
                    <a:lnTo>
                      <a:pt x="40" y="3933"/>
                    </a:lnTo>
                    <a:lnTo>
                      <a:pt x="38" y="3929"/>
                    </a:lnTo>
                    <a:lnTo>
                      <a:pt x="144" y="3847"/>
                    </a:lnTo>
                    <a:lnTo>
                      <a:pt x="145" y="3850"/>
                    </a:lnTo>
                    <a:lnTo>
                      <a:pt x="147" y="3852"/>
                    </a:lnTo>
                    <a:lnTo>
                      <a:pt x="148" y="3853"/>
                    </a:lnTo>
                    <a:lnTo>
                      <a:pt x="149" y="3854"/>
                    </a:lnTo>
                    <a:lnTo>
                      <a:pt x="150" y="3856"/>
                    </a:lnTo>
                    <a:lnTo>
                      <a:pt x="152" y="3857"/>
                    </a:lnTo>
                    <a:lnTo>
                      <a:pt x="152" y="3858"/>
                    </a:lnTo>
                    <a:lnTo>
                      <a:pt x="155" y="3860"/>
                    </a:lnTo>
                    <a:lnTo>
                      <a:pt x="157" y="3862"/>
                    </a:lnTo>
                    <a:lnTo>
                      <a:pt x="158" y="3862"/>
                    </a:lnTo>
                    <a:lnTo>
                      <a:pt x="159" y="3864"/>
                    </a:lnTo>
                    <a:lnTo>
                      <a:pt x="162" y="3866"/>
                    </a:lnTo>
                    <a:lnTo>
                      <a:pt x="164" y="3868"/>
                    </a:lnTo>
                    <a:lnTo>
                      <a:pt x="165" y="3869"/>
                    </a:lnTo>
                    <a:lnTo>
                      <a:pt x="166" y="3869"/>
                    </a:lnTo>
                    <a:lnTo>
                      <a:pt x="170" y="3871"/>
                    </a:lnTo>
                    <a:lnTo>
                      <a:pt x="172" y="3873"/>
                    </a:lnTo>
                    <a:lnTo>
                      <a:pt x="173" y="3874"/>
                    </a:lnTo>
                    <a:lnTo>
                      <a:pt x="175" y="3875"/>
                    </a:lnTo>
                    <a:lnTo>
                      <a:pt x="177" y="3876"/>
                    </a:lnTo>
                    <a:lnTo>
                      <a:pt x="182" y="3879"/>
                    </a:lnTo>
                    <a:lnTo>
                      <a:pt x="187" y="3882"/>
                    </a:lnTo>
                    <a:lnTo>
                      <a:pt x="191" y="3884"/>
                    </a:lnTo>
                    <a:lnTo>
                      <a:pt x="197" y="3886"/>
                    </a:lnTo>
                    <a:lnTo>
                      <a:pt x="202" y="3888"/>
                    </a:lnTo>
                    <a:lnTo>
                      <a:pt x="207" y="3891"/>
                    </a:lnTo>
                    <a:lnTo>
                      <a:pt x="214" y="3893"/>
                    </a:lnTo>
                    <a:lnTo>
                      <a:pt x="219" y="3895"/>
                    </a:lnTo>
                    <a:lnTo>
                      <a:pt x="225" y="3897"/>
                    </a:lnTo>
                    <a:lnTo>
                      <a:pt x="231" y="3899"/>
                    </a:lnTo>
                    <a:lnTo>
                      <a:pt x="238" y="3900"/>
                    </a:lnTo>
                    <a:lnTo>
                      <a:pt x="244" y="3902"/>
                    </a:lnTo>
                    <a:lnTo>
                      <a:pt x="251" y="3903"/>
                    </a:lnTo>
                    <a:lnTo>
                      <a:pt x="257" y="3905"/>
                    </a:lnTo>
                    <a:lnTo>
                      <a:pt x="263" y="3907"/>
                    </a:lnTo>
                    <a:lnTo>
                      <a:pt x="270" y="3908"/>
                    </a:lnTo>
                    <a:lnTo>
                      <a:pt x="276" y="3909"/>
                    </a:lnTo>
                    <a:lnTo>
                      <a:pt x="284" y="3910"/>
                    </a:lnTo>
                    <a:lnTo>
                      <a:pt x="291" y="3911"/>
                    </a:lnTo>
                    <a:lnTo>
                      <a:pt x="298" y="3912"/>
                    </a:lnTo>
                    <a:lnTo>
                      <a:pt x="304" y="3913"/>
                    </a:lnTo>
                    <a:lnTo>
                      <a:pt x="312" y="3913"/>
                    </a:lnTo>
                    <a:lnTo>
                      <a:pt x="319" y="3914"/>
                    </a:lnTo>
                    <a:lnTo>
                      <a:pt x="327" y="3915"/>
                    </a:lnTo>
                    <a:lnTo>
                      <a:pt x="333" y="3915"/>
                    </a:lnTo>
                    <a:lnTo>
                      <a:pt x="340" y="3916"/>
                    </a:lnTo>
                    <a:lnTo>
                      <a:pt x="355" y="3916"/>
                    </a:lnTo>
                    <a:lnTo>
                      <a:pt x="368" y="3917"/>
                    </a:lnTo>
                    <a:lnTo>
                      <a:pt x="382" y="3919"/>
                    </a:lnTo>
                    <a:lnTo>
                      <a:pt x="396" y="3919"/>
                    </a:lnTo>
                    <a:lnTo>
                      <a:pt x="409" y="3919"/>
                    </a:lnTo>
                    <a:lnTo>
                      <a:pt x="422" y="3919"/>
                    </a:lnTo>
                    <a:lnTo>
                      <a:pt x="446" y="3919"/>
                    </a:lnTo>
                    <a:lnTo>
                      <a:pt x="468" y="3917"/>
                    </a:lnTo>
                    <a:lnTo>
                      <a:pt x="478" y="3917"/>
                    </a:lnTo>
                    <a:lnTo>
                      <a:pt x="488" y="3917"/>
                    </a:lnTo>
                    <a:lnTo>
                      <a:pt x="496" y="3917"/>
                    </a:lnTo>
                    <a:lnTo>
                      <a:pt x="505" y="3917"/>
                    </a:lnTo>
                    <a:lnTo>
                      <a:pt x="505" y="3917"/>
                    </a:lnTo>
                    <a:close/>
                    <a:moveTo>
                      <a:pt x="1350" y="2035"/>
                    </a:moveTo>
                    <a:lnTo>
                      <a:pt x="1483" y="2023"/>
                    </a:lnTo>
                    <a:lnTo>
                      <a:pt x="1485" y="2048"/>
                    </a:lnTo>
                    <a:lnTo>
                      <a:pt x="1487" y="2072"/>
                    </a:lnTo>
                    <a:lnTo>
                      <a:pt x="1488" y="2096"/>
                    </a:lnTo>
                    <a:lnTo>
                      <a:pt x="1489" y="2118"/>
                    </a:lnTo>
                    <a:lnTo>
                      <a:pt x="1490" y="2142"/>
                    </a:lnTo>
                    <a:lnTo>
                      <a:pt x="1491" y="2166"/>
                    </a:lnTo>
                    <a:lnTo>
                      <a:pt x="1492" y="2190"/>
                    </a:lnTo>
                    <a:lnTo>
                      <a:pt x="1492" y="2213"/>
                    </a:lnTo>
                    <a:lnTo>
                      <a:pt x="1492" y="2237"/>
                    </a:lnTo>
                    <a:lnTo>
                      <a:pt x="1492" y="2261"/>
                    </a:lnTo>
                    <a:lnTo>
                      <a:pt x="1492" y="2284"/>
                    </a:lnTo>
                    <a:lnTo>
                      <a:pt x="1492" y="2307"/>
                    </a:lnTo>
                    <a:lnTo>
                      <a:pt x="1491" y="2331"/>
                    </a:lnTo>
                    <a:lnTo>
                      <a:pt x="1491" y="2355"/>
                    </a:lnTo>
                    <a:lnTo>
                      <a:pt x="1490" y="2378"/>
                    </a:lnTo>
                    <a:lnTo>
                      <a:pt x="1489" y="2401"/>
                    </a:lnTo>
                    <a:lnTo>
                      <a:pt x="1488" y="2425"/>
                    </a:lnTo>
                    <a:lnTo>
                      <a:pt x="1486" y="2447"/>
                    </a:lnTo>
                    <a:lnTo>
                      <a:pt x="1485" y="2471"/>
                    </a:lnTo>
                    <a:lnTo>
                      <a:pt x="1482" y="2494"/>
                    </a:lnTo>
                    <a:lnTo>
                      <a:pt x="1480" y="2517"/>
                    </a:lnTo>
                    <a:lnTo>
                      <a:pt x="1478" y="2540"/>
                    </a:lnTo>
                    <a:lnTo>
                      <a:pt x="1476" y="2563"/>
                    </a:lnTo>
                    <a:lnTo>
                      <a:pt x="1473" y="2586"/>
                    </a:lnTo>
                    <a:lnTo>
                      <a:pt x="1471" y="2609"/>
                    </a:lnTo>
                    <a:lnTo>
                      <a:pt x="1467" y="2632"/>
                    </a:lnTo>
                    <a:lnTo>
                      <a:pt x="1464" y="2654"/>
                    </a:lnTo>
                    <a:lnTo>
                      <a:pt x="1461" y="2677"/>
                    </a:lnTo>
                    <a:lnTo>
                      <a:pt x="1458" y="2700"/>
                    </a:lnTo>
                    <a:lnTo>
                      <a:pt x="1453" y="2721"/>
                    </a:lnTo>
                    <a:lnTo>
                      <a:pt x="1450" y="2744"/>
                    </a:lnTo>
                    <a:lnTo>
                      <a:pt x="1446" y="2767"/>
                    </a:lnTo>
                    <a:lnTo>
                      <a:pt x="1441" y="2788"/>
                    </a:lnTo>
                    <a:lnTo>
                      <a:pt x="1438" y="2811"/>
                    </a:lnTo>
                    <a:lnTo>
                      <a:pt x="1433" y="2832"/>
                    </a:lnTo>
                    <a:lnTo>
                      <a:pt x="1428" y="2854"/>
                    </a:lnTo>
                    <a:lnTo>
                      <a:pt x="1424" y="2877"/>
                    </a:lnTo>
                    <a:lnTo>
                      <a:pt x="1419" y="2898"/>
                    </a:lnTo>
                    <a:lnTo>
                      <a:pt x="1413" y="2920"/>
                    </a:lnTo>
                    <a:lnTo>
                      <a:pt x="1409" y="2941"/>
                    </a:lnTo>
                    <a:lnTo>
                      <a:pt x="1403" y="2962"/>
                    </a:lnTo>
                    <a:lnTo>
                      <a:pt x="1397" y="2983"/>
                    </a:lnTo>
                    <a:lnTo>
                      <a:pt x="1392" y="3005"/>
                    </a:lnTo>
                    <a:lnTo>
                      <a:pt x="1386" y="3025"/>
                    </a:lnTo>
                    <a:lnTo>
                      <a:pt x="1380" y="3046"/>
                    </a:lnTo>
                    <a:lnTo>
                      <a:pt x="1375" y="3068"/>
                    </a:lnTo>
                    <a:lnTo>
                      <a:pt x="1368" y="3088"/>
                    </a:lnTo>
                    <a:lnTo>
                      <a:pt x="1362" y="3109"/>
                    </a:lnTo>
                    <a:lnTo>
                      <a:pt x="1355" y="3128"/>
                    </a:lnTo>
                    <a:lnTo>
                      <a:pt x="1349" y="3148"/>
                    </a:lnTo>
                    <a:lnTo>
                      <a:pt x="1342" y="3169"/>
                    </a:lnTo>
                    <a:lnTo>
                      <a:pt x="1335" y="3188"/>
                    </a:lnTo>
                    <a:lnTo>
                      <a:pt x="1327" y="3208"/>
                    </a:lnTo>
                    <a:lnTo>
                      <a:pt x="1321" y="3228"/>
                    </a:lnTo>
                    <a:lnTo>
                      <a:pt x="1313" y="3248"/>
                    </a:lnTo>
                    <a:lnTo>
                      <a:pt x="1306" y="3266"/>
                    </a:lnTo>
                    <a:lnTo>
                      <a:pt x="1298" y="3285"/>
                    </a:lnTo>
                    <a:lnTo>
                      <a:pt x="1291" y="3305"/>
                    </a:lnTo>
                    <a:lnTo>
                      <a:pt x="1283" y="3323"/>
                    </a:lnTo>
                    <a:lnTo>
                      <a:pt x="1274" y="3341"/>
                    </a:lnTo>
                    <a:lnTo>
                      <a:pt x="1267" y="3360"/>
                    </a:lnTo>
                    <a:lnTo>
                      <a:pt x="1258" y="3378"/>
                    </a:lnTo>
                    <a:lnTo>
                      <a:pt x="1251" y="3396"/>
                    </a:lnTo>
                    <a:lnTo>
                      <a:pt x="1242" y="3415"/>
                    </a:lnTo>
                    <a:lnTo>
                      <a:pt x="1233" y="3432"/>
                    </a:lnTo>
                    <a:lnTo>
                      <a:pt x="1225" y="3449"/>
                    </a:lnTo>
                    <a:lnTo>
                      <a:pt x="1216" y="3467"/>
                    </a:lnTo>
                    <a:lnTo>
                      <a:pt x="1206" y="3484"/>
                    </a:lnTo>
                    <a:lnTo>
                      <a:pt x="1198" y="3501"/>
                    </a:lnTo>
                    <a:lnTo>
                      <a:pt x="1189" y="3518"/>
                    </a:lnTo>
                    <a:lnTo>
                      <a:pt x="1180" y="3535"/>
                    </a:lnTo>
                    <a:lnTo>
                      <a:pt x="1170" y="3551"/>
                    </a:lnTo>
                    <a:lnTo>
                      <a:pt x="1161" y="3567"/>
                    </a:lnTo>
                    <a:lnTo>
                      <a:pt x="1152" y="3583"/>
                    </a:lnTo>
                    <a:lnTo>
                      <a:pt x="1142" y="3599"/>
                    </a:lnTo>
                    <a:lnTo>
                      <a:pt x="1132" y="3614"/>
                    </a:lnTo>
                    <a:lnTo>
                      <a:pt x="1122" y="3629"/>
                    </a:lnTo>
                    <a:lnTo>
                      <a:pt x="1113" y="3646"/>
                    </a:lnTo>
                    <a:lnTo>
                      <a:pt x="1102" y="3660"/>
                    </a:lnTo>
                    <a:lnTo>
                      <a:pt x="1092" y="3675"/>
                    </a:lnTo>
                    <a:lnTo>
                      <a:pt x="1081" y="3689"/>
                    </a:lnTo>
                    <a:lnTo>
                      <a:pt x="1072" y="3703"/>
                    </a:lnTo>
                    <a:lnTo>
                      <a:pt x="1061" y="3718"/>
                    </a:lnTo>
                    <a:lnTo>
                      <a:pt x="1050" y="3731"/>
                    </a:lnTo>
                    <a:lnTo>
                      <a:pt x="1039" y="3745"/>
                    </a:lnTo>
                    <a:lnTo>
                      <a:pt x="1029" y="3758"/>
                    </a:lnTo>
                    <a:lnTo>
                      <a:pt x="1018" y="3771"/>
                    </a:lnTo>
                    <a:lnTo>
                      <a:pt x="1007" y="3784"/>
                    </a:lnTo>
                    <a:lnTo>
                      <a:pt x="996" y="3797"/>
                    </a:lnTo>
                    <a:lnTo>
                      <a:pt x="984" y="3809"/>
                    </a:lnTo>
                    <a:lnTo>
                      <a:pt x="974" y="3820"/>
                    </a:lnTo>
                    <a:lnTo>
                      <a:pt x="963" y="3832"/>
                    </a:lnTo>
                    <a:lnTo>
                      <a:pt x="951" y="3844"/>
                    </a:lnTo>
                    <a:lnTo>
                      <a:pt x="939" y="3856"/>
                    </a:lnTo>
                    <a:lnTo>
                      <a:pt x="927" y="3867"/>
                    </a:lnTo>
                    <a:lnTo>
                      <a:pt x="917" y="3878"/>
                    </a:lnTo>
                    <a:lnTo>
                      <a:pt x="905" y="3887"/>
                    </a:lnTo>
                    <a:lnTo>
                      <a:pt x="893" y="3898"/>
                    </a:lnTo>
                    <a:lnTo>
                      <a:pt x="881" y="3908"/>
                    </a:lnTo>
                    <a:lnTo>
                      <a:pt x="869" y="3917"/>
                    </a:lnTo>
                    <a:lnTo>
                      <a:pt x="856" y="3927"/>
                    </a:lnTo>
                    <a:lnTo>
                      <a:pt x="844" y="3936"/>
                    </a:lnTo>
                    <a:lnTo>
                      <a:pt x="832" y="3944"/>
                    </a:lnTo>
                    <a:lnTo>
                      <a:pt x="820" y="3953"/>
                    </a:lnTo>
                    <a:lnTo>
                      <a:pt x="807" y="3961"/>
                    </a:lnTo>
                    <a:lnTo>
                      <a:pt x="795" y="3969"/>
                    </a:lnTo>
                    <a:lnTo>
                      <a:pt x="782" y="3977"/>
                    </a:lnTo>
                    <a:lnTo>
                      <a:pt x="770" y="3983"/>
                    </a:lnTo>
                    <a:lnTo>
                      <a:pt x="762" y="3988"/>
                    </a:lnTo>
                    <a:lnTo>
                      <a:pt x="756" y="3991"/>
                    </a:lnTo>
                    <a:lnTo>
                      <a:pt x="750" y="3994"/>
                    </a:lnTo>
                    <a:lnTo>
                      <a:pt x="743" y="3997"/>
                    </a:lnTo>
                    <a:lnTo>
                      <a:pt x="737" y="4001"/>
                    </a:lnTo>
                    <a:lnTo>
                      <a:pt x="730" y="4004"/>
                    </a:lnTo>
                    <a:lnTo>
                      <a:pt x="724" y="4006"/>
                    </a:lnTo>
                    <a:lnTo>
                      <a:pt x="717" y="4009"/>
                    </a:lnTo>
                    <a:lnTo>
                      <a:pt x="711" y="4012"/>
                    </a:lnTo>
                    <a:lnTo>
                      <a:pt x="704" y="4015"/>
                    </a:lnTo>
                    <a:lnTo>
                      <a:pt x="698" y="4018"/>
                    </a:lnTo>
                    <a:lnTo>
                      <a:pt x="691" y="4020"/>
                    </a:lnTo>
                    <a:lnTo>
                      <a:pt x="684" y="4022"/>
                    </a:lnTo>
                    <a:lnTo>
                      <a:pt x="677" y="4024"/>
                    </a:lnTo>
                    <a:lnTo>
                      <a:pt x="671" y="4027"/>
                    </a:lnTo>
                    <a:lnTo>
                      <a:pt x="664" y="4030"/>
                    </a:lnTo>
                    <a:lnTo>
                      <a:pt x="658" y="4031"/>
                    </a:lnTo>
                    <a:lnTo>
                      <a:pt x="650" y="4033"/>
                    </a:lnTo>
                    <a:lnTo>
                      <a:pt x="644" y="4035"/>
                    </a:lnTo>
                    <a:lnTo>
                      <a:pt x="637" y="4037"/>
                    </a:lnTo>
                    <a:lnTo>
                      <a:pt x="630" y="4038"/>
                    </a:lnTo>
                    <a:lnTo>
                      <a:pt x="623" y="4040"/>
                    </a:lnTo>
                    <a:lnTo>
                      <a:pt x="617" y="4042"/>
                    </a:lnTo>
                    <a:lnTo>
                      <a:pt x="610" y="4043"/>
                    </a:lnTo>
                    <a:lnTo>
                      <a:pt x="603" y="4045"/>
                    </a:lnTo>
                    <a:lnTo>
                      <a:pt x="596" y="4046"/>
                    </a:lnTo>
                    <a:lnTo>
                      <a:pt x="589" y="4047"/>
                    </a:lnTo>
                    <a:lnTo>
                      <a:pt x="582" y="4048"/>
                    </a:lnTo>
                    <a:lnTo>
                      <a:pt x="576" y="4049"/>
                    </a:lnTo>
                    <a:lnTo>
                      <a:pt x="568" y="4050"/>
                    </a:lnTo>
                    <a:lnTo>
                      <a:pt x="561" y="4050"/>
                    </a:lnTo>
                    <a:lnTo>
                      <a:pt x="554" y="4051"/>
                    </a:lnTo>
                    <a:lnTo>
                      <a:pt x="548" y="4051"/>
                    </a:lnTo>
                    <a:lnTo>
                      <a:pt x="540" y="4052"/>
                    </a:lnTo>
                    <a:lnTo>
                      <a:pt x="534" y="4052"/>
                    </a:lnTo>
                    <a:lnTo>
                      <a:pt x="526" y="4052"/>
                    </a:lnTo>
                    <a:lnTo>
                      <a:pt x="520" y="4052"/>
                    </a:lnTo>
                    <a:lnTo>
                      <a:pt x="512" y="4052"/>
                    </a:lnTo>
                    <a:lnTo>
                      <a:pt x="506" y="4052"/>
                    </a:lnTo>
                    <a:lnTo>
                      <a:pt x="499" y="4052"/>
                    </a:lnTo>
                    <a:lnTo>
                      <a:pt x="505" y="3917"/>
                    </a:lnTo>
                    <a:lnTo>
                      <a:pt x="510" y="3919"/>
                    </a:lnTo>
                    <a:lnTo>
                      <a:pt x="515" y="3919"/>
                    </a:lnTo>
                    <a:lnTo>
                      <a:pt x="520" y="3919"/>
                    </a:lnTo>
                    <a:lnTo>
                      <a:pt x="524" y="3919"/>
                    </a:lnTo>
                    <a:lnTo>
                      <a:pt x="530" y="3919"/>
                    </a:lnTo>
                    <a:lnTo>
                      <a:pt x="534" y="3917"/>
                    </a:lnTo>
                    <a:lnTo>
                      <a:pt x="539" y="3917"/>
                    </a:lnTo>
                    <a:lnTo>
                      <a:pt x="545" y="3917"/>
                    </a:lnTo>
                    <a:lnTo>
                      <a:pt x="550" y="3917"/>
                    </a:lnTo>
                    <a:lnTo>
                      <a:pt x="554" y="3916"/>
                    </a:lnTo>
                    <a:lnTo>
                      <a:pt x="559" y="3916"/>
                    </a:lnTo>
                    <a:lnTo>
                      <a:pt x="564" y="3915"/>
                    </a:lnTo>
                    <a:lnTo>
                      <a:pt x="570" y="3914"/>
                    </a:lnTo>
                    <a:lnTo>
                      <a:pt x="574" y="3913"/>
                    </a:lnTo>
                    <a:lnTo>
                      <a:pt x="579" y="3913"/>
                    </a:lnTo>
                    <a:lnTo>
                      <a:pt x="584" y="3912"/>
                    </a:lnTo>
                    <a:lnTo>
                      <a:pt x="589" y="3911"/>
                    </a:lnTo>
                    <a:lnTo>
                      <a:pt x="594" y="3910"/>
                    </a:lnTo>
                    <a:lnTo>
                      <a:pt x="599" y="3909"/>
                    </a:lnTo>
                    <a:lnTo>
                      <a:pt x="604" y="3908"/>
                    </a:lnTo>
                    <a:lnTo>
                      <a:pt x="608" y="3906"/>
                    </a:lnTo>
                    <a:lnTo>
                      <a:pt x="614" y="3905"/>
                    </a:lnTo>
                    <a:lnTo>
                      <a:pt x="619" y="3903"/>
                    </a:lnTo>
                    <a:lnTo>
                      <a:pt x="623" y="3901"/>
                    </a:lnTo>
                    <a:lnTo>
                      <a:pt x="629" y="3900"/>
                    </a:lnTo>
                    <a:lnTo>
                      <a:pt x="634" y="3898"/>
                    </a:lnTo>
                    <a:lnTo>
                      <a:pt x="639" y="3896"/>
                    </a:lnTo>
                    <a:lnTo>
                      <a:pt x="644" y="3895"/>
                    </a:lnTo>
                    <a:lnTo>
                      <a:pt x="649" y="3893"/>
                    </a:lnTo>
                    <a:lnTo>
                      <a:pt x="654" y="3891"/>
                    </a:lnTo>
                    <a:lnTo>
                      <a:pt x="659" y="3888"/>
                    </a:lnTo>
                    <a:lnTo>
                      <a:pt x="664" y="3886"/>
                    </a:lnTo>
                    <a:lnTo>
                      <a:pt x="670" y="3884"/>
                    </a:lnTo>
                    <a:lnTo>
                      <a:pt x="674" y="3882"/>
                    </a:lnTo>
                    <a:lnTo>
                      <a:pt x="679" y="3880"/>
                    </a:lnTo>
                    <a:lnTo>
                      <a:pt x="685" y="3876"/>
                    </a:lnTo>
                    <a:lnTo>
                      <a:pt x="689" y="3874"/>
                    </a:lnTo>
                    <a:lnTo>
                      <a:pt x="695" y="3872"/>
                    </a:lnTo>
                    <a:lnTo>
                      <a:pt x="700" y="3869"/>
                    </a:lnTo>
                    <a:lnTo>
                      <a:pt x="704" y="3867"/>
                    </a:lnTo>
                    <a:lnTo>
                      <a:pt x="715" y="3860"/>
                    </a:lnTo>
                    <a:lnTo>
                      <a:pt x="725" y="3855"/>
                    </a:lnTo>
                    <a:lnTo>
                      <a:pt x="735" y="3848"/>
                    </a:lnTo>
                    <a:lnTo>
                      <a:pt x="745" y="3841"/>
                    </a:lnTo>
                    <a:lnTo>
                      <a:pt x="756" y="3834"/>
                    </a:lnTo>
                    <a:lnTo>
                      <a:pt x="766" y="3827"/>
                    </a:lnTo>
                    <a:lnTo>
                      <a:pt x="775" y="3819"/>
                    </a:lnTo>
                    <a:lnTo>
                      <a:pt x="786" y="3812"/>
                    </a:lnTo>
                    <a:lnTo>
                      <a:pt x="796" y="3804"/>
                    </a:lnTo>
                    <a:lnTo>
                      <a:pt x="807" y="3796"/>
                    </a:lnTo>
                    <a:lnTo>
                      <a:pt x="816" y="3787"/>
                    </a:lnTo>
                    <a:lnTo>
                      <a:pt x="827" y="3778"/>
                    </a:lnTo>
                    <a:lnTo>
                      <a:pt x="837" y="3769"/>
                    </a:lnTo>
                    <a:lnTo>
                      <a:pt x="847" y="3759"/>
                    </a:lnTo>
                    <a:lnTo>
                      <a:pt x="856" y="3749"/>
                    </a:lnTo>
                    <a:lnTo>
                      <a:pt x="867" y="3740"/>
                    </a:lnTo>
                    <a:lnTo>
                      <a:pt x="877" y="3729"/>
                    </a:lnTo>
                    <a:lnTo>
                      <a:pt x="886" y="3718"/>
                    </a:lnTo>
                    <a:lnTo>
                      <a:pt x="896" y="3707"/>
                    </a:lnTo>
                    <a:lnTo>
                      <a:pt x="906" y="3696"/>
                    </a:lnTo>
                    <a:lnTo>
                      <a:pt x="915" y="3684"/>
                    </a:lnTo>
                    <a:lnTo>
                      <a:pt x="925" y="3673"/>
                    </a:lnTo>
                    <a:lnTo>
                      <a:pt x="935" y="3662"/>
                    </a:lnTo>
                    <a:lnTo>
                      <a:pt x="945" y="3649"/>
                    </a:lnTo>
                    <a:lnTo>
                      <a:pt x="954" y="3637"/>
                    </a:lnTo>
                    <a:lnTo>
                      <a:pt x="963" y="3624"/>
                    </a:lnTo>
                    <a:lnTo>
                      <a:pt x="973" y="3611"/>
                    </a:lnTo>
                    <a:lnTo>
                      <a:pt x="982" y="3598"/>
                    </a:lnTo>
                    <a:lnTo>
                      <a:pt x="991" y="3584"/>
                    </a:lnTo>
                    <a:lnTo>
                      <a:pt x="1001" y="3571"/>
                    </a:lnTo>
                    <a:lnTo>
                      <a:pt x="1009" y="3557"/>
                    </a:lnTo>
                    <a:lnTo>
                      <a:pt x="1019" y="3543"/>
                    </a:lnTo>
                    <a:lnTo>
                      <a:pt x="1028" y="3529"/>
                    </a:lnTo>
                    <a:lnTo>
                      <a:pt x="1036" y="3514"/>
                    </a:lnTo>
                    <a:lnTo>
                      <a:pt x="1046" y="3499"/>
                    </a:lnTo>
                    <a:lnTo>
                      <a:pt x="1055" y="3484"/>
                    </a:lnTo>
                    <a:lnTo>
                      <a:pt x="1063" y="3469"/>
                    </a:lnTo>
                    <a:lnTo>
                      <a:pt x="1072" y="3454"/>
                    </a:lnTo>
                    <a:lnTo>
                      <a:pt x="1080" y="3437"/>
                    </a:lnTo>
                    <a:lnTo>
                      <a:pt x="1088" y="3422"/>
                    </a:lnTo>
                    <a:lnTo>
                      <a:pt x="1097" y="3406"/>
                    </a:lnTo>
                    <a:lnTo>
                      <a:pt x="1105" y="3390"/>
                    </a:lnTo>
                    <a:lnTo>
                      <a:pt x="1113" y="3374"/>
                    </a:lnTo>
                    <a:lnTo>
                      <a:pt x="1121" y="3357"/>
                    </a:lnTo>
                    <a:lnTo>
                      <a:pt x="1129" y="3340"/>
                    </a:lnTo>
                    <a:lnTo>
                      <a:pt x="1136" y="3323"/>
                    </a:lnTo>
                    <a:lnTo>
                      <a:pt x="1144" y="3306"/>
                    </a:lnTo>
                    <a:lnTo>
                      <a:pt x="1152" y="3289"/>
                    </a:lnTo>
                    <a:lnTo>
                      <a:pt x="1159" y="3271"/>
                    </a:lnTo>
                    <a:lnTo>
                      <a:pt x="1167" y="3253"/>
                    </a:lnTo>
                    <a:lnTo>
                      <a:pt x="1174" y="3236"/>
                    </a:lnTo>
                    <a:lnTo>
                      <a:pt x="1181" y="3217"/>
                    </a:lnTo>
                    <a:lnTo>
                      <a:pt x="1188" y="3199"/>
                    </a:lnTo>
                    <a:lnTo>
                      <a:pt x="1195" y="3181"/>
                    </a:lnTo>
                    <a:lnTo>
                      <a:pt x="1202" y="3162"/>
                    </a:lnTo>
                    <a:lnTo>
                      <a:pt x="1209" y="3144"/>
                    </a:lnTo>
                    <a:lnTo>
                      <a:pt x="1215" y="3125"/>
                    </a:lnTo>
                    <a:lnTo>
                      <a:pt x="1222" y="3106"/>
                    </a:lnTo>
                    <a:lnTo>
                      <a:pt x="1228" y="3087"/>
                    </a:lnTo>
                    <a:lnTo>
                      <a:pt x="1233" y="3068"/>
                    </a:lnTo>
                    <a:lnTo>
                      <a:pt x="1240" y="3048"/>
                    </a:lnTo>
                    <a:lnTo>
                      <a:pt x="1246" y="3029"/>
                    </a:lnTo>
                    <a:lnTo>
                      <a:pt x="1252" y="3009"/>
                    </a:lnTo>
                    <a:lnTo>
                      <a:pt x="1257" y="2990"/>
                    </a:lnTo>
                    <a:lnTo>
                      <a:pt x="1263" y="2969"/>
                    </a:lnTo>
                    <a:lnTo>
                      <a:pt x="1268" y="2949"/>
                    </a:lnTo>
                    <a:lnTo>
                      <a:pt x="1273" y="2929"/>
                    </a:lnTo>
                    <a:lnTo>
                      <a:pt x="1279" y="2909"/>
                    </a:lnTo>
                    <a:lnTo>
                      <a:pt x="1284" y="2888"/>
                    </a:lnTo>
                    <a:lnTo>
                      <a:pt x="1288" y="2868"/>
                    </a:lnTo>
                    <a:lnTo>
                      <a:pt x="1293" y="2847"/>
                    </a:lnTo>
                    <a:lnTo>
                      <a:pt x="1297" y="2827"/>
                    </a:lnTo>
                    <a:lnTo>
                      <a:pt x="1302" y="2805"/>
                    </a:lnTo>
                    <a:lnTo>
                      <a:pt x="1306" y="2785"/>
                    </a:lnTo>
                    <a:lnTo>
                      <a:pt x="1310" y="2764"/>
                    </a:lnTo>
                    <a:lnTo>
                      <a:pt x="1314" y="2743"/>
                    </a:lnTo>
                    <a:lnTo>
                      <a:pt x="1317" y="2721"/>
                    </a:lnTo>
                    <a:lnTo>
                      <a:pt x="1322" y="2701"/>
                    </a:lnTo>
                    <a:lnTo>
                      <a:pt x="1325" y="2679"/>
                    </a:lnTo>
                    <a:lnTo>
                      <a:pt x="1328" y="2658"/>
                    </a:lnTo>
                    <a:lnTo>
                      <a:pt x="1331" y="2636"/>
                    </a:lnTo>
                    <a:lnTo>
                      <a:pt x="1335" y="2614"/>
                    </a:lnTo>
                    <a:lnTo>
                      <a:pt x="1337" y="2593"/>
                    </a:lnTo>
                    <a:lnTo>
                      <a:pt x="1340" y="2570"/>
                    </a:lnTo>
                    <a:lnTo>
                      <a:pt x="1342" y="2549"/>
                    </a:lnTo>
                    <a:lnTo>
                      <a:pt x="1344" y="2527"/>
                    </a:lnTo>
                    <a:lnTo>
                      <a:pt x="1347" y="2506"/>
                    </a:lnTo>
                    <a:lnTo>
                      <a:pt x="1349" y="2483"/>
                    </a:lnTo>
                    <a:lnTo>
                      <a:pt x="1351" y="2461"/>
                    </a:lnTo>
                    <a:lnTo>
                      <a:pt x="1352" y="2439"/>
                    </a:lnTo>
                    <a:lnTo>
                      <a:pt x="1353" y="2417"/>
                    </a:lnTo>
                    <a:lnTo>
                      <a:pt x="1355" y="2394"/>
                    </a:lnTo>
                    <a:lnTo>
                      <a:pt x="1356" y="2372"/>
                    </a:lnTo>
                    <a:lnTo>
                      <a:pt x="1357" y="2350"/>
                    </a:lnTo>
                    <a:lnTo>
                      <a:pt x="1357" y="2328"/>
                    </a:lnTo>
                    <a:lnTo>
                      <a:pt x="1358" y="2305"/>
                    </a:lnTo>
                    <a:lnTo>
                      <a:pt x="1358" y="2283"/>
                    </a:lnTo>
                    <a:lnTo>
                      <a:pt x="1358" y="2261"/>
                    </a:lnTo>
                    <a:lnTo>
                      <a:pt x="1358" y="2238"/>
                    </a:lnTo>
                    <a:lnTo>
                      <a:pt x="1358" y="2215"/>
                    </a:lnTo>
                    <a:lnTo>
                      <a:pt x="1358" y="2193"/>
                    </a:lnTo>
                    <a:lnTo>
                      <a:pt x="1357" y="2170"/>
                    </a:lnTo>
                    <a:lnTo>
                      <a:pt x="1356" y="2147"/>
                    </a:lnTo>
                    <a:lnTo>
                      <a:pt x="1355" y="2125"/>
                    </a:lnTo>
                    <a:lnTo>
                      <a:pt x="1354" y="2102"/>
                    </a:lnTo>
                    <a:lnTo>
                      <a:pt x="1353" y="2079"/>
                    </a:lnTo>
                    <a:lnTo>
                      <a:pt x="1351" y="2057"/>
                    </a:lnTo>
                    <a:lnTo>
                      <a:pt x="1350" y="2035"/>
                    </a:lnTo>
                    <a:close/>
                    <a:moveTo>
                      <a:pt x="529" y="133"/>
                    </a:moveTo>
                    <a:lnTo>
                      <a:pt x="508" y="0"/>
                    </a:lnTo>
                    <a:lnTo>
                      <a:pt x="522" y="0"/>
                    </a:lnTo>
                    <a:lnTo>
                      <a:pt x="536" y="0"/>
                    </a:lnTo>
                    <a:lnTo>
                      <a:pt x="549" y="2"/>
                    </a:lnTo>
                    <a:lnTo>
                      <a:pt x="563" y="3"/>
                    </a:lnTo>
                    <a:lnTo>
                      <a:pt x="576" y="5"/>
                    </a:lnTo>
                    <a:lnTo>
                      <a:pt x="590" y="9"/>
                    </a:lnTo>
                    <a:lnTo>
                      <a:pt x="603" y="11"/>
                    </a:lnTo>
                    <a:lnTo>
                      <a:pt x="616" y="15"/>
                    </a:lnTo>
                    <a:lnTo>
                      <a:pt x="630" y="18"/>
                    </a:lnTo>
                    <a:lnTo>
                      <a:pt x="643" y="23"/>
                    </a:lnTo>
                    <a:lnTo>
                      <a:pt x="656" y="27"/>
                    </a:lnTo>
                    <a:lnTo>
                      <a:pt x="669" y="31"/>
                    </a:lnTo>
                    <a:lnTo>
                      <a:pt x="682" y="37"/>
                    </a:lnTo>
                    <a:lnTo>
                      <a:pt x="693" y="41"/>
                    </a:lnTo>
                    <a:lnTo>
                      <a:pt x="706" y="47"/>
                    </a:lnTo>
                    <a:lnTo>
                      <a:pt x="718" y="53"/>
                    </a:lnTo>
                    <a:lnTo>
                      <a:pt x="731" y="59"/>
                    </a:lnTo>
                    <a:lnTo>
                      <a:pt x="743" y="66"/>
                    </a:lnTo>
                    <a:lnTo>
                      <a:pt x="755" y="73"/>
                    </a:lnTo>
                    <a:lnTo>
                      <a:pt x="767" y="81"/>
                    </a:lnTo>
                    <a:lnTo>
                      <a:pt x="779" y="88"/>
                    </a:lnTo>
                    <a:lnTo>
                      <a:pt x="790" y="96"/>
                    </a:lnTo>
                    <a:lnTo>
                      <a:pt x="802" y="103"/>
                    </a:lnTo>
                    <a:lnTo>
                      <a:pt x="813" y="112"/>
                    </a:lnTo>
                    <a:lnTo>
                      <a:pt x="825" y="121"/>
                    </a:lnTo>
                    <a:lnTo>
                      <a:pt x="836" y="130"/>
                    </a:lnTo>
                    <a:lnTo>
                      <a:pt x="847" y="139"/>
                    </a:lnTo>
                    <a:lnTo>
                      <a:pt x="857" y="149"/>
                    </a:lnTo>
                    <a:lnTo>
                      <a:pt x="868" y="158"/>
                    </a:lnTo>
                    <a:lnTo>
                      <a:pt x="879" y="169"/>
                    </a:lnTo>
                    <a:lnTo>
                      <a:pt x="890" y="179"/>
                    </a:lnTo>
                    <a:lnTo>
                      <a:pt x="900" y="190"/>
                    </a:lnTo>
                    <a:lnTo>
                      <a:pt x="910" y="201"/>
                    </a:lnTo>
                    <a:lnTo>
                      <a:pt x="921" y="212"/>
                    </a:lnTo>
                    <a:lnTo>
                      <a:pt x="931" y="223"/>
                    </a:lnTo>
                    <a:lnTo>
                      <a:pt x="940" y="235"/>
                    </a:lnTo>
                    <a:lnTo>
                      <a:pt x="951" y="246"/>
                    </a:lnTo>
                    <a:lnTo>
                      <a:pt x="961" y="259"/>
                    </a:lnTo>
                    <a:lnTo>
                      <a:pt x="970" y="271"/>
                    </a:lnTo>
                    <a:lnTo>
                      <a:pt x="979" y="284"/>
                    </a:lnTo>
                    <a:lnTo>
                      <a:pt x="990" y="295"/>
                    </a:lnTo>
                    <a:lnTo>
                      <a:pt x="998" y="309"/>
                    </a:lnTo>
                    <a:lnTo>
                      <a:pt x="1008" y="322"/>
                    </a:lnTo>
                    <a:lnTo>
                      <a:pt x="1017" y="335"/>
                    </a:lnTo>
                    <a:lnTo>
                      <a:pt x="1026" y="349"/>
                    </a:lnTo>
                    <a:lnTo>
                      <a:pt x="1035" y="362"/>
                    </a:lnTo>
                    <a:lnTo>
                      <a:pt x="1044" y="376"/>
                    </a:lnTo>
                    <a:lnTo>
                      <a:pt x="1053" y="391"/>
                    </a:lnTo>
                    <a:lnTo>
                      <a:pt x="1062" y="405"/>
                    </a:lnTo>
                    <a:lnTo>
                      <a:pt x="1071" y="421"/>
                    </a:lnTo>
                    <a:lnTo>
                      <a:pt x="1078" y="435"/>
                    </a:lnTo>
                    <a:lnTo>
                      <a:pt x="1087" y="450"/>
                    </a:lnTo>
                    <a:lnTo>
                      <a:pt x="1095" y="465"/>
                    </a:lnTo>
                    <a:lnTo>
                      <a:pt x="1104" y="481"/>
                    </a:lnTo>
                    <a:lnTo>
                      <a:pt x="1112" y="496"/>
                    </a:lnTo>
                    <a:lnTo>
                      <a:pt x="1120" y="512"/>
                    </a:lnTo>
                    <a:lnTo>
                      <a:pt x="1128" y="528"/>
                    </a:lnTo>
                    <a:lnTo>
                      <a:pt x="1136" y="545"/>
                    </a:lnTo>
                    <a:lnTo>
                      <a:pt x="1144" y="561"/>
                    </a:lnTo>
                    <a:lnTo>
                      <a:pt x="1152" y="577"/>
                    </a:lnTo>
                    <a:lnTo>
                      <a:pt x="1159" y="594"/>
                    </a:lnTo>
                    <a:lnTo>
                      <a:pt x="1167" y="611"/>
                    </a:lnTo>
                    <a:lnTo>
                      <a:pt x="1174" y="628"/>
                    </a:lnTo>
                    <a:lnTo>
                      <a:pt x="1182" y="645"/>
                    </a:lnTo>
                    <a:lnTo>
                      <a:pt x="1189" y="662"/>
                    </a:lnTo>
                    <a:lnTo>
                      <a:pt x="1196" y="680"/>
                    </a:lnTo>
                    <a:lnTo>
                      <a:pt x="1203" y="698"/>
                    </a:lnTo>
                    <a:lnTo>
                      <a:pt x="1210" y="716"/>
                    </a:lnTo>
                    <a:lnTo>
                      <a:pt x="1217" y="734"/>
                    </a:lnTo>
                    <a:lnTo>
                      <a:pt x="1224" y="753"/>
                    </a:lnTo>
                    <a:lnTo>
                      <a:pt x="1231" y="771"/>
                    </a:lnTo>
                    <a:lnTo>
                      <a:pt x="1238" y="789"/>
                    </a:lnTo>
                    <a:lnTo>
                      <a:pt x="1244" y="808"/>
                    </a:lnTo>
                    <a:lnTo>
                      <a:pt x="1251" y="827"/>
                    </a:lnTo>
                    <a:lnTo>
                      <a:pt x="1257" y="846"/>
                    </a:lnTo>
                    <a:lnTo>
                      <a:pt x="1264" y="865"/>
                    </a:lnTo>
                    <a:lnTo>
                      <a:pt x="1270" y="884"/>
                    </a:lnTo>
                    <a:lnTo>
                      <a:pt x="1275" y="904"/>
                    </a:lnTo>
                    <a:lnTo>
                      <a:pt x="1282" y="923"/>
                    </a:lnTo>
                    <a:lnTo>
                      <a:pt x="1287" y="943"/>
                    </a:lnTo>
                    <a:lnTo>
                      <a:pt x="1294" y="963"/>
                    </a:lnTo>
                    <a:lnTo>
                      <a:pt x="1299" y="983"/>
                    </a:lnTo>
                    <a:lnTo>
                      <a:pt x="1306" y="1003"/>
                    </a:lnTo>
                    <a:lnTo>
                      <a:pt x="1311" y="1024"/>
                    </a:lnTo>
                    <a:lnTo>
                      <a:pt x="1316" y="1044"/>
                    </a:lnTo>
                    <a:lnTo>
                      <a:pt x="1323" y="1064"/>
                    </a:lnTo>
                    <a:lnTo>
                      <a:pt x="1328" y="1085"/>
                    </a:lnTo>
                    <a:lnTo>
                      <a:pt x="1333" y="1105"/>
                    </a:lnTo>
                    <a:lnTo>
                      <a:pt x="1339" y="1126"/>
                    </a:lnTo>
                    <a:lnTo>
                      <a:pt x="1343" y="1146"/>
                    </a:lnTo>
                    <a:lnTo>
                      <a:pt x="1349" y="1168"/>
                    </a:lnTo>
                    <a:lnTo>
                      <a:pt x="1354" y="1189"/>
                    </a:lnTo>
                    <a:lnTo>
                      <a:pt x="1358" y="1210"/>
                    </a:lnTo>
                    <a:lnTo>
                      <a:pt x="1364" y="1232"/>
                    </a:lnTo>
                    <a:lnTo>
                      <a:pt x="1368" y="1253"/>
                    </a:lnTo>
                    <a:lnTo>
                      <a:pt x="1374" y="1275"/>
                    </a:lnTo>
                    <a:lnTo>
                      <a:pt x="1378" y="1296"/>
                    </a:lnTo>
                    <a:lnTo>
                      <a:pt x="1386" y="1340"/>
                    </a:lnTo>
                    <a:lnTo>
                      <a:pt x="1396" y="1384"/>
                    </a:lnTo>
                    <a:lnTo>
                      <a:pt x="1399" y="1406"/>
                    </a:lnTo>
                    <a:lnTo>
                      <a:pt x="1404" y="1428"/>
                    </a:lnTo>
                    <a:lnTo>
                      <a:pt x="1408" y="1451"/>
                    </a:lnTo>
                    <a:lnTo>
                      <a:pt x="1412" y="1473"/>
                    </a:lnTo>
                    <a:lnTo>
                      <a:pt x="1420" y="1518"/>
                    </a:lnTo>
                    <a:lnTo>
                      <a:pt x="1427" y="1563"/>
                    </a:lnTo>
                    <a:lnTo>
                      <a:pt x="1434" y="1608"/>
                    </a:lnTo>
                    <a:lnTo>
                      <a:pt x="1441" y="1653"/>
                    </a:lnTo>
                    <a:lnTo>
                      <a:pt x="1447" y="1699"/>
                    </a:lnTo>
                    <a:lnTo>
                      <a:pt x="1453" y="1745"/>
                    </a:lnTo>
                    <a:lnTo>
                      <a:pt x="1459" y="1791"/>
                    </a:lnTo>
                    <a:lnTo>
                      <a:pt x="1464" y="1838"/>
                    </a:lnTo>
                    <a:lnTo>
                      <a:pt x="1469" y="1884"/>
                    </a:lnTo>
                    <a:lnTo>
                      <a:pt x="1475" y="1931"/>
                    </a:lnTo>
                    <a:lnTo>
                      <a:pt x="1479" y="1977"/>
                    </a:lnTo>
                    <a:lnTo>
                      <a:pt x="1483" y="2023"/>
                    </a:lnTo>
                    <a:lnTo>
                      <a:pt x="1350" y="2035"/>
                    </a:lnTo>
                    <a:lnTo>
                      <a:pt x="1346" y="1989"/>
                    </a:lnTo>
                    <a:lnTo>
                      <a:pt x="1341" y="1944"/>
                    </a:lnTo>
                    <a:lnTo>
                      <a:pt x="1337" y="1898"/>
                    </a:lnTo>
                    <a:lnTo>
                      <a:pt x="1331" y="1852"/>
                    </a:lnTo>
                    <a:lnTo>
                      <a:pt x="1326" y="1807"/>
                    </a:lnTo>
                    <a:lnTo>
                      <a:pt x="1321" y="1762"/>
                    </a:lnTo>
                    <a:lnTo>
                      <a:pt x="1314" y="1717"/>
                    </a:lnTo>
                    <a:lnTo>
                      <a:pt x="1308" y="1672"/>
                    </a:lnTo>
                    <a:lnTo>
                      <a:pt x="1301" y="1628"/>
                    </a:lnTo>
                    <a:lnTo>
                      <a:pt x="1295" y="1583"/>
                    </a:lnTo>
                    <a:lnTo>
                      <a:pt x="1287" y="1539"/>
                    </a:lnTo>
                    <a:lnTo>
                      <a:pt x="1280" y="1495"/>
                    </a:lnTo>
                    <a:lnTo>
                      <a:pt x="1277" y="1474"/>
                    </a:lnTo>
                    <a:lnTo>
                      <a:pt x="1272" y="1452"/>
                    </a:lnTo>
                    <a:lnTo>
                      <a:pt x="1268" y="1430"/>
                    </a:lnTo>
                    <a:lnTo>
                      <a:pt x="1264" y="1410"/>
                    </a:lnTo>
                    <a:lnTo>
                      <a:pt x="1256" y="1367"/>
                    </a:lnTo>
                    <a:lnTo>
                      <a:pt x="1246" y="1323"/>
                    </a:lnTo>
                    <a:lnTo>
                      <a:pt x="1242" y="1303"/>
                    </a:lnTo>
                    <a:lnTo>
                      <a:pt x="1238" y="1282"/>
                    </a:lnTo>
                    <a:lnTo>
                      <a:pt x="1233" y="1261"/>
                    </a:lnTo>
                    <a:lnTo>
                      <a:pt x="1228" y="1240"/>
                    </a:lnTo>
                    <a:lnTo>
                      <a:pt x="1224" y="1220"/>
                    </a:lnTo>
                    <a:lnTo>
                      <a:pt x="1218" y="1199"/>
                    </a:lnTo>
                    <a:lnTo>
                      <a:pt x="1214" y="1179"/>
                    </a:lnTo>
                    <a:lnTo>
                      <a:pt x="1209" y="1158"/>
                    </a:lnTo>
                    <a:lnTo>
                      <a:pt x="1203" y="1139"/>
                    </a:lnTo>
                    <a:lnTo>
                      <a:pt x="1198" y="1118"/>
                    </a:lnTo>
                    <a:lnTo>
                      <a:pt x="1192" y="1098"/>
                    </a:lnTo>
                    <a:lnTo>
                      <a:pt x="1188" y="1079"/>
                    </a:lnTo>
                    <a:lnTo>
                      <a:pt x="1183" y="1059"/>
                    </a:lnTo>
                    <a:lnTo>
                      <a:pt x="1176" y="1040"/>
                    </a:lnTo>
                    <a:lnTo>
                      <a:pt x="1171" y="1020"/>
                    </a:lnTo>
                    <a:lnTo>
                      <a:pt x="1166" y="1001"/>
                    </a:lnTo>
                    <a:lnTo>
                      <a:pt x="1160" y="981"/>
                    </a:lnTo>
                    <a:lnTo>
                      <a:pt x="1154" y="963"/>
                    </a:lnTo>
                    <a:lnTo>
                      <a:pt x="1148" y="944"/>
                    </a:lnTo>
                    <a:lnTo>
                      <a:pt x="1142" y="925"/>
                    </a:lnTo>
                    <a:lnTo>
                      <a:pt x="1136" y="907"/>
                    </a:lnTo>
                    <a:lnTo>
                      <a:pt x="1130" y="889"/>
                    </a:lnTo>
                    <a:lnTo>
                      <a:pt x="1123" y="870"/>
                    </a:lnTo>
                    <a:lnTo>
                      <a:pt x="1118" y="852"/>
                    </a:lnTo>
                    <a:lnTo>
                      <a:pt x="1112" y="835"/>
                    </a:lnTo>
                    <a:lnTo>
                      <a:pt x="1105" y="816"/>
                    </a:lnTo>
                    <a:lnTo>
                      <a:pt x="1099" y="799"/>
                    </a:lnTo>
                    <a:lnTo>
                      <a:pt x="1092" y="782"/>
                    </a:lnTo>
                    <a:lnTo>
                      <a:pt x="1086" y="765"/>
                    </a:lnTo>
                    <a:lnTo>
                      <a:pt x="1078" y="747"/>
                    </a:lnTo>
                    <a:lnTo>
                      <a:pt x="1072" y="730"/>
                    </a:lnTo>
                    <a:lnTo>
                      <a:pt x="1065" y="714"/>
                    </a:lnTo>
                    <a:lnTo>
                      <a:pt x="1058" y="698"/>
                    </a:lnTo>
                    <a:lnTo>
                      <a:pt x="1051" y="682"/>
                    </a:lnTo>
                    <a:lnTo>
                      <a:pt x="1044" y="665"/>
                    </a:lnTo>
                    <a:lnTo>
                      <a:pt x="1037" y="649"/>
                    </a:lnTo>
                    <a:lnTo>
                      <a:pt x="1030" y="633"/>
                    </a:lnTo>
                    <a:lnTo>
                      <a:pt x="1022" y="618"/>
                    </a:lnTo>
                    <a:lnTo>
                      <a:pt x="1016" y="603"/>
                    </a:lnTo>
                    <a:lnTo>
                      <a:pt x="1008" y="588"/>
                    </a:lnTo>
                    <a:lnTo>
                      <a:pt x="1001" y="573"/>
                    </a:lnTo>
                    <a:lnTo>
                      <a:pt x="993" y="558"/>
                    </a:lnTo>
                    <a:lnTo>
                      <a:pt x="986" y="544"/>
                    </a:lnTo>
                    <a:lnTo>
                      <a:pt x="978" y="529"/>
                    </a:lnTo>
                    <a:lnTo>
                      <a:pt x="970" y="515"/>
                    </a:lnTo>
                    <a:lnTo>
                      <a:pt x="962" y="501"/>
                    </a:lnTo>
                    <a:lnTo>
                      <a:pt x="954" y="487"/>
                    </a:lnTo>
                    <a:lnTo>
                      <a:pt x="947" y="474"/>
                    </a:lnTo>
                    <a:lnTo>
                      <a:pt x="938" y="460"/>
                    </a:lnTo>
                    <a:lnTo>
                      <a:pt x="931" y="449"/>
                    </a:lnTo>
                    <a:lnTo>
                      <a:pt x="923" y="436"/>
                    </a:lnTo>
                    <a:lnTo>
                      <a:pt x="914" y="423"/>
                    </a:lnTo>
                    <a:lnTo>
                      <a:pt x="907" y="411"/>
                    </a:lnTo>
                    <a:lnTo>
                      <a:pt x="898" y="399"/>
                    </a:lnTo>
                    <a:lnTo>
                      <a:pt x="890" y="387"/>
                    </a:lnTo>
                    <a:lnTo>
                      <a:pt x="881" y="375"/>
                    </a:lnTo>
                    <a:lnTo>
                      <a:pt x="873" y="364"/>
                    </a:lnTo>
                    <a:lnTo>
                      <a:pt x="865" y="353"/>
                    </a:lnTo>
                    <a:lnTo>
                      <a:pt x="856" y="342"/>
                    </a:lnTo>
                    <a:lnTo>
                      <a:pt x="848" y="332"/>
                    </a:lnTo>
                    <a:lnTo>
                      <a:pt x="839" y="321"/>
                    </a:lnTo>
                    <a:lnTo>
                      <a:pt x="830" y="312"/>
                    </a:lnTo>
                    <a:lnTo>
                      <a:pt x="822" y="302"/>
                    </a:lnTo>
                    <a:lnTo>
                      <a:pt x="813" y="292"/>
                    </a:lnTo>
                    <a:lnTo>
                      <a:pt x="804" y="284"/>
                    </a:lnTo>
                    <a:lnTo>
                      <a:pt x="795" y="274"/>
                    </a:lnTo>
                    <a:lnTo>
                      <a:pt x="786" y="265"/>
                    </a:lnTo>
                    <a:lnTo>
                      <a:pt x="778" y="257"/>
                    </a:lnTo>
                    <a:lnTo>
                      <a:pt x="769" y="249"/>
                    </a:lnTo>
                    <a:lnTo>
                      <a:pt x="759" y="241"/>
                    </a:lnTo>
                    <a:lnTo>
                      <a:pt x="751" y="234"/>
                    </a:lnTo>
                    <a:lnTo>
                      <a:pt x="742" y="226"/>
                    </a:lnTo>
                    <a:lnTo>
                      <a:pt x="732" y="220"/>
                    </a:lnTo>
                    <a:lnTo>
                      <a:pt x="724" y="212"/>
                    </a:lnTo>
                    <a:lnTo>
                      <a:pt x="714" y="206"/>
                    </a:lnTo>
                    <a:lnTo>
                      <a:pt x="705" y="199"/>
                    </a:lnTo>
                    <a:lnTo>
                      <a:pt x="696" y="194"/>
                    </a:lnTo>
                    <a:lnTo>
                      <a:pt x="687" y="188"/>
                    </a:lnTo>
                    <a:lnTo>
                      <a:pt x="677" y="182"/>
                    </a:lnTo>
                    <a:lnTo>
                      <a:pt x="668" y="178"/>
                    </a:lnTo>
                    <a:lnTo>
                      <a:pt x="659" y="174"/>
                    </a:lnTo>
                    <a:lnTo>
                      <a:pt x="649" y="168"/>
                    </a:lnTo>
                    <a:lnTo>
                      <a:pt x="640" y="164"/>
                    </a:lnTo>
                    <a:lnTo>
                      <a:pt x="631" y="160"/>
                    </a:lnTo>
                    <a:lnTo>
                      <a:pt x="621" y="156"/>
                    </a:lnTo>
                    <a:lnTo>
                      <a:pt x="612" y="153"/>
                    </a:lnTo>
                    <a:lnTo>
                      <a:pt x="602" y="150"/>
                    </a:lnTo>
                    <a:lnTo>
                      <a:pt x="592" y="147"/>
                    </a:lnTo>
                    <a:lnTo>
                      <a:pt x="584" y="144"/>
                    </a:lnTo>
                    <a:lnTo>
                      <a:pt x="574" y="142"/>
                    </a:lnTo>
                    <a:lnTo>
                      <a:pt x="564" y="140"/>
                    </a:lnTo>
                    <a:lnTo>
                      <a:pt x="554" y="138"/>
                    </a:lnTo>
                    <a:lnTo>
                      <a:pt x="545" y="137"/>
                    </a:lnTo>
                    <a:lnTo>
                      <a:pt x="534" y="135"/>
                    </a:lnTo>
                    <a:lnTo>
                      <a:pt x="524" y="134"/>
                    </a:lnTo>
                    <a:lnTo>
                      <a:pt x="515" y="134"/>
                    </a:lnTo>
                    <a:lnTo>
                      <a:pt x="529" y="133"/>
                    </a:lnTo>
                    <a:close/>
                    <a:moveTo>
                      <a:pt x="134" y="800"/>
                    </a:moveTo>
                    <a:lnTo>
                      <a:pt x="0" y="795"/>
                    </a:lnTo>
                    <a:lnTo>
                      <a:pt x="0" y="785"/>
                    </a:lnTo>
                    <a:lnTo>
                      <a:pt x="2" y="764"/>
                    </a:lnTo>
                    <a:lnTo>
                      <a:pt x="4" y="747"/>
                    </a:lnTo>
                    <a:lnTo>
                      <a:pt x="6" y="729"/>
                    </a:lnTo>
                    <a:lnTo>
                      <a:pt x="7" y="718"/>
                    </a:lnTo>
                    <a:lnTo>
                      <a:pt x="8" y="706"/>
                    </a:lnTo>
                    <a:lnTo>
                      <a:pt x="10" y="696"/>
                    </a:lnTo>
                    <a:lnTo>
                      <a:pt x="11" y="683"/>
                    </a:lnTo>
                    <a:lnTo>
                      <a:pt x="13" y="671"/>
                    </a:lnTo>
                    <a:lnTo>
                      <a:pt x="16" y="658"/>
                    </a:lnTo>
                    <a:lnTo>
                      <a:pt x="18" y="644"/>
                    </a:lnTo>
                    <a:lnTo>
                      <a:pt x="20" y="630"/>
                    </a:lnTo>
                    <a:lnTo>
                      <a:pt x="23" y="615"/>
                    </a:lnTo>
                    <a:lnTo>
                      <a:pt x="26" y="601"/>
                    </a:lnTo>
                    <a:lnTo>
                      <a:pt x="30" y="584"/>
                    </a:lnTo>
                    <a:lnTo>
                      <a:pt x="33" y="569"/>
                    </a:lnTo>
                    <a:lnTo>
                      <a:pt x="36" y="553"/>
                    </a:lnTo>
                    <a:lnTo>
                      <a:pt x="40" y="537"/>
                    </a:lnTo>
                    <a:lnTo>
                      <a:pt x="45" y="521"/>
                    </a:lnTo>
                    <a:lnTo>
                      <a:pt x="49" y="504"/>
                    </a:lnTo>
                    <a:lnTo>
                      <a:pt x="54" y="487"/>
                    </a:lnTo>
                    <a:lnTo>
                      <a:pt x="59" y="470"/>
                    </a:lnTo>
                    <a:lnTo>
                      <a:pt x="62" y="462"/>
                    </a:lnTo>
                    <a:lnTo>
                      <a:pt x="64" y="453"/>
                    </a:lnTo>
                    <a:lnTo>
                      <a:pt x="67" y="444"/>
                    </a:lnTo>
                    <a:lnTo>
                      <a:pt x="71" y="436"/>
                    </a:lnTo>
                    <a:lnTo>
                      <a:pt x="74" y="427"/>
                    </a:lnTo>
                    <a:lnTo>
                      <a:pt x="77" y="418"/>
                    </a:lnTo>
                    <a:lnTo>
                      <a:pt x="80" y="410"/>
                    </a:lnTo>
                    <a:lnTo>
                      <a:pt x="83" y="401"/>
                    </a:lnTo>
                    <a:lnTo>
                      <a:pt x="87" y="393"/>
                    </a:lnTo>
                    <a:lnTo>
                      <a:pt x="90" y="384"/>
                    </a:lnTo>
                    <a:lnTo>
                      <a:pt x="93" y="374"/>
                    </a:lnTo>
                    <a:lnTo>
                      <a:pt x="97" y="366"/>
                    </a:lnTo>
                    <a:lnTo>
                      <a:pt x="101" y="357"/>
                    </a:lnTo>
                    <a:lnTo>
                      <a:pt x="105" y="348"/>
                    </a:lnTo>
                    <a:lnTo>
                      <a:pt x="108" y="340"/>
                    </a:lnTo>
                    <a:lnTo>
                      <a:pt x="113" y="331"/>
                    </a:lnTo>
                    <a:lnTo>
                      <a:pt x="117" y="322"/>
                    </a:lnTo>
                    <a:lnTo>
                      <a:pt x="121" y="314"/>
                    </a:lnTo>
                    <a:lnTo>
                      <a:pt x="125" y="305"/>
                    </a:lnTo>
                    <a:lnTo>
                      <a:pt x="130" y="297"/>
                    </a:lnTo>
                    <a:lnTo>
                      <a:pt x="134" y="288"/>
                    </a:lnTo>
                    <a:lnTo>
                      <a:pt x="140" y="279"/>
                    </a:lnTo>
                    <a:lnTo>
                      <a:pt x="144" y="271"/>
                    </a:lnTo>
                    <a:lnTo>
                      <a:pt x="149" y="262"/>
                    </a:lnTo>
                    <a:lnTo>
                      <a:pt x="155" y="253"/>
                    </a:lnTo>
                    <a:lnTo>
                      <a:pt x="160" y="246"/>
                    </a:lnTo>
                    <a:lnTo>
                      <a:pt x="165" y="237"/>
                    </a:lnTo>
                    <a:lnTo>
                      <a:pt x="171" y="229"/>
                    </a:lnTo>
                    <a:lnTo>
                      <a:pt x="176" y="221"/>
                    </a:lnTo>
                    <a:lnTo>
                      <a:pt x="182" y="212"/>
                    </a:lnTo>
                    <a:lnTo>
                      <a:pt x="187" y="205"/>
                    </a:lnTo>
                    <a:lnTo>
                      <a:pt x="193" y="196"/>
                    </a:lnTo>
                    <a:lnTo>
                      <a:pt x="199" y="189"/>
                    </a:lnTo>
                    <a:lnTo>
                      <a:pt x="205" y="181"/>
                    </a:lnTo>
                    <a:lnTo>
                      <a:pt x="212" y="172"/>
                    </a:lnTo>
                    <a:lnTo>
                      <a:pt x="218" y="165"/>
                    </a:lnTo>
                    <a:lnTo>
                      <a:pt x="225" y="158"/>
                    </a:lnTo>
                    <a:lnTo>
                      <a:pt x="232" y="150"/>
                    </a:lnTo>
                    <a:lnTo>
                      <a:pt x="239" y="143"/>
                    </a:lnTo>
                    <a:lnTo>
                      <a:pt x="246" y="136"/>
                    </a:lnTo>
                    <a:lnTo>
                      <a:pt x="253" y="128"/>
                    </a:lnTo>
                    <a:lnTo>
                      <a:pt x="260" y="122"/>
                    </a:lnTo>
                    <a:lnTo>
                      <a:pt x="268" y="115"/>
                    </a:lnTo>
                    <a:lnTo>
                      <a:pt x="275" y="108"/>
                    </a:lnTo>
                    <a:lnTo>
                      <a:pt x="284" y="101"/>
                    </a:lnTo>
                    <a:lnTo>
                      <a:pt x="291" y="95"/>
                    </a:lnTo>
                    <a:lnTo>
                      <a:pt x="300" y="88"/>
                    </a:lnTo>
                    <a:lnTo>
                      <a:pt x="308" y="83"/>
                    </a:lnTo>
                    <a:lnTo>
                      <a:pt x="316" y="76"/>
                    </a:lnTo>
                    <a:lnTo>
                      <a:pt x="325" y="71"/>
                    </a:lnTo>
                    <a:lnTo>
                      <a:pt x="335" y="66"/>
                    </a:lnTo>
                    <a:lnTo>
                      <a:pt x="343" y="59"/>
                    </a:lnTo>
                    <a:lnTo>
                      <a:pt x="352" y="55"/>
                    </a:lnTo>
                    <a:lnTo>
                      <a:pt x="362" y="49"/>
                    </a:lnTo>
                    <a:lnTo>
                      <a:pt x="371" y="44"/>
                    </a:lnTo>
                    <a:lnTo>
                      <a:pt x="380" y="40"/>
                    </a:lnTo>
                    <a:lnTo>
                      <a:pt x="391" y="35"/>
                    </a:lnTo>
                    <a:lnTo>
                      <a:pt x="400" y="31"/>
                    </a:lnTo>
                    <a:lnTo>
                      <a:pt x="410" y="27"/>
                    </a:lnTo>
                    <a:lnTo>
                      <a:pt x="421" y="23"/>
                    </a:lnTo>
                    <a:lnTo>
                      <a:pt x="430" y="19"/>
                    </a:lnTo>
                    <a:lnTo>
                      <a:pt x="441" y="16"/>
                    </a:lnTo>
                    <a:lnTo>
                      <a:pt x="452" y="13"/>
                    </a:lnTo>
                    <a:lnTo>
                      <a:pt x="463" y="10"/>
                    </a:lnTo>
                    <a:lnTo>
                      <a:pt x="474" y="6"/>
                    </a:lnTo>
                    <a:lnTo>
                      <a:pt x="484" y="4"/>
                    </a:lnTo>
                    <a:lnTo>
                      <a:pt x="496" y="2"/>
                    </a:lnTo>
                    <a:lnTo>
                      <a:pt x="508" y="0"/>
                    </a:lnTo>
                    <a:lnTo>
                      <a:pt x="529" y="133"/>
                    </a:lnTo>
                    <a:lnTo>
                      <a:pt x="520" y="134"/>
                    </a:lnTo>
                    <a:lnTo>
                      <a:pt x="512" y="136"/>
                    </a:lnTo>
                    <a:lnTo>
                      <a:pt x="504" y="138"/>
                    </a:lnTo>
                    <a:lnTo>
                      <a:pt x="496" y="139"/>
                    </a:lnTo>
                    <a:lnTo>
                      <a:pt x="489" y="141"/>
                    </a:lnTo>
                    <a:lnTo>
                      <a:pt x="481" y="143"/>
                    </a:lnTo>
                    <a:lnTo>
                      <a:pt x="474" y="147"/>
                    </a:lnTo>
                    <a:lnTo>
                      <a:pt x="466" y="149"/>
                    </a:lnTo>
                    <a:lnTo>
                      <a:pt x="459" y="152"/>
                    </a:lnTo>
                    <a:lnTo>
                      <a:pt x="452" y="154"/>
                    </a:lnTo>
                    <a:lnTo>
                      <a:pt x="445" y="157"/>
                    </a:lnTo>
                    <a:lnTo>
                      <a:pt x="438" y="161"/>
                    </a:lnTo>
                    <a:lnTo>
                      <a:pt x="432" y="164"/>
                    </a:lnTo>
                    <a:lnTo>
                      <a:pt x="424" y="167"/>
                    </a:lnTo>
                    <a:lnTo>
                      <a:pt x="418" y="171"/>
                    </a:lnTo>
                    <a:lnTo>
                      <a:pt x="411" y="175"/>
                    </a:lnTo>
                    <a:lnTo>
                      <a:pt x="405" y="179"/>
                    </a:lnTo>
                    <a:lnTo>
                      <a:pt x="398" y="183"/>
                    </a:lnTo>
                    <a:lnTo>
                      <a:pt x="393" y="186"/>
                    </a:lnTo>
                    <a:lnTo>
                      <a:pt x="386" y="191"/>
                    </a:lnTo>
                    <a:lnTo>
                      <a:pt x="380" y="196"/>
                    </a:lnTo>
                    <a:lnTo>
                      <a:pt x="374" y="201"/>
                    </a:lnTo>
                    <a:lnTo>
                      <a:pt x="369" y="205"/>
                    </a:lnTo>
                    <a:lnTo>
                      <a:pt x="363" y="210"/>
                    </a:lnTo>
                    <a:lnTo>
                      <a:pt x="357" y="215"/>
                    </a:lnTo>
                    <a:lnTo>
                      <a:pt x="352" y="220"/>
                    </a:lnTo>
                    <a:lnTo>
                      <a:pt x="346" y="225"/>
                    </a:lnTo>
                    <a:lnTo>
                      <a:pt x="341" y="231"/>
                    </a:lnTo>
                    <a:lnTo>
                      <a:pt x="336" y="236"/>
                    </a:lnTo>
                    <a:lnTo>
                      <a:pt x="330" y="241"/>
                    </a:lnTo>
                    <a:lnTo>
                      <a:pt x="325" y="247"/>
                    </a:lnTo>
                    <a:lnTo>
                      <a:pt x="319" y="253"/>
                    </a:lnTo>
                    <a:lnTo>
                      <a:pt x="314" y="259"/>
                    </a:lnTo>
                    <a:lnTo>
                      <a:pt x="310" y="265"/>
                    </a:lnTo>
                    <a:lnTo>
                      <a:pt x="304" y="271"/>
                    </a:lnTo>
                    <a:lnTo>
                      <a:pt x="300" y="277"/>
                    </a:lnTo>
                    <a:lnTo>
                      <a:pt x="295" y="284"/>
                    </a:lnTo>
                    <a:lnTo>
                      <a:pt x="290" y="290"/>
                    </a:lnTo>
                    <a:lnTo>
                      <a:pt x="286" y="297"/>
                    </a:lnTo>
                    <a:lnTo>
                      <a:pt x="282" y="303"/>
                    </a:lnTo>
                    <a:lnTo>
                      <a:pt x="277" y="309"/>
                    </a:lnTo>
                    <a:lnTo>
                      <a:pt x="273" y="317"/>
                    </a:lnTo>
                    <a:lnTo>
                      <a:pt x="269" y="323"/>
                    </a:lnTo>
                    <a:lnTo>
                      <a:pt x="265" y="330"/>
                    </a:lnTo>
                    <a:lnTo>
                      <a:pt x="260" y="337"/>
                    </a:lnTo>
                    <a:lnTo>
                      <a:pt x="256" y="344"/>
                    </a:lnTo>
                    <a:lnTo>
                      <a:pt x="253" y="352"/>
                    </a:lnTo>
                    <a:lnTo>
                      <a:pt x="248" y="359"/>
                    </a:lnTo>
                    <a:lnTo>
                      <a:pt x="245" y="367"/>
                    </a:lnTo>
                    <a:lnTo>
                      <a:pt x="241" y="373"/>
                    </a:lnTo>
                    <a:lnTo>
                      <a:pt x="238" y="381"/>
                    </a:lnTo>
                    <a:lnTo>
                      <a:pt x="234" y="388"/>
                    </a:lnTo>
                    <a:lnTo>
                      <a:pt x="230" y="396"/>
                    </a:lnTo>
                    <a:lnTo>
                      <a:pt x="227" y="403"/>
                    </a:lnTo>
                    <a:lnTo>
                      <a:pt x="224" y="411"/>
                    </a:lnTo>
                    <a:lnTo>
                      <a:pt x="220" y="418"/>
                    </a:lnTo>
                    <a:lnTo>
                      <a:pt x="217" y="426"/>
                    </a:lnTo>
                    <a:lnTo>
                      <a:pt x="214" y="433"/>
                    </a:lnTo>
                    <a:lnTo>
                      <a:pt x="211" y="441"/>
                    </a:lnTo>
                    <a:lnTo>
                      <a:pt x="208" y="449"/>
                    </a:lnTo>
                    <a:lnTo>
                      <a:pt x="205" y="456"/>
                    </a:lnTo>
                    <a:lnTo>
                      <a:pt x="202" y="464"/>
                    </a:lnTo>
                    <a:lnTo>
                      <a:pt x="200" y="471"/>
                    </a:lnTo>
                    <a:lnTo>
                      <a:pt x="198" y="479"/>
                    </a:lnTo>
                    <a:lnTo>
                      <a:pt x="194" y="486"/>
                    </a:lnTo>
                    <a:lnTo>
                      <a:pt x="192" y="494"/>
                    </a:lnTo>
                    <a:lnTo>
                      <a:pt x="189" y="503"/>
                    </a:lnTo>
                    <a:lnTo>
                      <a:pt x="187" y="509"/>
                    </a:lnTo>
                    <a:lnTo>
                      <a:pt x="183" y="525"/>
                    </a:lnTo>
                    <a:lnTo>
                      <a:pt x="178" y="540"/>
                    </a:lnTo>
                    <a:lnTo>
                      <a:pt x="174" y="555"/>
                    </a:lnTo>
                    <a:lnTo>
                      <a:pt x="171" y="569"/>
                    </a:lnTo>
                    <a:lnTo>
                      <a:pt x="166" y="584"/>
                    </a:lnTo>
                    <a:lnTo>
                      <a:pt x="163" y="599"/>
                    </a:lnTo>
                    <a:lnTo>
                      <a:pt x="160" y="614"/>
                    </a:lnTo>
                    <a:lnTo>
                      <a:pt x="157" y="627"/>
                    </a:lnTo>
                    <a:lnTo>
                      <a:pt x="155" y="641"/>
                    </a:lnTo>
                    <a:lnTo>
                      <a:pt x="152" y="654"/>
                    </a:lnTo>
                    <a:lnTo>
                      <a:pt x="150" y="666"/>
                    </a:lnTo>
                    <a:lnTo>
                      <a:pt x="148" y="679"/>
                    </a:lnTo>
                    <a:lnTo>
                      <a:pt x="146" y="690"/>
                    </a:lnTo>
                    <a:lnTo>
                      <a:pt x="144" y="702"/>
                    </a:lnTo>
                    <a:lnTo>
                      <a:pt x="143" y="714"/>
                    </a:lnTo>
                    <a:lnTo>
                      <a:pt x="141" y="724"/>
                    </a:lnTo>
                    <a:lnTo>
                      <a:pt x="140" y="734"/>
                    </a:lnTo>
                    <a:lnTo>
                      <a:pt x="138" y="743"/>
                    </a:lnTo>
                    <a:lnTo>
                      <a:pt x="136" y="760"/>
                    </a:lnTo>
                    <a:lnTo>
                      <a:pt x="135" y="774"/>
                    </a:lnTo>
                    <a:lnTo>
                      <a:pt x="134" y="795"/>
                    </a:lnTo>
                    <a:lnTo>
                      <a:pt x="134" y="80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4" name="Freeform 684"/>
              <p:cNvSpPr>
                <a:spLocks noEditPoints="1"/>
              </p:cNvSpPr>
              <p:nvPr/>
            </p:nvSpPr>
            <p:spPr bwMode="auto">
              <a:xfrm>
                <a:off x="4657" y="1266"/>
                <a:ext cx="183" cy="744"/>
              </a:xfrm>
              <a:custGeom>
                <a:avLst/>
                <a:gdLst/>
                <a:ahLst/>
                <a:cxnLst>
                  <a:cxn ang="0">
                    <a:pos x="1263" y="6090"/>
                  </a:cxn>
                  <a:cxn ang="0">
                    <a:pos x="1158" y="6260"/>
                  </a:cxn>
                  <a:cxn ang="0">
                    <a:pos x="1048" y="6397"/>
                  </a:cxn>
                  <a:cxn ang="0">
                    <a:pos x="977" y="6469"/>
                  </a:cxn>
                  <a:cxn ang="0">
                    <a:pos x="920" y="6517"/>
                  </a:cxn>
                  <a:cxn ang="0">
                    <a:pos x="849" y="6569"/>
                  </a:cxn>
                  <a:cxn ang="0">
                    <a:pos x="793" y="6602"/>
                  </a:cxn>
                  <a:cxn ang="0">
                    <a:pos x="736" y="6630"/>
                  </a:cxn>
                  <a:cxn ang="0">
                    <a:pos x="680" y="6653"/>
                  </a:cxn>
                  <a:cxn ang="0">
                    <a:pos x="570" y="6682"/>
                  </a:cxn>
                  <a:cxn ang="0">
                    <a:pos x="467" y="6693"/>
                  </a:cxn>
                  <a:cxn ang="0">
                    <a:pos x="369" y="6690"/>
                  </a:cxn>
                  <a:cxn ang="0">
                    <a:pos x="280" y="6676"/>
                  </a:cxn>
                  <a:cxn ang="0">
                    <a:pos x="202" y="6654"/>
                  </a:cxn>
                  <a:cxn ang="0">
                    <a:pos x="134" y="6629"/>
                  </a:cxn>
                  <a:cxn ang="0">
                    <a:pos x="79" y="6603"/>
                  </a:cxn>
                  <a:cxn ang="0">
                    <a:pos x="10" y="6563"/>
                  </a:cxn>
                  <a:cxn ang="0">
                    <a:pos x="99" y="6461"/>
                  </a:cxn>
                  <a:cxn ang="0">
                    <a:pos x="155" y="6492"/>
                  </a:cxn>
                  <a:cxn ang="0">
                    <a:pos x="206" y="6514"/>
                  </a:cxn>
                  <a:cxn ang="0">
                    <a:pos x="266" y="6534"/>
                  </a:cxn>
                  <a:cxn ang="0">
                    <a:pos x="335" y="6549"/>
                  </a:cxn>
                  <a:cxn ang="0">
                    <a:pos x="412" y="6559"/>
                  </a:cxn>
                  <a:cxn ang="0">
                    <a:pos x="494" y="6557"/>
                  </a:cxn>
                  <a:cxn ang="0">
                    <a:pos x="580" y="6543"/>
                  </a:cxn>
                  <a:cxn ang="0">
                    <a:pos x="653" y="6520"/>
                  </a:cxn>
                  <a:cxn ang="0">
                    <a:pos x="700" y="6500"/>
                  </a:cxn>
                  <a:cxn ang="0">
                    <a:pos x="747" y="6475"/>
                  </a:cxn>
                  <a:cxn ang="0">
                    <a:pos x="795" y="6444"/>
                  </a:cxn>
                  <a:cxn ang="0">
                    <a:pos x="856" y="6397"/>
                  </a:cxn>
                  <a:cxn ang="0">
                    <a:pos x="911" y="6347"/>
                  </a:cxn>
                  <a:cxn ang="0">
                    <a:pos x="985" y="6265"/>
                  </a:cxn>
                  <a:cxn ang="0">
                    <a:pos x="1084" y="6128"/>
                  </a:cxn>
                  <a:cxn ang="0">
                    <a:pos x="1182" y="5956"/>
                  </a:cxn>
                  <a:cxn ang="0">
                    <a:pos x="1647" y="343"/>
                  </a:cxn>
                  <a:cxn ang="0">
                    <a:pos x="1644" y="1334"/>
                  </a:cxn>
                  <a:cxn ang="0">
                    <a:pos x="1631" y="2297"/>
                  </a:cxn>
                  <a:cxn ang="0">
                    <a:pos x="1604" y="3337"/>
                  </a:cxn>
                  <a:cxn ang="0">
                    <a:pos x="1581" y="3913"/>
                  </a:cxn>
                  <a:cxn ang="0">
                    <a:pos x="1554" y="4400"/>
                  </a:cxn>
                  <a:cxn ang="0">
                    <a:pos x="1522" y="4847"/>
                  </a:cxn>
                  <a:cxn ang="0">
                    <a:pos x="1483" y="5243"/>
                  </a:cxn>
                  <a:cxn ang="0">
                    <a:pos x="1445" y="5516"/>
                  </a:cxn>
                  <a:cxn ang="0">
                    <a:pos x="1413" y="5693"/>
                  </a:cxn>
                  <a:cxn ang="0">
                    <a:pos x="1385" y="5811"/>
                  </a:cxn>
                  <a:cxn ang="0">
                    <a:pos x="1353" y="5908"/>
                  </a:cxn>
                  <a:cxn ang="0">
                    <a:pos x="1232" y="5849"/>
                  </a:cxn>
                  <a:cxn ang="0">
                    <a:pos x="1259" y="5763"/>
                  </a:cxn>
                  <a:cxn ang="0">
                    <a:pos x="1286" y="5650"/>
                  </a:cxn>
                  <a:cxn ang="0">
                    <a:pos x="1317" y="5476"/>
                  </a:cxn>
                  <a:cxn ang="0">
                    <a:pos x="1355" y="5183"/>
                  </a:cxn>
                  <a:cxn ang="0">
                    <a:pos x="1393" y="4784"/>
                  </a:cxn>
                  <a:cxn ang="0">
                    <a:pos x="1425" y="4333"/>
                  </a:cxn>
                  <a:cxn ang="0">
                    <a:pos x="1450" y="3844"/>
                  </a:cxn>
                  <a:cxn ang="0">
                    <a:pos x="1474" y="3202"/>
                  </a:cxn>
                  <a:cxn ang="0">
                    <a:pos x="1499" y="2168"/>
                  </a:cxn>
                  <a:cxn ang="0">
                    <a:pos x="1511" y="1224"/>
                  </a:cxn>
                  <a:cxn ang="0">
                    <a:pos x="1513" y="224"/>
                  </a:cxn>
                </a:cxnLst>
                <a:rect l="0" t="0" r="r" b="b"/>
                <a:pathLst>
                  <a:path w="1647" h="6694">
                    <a:moveTo>
                      <a:pt x="1218" y="5883"/>
                    </a:moveTo>
                    <a:lnTo>
                      <a:pt x="1340" y="5939"/>
                    </a:lnTo>
                    <a:lnTo>
                      <a:pt x="1327" y="5966"/>
                    </a:lnTo>
                    <a:lnTo>
                      <a:pt x="1314" y="5992"/>
                    </a:lnTo>
                    <a:lnTo>
                      <a:pt x="1302" y="6017"/>
                    </a:lnTo>
                    <a:lnTo>
                      <a:pt x="1289" y="6041"/>
                    </a:lnTo>
                    <a:lnTo>
                      <a:pt x="1276" y="6066"/>
                    </a:lnTo>
                    <a:lnTo>
                      <a:pt x="1263" y="6090"/>
                    </a:lnTo>
                    <a:lnTo>
                      <a:pt x="1250" y="6113"/>
                    </a:lnTo>
                    <a:lnTo>
                      <a:pt x="1237" y="6135"/>
                    </a:lnTo>
                    <a:lnTo>
                      <a:pt x="1224" y="6158"/>
                    </a:lnTo>
                    <a:lnTo>
                      <a:pt x="1210" y="6179"/>
                    </a:lnTo>
                    <a:lnTo>
                      <a:pt x="1197" y="6200"/>
                    </a:lnTo>
                    <a:lnTo>
                      <a:pt x="1185" y="6220"/>
                    </a:lnTo>
                    <a:lnTo>
                      <a:pt x="1171" y="6241"/>
                    </a:lnTo>
                    <a:lnTo>
                      <a:pt x="1158" y="6260"/>
                    </a:lnTo>
                    <a:lnTo>
                      <a:pt x="1144" y="6279"/>
                    </a:lnTo>
                    <a:lnTo>
                      <a:pt x="1130" y="6297"/>
                    </a:lnTo>
                    <a:lnTo>
                      <a:pt x="1117" y="6315"/>
                    </a:lnTo>
                    <a:lnTo>
                      <a:pt x="1103" y="6333"/>
                    </a:lnTo>
                    <a:lnTo>
                      <a:pt x="1089" y="6350"/>
                    </a:lnTo>
                    <a:lnTo>
                      <a:pt x="1075" y="6366"/>
                    </a:lnTo>
                    <a:lnTo>
                      <a:pt x="1062" y="6382"/>
                    </a:lnTo>
                    <a:lnTo>
                      <a:pt x="1048" y="6397"/>
                    </a:lnTo>
                    <a:lnTo>
                      <a:pt x="1040" y="6405"/>
                    </a:lnTo>
                    <a:lnTo>
                      <a:pt x="1034" y="6412"/>
                    </a:lnTo>
                    <a:lnTo>
                      <a:pt x="1026" y="6420"/>
                    </a:lnTo>
                    <a:lnTo>
                      <a:pt x="1020" y="6428"/>
                    </a:lnTo>
                    <a:lnTo>
                      <a:pt x="1006" y="6442"/>
                    </a:lnTo>
                    <a:lnTo>
                      <a:pt x="992" y="6455"/>
                    </a:lnTo>
                    <a:lnTo>
                      <a:pt x="984" y="6462"/>
                    </a:lnTo>
                    <a:lnTo>
                      <a:pt x="977" y="6469"/>
                    </a:lnTo>
                    <a:lnTo>
                      <a:pt x="970" y="6475"/>
                    </a:lnTo>
                    <a:lnTo>
                      <a:pt x="964" y="6481"/>
                    </a:lnTo>
                    <a:lnTo>
                      <a:pt x="956" y="6488"/>
                    </a:lnTo>
                    <a:lnTo>
                      <a:pt x="948" y="6493"/>
                    </a:lnTo>
                    <a:lnTo>
                      <a:pt x="942" y="6500"/>
                    </a:lnTo>
                    <a:lnTo>
                      <a:pt x="936" y="6505"/>
                    </a:lnTo>
                    <a:lnTo>
                      <a:pt x="928" y="6512"/>
                    </a:lnTo>
                    <a:lnTo>
                      <a:pt x="920" y="6517"/>
                    </a:lnTo>
                    <a:lnTo>
                      <a:pt x="914" y="6522"/>
                    </a:lnTo>
                    <a:lnTo>
                      <a:pt x="906" y="6528"/>
                    </a:lnTo>
                    <a:lnTo>
                      <a:pt x="892" y="6539"/>
                    </a:lnTo>
                    <a:lnTo>
                      <a:pt x="878" y="6549"/>
                    </a:lnTo>
                    <a:lnTo>
                      <a:pt x="871" y="6554"/>
                    </a:lnTo>
                    <a:lnTo>
                      <a:pt x="864" y="6559"/>
                    </a:lnTo>
                    <a:lnTo>
                      <a:pt x="857" y="6563"/>
                    </a:lnTo>
                    <a:lnTo>
                      <a:pt x="849" y="6569"/>
                    </a:lnTo>
                    <a:lnTo>
                      <a:pt x="843" y="6573"/>
                    </a:lnTo>
                    <a:lnTo>
                      <a:pt x="835" y="6577"/>
                    </a:lnTo>
                    <a:lnTo>
                      <a:pt x="829" y="6582"/>
                    </a:lnTo>
                    <a:lnTo>
                      <a:pt x="821" y="6586"/>
                    </a:lnTo>
                    <a:lnTo>
                      <a:pt x="814" y="6590"/>
                    </a:lnTo>
                    <a:lnTo>
                      <a:pt x="807" y="6595"/>
                    </a:lnTo>
                    <a:lnTo>
                      <a:pt x="800" y="6599"/>
                    </a:lnTo>
                    <a:lnTo>
                      <a:pt x="793" y="6602"/>
                    </a:lnTo>
                    <a:lnTo>
                      <a:pt x="786" y="6607"/>
                    </a:lnTo>
                    <a:lnTo>
                      <a:pt x="778" y="6610"/>
                    </a:lnTo>
                    <a:lnTo>
                      <a:pt x="772" y="6614"/>
                    </a:lnTo>
                    <a:lnTo>
                      <a:pt x="765" y="6617"/>
                    </a:lnTo>
                    <a:lnTo>
                      <a:pt x="758" y="6621"/>
                    </a:lnTo>
                    <a:lnTo>
                      <a:pt x="750" y="6624"/>
                    </a:lnTo>
                    <a:lnTo>
                      <a:pt x="744" y="6627"/>
                    </a:lnTo>
                    <a:lnTo>
                      <a:pt x="736" y="6630"/>
                    </a:lnTo>
                    <a:lnTo>
                      <a:pt x="730" y="6634"/>
                    </a:lnTo>
                    <a:lnTo>
                      <a:pt x="722" y="6637"/>
                    </a:lnTo>
                    <a:lnTo>
                      <a:pt x="716" y="6640"/>
                    </a:lnTo>
                    <a:lnTo>
                      <a:pt x="708" y="6642"/>
                    </a:lnTo>
                    <a:lnTo>
                      <a:pt x="702" y="6645"/>
                    </a:lnTo>
                    <a:lnTo>
                      <a:pt x="694" y="6648"/>
                    </a:lnTo>
                    <a:lnTo>
                      <a:pt x="688" y="6650"/>
                    </a:lnTo>
                    <a:lnTo>
                      <a:pt x="680" y="6653"/>
                    </a:lnTo>
                    <a:lnTo>
                      <a:pt x="666" y="6657"/>
                    </a:lnTo>
                    <a:lnTo>
                      <a:pt x="653" y="6662"/>
                    </a:lnTo>
                    <a:lnTo>
                      <a:pt x="639" y="6666"/>
                    </a:lnTo>
                    <a:lnTo>
                      <a:pt x="625" y="6670"/>
                    </a:lnTo>
                    <a:lnTo>
                      <a:pt x="611" y="6673"/>
                    </a:lnTo>
                    <a:lnTo>
                      <a:pt x="598" y="6677"/>
                    </a:lnTo>
                    <a:lnTo>
                      <a:pt x="584" y="6680"/>
                    </a:lnTo>
                    <a:lnTo>
                      <a:pt x="570" y="6682"/>
                    </a:lnTo>
                    <a:lnTo>
                      <a:pt x="557" y="6684"/>
                    </a:lnTo>
                    <a:lnTo>
                      <a:pt x="544" y="6686"/>
                    </a:lnTo>
                    <a:lnTo>
                      <a:pt x="531" y="6689"/>
                    </a:lnTo>
                    <a:lnTo>
                      <a:pt x="518" y="6690"/>
                    </a:lnTo>
                    <a:lnTo>
                      <a:pt x="504" y="6691"/>
                    </a:lnTo>
                    <a:lnTo>
                      <a:pt x="492" y="6692"/>
                    </a:lnTo>
                    <a:lnTo>
                      <a:pt x="479" y="6693"/>
                    </a:lnTo>
                    <a:lnTo>
                      <a:pt x="467" y="6693"/>
                    </a:lnTo>
                    <a:lnTo>
                      <a:pt x="454" y="6693"/>
                    </a:lnTo>
                    <a:lnTo>
                      <a:pt x="442" y="6694"/>
                    </a:lnTo>
                    <a:lnTo>
                      <a:pt x="429" y="6693"/>
                    </a:lnTo>
                    <a:lnTo>
                      <a:pt x="417" y="6693"/>
                    </a:lnTo>
                    <a:lnTo>
                      <a:pt x="404" y="6693"/>
                    </a:lnTo>
                    <a:lnTo>
                      <a:pt x="392" y="6692"/>
                    </a:lnTo>
                    <a:lnTo>
                      <a:pt x="381" y="6691"/>
                    </a:lnTo>
                    <a:lnTo>
                      <a:pt x="369" y="6690"/>
                    </a:lnTo>
                    <a:lnTo>
                      <a:pt x="358" y="6689"/>
                    </a:lnTo>
                    <a:lnTo>
                      <a:pt x="346" y="6688"/>
                    </a:lnTo>
                    <a:lnTo>
                      <a:pt x="334" y="6685"/>
                    </a:lnTo>
                    <a:lnTo>
                      <a:pt x="323" y="6683"/>
                    </a:lnTo>
                    <a:lnTo>
                      <a:pt x="313" y="6682"/>
                    </a:lnTo>
                    <a:lnTo>
                      <a:pt x="302" y="6680"/>
                    </a:lnTo>
                    <a:lnTo>
                      <a:pt x="291" y="6678"/>
                    </a:lnTo>
                    <a:lnTo>
                      <a:pt x="280" y="6676"/>
                    </a:lnTo>
                    <a:lnTo>
                      <a:pt x="271" y="6673"/>
                    </a:lnTo>
                    <a:lnTo>
                      <a:pt x="260" y="6671"/>
                    </a:lnTo>
                    <a:lnTo>
                      <a:pt x="249" y="6668"/>
                    </a:lnTo>
                    <a:lnTo>
                      <a:pt x="239" y="6666"/>
                    </a:lnTo>
                    <a:lnTo>
                      <a:pt x="230" y="6663"/>
                    </a:lnTo>
                    <a:lnTo>
                      <a:pt x="220" y="6661"/>
                    </a:lnTo>
                    <a:lnTo>
                      <a:pt x="211" y="6657"/>
                    </a:lnTo>
                    <a:lnTo>
                      <a:pt x="202" y="6654"/>
                    </a:lnTo>
                    <a:lnTo>
                      <a:pt x="193" y="6651"/>
                    </a:lnTo>
                    <a:lnTo>
                      <a:pt x="183" y="6649"/>
                    </a:lnTo>
                    <a:lnTo>
                      <a:pt x="175" y="6645"/>
                    </a:lnTo>
                    <a:lnTo>
                      <a:pt x="166" y="6642"/>
                    </a:lnTo>
                    <a:lnTo>
                      <a:pt x="157" y="6639"/>
                    </a:lnTo>
                    <a:lnTo>
                      <a:pt x="150" y="6636"/>
                    </a:lnTo>
                    <a:lnTo>
                      <a:pt x="141" y="6632"/>
                    </a:lnTo>
                    <a:lnTo>
                      <a:pt x="134" y="6629"/>
                    </a:lnTo>
                    <a:lnTo>
                      <a:pt x="127" y="6626"/>
                    </a:lnTo>
                    <a:lnTo>
                      <a:pt x="120" y="6623"/>
                    </a:lnTo>
                    <a:lnTo>
                      <a:pt x="112" y="6620"/>
                    </a:lnTo>
                    <a:lnTo>
                      <a:pt x="105" y="6616"/>
                    </a:lnTo>
                    <a:lnTo>
                      <a:pt x="98" y="6613"/>
                    </a:lnTo>
                    <a:lnTo>
                      <a:pt x="92" y="6610"/>
                    </a:lnTo>
                    <a:lnTo>
                      <a:pt x="85" y="6607"/>
                    </a:lnTo>
                    <a:lnTo>
                      <a:pt x="79" y="6603"/>
                    </a:lnTo>
                    <a:lnTo>
                      <a:pt x="67" y="6597"/>
                    </a:lnTo>
                    <a:lnTo>
                      <a:pt x="56" y="6592"/>
                    </a:lnTo>
                    <a:lnTo>
                      <a:pt x="46" y="6586"/>
                    </a:lnTo>
                    <a:lnTo>
                      <a:pt x="38" y="6581"/>
                    </a:lnTo>
                    <a:lnTo>
                      <a:pt x="29" y="6575"/>
                    </a:lnTo>
                    <a:lnTo>
                      <a:pt x="22" y="6571"/>
                    </a:lnTo>
                    <a:lnTo>
                      <a:pt x="16" y="6567"/>
                    </a:lnTo>
                    <a:lnTo>
                      <a:pt x="10" y="6563"/>
                    </a:lnTo>
                    <a:lnTo>
                      <a:pt x="3" y="6558"/>
                    </a:lnTo>
                    <a:lnTo>
                      <a:pt x="0" y="6556"/>
                    </a:lnTo>
                    <a:lnTo>
                      <a:pt x="79" y="6448"/>
                    </a:lnTo>
                    <a:lnTo>
                      <a:pt x="80" y="6449"/>
                    </a:lnTo>
                    <a:lnTo>
                      <a:pt x="85" y="6452"/>
                    </a:lnTo>
                    <a:lnTo>
                      <a:pt x="88" y="6455"/>
                    </a:lnTo>
                    <a:lnTo>
                      <a:pt x="94" y="6458"/>
                    </a:lnTo>
                    <a:lnTo>
                      <a:pt x="99" y="6461"/>
                    </a:lnTo>
                    <a:lnTo>
                      <a:pt x="106" y="6465"/>
                    </a:lnTo>
                    <a:lnTo>
                      <a:pt x="113" y="6470"/>
                    </a:lnTo>
                    <a:lnTo>
                      <a:pt x="121" y="6474"/>
                    </a:lnTo>
                    <a:lnTo>
                      <a:pt x="129" y="6478"/>
                    </a:lnTo>
                    <a:lnTo>
                      <a:pt x="140" y="6484"/>
                    </a:lnTo>
                    <a:lnTo>
                      <a:pt x="146" y="6487"/>
                    </a:lnTo>
                    <a:lnTo>
                      <a:pt x="150" y="6489"/>
                    </a:lnTo>
                    <a:lnTo>
                      <a:pt x="155" y="6492"/>
                    </a:lnTo>
                    <a:lnTo>
                      <a:pt x="161" y="6494"/>
                    </a:lnTo>
                    <a:lnTo>
                      <a:pt x="167" y="6497"/>
                    </a:lnTo>
                    <a:lnTo>
                      <a:pt x="174" y="6500"/>
                    </a:lnTo>
                    <a:lnTo>
                      <a:pt x="179" y="6503"/>
                    </a:lnTo>
                    <a:lnTo>
                      <a:pt x="187" y="6505"/>
                    </a:lnTo>
                    <a:lnTo>
                      <a:pt x="193" y="6508"/>
                    </a:lnTo>
                    <a:lnTo>
                      <a:pt x="199" y="6511"/>
                    </a:lnTo>
                    <a:lnTo>
                      <a:pt x="206" y="6514"/>
                    </a:lnTo>
                    <a:lnTo>
                      <a:pt x="213" y="6516"/>
                    </a:lnTo>
                    <a:lnTo>
                      <a:pt x="221" y="6519"/>
                    </a:lnTo>
                    <a:lnTo>
                      <a:pt x="227" y="6521"/>
                    </a:lnTo>
                    <a:lnTo>
                      <a:pt x="235" y="6525"/>
                    </a:lnTo>
                    <a:lnTo>
                      <a:pt x="243" y="6527"/>
                    </a:lnTo>
                    <a:lnTo>
                      <a:pt x="251" y="6529"/>
                    </a:lnTo>
                    <a:lnTo>
                      <a:pt x="259" y="6531"/>
                    </a:lnTo>
                    <a:lnTo>
                      <a:pt x="266" y="6534"/>
                    </a:lnTo>
                    <a:lnTo>
                      <a:pt x="275" y="6536"/>
                    </a:lnTo>
                    <a:lnTo>
                      <a:pt x="284" y="6539"/>
                    </a:lnTo>
                    <a:lnTo>
                      <a:pt x="292" y="6541"/>
                    </a:lnTo>
                    <a:lnTo>
                      <a:pt x="300" y="6543"/>
                    </a:lnTo>
                    <a:lnTo>
                      <a:pt x="308" y="6544"/>
                    </a:lnTo>
                    <a:lnTo>
                      <a:pt x="318" y="6546"/>
                    </a:lnTo>
                    <a:lnTo>
                      <a:pt x="327" y="6548"/>
                    </a:lnTo>
                    <a:lnTo>
                      <a:pt x="335" y="6549"/>
                    </a:lnTo>
                    <a:lnTo>
                      <a:pt x="345" y="6552"/>
                    </a:lnTo>
                    <a:lnTo>
                      <a:pt x="354" y="6553"/>
                    </a:lnTo>
                    <a:lnTo>
                      <a:pt x="363" y="6554"/>
                    </a:lnTo>
                    <a:lnTo>
                      <a:pt x="372" y="6555"/>
                    </a:lnTo>
                    <a:lnTo>
                      <a:pt x="383" y="6556"/>
                    </a:lnTo>
                    <a:lnTo>
                      <a:pt x="392" y="6557"/>
                    </a:lnTo>
                    <a:lnTo>
                      <a:pt x="402" y="6558"/>
                    </a:lnTo>
                    <a:lnTo>
                      <a:pt x="412" y="6559"/>
                    </a:lnTo>
                    <a:lnTo>
                      <a:pt x="421" y="6559"/>
                    </a:lnTo>
                    <a:lnTo>
                      <a:pt x="431" y="6559"/>
                    </a:lnTo>
                    <a:lnTo>
                      <a:pt x="442" y="6559"/>
                    </a:lnTo>
                    <a:lnTo>
                      <a:pt x="452" y="6559"/>
                    </a:lnTo>
                    <a:lnTo>
                      <a:pt x="462" y="6559"/>
                    </a:lnTo>
                    <a:lnTo>
                      <a:pt x="473" y="6559"/>
                    </a:lnTo>
                    <a:lnTo>
                      <a:pt x="483" y="6558"/>
                    </a:lnTo>
                    <a:lnTo>
                      <a:pt x="494" y="6557"/>
                    </a:lnTo>
                    <a:lnTo>
                      <a:pt x="503" y="6556"/>
                    </a:lnTo>
                    <a:lnTo>
                      <a:pt x="514" y="6555"/>
                    </a:lnTo>
                    <a:lnTo>
                      <a:pt x="525" y="6554"/>
                    </a:lnTo>
                    <a:lnTo>
                      <a:pt x="536" y="6552"/>
                    </a:lnTo>
                    <a:lnTo>
                      <a:pt x="548" y="6551"/>
                    </a:lnTo>
                    <a:lnTo>
                      <a:pt x="558" y="6547"/>
                    </a:lnTo>
                    <a:lnTo>
                      <a:pt x="569" y="6546"/>
                    </a:lnTo>
                    <a:lnTo>
                      <a:pt x="580" y="6543"/>
                    </a:lnTo>
                    <a:lnTo>
                      <a:pt x="591" y="6540"/>
                    </a:lnTo>
                    <a:lnTo>
                      <a:pt x="603" y="6536"/>
                    </a:lnTo>
                    <a:lnTo>
                      <a:pt x="613" y="6534"/>
                    </a:lnTo>
                    <a:lnTo>
                      <a:pt x="625" y="6530"/>
                    </a:lnTo>
                    <a:lnTo>
                      <a:pt x="636" y="6527"/>
                    </a:lnTo>
                    <a:lnTo>
                      <a:pt x="642" y="6525"/>
                    </a:lnTo>
                    <a:lnTo>
                      <a:pt x="648" y="6522"/>
                    </a:lnTo>
                    <a:lnTo>
                      <a:pt x="653" y="6520"/>
                    </a:lnTo>
                    <a:lnTo>
                      <a:pt x="659" y="6517"/>
                    </a:lnTo>
                    <a:lnTo>
                      <a:pt x="665" y="6515"/>
                    </a:lnTo>
                    <a:lnTo>
                      <a:pt x="670" y="6513"/>
                    </a:lnTo>
                    <a:lnTo>
                      <a:pt x="676" y="6511"/>
                    </a:lnTo>
                    <a:lnTo>
                      <a:pt x="682" y="6508"/>
                    </a:lnTo>
                    <a:lnTo>
                      <a:pt x="688" y="6505"/>
                    </a:lnTo>
                    <a:lnTo>
                      <a:pt x="694" y="6503"/>
                    </a:lnTo>
                    <a:lnTo>
                      <a:pt x="700" y="6500"/>
                    </a:lnTo>
                    <a:lnTo>
                      <a:pt x="706" y="6497"/>
                    </a:lnTo>
                    <a:lnTo>
                      <a:pt x="711" y="6494"/>
                    </a:lnTo>
                    <a:lnTo>
                      <a:pt x="718" y="6491"/>
                    </a:lnTo>
                    <a:lnTo>
                      <a:pt x="723" y="6488"/>
                    </a:lnTo>
                    <a:lnTo>
                      <a:pt x="729" y="6485"/>
                    </a:lnTo>
                    <a:lnTo>
                      <a:pt x="735" y="6481"/>
                    </a:lnTo>
                    <a:lnTo>
                      <a:pt x="742" y="6478"/>
                    </a:lnTo>
                    <a:lnTo>
                      <a:pt x="747" y="6475"/>
                    </a:lnTo>
                    <a:lnTo>
                      <a:pt x="752" y="6472"/>
                    </a:lnTo>
                    <a:lnTo>
                      <a:pt x="759" y="6467"/>
                    </a:lnTo>
                    <a:lnTo>
                      <a:pt x="765" y="6464"/>
                    </a:lnTo>
                    <a:lnTo>
                      <a:pt x="771" y="6460"/>
                    </a:lnTo>
                    <a:lnTo>
                      <a:pt x="777" y="6457"/>
                    </a:lnTo>
                    <a:lnTo>
                      <a:pt x="783" y="6452"/>
                    </a:lnTo>
                    <a:lnTo>
                      <a:pt x="789" y="6448"/>
                    </a:lnTo>
                    <a:lnTo>
                      <a:pt x="795" y="6444"/>
                    </a:lnTo>
                    <a:lnTo>
                      <a:pt x="801" y="6440"/>
                    </a:lnTo>
                    <a:lnTo>
                      <a:pt x="813" y="6431"/>
                    </a:lnTo>
                    <a:lnTo>
                      <a:pt x="826" y="6422"/>
                    </a:lnTo>
                    <a:lnTo>
                      <a:pt x="831" y="6417"/>
                    </a:lnTo>
                    <a:lnTo>
                      <a:pt x="837" y="6412"/>
                    </a:lnTo>
                    <a:lnTo>
                      <a:pt x="844" y="6407"/>
                    </a:lnTo>
                    <a:lnTo>
                      <a:pt x="849" y="6403"/>
                    </a:lnTo>
                    <a:lnTo>
                      <a:pt x="856" y="6397"/>
                    </a:lnTo>
                    <a:lnTo>
                      <a:pt x="862" y="6392"/>
                    </a:lnTo>
                    <a:lnTo>
                      <a:pt x="868" y="6387"/>
                    </a:lnTo>
                    <a:lnTo>
                      <a:pt x="874" y="6381"/>
                    </a:lnTo>
                    <a:lnTo>
                      <a:pt x="881" y="6376"/>
                    </a:lnTo>
                    <a:lnTo>
                      <a:pt x="887" y="6370"/>
                    </a:lnTo>
                    <a:lnTo>
                      <a:pt x="892" y="6365"/>
                    </a:lnTo>
                    <a:lnTo>
                      <a:pt x="898" y="6359"/>
                    </a:lnTo>
                    <a:lnTo>
                      <a:pt x="911" y="6347"/>
                    </a:lnTo>
                    <a:lnTo>
                      <a:pt x="924" y="6334"/>
                    </a:lnTo>
                    <a:lnTo>
                      <a:pt x="930" y="6327"/>
                    </a:lnTo>
                    <a:lnTo>
                      <a:pt x="936" y="6321"/>
                    </a:lnTo>
                    <a:lnTo>
                      <a:pt x="942" y="6314"/>
                    </a:lnTo>
                    <a:lnTo>
                      <a:pt x="948" y="6308"/>
                    </a:lnTo>
                    <a:lnTo>
                      <a:pt x="960" y="6294"/>
                    </a:lnTo>
                    <a:lnTo>
                      <a:pt x="973" y="6280"/>
                    </a:lnTo>
                    <a:lnTo>
                      <a:pt x="985" y="6265"/>
                    </a:lnTo>
                    <a:lnTo>
                      <a:pt x="998" y="6250"/>
                    </a:lnTo>
                    <a:lnTo>
                      <a:pt x="1010" y="6233"/>
                    </a:lnTo>
                    <a:lnTo>
                      <a:pt x="1023" y="6217"/>
                    </a:lnTo>
                    <a:lnTo>
                      <a:pt x="1035" y="6200"/>
                    </a:lnTo>
                    <a:lnTo>
                      <a:pt x="1048" y="6183"/>
                    </a:lnTo>
                    <a:lnTo>
                      <a:pt x="1060" y="6165"/>
                    </a:lnTo>
                    <a:lnTo>
                      <a:pt x="1072" y="6147"/>
                    </a:lnTo>
                    <a:lnTo>
                      <a:pt x="1084" y="6128"/>
                    </a:lnTo>
                    <a:lnTo>
                      <a:pt x="1097" y="6108"/>
                    </a:lnTo>
                    <a:lnTo>
                      <a:pt x="1109" y="6089"/>
                    </a:lnTo>
                    <a:lnTo>
                      <a:pt x="1122" y="6067"/>
                    </a:lnTo>
                    <a:lnTo>
                      <a:pt x="1134" y="6047"/>
                    </a:lnTo>
                    <a:lnTo>
                      <a:pt x="1146" y="6025"/>
                    </a:lnTo>
                    <a:lnTo>
                      <a:pt x="1158" y="6003"/>
                    </a:lnTo>
                    <a:lnTo>
                      <a:pt x="1171" y="5980"/>
                    </a:lnTo>
                    <a:lnTo>
                      <a:pt x="1182" y="5956"/>
                    </a:lnTo>
                    <a:lnTo>
                      <a:pt x="1194" y="5932"/>
                    </a:lnTo>
                    <a:lnTo>
                      <a:pt x="1206" y="5908"/>
                    </a:lnTo>
                    <a:lnTo>
                      <a:pt x="1218" y="5883"/>
                    </a:lnTo>
                    <a:close/>
                    <a:moveTo>
                      <a:pt x="1512" y="0"/>
                    </a:moveTo>
                    <a:lnTo>
                      <a:pt x="1646" y="0"/>
                    </a:lnTo>
                    <a:lnTo>
                      <a:pt x="1647" y="58"/>
                    </a:lnTo>
                    <a:lnTo>
                      <a:pt x="1647" y="224"/>
                    </a:lnTo>
                    <a:lnTo>
                      <a:pt x="1647" y="343"/>
                    </a:lnTo>
                    <a:lnTo>
                      <a:pt x="1647" y="483"/>
                    </a:lnTo>
                    <a:lnTo>
                      <a:pt x="1647" y="643"/>
                    </a:lnTo>
                    <a:lnTo>
                      <a:pt x="1647" y="821"/>
                    </a:lnTo>
                    <a:lnTo>
                      <a:pt x="1646" y="917"/>
                    </a:lnTo>
                    <a:lnTo>
                      <a:pt x="1646" y="1016"/>
                    </a:lnTo>
                    <a:lnTo>
                      <a:pt x="1645" y="1119"/>
                    </a:lnTo>
                    <a:lnTo>
                      <a:pt x="1645" y="1224"/>
                    </a:lnTo>
                    <a:lnTo>
                      <a:pt x="1644" y="1334"/>
                    </a:lnTo>
                    <a:lnTo>
                      <a:pt x="1643" y="1446"/>
                    </a:lnTo>
                    <a:lnTo>
                      <a:pt x="1641" y="1562"/>
                    </a:lnTo>
                    <a:lnTo>
                      <a:pt x="1640" y="1679"/>
                    </a:lnTo>
                    <a:lnTo>
                      <a:pt x="1638" y="1799"/>
                    </a:lnTo>
                    <a:lnTo>
                      <a:pt x="1637" y="1921"/>
                    </a:lnTo>
                    <a:lnTo>
                      <a:pt x="1635" y="2045"/>
                    </a:lnTo>
                    <a:lnTo>
                      <a:pt x="1633" y="2170"/>
                    </a:lnTo>
                    <a:lnTo>
                      <a:pt x="1631" y="2297"/>
                    </a:lnTo>
                    <a:lnTo>
                      <a:pt x="1629" y="2425"/>
                    </a:lnTo>
                    <a:lnTo>
                      <a:pt x="1625" y="2554"/>
                    </a:lnTo>
                    <a:lnTo>
                      <a:pt x="1622" y="2684"/>
                    </a:lnTo>
                    <a:lnTo>
                      <a:pt x="1619" y="2814"/>
                    </a:lnTo>
                    <a:lnTo>
                      <a:pt x="1616" y="2946"/>
                    </a:lnTo>
                    <a:lnTo>
                      <a:pt x="1612" y="3076"/>
                    </a:lnTo>
                    <a:lnTo>
                      <a:pt x="1608" y="3207"/>
                    </a:lnTo>
                    <a:lnTo>
                      <a:pt x="1604" y="3337"/>
                    </a:lnTo>
                    <a:lnTo>
                      <a:pt x="1599" y="3467"/>
                    </a:lnTo>
                    <a:lnTo>
                      <a:pt x="1596" y="3531"/>
                    </a:lnTo>
                    <a:lnTo>
                      <a:pt x="1594" y="3596"/>
                    </a:lnTo>
                    <a:lnTo>
                      <a:pt x="1592" y="3660"/>
                    </a:lnTo>
                    <a:lnTo>
                      <a:pt x="1589" y="3723"/>
                    </a:lnTo>
                    <a:lnTo>
                      <a:pt x="1587" y="3787"/>
                    </a:lnTo>
                    <a:lnTo>
                      <a:pt x="1583" y="3851"/>
                    </a:lnTo>
                    <a:lnTo>
                      <a:pt x="1581" y="3913"/>
                    </a:lnTo>
                    <a:lnTo>
                      <a:pt x="1578" y="3976"/>
                    </a:lnTo>
                    <a:lnTo>
                      <a:pt x="1575" y="4037"/>
                    </a:lnTo>
                    <a:lnTo>
                      <a:pt x="1571" y="4100"/>
                    </a:lnTo>
                    <a:lnTo>
                      <a:pt x="1568" y="4160"/>
                    </a:lnTo>
                    <a:lnTo>
                      <a:pt x="1565" y="4221"/>
                    </a:lnTo>
                    <a:lnTo>
                      <a:pt x="1562" y="4281"/>
                    </a:lnTo>
                    <a:lnTo>
                      <a:pt x="1558" y="4340"/>
                    </a:lnTo>
                    <a:lnTo>
                      <a:pt x="1554" y="4400"/>
                    </a:lnTo>
                    <a:lnTo>
                      <a:pt x="1551" y="4458"/>
                    </a:lnTo>
                    <a:lnTo>
                      <a:pt x="1547" y="4516"/>
                    </a:lnTo>
                    <a:lnTo>
                      <a:pt x="1543" y="4573"/>
                    </a:lnTo>
                    <a:lnTo>
                      <a:pt x="1539" y="4629"/>
                    </a:lnTo>
                    <a:lnTo>
                      <a:pt x="1535" y="4686"/>
                    </a:lnTo>
                    <a:lnTo>
                      <a:pt x="1530" y="4739"/>
                    </a:lnTo>
                    <a:lnTo>
                      <a:pt x="1526" y="4795"/>
                    </a:lnTo>
                    <a:lnTo>
                      <a:pt x="1522" y="4847"/>
                    </a:lnTo>
                    <a:lnTo>
                      <a:pt x="1518" y="4900"/>
                    </a:lnTo>
                    <a:lnTo>
                      <a:pt x="1513" y="4952"/>
                    </a:lnTo>
                    <a:lnTo>
                      <a:pt x="1508" y="5003"/>
                    </a:lnTo>
                    <a:lnTo>
                      <a:pt x="1504" y="5053"/>
                    </a:lnTo>
                    <a:lnTo>
                      <a:pt x="1498" y="5102"/>
                    </a:lnTo>
                    <a:lnTo>
                      <a:pt x="1494" y="5150"/>
                    </a:lnTo>
                    <a:lnTo>
                      <a:pt x="1488" y="5197"/>
                    </a:lnTo>
                    <a:lnTo>
                      <a:pt x="1483" y="5243"/>
                    </a:lnTo>
                    <a:lnTo>
                      <a:pt x="1478" y="5289"/>
                    </a:lnTo>
                    <a:lnTo>
                      <a:pt x="1472" y="5332"/>
                    </a:lnTo>
                    <a:lnTo>
                      <a:pt x="1467" y="5375"/>
                    </a:lnTo>
                    <a:lnTo>
                      <a:pt x="1460" y="5417"/>
                    </a:lnTo>
                    <a:lnTo>
                      <a:pt x="1455" y="5458"/>
                    </a:lnTo>
                    <a:lnTo>
                      <a:pt x="1452" y="5477"/>
                    </a:lnTo>
                    <a:lnTo>
                      <a:pt x="1449" y="5497"/>
                    </a:lnTo>
                    <a:lnTo>
                      <a:pt x="1445" y="5516"/>
                    </a:lnTo>
                    <a:lnTo>
                      <a:pt x="1443" y="5536"/>
                    </a:lnTo>
                    <a:lnTo>
                      <a:pt x="1437" y="5572"/>
                    </a:lnTo>
                    <a:lnTo>
                      <a:pt x="1430" y="5608"/>
                    </a:lnTo>
                    <a:lnTo>
                      <a:pt x="1427" y="5626"/>
                    </a:lnTo>
                    <a:lnTo>
                      <a:pt x="1424" y="5643"/>
                    </a:lnTo>
                    <a:lnTo>
                      <a:pt x="1419" y="5661"/>
                    </a:lnTo>
                    <a:lnTo>
                      <a:pt x="1416" y="5677"/>
                    </a:lnTo>
                    <a:lnTo>
                      <a:pt x="1413" y="5693"/>
                    </a:lnTo>
                    <a:lnTo>
                      <a:pt x="1410" y="5708"/>
                    </a:lnTo>
                    <a:lnTo>
                      <a:pt x="1407" y="5724"/>
                    </a:lnTo>
                    <a:lnTo>
                      <a:pt x="1403" y="5739"/>
                    </a:lnTo>
                    <a:lnTo>
                      <a:pt x="1399" y="5754"/>
                    </a:lnTo>
                    <a:lnTo>
                      <a:pt x="1396" y="5770"/>
                    </a:lnTo>
                    <a:lnTo>
                      <a:pt x="1393" y="5784"/>
                    </a:lnTo>
                    <a:lnTo>
                      <a:pt x="1388" y="5798"/>
                    </a:lnTo>
                    <a:lnTo>
                      <a:pt x="1385" y="5811"/>
                    </a:lnTo>
                    <a:lnTo>
                      <a:pt x="1381" y="5825"/>
                    </a:lnTo>
                    <a:lnTo>
                      <a:pt x="1377" y="5838"/>
                    </a:lnTo>
                    <a:lnTo>
                      <a:pt x="1373" y="5849"/>
                    </a:lnTo>
                    <a:lnTo>
                      <a:pt x="1369" y="5862"/>
                    </a:lnTo>
                    <a:lnTo>
                      <a:pt x="1366" y="5874"/>
                    </a:lnTo>
                    <a:lnTo>
                      <a:pt x="1361" y="5886"/>
                    </a:lnTo>
                    <a:lnTo>
                      <a:pt x="1357" y="5897"/>
                    </a:lnTo>
                    <a:lnTo>
                      <a:pt x="1353" y="5908"/>
                    </a:lnTo>
                    <a:lnTo>
                      <a:pt x="1348" y="5918"/>
                    </a:lnTo>
                    <a:lnTo>
                      <a:pt x="1344" y="5928"/>
                    </a:lnTo>
                    <a:lnTo>
                      <a:pt x="1340" y="5939"/>
                    </a:lnTo>
                    <a:lnTo>
                      <a:pt x="1218" y="5883"/>
                    </a:lnTo>
                    <a:lnTo>
                      <a:pt x="1221" y="5875"/>
                    </a:lnTo>
                    <a:lnTo>
                      <a:pt x="1224" y="5867"/>
                    </a:lnTo>
                    <a:lnTo>
                      <a:pt x="1228" y="5858"/>
                    </a:lnTo>
                    <a:lnTo>
                      <a:pt x="1232" y="5849"/>
                    </a:lnTo>
                    <a:lnTo>
                      <a:pt x="1235" y="5841"/>
                    </a:lnTo>
                    <a:lnTo>
                      <a:pt x="1238" y="5830"/>
                    </a:lnTo>
                    <a:lnTo>
                      <a:pt x="1242" y="5820"/>
                    </a:lnTo>
                    <a:lnTo>
                      <a:pt x="1245" y="5809"/>
                    </a:lnTo>
                    <a:lnTo>
                      <a:pt x="1249" y="5799"/>
                    </a:lnTo>
                    <a:lnTo>
                      <a:pt x="1252" y="5787"/>
                    </a:lnTo>
                    <a:lnTo>
                      <a:pt x="1256" y="5775"/>
                    </a:lnTo>
                    <a:lnTo>
                      <a:pt x="1259" y="5763"/>
                    </a:lnTo>
                    <a:lnTo>
                      <a:pt x="1262" y="5750"/>
                    </a:lnTo>
                    <a:lnTo>
                      <a:pt x="1265" y="5736"/>
                    </a:lnTo>
                    <a:lnTo>
                      <a:pt x="1270" y="5723"/>
                    </a:lnTo>
                    <a:lnTo>
                      <a:pt x="1273" y="5709"/>
                    </a:lnTo>
                    <a:lnTo>
                      <a:pt x="1276" y="5695"/>
                    </a:lnTo>
                    <a:lnTo>
                      <a:pt x="1279" y="5680"/>
                    </a:lnTo>
                    <a:lnTo>
                      <a:pt x="1283" y="5665"/>
                    </a:lnTo>
                    <a:lnTo>
                      <a:pt x="1286" y="5650"/>
                    </a:lnTo>
                    <a:lnTo>
                      <a:pt x="1289" y="5634"/>
                    </a:lnTo>
                    <a:lnTo>
                      <a:pt x="1292" y="5617"/>
                    </a:lnTo>
                    <a:lnTo>
                      <a:pt x="1296" y="5601"/>
                    </a:lnTo>
                    <a:lnTo>
                      <a:pt x="1299" y="5585"/>
                    </a:lnTo>
                    <a:lnTo>
                      <a:pt x="1304" y="5550"/>
                    </a:lnTo>
                    <a:lnTo>
                      <a:pt x="1311" y="5514"/>
                    </a:lnTo>
                    <a:lnTo>
                      <a:pt x="1314" y="5496"/>
                    </a:lnTo>
                    <a:lnTo>
                      <a:pt x="1317" y="5476"/>
                    </a:lnTo>
                    <a:lnTo>
                      <a:pt x="1319" y="5458"/>
                    </a:lnTo>
                    <a:lnTo>
                      <a:pt x="1322" y="5438"/>
                    </a:lnTo>
                    <a:lnTo>
                      <a:pt x="1328" y="5399"/>
                    </a:lnTo>
                    <a:lnTo>
                      <a:pt x="1333" y="5358"/>
                    </a:lnTo>
                    <a:lnTo>
                      <a:pt x="1340" y="5315"/>
                    </a:lnTo>
                    <a:lnTo>
                      <a:pt x="1345" y="5272"/>
                    </a:lnTo>
                    <a:lnTo>
                      <a:pt x="1349" y="5228"/>
                    </a:lnTo>
                    <a:lnTo>
                      <a:pt x="1355" y="5183"/>
                    </a:lnTo>
                    <a:lnTo>
                      <a:pt x="1360" y="5135"/>
                    </a:lnTo>
                    <a:lnTo>
                      <a:pt x="1366" y="5088"/>
                    </a:lnTo>
                    <a:lnTo>
                      <a:pt x="1370" y="5039"/>
                    </a:lnTo>
                    <a:lnTo>
                      <a:pt x="1375" y="4991"/>
                    </a:lnTo>
                    <a:lnTo>
                      <a:pt x="1380" y="4940"/>
                    </a:lnTo>
                    <a:lnTo>
                      <a:pt x="1384" y="4888"/>
                    </a:lnTo>
                    <a:lnTo>
                      <a:pt x="1388" y="4837"/>
                    </a:lnTo>
                    <a:lnTo>
                      <a:pt x="1393" y="4784"/>
                    </a:lnTo>
                    <a:lnTo>
                      <a:pt x="1397" y="4730"/>
                    </a:lnTo>
                    <a:lnTo>
                      <a:pt x="1401" y="4675"/>
                    </a:lnTo>
                    <a:lnTo>
                      <a:pt x="1405" y="4620"/>
                    </a:lnTo>
                    <a:lnTo>
                      <a:pt x="1410" y="4564"/>
                    </a:lnTo>
                    <a:lnTo>
                      <a:pt x="1413" y="4508"/>
                    </a:lnTo>
                    <a:lnTo>
                      <a:pt x="1417" y="4449"/>
                    </a:lnTo>
                    <a:lnTo>
                      <a:pt x="1421" y="4392"/>
                    </a:lnTo>
                    <a:lnTo>
                      <a:pt x="1425" y="4333"/>
                    </a:lnTo>
                    <a:lnTo>
                      <a:pt x="1428" y="4274"/>
                    </a:lnTo>
                    <a:lnTo>
                      <a:pt x="1431" y="4214"/>
                    </a:lnTo>
                    <a:lnTo>
                      <a:pt x="1435" y="4154"/>
                    </a:lnTo>
                    <a:lnTo>
                      <a:pt x="1438" y="4092"/>
                    </a:lnTo>
                    <a:lnTo>
                      <a:pt x="1441" y="4031"/>
                    </a:lnTo>
                    <a:lnTo>
                      <a:pt x="1444" y="3969"/>
                    </a:lnTo>
                    <a:lnTo>
                      <a:pt x="1447" y="3907"/>
                    </a:lnTo>
                    <a:lnTo>
                      <a:pt x="1450" y="3844"/>
                    </a:lnTo>
                    <a:lnTo>
                      <a:pt x="1453" y="3782"/>
                    </a:lnTo>
                    <a:lnTo>
                      <a:pt x="1455" y="3718"/>
                    </a:lnTo>
                    <a:lnTo>
                      <a:pt x="1458" y="3654"/>
                    </a:lnTo>
                    <a:lnTo>
                      <a:pt x="1460" y="3591"/>
                    </a:lnTo>
                    <a:lnTo>
                      <a:pt x="1463" y="3526"/>
                    </a:lnTo>
                    <a:lnTo>
                      <a:pt x="1466" y="3462"/>
                    </a:lnTo>
                    <a:lnTo>
                      <a:pt x="1470" y="3333"/>
                    </a:lnTo>
                    <a:lnTo>
                      <a:pt x="1474" y="3202"/>
                    </a:lnTo>
                    <a:lnTo>
                      <a:pt x="1479" y="3072"/>
                    </a:lnTo>
                    <a:lnTo>
                      <a:pt x="1482" y="2941"/>
                    </a:lnTo>
                    <a:lnTo>
                      <a:pt x="1485" y="2811"/>
                    </a:lnTo>
                    <a:lnTo>
                      <a:pt x="1488" y="2681"/>
                    </a:lnTo>
                    <a:lnTo>
                      <a:pt x="1492" y="2552"/>
                    </a:lnTo>
                    <a:lnTo>
                      <a:pt x="1495" y="2423"/>
                    </a:lnTo>
                    <a:lnTo>
                      <a:pt x="1497" y="2295"/>
                    </a:lnTo>
                    <a:lnTo>
                      <a:pt x="1499" y="2168"/>
                    </a:lnTo>
                    <a:lnTo>
                      <a:pt x="1501" y="2043"/>
                    </a:lnTo>
                    <a:lnTo>
                      <a:pt x="1504" y="1919"/>
                    </a:lnTo>
                    <a:lnTo>
                      <a:pt x="1505" y="1797"/>
                    </a:lnTo>
                    <a:lnTo>
                      <a:pt x="1507" y="1678"/>
                    </a:lnTo>
                    <a:lnTo>
                      <a:pt x="1508" y="1561"/>
                    </a:lnTo>
                    <a:lnTo>
                      <a:pt x="1509" y="1445"/>
                    </a:lnTo>
                    <a:lnTo>
                      <a:pt x="1510" y="1333"/>
                    </a:lnTo>
                    <a:lnTo>
                      <a:pt x="1511" y="1224"/>
                    </a:lnTo>
                    <a:lnTo>
                      <a:pt x="1511" y="1119"/>
                    </a:lnTo>
                    <a:lnTo>
                      <a:pt x="1512" y="1015"/>
                    </a:lnTo>
                    <a:lnTo>
                      <a:pt x="1512" y="917"/>
                    </a:lnTo>
                    <a:lnTo>
                      <a:pt x="1513" y="821"/>
                    </a:lnTo>
                    <a:lnTo>
                      <a:pt x="1513" y="643"/>
                    </a:lnTo>
                    <a:lnTo>
                      <a:pt x="1513" y="483"/>
                    </a:lnTo>
                    <a:lnTo>
                      <a:pt x="1513" y="343"/>
                    </a:lnTo>
                    <a:lnTo>
                      <a:pt x="1513" y="224"/>
                    </a:lnTo>
                    <a:lnTo>
                      <a:pt x="1513" y="58"/>
                    </a:lnTo>
                    <a:lnTo>
                      <a:pt x="1512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5" name="Freeform 685"/>
              <p:cNvSpPr/>
              <p:nvPr/>
            </p:nvSpPr>
            <p:spPr bwMode="auto">
              <a:xfrm>
                <a:off x="3379" y="1824"/>
                <a:ext cx="32" cy="421"/>
              </a:xfrm>
              <a:custGeom>
                <a:avLst/>
                <a:gdLst/>
                <a:ahLst/>
                <a:cxnLst>
                  <a:cxn ang="0">
                    <a:pos x="138" y="2"/>
                  </a:cxn>
                  <a:cxn ang="0">
                    <a:pos x="136" y="76"/>
                  </a:cxn>
                  <a:cxn ang="0">
                    <a:pos x="135" y="152"/>
                  </a:cxn>
                  <a:cxn ang="0">
                    <a:pos x="134" y="227"/>
                  </a:cxn>
                  <a:cxn ang="0">
                    <a:pos x="133" y="304"/>
                  </a:cxn>
                  <a:cxn ang="0">
                    <a:pos x="133" y="380"/>
                  </a:cxn>
                  <a:cxn ang="0">
                    <a:pos x="133" y="459"/>
                  </a:cxn>
                  <a:cxn ang="0">
                    <a:pos x="134" y="616"/>
                  </a:cxn>
                  <a:cxn ang="0">
                    <a:pos x="135" y="775"/>
                  </a:cxn>
                  <a:cxn ang="0">
                    <a:pos x="139" y="935"/>
                  </a:cxn>
                  <a:cxn ang="0">
                    <a:pos x="142" y="1096"/>
                  </a:cxn>
                  <a:cxn ang="0">
                    <a:pos x="144" y="1175"/>
                  </a:cxn>
                  <a:cxn ang="0">
                    <a:pos x="146" y="1256"/>
                  </a:cxn>
                  <a:cxn ang="0">
                    <a:pos x="150" y="1416"/>
                  </a:cxn>
                  <a:cxn ang="0">
                    <a:pos x="156" y="1576"/>
                  </a:cxn>
                  <a:cxn ang="0">
                    <a:pos x="162" y="1733"/>
                  </a:cxn>
                  <a:cxn ang="0">
                    <a:pos x="169" y="1889"/>
                  </a:cxn>
                  <a:cxn ang="0">
                    <a:pos x="175" y="2043"/>
                  </a:cxn>
                  <a:cxn ang="0">
                    <a:pos x="183" y="2193"/>
                  </a:cxn>
                  <a:cxn ang="0">
                    <a:pos x="190" y="2339"/>
                  </a:cxn>
                  <a:cxn ang="0">
                    <a:pos x="198" y="2482"/>
                  </a:cxn>
                  <a:cxn ang="0">
                    <a:pos x="205" y="2620"/>
                  </a:cxn>
                  <a:cxn ang="0">
                    <a:pos x="213" y="2752"/>
                  </a:cxn>
                  <a:cxn ang="0">
                    <a:pos x="220" y="2880"/>
                  </a:cxn>
                  <a:cxn ang="0">
                    <a:pos x="228" y="3002"/>
                  </a:cxn>
                  <a:cxn ang="0">
                    <a:pos x="243" y="3223"/>
                  </a:cxn>
                  <a:cxn ang="0">
                    <a:pos x="256" y="3412"/>
                  </a:cxn>
                  <a:cxn ang="0">
                    <a:pos x="267" y="3569"/>
                  </a:cxn>
                  <a:cxn ang="0">
                    <a:pos x="275" y="3684"/>
                  </a:cxn>
                  <a:cxn ang="0">
                    <a:pos x="284" y="3782"/>
                  </a:cxn>
                  <a:cxn ang="0">
                    <a:pos x="148" y="3767"/>
                  </a:cxn>
                  <a:cxn ang="0">
                    <a:pos x="139" y="3641"/>
                  </a:cxn>
                  <a:cxn ang="0">
                    <a:pos x="128" y="3505"/>
                  </a:cxn>
                  <a:cxn ang="0">
                    <a:pos x="116" y="3331"/>
                  </a:cxn>
                  <a:cxn ang="0">
                    <a:pos x="102" y="3123"/>
                  </a:cxn>
                  <a:cxn ang="0">
                    <a:pos x="91" y="2950"/>
                  </a:cxn>
                  <a:cxn ang="0">
                    <a:pos x="84" y="2825"/>
                  </a:cxn>
                  <a:cxn ang="0">
                    <a:pos x="75" y="2694"/>
                  </a:cxn>
                  <a:cxn ang="0">
                    <a:pos x="67" y="2559"/>
                  </a:cxn>
                  <a:cxn ang="0">
                    <a:pos x="60" y="2418"/>
                  </a:cxn>
                  <a:cxn ang="0">
                    <a:pos x="52" y="2273"/>
                  </a:cxn>
                  <a:cxn ang="0">
                    <a:pos x="45" y="2125"/>
                  </a:cxn>
                  <a:cxn ang="0">
                    <a:pos x="38" y="1971"/>
                  </a:cxn>
                  <a:cxn ang="0">
                    <a:pos x="32" y="1817"/>
                  </a:cxn>
                  <a:cxn ang="0">
                    <a:pos x="25" y="1660"/>
                  </a:cxn>
                  <a:cxn ang="0">
                    <a:pos x="20" y="1500"/>
                  </a:cxn>
                  <a:cxn ang="0">
                    <a:pos x="15" y="1339"/>
                  </a:cxn>
                  <a:cxn ang="0">
                    <a:pos x="11" y="1220"/>
                  </a:cxn>
                  <a:cxn ang="0">
                    <a:pos x="9" y="1139"/>
                  </a:cxn>
                  <a:cxn ang="0">
                    <a:pos x="6" y="1018"/>
                  </a:cxn>
                  <a:cxn ang="0">
                    <a:pos x="3" y="856"/>
                  </a:cxn>
                  <a:cxn ang="0">
                    <a:pos x="1" y="696"/>
                  </a:cxn>
                  <a:cxn ang="0">
                    <a:pos x="0" y="538"/>
                  </a:cxn>
                  <a:cxn ang="0">
                    <a:pos x="0" y="419"/>
                  </a:cxn>
                  <a:cxn ang="0">
                    <a:pos x="0" y="342"/>
                  </a:cxn>
                  <a:cxn ang="0">
                    <a:pos x="1" y="265"/>
                  </a:cxn>
                  <a:cxn ang="0">
                    <a:pos x="1" y="187"/>
                  </a:cxn>
                  <a:cxn ang="0">
                    <a:pos x="2" y="112"/>
                  </a:cxn>
                  <a:cxn ang="0">
                    <a:pos x="4" y="36"/>
                  </a:cxn>
                </a:cxnLst>
                <a:rect l="0" t="0" r="r" b="b"/>
                <a:pathLst>
                  <a:path w="284" h="3793">
                    <a:moveTo>
                      <a:pt x="4" y="0"/>
                    </a:moveTo>
                    <a:lnTo>
                      <a:pt x="138" y="2"/>
                    </a:lnTo>
                    <a:lnTo>
                      <a:pt x="138" y="40"/>
                    </a:lnTo>
                    <a:lnTo>
                      <a:pt x="136" y="76"/>
                    </a:lnTo>
                    <a:lnTo>
                      <a:pt x="135" y="114"/>
                    </a:lnTo>
                    <a:lnTo>
                      <a:pt x="135" y="152"/>
                    </a:lnTo>
                    <a:lnTo>
                      <a:pt x="134" y="190"/>
                    </a:lnTo>
                    <a:lnTo>
                      <a:pt x="134" y="227"/>
                    </a:lnTo>
                    <a:lnTo>
                      <a:pt x="134" y="265"/>
                    </a:lnTo>
                    <a:lnTo>
                      <a:pt x="133" y="304"/>
                    </a:lnTo>
                    <a:lnTo>
                      <a:pt x="133" y="343"/>
                    </a:lnTo>
                    <a:lnTo>
                      <a:pt x="133" y="380"/>
                    </a:lnTo>
                    <a:lnTo>
                      <a:pt x="133" y="419"/>
                    </a:lnTo>
                    <a:lnTo>
                      <a:pt x="133" y="459"/>
                    </a:lnTo>
                    <a:lnTo>
                      <a:pt x="133" y="537"/>
                    </a:lnTo>
                    <a:lnTo>
                      <a:pt x="134" y="616"/>
                    </a:lnTo>
                    <a:lnTo>
                      <a:pt x="134" y="695"/>
                    </a:lnTo>
                    <a:lnTo>
                      <a:pt x="135" y="775"/>
                    </a:lnTo>
                    <a:lnTo>
                      <a:pt x="136" y="855"/>
                    </a:lnTo>
                    <a:lnTo>
                      <a:pt x="139" y="935"/>
                    </a:lnTo>
                    <a:lnTo>
                      <a:pt x="140" y="1015"/>
                    </a:lnTo>
                    <a:lnTo>
                      <a:pt x="142" y="1096"/>
                    </a:lnTo>
                    <a:lnTo>
                      <a:pt x="143" y="1135"/>
                    </a:lnTo>
                    <a:lnTo>
                      <a:pt x="144" y="1175"/>
                    </a:lnTo>
                    <a:lnTo>
                      <a:pt x="145" y="1215"/>
                    </a:lnTo>
                    <a:lnTo>
                      <a:pt x="146" y="1256"/>
                    </a:lnTo>
                    <a:lnTo>
                      <a:pt x="148" y="1336"/>
                    </a:lnTo>
                    <a:lnTo>
                      <a:pt x="150" y="1416"/>
                    </a:lnTo>
                    <a:lnTo>
                      <a:pt x="154" y="1496"/>
                    </a:lnTo>
                    <a:lnTo>
                      <a:pt x="156" y="1576"/>
                    </a:lnTo>
                    <a:lnTo>
                      <a:pt x="159" y="1654"/>
                    </a:lnTo>
                    <a:lnTo>
                      <a:pt x="162" y="1733"/>
                    </a:lnTo>
                    <a:lnTo>
                      <a:pt x="166" y="1812"/>
                    </a:lnTo>
                    <a:lnTo>
                      <a:pt x="169" y="1889"/>
                    </a:lnTo>
                    <a:lnTo>
                      <a:pt x="172" y="1966"/>
                    </a:lnTo>
                    <a:lnTo>
                      <a:pt x="175" y="2043"/>
                    </a:lnTo>
                    <a:lnTo>
                      <a:pt x="178" y="2118"/>
                    </a:lnTo>
                    <a:lnTo>
                      <a:pt x="183" y="2193"/>
                    </a:lnTo>
                    <a:lnTo>
                      <a:pt x="186" y="2267"/>
                    </a:lnTo>
                    <a:lnTo>
                      <a:pt x="190" y="2339"/>
                    </a:lnTo>
                    <a:lnTo>
                      <a:pt x="194" y="2412"/>
                    </a:lnTo>
                    <a:lnTo>
                      <a:pt x="198" y="2482"/>
                    </a:lnTo>
                    <a:lnTo>
                      <a:pt x="201" y="2552"/>
                    </a:lnTo>
                    <a:lnTo>
                      <a:pt x="205" y="2620"/>
                    </a:lnTo>
                    <a:lnTo>
                      <a:pt x="209" y="2688"/>
                    </a:lnTo>
                    <a:lnTo>
                      <a:pt x="213" y="2752"/>
                    </a:lnTo>
                    <a:lnTo>
                      <a:pt x="217" y="2817"/>
                    </a:lnTo>
                    <a:lnTo>
                      <a:pt x="220" y="2880"/>
                    </a:lnTo>
                    <a:lnTo>
                      <a:pt x="225" y="2941"/>
                    </a:lnTo>
                    <a:lnTo>
                      <a:pt x="228" y="3002"/>
                    </a:lnTo>
                    <a:lnTo>
                      <a:pt x="236" y="3116"/>
                    </a:lnTo>
                    <a:lnTo>
                      <a:pt x="243" y="3223"/>
                    </a:lnTo>
                    <a:lnTo>
                      <a:pt x="250" y="3322"/>
                    </a:lnTo>
                    <a:lnTo>
                      <a:pt x="256" y="3412"/>
                    </a:lnTo>
                    <a:lnTo>
                      <a:pt x="261" y="3496"/>
                    </a:lnTo>
                    <a:lnTo>
                      <a:pt x="267" y="3569"/>
                    </a:lnTo>
                    <a:lnTo>
                      <a:pt x="272" y="3631"/>
                    </a:lnTo>
                    <a:lnTo>
                      <a:pt x="275" y="3684"/>
                    </a:lnTo>
                    <a:lnTo>
                      <a:pt x="282" y="3758"/>
                    </a:lnTo>
                    <a:lnTo>
                      <a:pt x="284" y="3782"/>
                    </a:lnTo>
                    <a:lnTo>
                      <a:pt x="150" y="3793"/>
                    </a:lnTo>
                    <a:lnTo>
                      <a:pt x="148" y="3767"/>
                    </a:lnTo>
                    <a:lnTo>
                      <a:pt x="142" y="3695"/>
                    </a:lnTo>
                    <a:lnTo>
                      <a:pt x="139" y="3641"/>
                    </a:lnTo>
                    <a:lnTo>
                      <a:pt x="133" y="3579"/>
                    </a:lnTo>
                    <a:lnTo>
                      <a:pt x="128" y="3505"/>
                    </a:lnTo>
                    <a:lnTo>
                      <a:pt x="122" y="3422"/>
                    </a:lnTo>
                    <a:lnTo>
                      <a:pt x="116" y="3331"/>
                    </a:lnTo>
                    <a:lnTo>
                      <a:pt x="109" y="3231"/>
                    </a:lnTo>
                    <a:lnTo>
                      <a:pt x="102" y="3123"/>
                    </a:lnTo>
                    <a:lnTo>
                      <a:pt x="94" y="3009"/>
                    </a:lnTo>
                    <a:lnTo>
                      <a:pt x="91" y="2950"/>
                    </a:lnTo>
                    <a:lnTo>
                      <a:pt x="87" y="2888"/>
                    </a:lnTo>
                    <a:lnTo>
                      <a:pt x="84" y="2825"/>
                    </a:lnTo>
                    <a:lnTo>
                      <a:pt x="79" y="2761"/>
                    </a:lnTo>
                    <a:lnTo>
                      <a:pt x="75" y="2694"/>
                    </a:lnTo>
                    <a:lnTo>
                      <a:pt x="72" y="2627"/>
                    </a:lnTo>
                    <a:lnTo>
                      <a:pt x="67" y="2559"/>
                    </a:lnTo>
                    <a:lnTo>
                      <a:pt x="64" y="2489"/>
                    </a:lnTo>
                    <a:lnTo>
                      <a:pt x="60" y="2418"/>
                    </a:lnTo>
                    <a:lnTo>
                      <a:pt x="57" y="2346"/>
                    </a:lnTo>
                    <a:lnTo>
                      <a:pt x="52" y="2273"/>
                    </a:lnTo>
                    <a:lnTo>
                      <a:pt x="49" y="2199"/>
                    </a:lnTo>
                    <a:lnTo>
                      <a:pt x="45" y="2125"/>
                    </a:lnTo>
                    <a:lnTo>
                      <a:pt x="42" y="2048"/>
                    </a:lnTo>
                    <a:lnTo>
                      <a:pt x="38" y="1971"/>
                    </a:lnTo>
                    <a:lnTo>
                      <a:pt x="35" y="1895"/>
                    </a:lnTo>
                    <a:lnTo>
                      <a:pt x="32" y="1817"/>
                    </a:lnTo>
                    <a:lnTo>
                      <a:pt x="29" y="1738"/>
                    </a:lnTo>
                    <a:lnTo>
                      <a:pt x="25" y="1660"/>
                    </a:lnTo>
                    <a:lnTo>
                      <a:pt x="22" y="1580"/>
                    </a:lnTo>
                    <a:lnTo>
                      <a:pt x="20" y="1500"/>
                    </a:lnTo>
                    <a:lnTo>
                      <a:pt x="17" y="1420"/>
                    </a:lnTo>
                    <a:lnTo>
                      <a:pt x="15" y="1339"/>
                    </a:lnTo>
                    <a:lnTo>
                      <a:pt x="12" y="1260"/>
                    </a:lnTo>
                    <a:lnTo>
                      <a:pt x="11" y="1220"/>
                    </a:lnTo>
                    <a:lnTo>
                      <a:pt x="10" y="1179"/>
                    </a:lnTo>
                    <a:lnTo>
                      <a:pt x="9" y="1139"/>
                    </a:lnTo>
                    <a:lnTo>
                      <a:pt x="8" y="1098"/>
                    </a:lnTo>
                    <a:lnTo>
                      <a:pt x="6" y="1018"/>
                    </a:lnTo>
                    <a:lnTo>
                      <a:pt x="5" y="937"/>
                    </a:lnTo>
                    <a:lnTo>
                      <a:pt x="3" y="856"/>
                    </a:lnTo>
                    <a:lnTo>
                      <a:pt x="2" y="776"/>
                    </a:lnTo>
                    <a:lnTo>
                      <a:pt x="1" y="696"/>
                    </a:lnTo>
                    <a:lnTo>
                      <a:pt x="1" y="617"/>
                    </a:lnTo>
                    <a:lnTo>
                      <a:pt x="0" y="538"/>
                    </a:lnTo>
                    <a:lnTo>
                      <a:pt x="0" y="459"/>
                    </a:lnTo>
                    <a:lnTo>
                      <a:pt x="0" y="419"/>
                    </a:lnTo>
                    <a:lnTo>
                      <a:pt x="0" y="380"/>
                    </a:lnTo>
                    <a:lnTo>
                      <a:pt x="0" y="342"/>
                    </a:lnTo>
                    <a:lnTo>
                      <a:pt x="0" y="303"/>
                    </a:lnTo>
                    <a:lnTo>
                      <a:pt x="1" y="265"/>
                    </a:lnTo>
                    <a:lnTo>
                      <a:pt x="1" y="226"/>
                    </a:lnTo>
                    <a:lnTo>
                      <a:pt x="1" y="187"/>
                    </a:lnTo>
                    <a:lnTo>
                      <a:pt x="2" y="150"/>
                    </a:lnTo>
                    <a:lnTo>
                      <a:pt x="2" y="112"/>
                    </a:lnTo>
                    <a:lnTo>
                      <a:pt x="3" y="74"/>
                    </a:lnTo>
                    <a:lnTo>
                      <a:pt x="4" y="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6" name="Freeform 686"/>
              <p:cNvSpPr/>
              <p:nvPr/>
            </p:nvSpPr>
            <p:spPr bwMode="auto">
              <a:xfrm>
                <a:off x="4075" y="2351"/>
                <a:ext cx="174" cy="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70" y="796"/>
                  </a:cxn>
                  <a:cxn ang="0">
                    <a:pos x="1519" y="788"/>
                  </a:cxn>
                  <a:cxn ang="0">
                    <a:pos x="1467" y="781"/>
                  </a:cxn>
                  <a:cxn ang="0">
                    <a:pos x="1417" y="771"/>
                  </a:cxn>
                  <a:cxn ang="0">
                    <a:pos x="1366" y="760"/>
                  </a:cxn>
                  <a:cxn ang="0">
                    <a:pos x="1314" y="748"/>
                  </a:cxn>
                  <a:cxn ang="0">
                    <a:pos x="1264" y="736"/>
                  </a:cxn>
                  <a:cxn ang="0">
                    <a:pos x="1213" y="722"/>
                  </a:cxn>
                  <a:cxn ang="0">
                    <a:pos x="1162" y="706"/>
                  </a:cxn>
                  <a:cxn ang="0">
                    <a:pos x="1113" y="690"/>
                  </a:cxn>
                  <a:cxn ang="0">
                    <a:pos x="1062" y="672"/>
                  </a:cxn>
                  <a:cxn ang="0">
                    <a:pos x="1011" y="654"/>
                  </a:cxn>
                  <a:cxn ang="0">
                    <a:pos x="962" y="633"/>
                  </a:cxn>
                  <a:cxn ang="0">
                    <a:pos x="911" y="613"/>
                  </a:cxn>
                  <a:cxn ang="0">
                    <a:pos x="862" y="590"/>
                  </a:cxn>
                  <a:cxn ang="0">
                    <a:pos x="812" y="567"/>
                  </a:cxn>
                  <a:cxn ang="0">
                    <a:pos x="762" y="542"/>
                  </a:cxn>
                  <a:cxn ang="0">
                    <a:pos x="713" y="518"/>
                  </a:cxn>
                  <a:cxn ang="0">
                    <a:pos x="664" y="491"/>
                  </a:cxn>
                  <a:cxn ang="0">
                    <a:pos x="615" y="463"/>
                  </a:cxn>
                  <a:cxn ang="0">
                    <a:pos x="566" y="434"/>
                  </a:cxn>
                  <a:cxn ang="0">
                    <a:pos x="518" y="403"/>
                  </a:cxn>
                  <a:cxn ang="0">
                    <a:pos x="469" y="372"/>
                  </a:cxn>
                  <a:cxn ang="0">
                    <a:pos x="422" y="341"/>
                  </a:cxn>
                  <a:cxn ang="0">
                    <a:pos x="373" y="307"/>
                  </a:cxn>
                  <a:cxn ang="0">
                    <a:pos x="326" y="273"/>
                  </a:cxn>
                  <a:cxn ang="0">
                    <a:pos x="279" y="237"/>
                  </a:cxn>
                  <a:cxn ang="0">
                    <a:pos x="231" y="199"/>
                  </a:cxn>
                  <a:cxn ang="0">
                    <a:pos x="185" y="162"/>
                  </a:cxn>
                  <a:cxn ang="0">
                    <a:pos x="138" y="123"/>
                  </a:cxn>
                  <a:cxn ang="0">
                    <a:pos x="92" y="83"/>
                  </a:cxn>
                  <a:cxn ang="0">
                    <a:pos x="46" y="42"/>
                  </a:cxn>
                  <a:cxn ang="0">
                    <a:pos x="0" y="0"/>
                  </a:cxn>
                </a:cxnLst>
                <a:rect l="0" t="0" r="r" b="b"/>
                <a:pathLst>
                  <a:path w="1570" h="796">
                    <a:moveTo>
                      <a:pt x="0" y="0"/>
                    </a:moveTo>
                    <a:lnTo>
                      <a:pt x="1570" y="796"/>
                    </a:lnTo>
                    <a:lnTo>
                      <a:pt x="1519" y="788"/>
                    </a:lnTo>
                    <a:lnTo>
                      <a:pt x="1467" y="781"/>
                    </a:lnTo>
                    <a:lnTo>
                      <a:pt x="1417" y="771"/>
                    </a:lnTo>
                    <a:lnTo>
                      <a:pt x="1366" y="760"/>
                    </a:lnTo>
                    <a:lnTo>
                      <a:pt x="1314" y="748"/>
                    </a:lnTo>
                    <a:lnTo>
                      <a:pt x="1264" y="736"/>
                    </a:lnTo>
                    <a:lnTo>
                      <a:pt x="1213" y="722"/>
                    </a:lnTo>
                    <a:lnTo>
                      <a:pt x="1162" y="706"/>
                    </a:lnTo>
                    <a:lnTo>
                      <a:pt x="1113" y="690"/>
                    </a:lnTo>
                    <a:lnTo>
                      <a:pt x="1062" y="672"/>
                    </a:lnTo>
                    <a:lnTo>
                      <a:pt x="1011" y="654"/>
                    </a:lnTo>
                    <a:lnTo>
                      <a:pt x="962" y="633"/>
                    </a:lnTo>
                    <a:lnTo>
                      <a:pt x="911" y="613"/>
                    </a:lnTo>
                    <a:lnTo>
                      <a:pt x="862" y="590"/>
                    </a:lnTo>
                    <a:lnTo>
                      <a:pt x="812" y="567"/>
                    </a:lnTo>
                    <a:lnTo>
                      <a:pt x="762" y="542"/>
                    </a:lnTo>
                    <a:lnTo>
                      <a:pt x="713" y="518"/>
                    </a:lnTo>
                    <a:lnTo>
                      <a:pt x="664" y="491"/>
                    </a:lnTo>
                    <a:lnTo>
                      <a:pt x="615" y="463"/>
                    </a:lnTo>
                    <a:lnTo>
                      <a:pt x="566" y="434"/>
                    </a:lnTo>
                    <a:lnTo>
                      <a:pt x="518" y="403"/>
                    </a:lnTo>
                    <a:lnTo>
                      <a:pt x="469" y="372"/>
                    </a:lnTo>
                    <a:lnTo>
                      <a:pt x="422" y="341"/>
                    </a:lnTo>
                    <a:lnTo>
                      <a:pt x="373" y="307"/>
                    </a:lnTo>
                    <a:lnTo>
                      <a:pt x="326" y="273"/>
                    </a:lnTo>
                    <a:lnTo>
                      <a:pt x="279" y="237"/>
                    </a:lnTo>
                    <a:lnTo>
                      <a:pt x="231" y="199"/>
                    </a:lnTo>
                    <a:lnTo>
                      <a:pt x="185" y="162"/>
                    </a:lnTo>
                    <a:lnTo>
                      <a:pt x="138" y="123"/>
                    </a:lnTo>
                    <a:lnTo>
                      <a:pt x="92" y="83"/>
                    </a:lnTo>
                    <a:lnTo>
                      <a:pt x="46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7" name="Freeform 687"/>
              <p:cNvSpPr/>
              <p:nvPr/>
            </p:nvSpPr>
            <p:spPr bwMode="auto">
              <a:xfrm>
                <a:off x="4030" y="2303"/>
                <a:ext cx="273" cy="139"/>
              </a:xfrm>
              <a:custGeom>
                <a:avLst/>
                <a:gdLst/>
                <a:ahLst/>
                <a:cxnLst>
                  <a:cxn ang="0">
                    <a:pos x="703" y="356"/>
                  </a:cxn>
                  <a:cxn ang="0">
                    <a:pos x="826" y="451"/>
                  </a:cxn>
                  <a:cxn ang="0">
                    <a:pos x="951" y="537"/>
                  </a:cxn>
                  <a:cxn ang="0">
                    <a:pos x="1077" y="615"/>
                  </a:cxn>
                  <a:cxn ang="0">
                    <a:pos x="1204" y="684"/>
                  </a:cxn>
                  <a:cxn ang="0">
                    <a:pos x="1333" y="745"/>
                  </a:cxn>
                  <a:cxn ang="0">
                    <a:pos x="1398" y="772"/>
                  </a:cxn>
                  <a:cxn ang="0">
                    <a:pos x="1464" y="797"/>
                  </a:cxn>
                  <a:cxn ang="0">
                    <a:pos x="1530" y="820"/>
                  </a:cxn>
                  <a:cxn ang="0">
                    <a:pos x="1595" y="840"/>
                  </a:cxn>
                  <a:cxn ang="0">
                    <a:pos x="1661" y="860"/>
                  </a:cxn>
                  <a:cxn ang="0">
                    <a:pos x="1727" y="876"/>
                  </a:cxn>
                  <a:cxn ang="0">
                    <a:pos x="2428" y="1246"/>
                  </a:cxn>
                  <a:cxn ang="0">
                    <a:pos x="2380" y="1249"/>
                  </a:cxn>
                  <a:cxn ang="0">
                    <a:pos x="2331" y="1252"/>
                  </a:cxn>
                  <a:cxn ang="0">
                    <a:pos x="2283" y="1253"/>
                  </a:cxn>
                  <a:cxn ang="0">
                    <a:pos x="2184" y="1252"/>
                  </a:cxn>
                  <a:cxn ang="0">
                    <a:pos x="2034" y="1241"/>
                  </a:cxn>
                  <a:cxn ang="0">
                    <a:pos x="1884" y="1222"/>
                  </a:cxn>
                  <a:cxn ang="0">
                    <a:pos x="1735" y="1192"/>
                  </a:cxn>
                  <a:cxn ang="0">
                    <a:pos x="1587" y="1152"/>
                  </a:cxn>
                  <a:cxn ang="0">
                    <a:pos x="1440" y="1102"/>
                  </a:cxn>
                  <a:cxn ang="0">
                    <a:pos x="1294" y="1042"/>
                  </a:cxn>
                  <a:cxn ang="0">
                    <a:pos x="1149" y="973"/>
                  </a:cxn>
                  <a:cxn ang="0">
                    <a:pos x="1006" y="894"/>
                  </a:cxn>
                  <a:cxn ang="0">
                    <a:pos x="864" y="806"/>
                  </a:cxn>
                  <a:cxn ang="0">
                    <a:pos x="725" y="707"/>
                  </a:cxn>
                  <a:cxn ang="0">
                    <a:pos x="587" y="600"/>
                  </a:cxn>
                  <a:cxn ang="0">
                    <a:pos x="452" y="483"/>
                  </a:cxn>
                  <a:cxn ang="0">
                    <a:pos x="319" y="356"/>
                  </a:cxn>
                  <a:cxn ang="0">
                    <a:pos x="189" y="221"/>
                  </a:cxn>
                  <a:cxn ang="0">
                    <a:pos x="63" y="75"/>
                  </a:cxn>
                </a:cxnLst>
                <a:rect l="0" t="0" r="r" b="b"/>
                <a:pathLst>
                  <a:path w="2452" h="1253">
                    <a:moveTo>
                      <a:pt x="0" y="0"/>
                    </a:moveTo>
                    <a:lnTo>
                      <a:pt x="703" y="356"/>
                    </a:lnTo>
                    <a:lnTo>
                      <a:pt x="764" y="404"/>
                    </a:lnTo>
                    <a:lnTo>
                      <a:pt x="826" y="451"/>
                    </a:lnTo>
                    <a:lnTo>
                      <a:pt x="888" y="495"/>
                    </a:lnTo>
                    <a:lnTo>
                      <a:pt x="951" y="537"/>
                    </a:lnTo>
                    <a:lnTo>
                      <a:pt x="1013" y="577"/>
                    </a:lnTo>
                    <a:lnTo>
                      <a:pt x="1077" y="615"/>
                    </a:lnTo>
                    <a:lnTo>
                      <a:pt x="1141" y="650"/>
                    </a:lnTo>
                    <a:lnTo>
                      <a:pt x="1204" y="684"/>
                    </a:lnTo>
                    <a:lnTo>
                      <a:pt x="1269" y="715"/>
                    </a:lnTo>
                    <a:lnTo>
                      <a:pt x="1333" y="745"/>
                    </a:lnTo>
                    <a:lnTo>
                      <a:pt x="1366" y="758"/>
                    </a:lnTo>
                    <a:lnTo>
                      <a:pt x="1398" y="772"/>
                    </a:lnTo>
                    <a:lnTo>
                      <a:pt x="1432" y="785"/>
                    </a:lnTo>
                    <a:lnTo>
                      <a:pt x="1464" y="797"/>
                    </a:lnTo>
                    <a:lnTo>
                      <a:pt x="1496" y="809"/>
                    </a:lnTo>
                    <a:lnTo>
                      <a:pt x="1530" y="820"/>
                    </a:lnTo>
                    <a:lnTo>
                      <a:pt x="1562" y="830"/>
                    </a:lnTo>
                    <a:lnTo>
                      <a:pt x="1595" y="840"/>
                    </a:lnTo>
                    <a:lnTo>
                      <a:pt x="1628" y="850"/>
                    </a:lnTo>
                    <a:lnTo>
                      <a:pt x="1661" y="860"/>
                    </a:lnTo>
                    <a:lnTo>
                      <a:pt x="1693" y="868"/>
                    </a:lnTo>
                    <a:lnTo>
                      <a:pt x="1727" y="876"/>
                    </a:lnTo>
                    <a:lnTo>
                      <a:pt x="2452" y="1244"/>
                    </a:lnTo>
                    <a:lnTo>
                      <a:pt x="2428" y="1246"/>
                    </a:lnTo>
                    <a:lnTo>
                      <a:pt x="2405" y="1248"/>
                    </a:lnTo>
                    <a:lnTo>
                      <a:pt x="2380" y="1249"/>
                    </a:lnTo>
                    <a:lnTo>
                      <a:pt x="2356" y="1251"/>
                    </a:lnTo>
                    <a:lnTo>
                      <a:pt x="2331" y="1252"/>
                    </a:lnTo>
                    <a:lnTo>
                      <a:pt x="2308" y="1252"/>
                    </a:lnTo>
                    <a:lnTo>
                      <a:pt x="2283" y="1253"/>
                    </a:lnTo>
                    <a:lnTo>
                      <a:pt x="2258" y="1253"/>
                    </a:lnTo>
                    <a:lnTo>
                      <a:pt x="2184" y="1252"/>
                    </a:lnTo>
                    <a:lnTo>
                      <a:pt x="2108" y="1248"/>
                    </a:lnTo>
                    <a:lnTo>
                      <a:pt x="2034" y="1241"/>
                    </a:lnTo>
                    <a:lnTo>
                      <a:pt x="1959" y="1233"/>
                    </a:lnTo>
                    <a:lnTo>
                      <a:pt x="1884" y="1222"/>
                    </a:lnTo>
                    <a:lnTo>
                      <a:pt x="1810" y="1208"/>
                    </a:lnTo>
                    <a:lnTo>
                      <a:pt x="1735" y="1192"/>
                    </a:lnTo>
                    <a:lnTo>
                      <a:pt x="1661" y="1172"/>
                    </a:lnTo>
                    <a:lnTo>
                      <a:pt x="1587" y="1152"/>
                    </a:lnTo>
                    <a:lnTo>
                      <a:pt x="1513" y="1128"/>
                    </a:lnTo>
                    <a:lnTo>
                      <a:pt x="1440" y="1102"/>
                    </a:lnTo>
                    <a:lnTo>
                      <a:pt x="1367" y="1073"/>
                    </a:lnTo>
                    <a:lnTo>
                      <a:pt x="1294" y="1042"/>
                    </a:lnTo>
                    <a:lnTo>
                      <a:pt x="1221" y="1008"/>
                    </a:lnTo>
                    <a:lnTo>
                      <a:pt x="1149" y="973"/>
                    </a:lnTo>
                    <a:lnTo>
                      <a:pt x="1077" y="934"/>
                    </a:lnTo>
                    <a:lnTo>
                      <a:pt x="1006" y="894"/>
                    </a:lnTo>
                    <a:lnTo>
                      <a:pt x="935" y="851"/>
                    </a:lnTo>
                    <a:lnTo>
                      <a:pt x="864" y="806"/>
                    </a:lnTo>
                    <a:lnTo>
                      <a:pt x="794" y="757"/>
                    </a:lnTo>
                    <a:lnTo>
                      <a:pt x="725" y="707"/>
                    </a:lnTo>
                    <a:lnTo>
                      <a:pt x="656" y="655"/>
                    </a:lnTo>
                    <a:lnTo>
                      <a:pt x="587" y="600"/>
                    </a:lnTo>
                    <a:lnTo>
                      <a:pt x="519" y="542"/>
                    </a:lnTo>
                    <a:lnTo>
                      <a:pt x="452" y="483"/>
                    </a:lnTo>
                    <a:lnTo>
                      <a:pt x="385" y="421"/>
                    </a:lnTo>
                    <a:lnTo>
                      <a:pt x="319" y="356"/>
                    </a:lnTo>
                    <a:lnTo>
                      <a:pt x="254" y="290"/>
                    </a:lnTo>
                    <a:lnTo>
                      <a:pt x="189" y="221"/>
                    </a:lnTo>
                    <a:lnTo>
                      <a:pt x="125" y="150"/>
                    </a:lnTo>
                    <a:lnTo>
                      <a:pt x="63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8" name="Freeform 688"/>
              <p:cNvSpPr/>
              <p:nvPr/>
            </p:nvSpPr>
            <p:spPr bwMode="auto">
              <a:xfrm>
                <a:off x="4026" y="2286"/>
                <a:ext cx="314" cy="156"/>
              </a:xfrm>
              <a:custGeom>
                <a:avLst/>
                <a:gdLst/>
                <a:ahLst/>
                <a:cxnLst>
                  <a:cxn ang="0">
                    <a:pos x="440" y="591"/>
                  </a:cxn>
                  <a:cxn ang="0">
                    <a:pos x="327" y="480"/>
                  </a:cxn>
                  <a:cxn ang="0">
                    <a:pos x="215" y="362"/>
                  </a:cxn>
                  <a:cxn ang="0">
                    <a:pos x="106" y="238"/>
                  </a:cxn>
                  <a:cxn ang="0">
                    <a:pos x="0" y="107"/>
                  </a:cxn>
                  <a:cxn ang="0">
                    <a:pos x="250" y="27"/>
                  </a:cxn>
                  <a:cxn ang="0">
                    <a:pos x="363" y="154"/>
                  </a:cxn>
                  <a:cxn ang="0">
                    <a:pos x="477" y="274"/>
                  </a:cxn>
                  <a:cxn ang="0">
                    <a:pos x="595" y="385"/>
                  </a:cxn>
                  <a:cxn ang="0">
                    <a:pos x="713" y="487"/>
                  </a:cxn>
                  <a:cxn ang="0">
                    <a:pos x="834" y="582"/>
                  </a:cxn>
                  <a:cxn ang="0">
                    <a:pos x="957" y="670"/>
                  </a:cxn>
                  <a:cxn ang="0">
                    <a:pos x="1080" y="747"/>
                  </a:cxn>
                  <a:cxn ang="0">
                    <a:pos x="1206" y="819"/>
                  </a:cxn>
                  <a:cxn ang="0">
                    <a:pos x="1332" y="880"/>
                  </a:cxn>
                  <a:cxn ang="0">
                    <a:pos x="1460" y="934"/>
                  </a:cxn>
                  <a:cxn ang="0">
                    <a:pos x="1588" y="979"/>
                  </a:cxn>
                  <a:cxn ang="0">
                    <a:pos x="1718" y="1017"/>
                  </a:cxn>
                  <a:cxn ang="0">
                    <a:pos x="1848" y="1046"/>
                  </a:cxn>
                  <a:cxn ang="0">
                    <a:pos x="1979" y="1067"/>
                  </a:cxn>
                  <a:cxn ang="0">
                    <a:pos x="2111" y="1080"/>
                  </a:cxn>
                  <a:cxn ang="0">
                    <a:pos x="2244" y="1084"/>
                  </a:cxn>
                  <a:cxn ang="0">
                    <a:pos x="2287" y="1083"/>
                  </a:cxn>
                  <a:cxn ang="0">
                    <a:pos x="2330" y="1082"/>
                  </a:cxn>
                  <a:cxn ang="0">
                    <a:pos x="2794" y="1342"/>
                  </a:cxn>
                  <a:cxn ang="0">
                    <a:pos x="2730" y="1357"/>
                  </a:cxn>
                  <a:cxn ang="0">
                    <a:pos x="2665" y="1371"/>
                  </a:cxn>
                  <a:cxn ang="0">
                    <a:pos x="2599" y="1382"/>
                  </a:cxn>
                  <a:cxn ang="0">
                    <a:pos x="2532" y="1391"/>
                  </a:cxn>
                  <a:cxn ang="0">
                    <a:pos x="2466" y="1398"/>
                  </a:cxn>
                  <a:cxn ang="0">
                    <a:pos x="2398" y="1402"/>
                  </a:cxn>
                  <a:cxn ang="0">
                    <a:pos x="2329" y="1405"/>
                  </a:cxn>
                  <a:cxn ang="0">
                    <a:pos x="2259" y="1405"/>
                  </a:cxn>
                  <a:cxn ang="0">
                    <a:pos x="2187" y="1402"/>
                  </a:cxn>
                  <a:cxn ang="0">
                    <a:pos x="2116" y="1398"/>
                  </a:cxn>
                  <a:cxn ang="0">
                    <a:pos x="2045" y="1391"/>
                  </a:cxn>
                </a:cxnLst>
                <a:rect l="0" t="0" r="r" b="b"/>
                <a:pathLst>
                  <a:path w="2826" h="1405">
                    <a:moveTo>
                      <a:pt x="2010" y="1387"/>
                    </a:moveTo>
                    <a:lnTo>
                      <a:pt x="440" y="591"/>
                    </a:lnTo>
                    <a:lnTo>
                      <a:pt x="383" y="536"/>
                    </a:lnTo>
                    <a:lnTo>
                      <a:pt x="327" y="480"/>
                    </a:lnTo>
                    <a:lnTo>
                      <a:pt x="271" y="422"/>
                    </a:lnTo>
                    <a:lnTo>
                      <a:pt x="215" y="362"/>
                    </a:lnTo>
                    <a:lnTo>
                      <a:pt x="161" y="301"/>
                    </a:lnTo>
                    <a:lnTo>
                      <a:pt x="106" y="238"/>
                    </a:lnTo>
                    <a:lnTo>
                      <a:pt x="54" y="173"/>
                    </a:lnTo>
                    <a:lnTo>
                      <a:pt x="0" y="107"/>
                    </a:lnTo>
                    <a:lnTo>
                      <a:pt x="196" y="0"/>
                    </a:lnTo>
                    <a:lnTo>
                      <a:pt x="250" y="27"/>
                    </a:lnTo>
                    <a:lnTo>
                      <a:pt x="306" y="92"/>
                    </a:lnTo>
                    <a:lnTo>
                      <a:pt x="363" y="154"/>
                    </a:lnTo>
                    <a:lnTo>
                      <a:pt x="420" y="214"/>
                    </a:lnTo>
                    <a:lnTo>
                      <a:pt x="477" y="274"/>
                    </a:lnTo>
                    <a:lnTo>
                      <a:pt x="535" y="330"/>
                    </a:lnTo>
                    <a:lnTo>
                      <a:pt x="595" y="385"/>
                    </a:lnTo>
                    <a:lnTo>
                      <a:pt x="654" y="437"/>
                    </a:lnTo>
                    <a:lnTo>
                      <a:pt x="713" y="487"/>
                    </a:lnTo>
                    <a:lnTo>
                      <a:pt x="773" y="536"/>
                    </a:lnTo>
                    <a:lnTo>
                      <a:pt x="834" y="582"/>
                    </a:lnTo>
                    <a:lnTo>
                      <a:pt x="895" y="627"/>
                    </a:lnTo>
                    <a:lnTo>
                      <a:pt x="957" y="670"/>
                    </a:lnTo>
                    <a:lnTo>
                      <a:pt x="1018" y="710"/>
                    </a:lnTo>
                    <a:lnTo>
                      <a:pt x="1080" y="747"/>
                    </a:lnTo>
                    <a:lnTo>
                      <a:pt x="1142" y="784"/>
                    </a:lnTo>
                    <a:lnTo>
                      <a:pt x="1206" y="819"/>
                    </a:lnTo>
                    <a:lnTo>
                      <a:pt x="1268" y="850"/>
                    </a:lnTo>
                    <a:lnTo>
                      <a:pt x="1332" y="880"/>
                    </a:lnTo>
                    <a:lnTo>
                      <a:pt x="1395" y="908"/>
                    </a:lnTo>
                    <a:lnTo>
                      <a:pt x="1460" y="934"/>
                    </a:lnTo>
                    <a:lnTo>
                      <a:pt x="1524" y="958"/>
                    </a:lnTo>
                    <a:lnTo>
                      <a:pt x="1588" y="979"/>
                    </a:lnTo>
                    <a:lnTo>
                      <a:pt x="1653" y="1000"/>
                    </a:lnTo>
                    <a:lnTo>
                      <a:pt x="1718" y="1017"/>
                    </a:lnTo>
                    <a:lnTo>
                      <a:pt x="1783" y="1032"/>
                    </a:lnTo>
                    <a:lnTo>
                      <a:pt x="1848" y="1046"/>
                    </a:lnTo>
                    <a:lnTo>
                      <a:pt x="1914" y="1058"/>
                    </a:lnTo>
                    <a:lnTo>
                      <a:pt x="1979" y="1067"/>
                    </a:lnTo>
                    <a:lnTo>
                      <a:pt x="2045" y="1074"/>
                    </a:lnTo>
                    <a:lnTo>
                      <a:pt x="2111" y="1080"/>
                    </a:lnTo>
                    <a:lnTo>
                      <a:pt x="2178" y="1083"/>
                    </a:lnTo>
                    <a:lnTo>
                      <a:pt x="2244" y="1084"/>
                    </a:lnTo>
                    <a:lnTo>
                      <a:pt x="2265" y="1083"/>
                    </a:lnTo>
                    <a:lnTo>
                      <a:pt x="2287" y="1083"/>
                    </a:lnTo>
                    <a:lnTo>
                      <a:pt x="2308" y="1082"/>
                    </a:lnTo>
                    <a:lnTo>
                      <a:pt x="2330" y="1082"/>
                    </a:lnTo>
                    <a:lnTo>
                      <a:pt x="2826" y="1333"/>
                    </a:lnTo>
                    <a:lnTo>
                      <a:pt x="2794" y="1342"/>
                    </a:lnTo>
                    <a:lnTo>
                      <a:pt x="2762" y="1349"/>
                    </a:lnTo>
                    <a:lnTo>
                      <a:pt x="2730" y="1357"/>
                    </a:lnTo>
                    <a:lnTo>
                      <a:pt x="2697" y="1364"/>
                    </a:lnTo>
                    <a:lnTo>
                      <a:pt x="2665" y="1371"/>
                    </a:lnTo>
                    <a:lnTo>
                      <a:pt x="2633" y="1376"/>
                    </a:lnTo>
                    <a:lnTo>
                      <a:pt x="2599" y="1382"/>
                    </a:lnTo>
                    <a:lnTo>
                      <a:pt x="2566" y="1387"/>
                    </a:lnTo>
                    <a:lnTo>
                      <a:pt x="2532" y="1391"/>
                    </a:lnTo>
                    <a:lnTo>
                      <a:pt x="2499" y="1395"/>
                    </a:lnTo>
                    <a:lnTo>
                      <a:pt x="2466" y="1398"/>
                    </a:lnTo>
                    <a:lnTo>
                      <a:pt x="2432" y="1401"/>
                    </a:lnTo>
                    <a:lnTo>
                      <a:pt x="2398" y="1402"/>
                    </a:lnTo>
                    <a:lnTo>
                      <a:pt x="2363" y="1404"/>
                    </a:lnTo>
                    <a:lnTo>
                      <a:pt x="2329" y="1405"/>
                    </a:lnTo>
                    <a:lnTo>
                      <a:pt x="2294" y="1405"/>
                    </a:lnTo>
                    <a:lnTo>
                      <a:pt x="2259" y="1405"/>
                    </a:lnTo>
                    <a:lnTo>
                      <a:pt x="2223" y="1404"/>
                    </a:lnTo>
                    <a:lnTo>
                      <a:pt x="2187" y="1402"/>
                    </a:lnTo>
                    <a:lnTo>
                      <a:pt x="2152" y="1401"/>
                    </a:lnTo>
                    <a:lnTo>
                      <a:pt x="2116" y="1398"/>
                    </a:lnTo>
                    <a:lnTo>
                      <a:pt x="2081" y="1395"/>
                    </a:lnTo>
                    <a:lnTo>
                      <a:pt x="2045" y="1391"/>
                    </a:lnTo>
                    <a:lnTo>
                      <a:pt x="2010" y="1387"/>
                    </a:lnTo>
                    <a:close/>
                  </a:path>
                </a:pathLst>
              </a:custGeom>
              <a:solidFill>
                <a:srgbClr val="FFF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09" name="Freeform 689"/>
              <p:cNvSpPr>
                <a:spLocks noEditPoints="1"/>
              </p:cNvSpPr>
              <p:nvPr/>
            </p:nvSpPr>
            <p:spPr bwMode="auto">
              <a:xfrm>
                <a:off x="4026" y="2284"/>
                <a:ext cx="344" cy="157"/>
              </a:xfrm>
              <a:custGeom>
                <a:avLst/>
                <a:gdLst/>
                <a:ahLst/>
                <a:cxnLst>
                  <a:cxn ang="0">
                    <a:pos x="2488" y="1408"/>
                  </a:cxn>
                  <a:cxn ang="0">
                    <a:pos x="1763" y="1040"/>
                  </a:cxn>
                  <a:cxn ang="0">
                    <a:pos x="1822" y="1053"/>
                  </a:cxn>
                  <a:cxn ang="0">
                    <a:pos x="1882" y="1065"/>
                  </a:cxn>
                  <a:cxn ang="0">
                    <a:pos x="1942" y="1073"/>
                  </a:cxn>
                  <a:cxn ang="0">
                    <a:pos x="2002" y="1082"/>
                  </a:cxn>
                  <a:cxn ang="0">
                    <a:pos x="2062" y="1087"/>
                  </a:cxn>
                  <a:cxn ang="0">
                    <a:pos x="2123" y="1092"/>
                  </a:cxn>
                  <a:cxn ang="0">
                    <a:pos x="2183" y="1095"/>
                  </a:cxn>
                  <a:cxn ang="0">
                    <a:pos x="2244" y="1096"/>
                  </a:cxn>
                  <a:cxn ang="0">
                    <a:pos x="2301" y="1095"/>
                  </a:cxn>
                  <a:cxn ang="0">
                    <a:pos x="2358" y="1092"/>
                  </a:cxn>
                  <a:cxn ang="0">
                    <a:pos x="2414" y="1087"/>
                  </a:cxn>
                  <a:cxn ang="0">
                    <a:pos x="2470" y="1082"/>
                  </a:cxn>
                  <a:cxn ang="0">
                    <a:pos x="2525" y="1074"/>
                  </a:cxn>
                  <a:cxn ang="0">
                    <a:pos x="2580" y="1065"/>
                  </a:cxn>
                  <a:cxn ang="0">
                    <a:pos x="2634" y="1054"/>
                  </a:cxn>
                  <a:cxn ang="0">
                    <a:pos x="2688" y="1041"/>
                  </a:cxn>
                  <a:cxn ang="0">
                    <a:pos x="3095" y="1248"/>
                  </a:cxn>
                  <a:cxn ang="0">
                    <a:pos x="3059" y="1263"/>
                  </a:cxn>
                  <a:cxn ang="0">
                    <a:pos x="3023" y="1278"/>
                  </a:cxn>
                  <a:cxn ang="0">
                    <a:pos x="2987" y="1292"/>
                  </a:cxn>
                  <a:cxn ang="0">
                    <a:pos x="2951" y="1305"/>
                  </a:cxn>
                  <a:cxn ang="0">
                    <a:pos x="2913" y="1318"/>
                  </a:cxn>
                  <a:cxn ang="0">
                    <a:pos x="2876" y="1330"/>
                  </a:cxn>
                  <a:cxn ang="0">
                    <a:pos x="2838" y="1342"/>
                  </a:cxn>
                  <a:cxn ang="0">
                    <a:pos x="2801" y="1351"/>
                  </a:cxn>
                  <a:cxn ang="0">
                    <a:pos x="2763" y="1361"/>
                  </a:cxn>
                  <a:cxn ang="0">
                    <a:pos x="2724" y="1370"/>
                  </a:cxn>
                  <a:cxn ang="0">
                    <a:pos x="2685" y="1378"/>
                  </a:cxn>
                  <a:cxn ang="0">
                    <a:pos x="2647" y="1386"/>
                  </a:cxn>
                  <a:cxn ang="0">
                    <a:pos x="2608" y="1392"/>
                  </a:cxn>
                  <a:cxn ang="0">
                    <a:pos x="2568" y="1398"/>
                  </a:cxn>
                  <a:cxn ang="0">
                    <a:pos x="2528" y="1403"/>
                  </a:cxn>
                  <a:cxn ang="0">
                    <a:pos x="2488" y="1408"/>
                  </a:cxn>
                  <a:cxn ang="0">
                    <a:pos x="739" y="520"/>
                  </a:cxn>
                  <a:cxn ang="0">
                    <a:pos x="36" y="164"/>
                  </a:cxn>
                  <a:cxn ang="0">
                    <a:pos x="27" y="153"/>
                  </a:cxn>
                  <a:cxn ang="0">
                    <a:pos x="18" y="141"/>
                  </a:cxn>
                  <a:cxn ang="0">
                    <a:pos x="9" y="130"/>
                  </a:cxn>
                  <a:cxn ang="0">
                    <a:pos x="0" y="119"/>
                  </a:cxn>
                  <a:cxn ang="0">
                    <a:pos x="217" y="0"/>
                  </a:cxn>
                  <a:cxn ang="0">
                    <a:pos x="249" y="38"/>
                  </a:cxn>
                  <a:cxn ang="0">
                    <a:pos x="280" y="74"/>
                  </a:cxn>
                  <a:cxn ang="0">
                    <a:pos x="312" y="110"/>
                  </a:cxn>
                  <a:cxn ang="0">
                    <a:pos x="343" y="146"/>
                  </a:cxn>
                  <a:cxn ang="0">
                    <a:pos x="376" y="180"/>
                  </a:cxn>
                  <a:cxn ang="0">
                    <a:pos x="408" y="215"/>
                  </a:cxn>
                  <a:cxn ang="0">
                    <a:pos x="440" y="248"/>
                  </a:cxn>
                  <a:cxn ang="0">
                    <a:pos x="473" y="280"/>
                  </a:cxn>
                  <a:cxn ang="0">
                    <a:pos x="505" y="313"/>
                  </a:cxn>
                  <a:cxn ang="0">
                    <a:pos x="539" y="344"/>
                  </a:cxn>
                  <a:cxn ang="0">
                    <a:pos x="572" y="375"/>
                  </a:cxn>
                  <a:cxn ang="0">
                    <a:pos x="604" y="406"/>
                  </a:cxn>
                  <a:cxn ang="0">
                    <a:pos x="638" y="436"/>
                  </a:cxn>
                  <a:cxn ang="0">
                    <a:pos x="671" y="465"/>
                  </a:cxn>
                  <a:cxn ang="0">
                    <a:pos x="706" y="493"/>
                  </a:cxn>
                  <a:cxn ang="0">
                    <a:pos x="739" y="520"/>
                  </a:cxn>
                </a:cxnLst>
                <a:rect l="0" t="0" r="r" b="b"/>
                <a:pathLst>
                  <a:path w="3095" h="1408">
                    <a:moveTo>
                      <a:pt x="2488" y="1408"/>
                    </a:moveTo>
                    <a:lnTo>
                      <a:pt x="1763" y="1040"/>
                    </a:lnTo>
                    <a:lnTo>
                      <a:pt x="1822" y="1053"/>
                    </a:lnTo>
                    <a:lnTo>
                      <a:pt x="1882" y="1065"/>
                    </a:lnTo>
                    <a:lnTo>
                      <a:pt x="1942" y="1073"/>
                    </a:lnTo>
                    <a:lnTo>
                      <a:pt x="2002" y="1082"/>
                    </a:lnTo>
                    <a:lnTo>
                      <a:pt x="2062" y="1087"/>
                    </a:lnTo>
                    <a:lnTo>
                      <a:pt x="2123" y="1092"/>
                    </a:lnTo>
                    <a:lnTo>
                      <a:pt x="2183" y="1095"/>
                    </a:lnTo>
                    <a:lnTo>
                      <a:pt x="2244" y="1096"/>
                    </a:lnTo>
                    <a:lnTo>
                      <a:pt x="2301" y="1095"/>
                    </a:lnTo>
                    <a:lnTo>
                      <a:pt x="2358" y="1092"/>
                    </a:lnTo>
                    <a:lnTo>
                      <a:pt x="2414" y="1087"/>
                    </a:lnTo>
                    <a:lnTo>
                      <a:pt x="2470" y="1082"/>
                    </a:lnTo>
                    <a:lnTo>
                      <a:pt x="2525" y="1074"/>
                    </a:lnTo>
                    <a:lnTo>
                      <a:pt x="2580" y="1065"/>
                    </a:lnTo>
                    <a:lnTo>
                      <a:pt x="2634" y="1054"/>
                    </a:lnTo>
                    <a:lnTo>
                      <a:pt x="2688" y="1041"/>
                    </a:lnTo>
                    <a:lnTo>
                      <a:pt x="3095" y="1248"/>
                    </a:lnTo>
                    <a:lnTo>
                      <a:pt x="3059" y="1263"/>
                    </a:lnTo>
                    <a:lnTo>
                      <a:pt x="3023" y="1278"/>
                    </a:lnTo>
                    <a:lnTo>
                      <a:pt x="2987" y="1292"/>
                    </a:lnTo>
                    <a:lnTo>
                      <a:pt x="2951" y="1305"/>
                    </a:lnTo>
                    <a:lnTo>
                      <a:pt x="2913" y="1318"/>
                    </a:lnTo>
                    <a:lnTo>
                      <a:pt x="2876" y="1330"/>
                    </a:lnTo>
                    <a:lnTo>
                      <a:pt x="2838" y="1342"/>
                    </a:lnTo>
                    <a:lnTo>
                      <a:pt x="2801" y="1351"/>
                    </a:lnTo>
                    <a:lnTo>
                      <a:pt x="2763" y="1361"/>
                    </a:lnTo>
                    <a:lnTo>
                      <a:pt x="2724" y="1370"/>
                    </a:lnTo>
                    <a:lnTo>
                      <a:pt x="2685" y="1378"/>
                    </a:lnTo>
                    <a:lnTo>
                      <a:pt x="2647" y="1386"/>
                    </a:lnTo>
                    <a:lnTo>
                      <a:pt x="2608" y="1392"/>
                    </a:lnTo>
                    <a:lnTo>
                      <a:pt x="2568" y="1398"/>
                    </a:lnTo>
                    <a:lnTo>
                      <a:pt x="2528" y="1403"/>
                    </a:lnTo>
                    <a:lnTo>
                      <a:pt x="2488" y="1408"/>
                    </a:lnTo>
                    <a:close/>
                    <a:moveTo>
                      <a:pt x="739" y="520"/>
                    </a:moveTo>
                    <a:lnTo>
                      <a:pt x="36" y="164"/>
                    </a:lnTo>
                    <a:lnTo>
                      <a:pt x="27" y="153"/>
                    </a:lnTo>
                    <a:lnTo>
                      <a:pt x="18" y="141"/>
                    </a:lnTo>
                    <a:lnTo>
                      <a:pt x="9" y="130"/>
                    </a:lnTo>
                    <a:lnTo>
                      <a:pt x="0" y="119"/>
                    </a:lnTo>
                    <a:lnTo>
                      <a:pt x="217" y="0"/>
                    </a:lnTo>
                    <a:lnTo>
                      <a:pt x="249" y="38"/>
                    </a:lnTo>
                    <a:lnTo>
                      <a:pt x="280" y="74"/>
                    </a:lnTo>
                    <a:lnTo>
                      <a:pt x="312" y="110"/>
                    </a:lnTo>
                    <a:lnTo>
                      <a:pt x="343" y="146"/>
                    </a:lnTo>
                    <a:lnTo>
                      <a:pt x="376" y="180"/>
                    </a:lnTo>
                    <a:lnTo>
                      <a:pt x="408" y="215"/>
                    </a:lnTo>
                    <a:lnTo>
                      <a:pt x="440" y="248"/>
                    </a:lnTo>
                    <a:lnTo>
                      <a:pt x="473" y="280"/>
                    </a:lnTo>
                    <a:lnTo>
                      <a:pt x="505" y="313"/>
                    </a:lnTo>
                    <a:lnTo>
                      <a:pt x="539" y="344"/>
                    </a:lnTo>
                    <a:lnTo>
                      <a:pt x="572" y="375"/>
                    </a:lnTo>
                    <a:lnTo>
                      <a:pt x="604" y="406"/>
                    </a:lnTo>
                    <a:lnTo>
                      <a:pt x="638" y="436"/>
                    </a:lnTo>
                    <a:lnTo>
                      <a:pt x="671" y="465"/>
                    </a:lnTo>
                    <a:lnTo>
                      <a:pt x="706" y="493"/>
                    </a:lnTo>
                    <a:lnTo>
                      <a:pt x="739" y="520"/>
                    </a:lnTo>
                    <a:close/>
                  </a:path>
                </a:pathLst>
              </a:custGeom>
              <a:solidFill>
                <a:srgbClr val="FFF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0" name="Freeform 690"/>
              <p:cNvSpPr>
                <a:spLocks noEditPoints="1"/>
              </p:cNvSpPr>
              <p:nvPr/>
            </p:nvSpPr>
            <p:spPr bwMode="auto">
              <a:xfrm>
                <a:off x="4048" y="2284"/>
                <a:ext cx="347" cy="150"/>
              </a:xfrm>
              <a:custGeom>
                <a:avLst/>
                <a:gdLst/>
                <a:ahLst/>
                <a:cxnLst>
                  <a:cxn ang="0">
                    <a:pos x="2630" y="1345"/>
                  </a:cxn>
                  <a:cxn ang="0">
                    <a:pos x="2134" y="1094"/>
                  </a:cxn>
                  <a:cxn ang="0">
                    <a:pos x="2176" y="1090"/>
                  </a:cxn>
                  <a:cxn ang="0">
                    <a:pos x="2217" y="1087"/>
                  </a:cxn>
                  <a:cxn ang="0">
                    <a:pos x="2259" y="1083"/>
                  </a:cxn>
                  <a:cxn ang="0">
                    <a:pos x="2300" y="1079"/>
                  </a:cxn>
                  <a:cxn ang="0">
                    <a:pos x="2341" y="1072"/>
                  </a:cxn>
                  <a:cxn ang="0">
                    <a:pos x="2381" y="1066"/>
                  </a:cxn>
                  <a:cxn ang="0">
                    <a:pos x="2421" y="1057"/>
                  </a:cxn>
                  <a:cxn ang="0">
                    <a:pos x="2461" y="1048"/>
                  </a:cxn>
                  <a:cxn ang="0">
                    <a:pos x="2500" y="1039"/>
                  </a:cxn>
                  <a:cxn ang="0">
                    <a:pos x="2540" y="1028"/>
                  </a:cxn>
                  <a:cxn ang="0">
                    <a:pos x="2579" y="1017"/>
                  </a:cxn>
                  <a:cxn ang="0">
                    <a:pos x="2617" y="1004"/>
                  </a:cxn>
                  <a:cxn ang="0">
                    <a:pos x="2655" y="991"/>
                  </a:cxn>
                  <a:cxn ang="0">
                    <a:pos x="2693" y="977"/>
                  </a:cxn>
                  <a:cxn ang="0">
                    <a:pos x="2730" y="963"/>
                  </a:cxn>
                  <a:cxn ang="0">
                    <a:pos x="2767" y="947"/>
                  </a:cxn>
                  <a:cxn ang="0">
                    <a:pos x="3124" y="1128"/>
                  </a:cxn>
                  <a:cxn ang="0">
                    <a:pos x="3095" y="1145"/>
                  </a:cxn>
                  <a:cxn ang="0">
                    <a:pos x="3066" y="1163"/>
                  </a:cxn>
                  <a:cxn ang="0">
                    <a:pos x="3036" y="1179"/>
                  </a:cxn>
                  <a:cxn ang="0">
                    <a:pos x="3007" y="1195"/>
                  </a:cxn>
                  <a:cxn ang="0">
                    <a:pos x="2977" y="1210"/>
                  </a:cxn>
                  <a:cxn ang="0">
                    <a:pos x="2946" y="1225"/>
                  </a:cxn>
                  <a:cxn ang="0">
                    <a:pos x="2915" y="1240"/>
                  </a:cxn>
                  <a:cxn ang="0">
                    <a:pos x="2885" y="1253"/>
                  </a:cxn>
                  <a:cxn ang="0">
                    <a:pos x="2854" y="1267"/>
                  </a:cxn>
                  <a:cxn ang="0">
                    <a:pos x="2822" y="1280"/>
                  </a:cxn>
                  <a:cxn ang="0">
                    <a:pos x="2791" y="1292"/>
                  </a:cxn>
                  <a:cxn ang="0">
                    <a:pos x="2759" y="1304"/>
                  </a:cxn>
                  <a:cxn ang="0">
                    <a:pos x="2726" y="1315"/>
                  </a:cxn>
                  <a:cxn ang="0">
                    <a:pos x="2694" y="1326"/>
                  </a:cxn>
                  <a:cxn ang="0">
                    <a:pos x="2662" y="1335"/>
                  </a:cxn>
                  <a:cxn ang="0">
                    <a:pos x="2630" y="1345"/>
                  </a:cxn>
                  <a:cxn ang="0">
                    <a:pos x="54" y="39"/>
                  </a:cxn>
                  <a:cxn ang="0">
                    <a:pos x="0" y="12"/>
                  </a:cxn>
                  <a:cxn ang="0">
                    <a:pos x="21" y="0"/>
                  </a:cxn>
                  <a:cxn ang="0">
                    <a:pos x="29" y="10"/>
                  </a:cxn>
                  <a:cxn ang="0">
                    <a:pos x="38" y="19"/>
                  </a:cxn>
                  <a:cxn ang="0">
                    <a:pos x="45" y="29"/>
                  </a:cxn>
                  <a:cxn ang="0">
                    <a:pos x="54" y="39"/>
                  </a:cxn>
                </a:cxnLst>
                <a:rect l="0" t="0" r="r" b="b"/>
                <a:pathLst>
                  <a:path w="3124" h="1345">
                    <a:moveTo>
                      <a:pt x="2630" y="1345"/>
                    </a:moveTo>
                    <a:lnTo>
                      <a:pt x="2134" y="1094"/>
                    </a:lnTo>
                    <a:lnTo>
                      <a:pt x="2176" y="1090"/>
                    </a:lnTo>
                    <a:lnTo>
                      <a:pt x="2217" y="1087"/>
                    </a:lnTo>
                    <a:lnTo>
                      <a:pt x="2259" y="1083"/>
                    </a:lnTo>
                    <a:lnTo>
                      <a:pt x="2300" y="1079"/>
                    </a:lnTo>
                    <a:lnTo>
                      <a:pt x="2341" y="1072"/>
                    </a:lnTo>
                    <a:lnTo>
                      <a:pt x="2381" y="1066"/>
                    </a:lnTo>
                    <a:lnTo>
                      <a:pt x="2421" y="1057"/>
                    </a:lnTo>
                    <a:lnTo>
                      <a:pt x="2461" y="1048"/>
                    </a:lnTo>
                    <a:lnTo>
                      <a:pt x="2500" y="1039"/>
                    </a:lnTo>
                    <a:lnTo>
                      <a:pt x="2540" y="1028"/>
                    </a:lnTo>
                    <a:lnTo>
                      <a:pt x="2579" y="1017"/>
                    </a:lnTo>
                    <a:lnTo>
                      <a:pt x="2617" y="1004"/>
                    </a:lnTo>
                    <a:lnTo>
                      <a:pt x="2655" y="991"/>
                    </a:lnTo>
                    <a:lnTo>
                      <a:pt x="2693" y="977"/>
                    </a:lnTo>
                    <a:lnTo>
                      <a:pt x="2730" y="963"/>
                    </a:lnTo>
                    <a:lnTo>
                      <a:pt x="2767" y="947"/>
                    </a:lnTo>
                    <a:lnTo>
                      <a:pt x="3124" y="1128"/>
                    </a:lnTo>
                    <a:lnTo>
                      <a:pt x="3095" y="1145"/>
                    </a:lnTo>
                    <a:lnTo>
                      <a:pt x="3066" y="1163"/>
                    </a:lnTo>
                    <a:lnTo>
                      <a:pt x="3036" y="1179"/>
                    </a:lnTo>
                    <a:lnTo>
                      <a:pt x="3007" y="1195"/>
                    </a:lnTo>
                    <a:lnTo>
                      <a:pt x="2977" y="1210"/>
                    </a:lnTo>
                    <a:lnTo>
                      <a:pt x="2946" y="1225"/>
                    </a:lnTo>
                    <a:lnTo>
                      <a:pt x="2915" y="1240"/>
                    </a:lnTo>
                    <a:lnTo>
                      <a:pt x="2885" y="1253"/>
                    </a:lnTo>
                    <a:lnTo>
                      <a:pt x="2854" y="1267"/>
                    </a:lnTo>
                    <a:lnTo>
                      <a:pt x="2822" y="1280"/>
                    </a:lnTo>
                    <a:lnTo>
                      <a:pt x="2791" y="1292"/>
                    </a:lnTo>
                    <a:lnTo>
                      <a:pt x="2759" y="1304"/>
                    </a:lnTo>
                    <a:lnTo>
                      <a:pt x="2726" y="1315"/>
                    </a:lnTo>
                    <a:lnTo>
                      <a:pt x="2694" y="1326"/>
                    </a:lnTo>
                    <a:lnTo>
                      <a:pt x="2662" y="1335"/>
                    </a:lnTo>
                    <a:lnTo>
                      <a:pt x="2630" y="1345"/>
                    </a:lnTo>
                    <a:close/>
                    <a:moveTo>
                      <a:pt x="54" y="39"/>
                    </a:moveTo>
                    <a:lnTo>
                      <a:pt x="0" y="12"/>
                    </a:lnTo>
                    <a:lnTo>
                      <a:pt x="21" y="0"/>
                    </a:lnTo>
                    <a:lnTo>
                      <a:pt x="29" y="10"/>
                    </a:lnTo>
                    <a:lnTo>
                      <a:pt x="38" y="19"/>
                    </a:lnTo>
                    <a:lnTo>
                      <a:pt x="45" y="29"/>
                    </a:lnTo>
                    <a:lnTo>
                      <a:pt x="54" y="39"/>
                    </a:lnTo>
                    <a:close/>
                  </a:path>
                </a:pathLst>
              </a:custGeom>
              <a:solidFill>
                <a:srgbClr val="FFF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1" name="Freeform 691"/>
              <p:cNvSpPr/>
              <p:nvPr/>
            </p:nvSpPr>
            <p:spPr bwMode="auto">
              <a:xfrm>
                <a:off x="4325" y="2376"/>
                <a:ext cx="92" cy="47"/>
              </a:xfrm>
              <a:custGeom>
                <a:avLst/>
                <a:gdLst/>
                <a:ahLst/>
                <a:cxnLst>
                  <a:cxn ang="0">
                    <a:pos x="407" y="420"/>
                  </a:cxn>
                  <a:cxn ang="0">
                    <a:pos x="0" y="213"/>
                  </a:cxn>
                  <a:cxn ang="0">
                    <a:pos x="33" y="204"/>
                  </a:cxn>
                  <a:cxn ang="0">
                    <a:pos x="66" y="195"/>
                  </a:cxn>
                  <a:cxn ang="0">
                    <a:pos x="99" y="185"/>
                  </a:cxn>
                  <a:cxn ang="0">
                    <a:pos x="131" y="174"/>
                  </a:cxn>
                  <a:cxn ang="0">
                    <a:pos x="163" y="163"/>
                  </a:cxn>
                  <a:cxn ang="0">
                    <a:pos x="196" y="151"/>
                  </a:cxn>
                  <a:cxn ang="0">
                    <a:pos x="228" y="139"/>
                  </a:cxn>
                  <a:cxn ang="0">
                    <a:pos x="259" y="125"/>
                  </a:cxn>
                  <a:cxn ang="0">
                    <a:pos x="291" y="113"/>
                  </a:cxn>
                  <a:cxn ang="0">
                    <a:pos x="322" y="99"/>
                  </a:cxn>
                  <a:cxn ang="0">
                    <a:pos x="352" y="83"/>
                  </a:cxn>
                  <a:cxn ang="0">
                    <a:pos x="383" y="68"/>
                  </a:cxn>
                  <a:cxn ang="0">
                    <a:pos x="413" y="52"/>
                  </a:cxn>
                  <a:cxn ang="0">
                    <a:pos x="444" y="35"/>
                  </a:cxn>
                  <a:cxn ang="0">
                    <a:pos x="473" y="19"/>
                  </a:cxn>
                  <a:cxn ang="0">
                    <a:pos x="503" y="0"/>
                  </a:cxn>
                  <a:cxn ang="0">
                    <a:pos x="826" y="165"/>
                  </a:cxn>
                  <a:cxn ang="0">
                    <a:pos x="777" y="202"/>
                  </a:cxn>
                  <a:cxn ang="0">
                    <a:pos x="727" y="239"/>
                  </a:cxn>
                  <a:cxn ang="0">
                    <a:pos x="675" y="273"/>
                  </a:cxn>
                  <a:cxn ang="0">
                    <a:pos x="624" y="306"/>
                  </a:cxn>
                  <a:cxn ang="0">
                    <a:pos x="571" y="337"/>
                  </a:cxn>
                  <a:cxn ang="0">
                    <a:pos x="517" y="366"/>
                  </a:cxn>
                  <a:cxn ang="0">
                    <a:pos x="462" y="394"/>
                  </a:cxn>
                  <a:cxn ang="0">
                    <a:pos x="407" y="420"/>
                  </a:cxn>
                </a:cxnLst>
                <a:rect l="0" t="0" r="r" b="b"/>
                <a:pathLst>
                  <a:path w="826" h="420">
                    <a:moveTo>
                      <a:pt x="407" y="420"/>
                    </a:moveTo>
                    <a:lnTo>
                      <a:pt x="0" y="213"/>
                    </a:lnTo>
                    <a:lnTo>
                      <a:pt x="33" y="204"/>
                    </a:lnTo>
                    <a:lnTo>
                      <a:pt x="66" y="195"/>
                    </a:lnTo>
                    <a:lnTo>
                      <a:pt x="99" y="185"/>
                    </a:lnTo>
                    <a:lnTo>
                      <a:pt x="131" y="174"/>
                    </a:lnTo>
                    <a:lnTo>
                      <a:pt x="163" y="163"/>
                    </a:lnTo>
                    <a:lnTo>
                      <a:pt x="196" y="151"/>
                    </a:lnTo>
                    <a:lnTo>
                      <a:pt x="228" y="139"/>
                    </a:lnTo>
                    <a:lnTo>
                      <a:pt x="259" y="125"/>
                    </a:lnTo>
                    <a:lnTo>
                      <a:pt x="291" y="113"/>
                    </a:lnTo>
                    <a:lnTo>
                      <a:pt x="322" y="99"/>
                    </a:lnTo>
                    <a:lnTo>
                      <a:pt x="352" y="83"/>
                    </a:lnTo>
                    <a:lnTo>
                      <a:pt x="383" y="68"/>
                    </a:lnTo>
                    <a:lnTo>
                      <a:pt x="413" y="52"/>
                    </a:lnTo>
                    <a:lnTo>
                      <a:pt x="444" y="35"/>
                    </a:lnTo>
                    <a:lnTo>
                      <a:pt x="473" y="19"/>
                    </a:lnTo>
                    <a:lnTo>
                      <a:pt x="503" y="0"/>
                    </a:lnTo>
                    <a:lnTo>
                      <a:pt x="826" y="165"/>
                    </a:lnTo>
                    <a:lnTo>
                      <a:pt x="777" y="202"/>
                    </a:lnTo>
                    <a:lnTo>
                      <a:pt x="727" y="239"/>
                    </a:lnTo>
                    <a:lnTo>
                      <a:pt x="675" y="273"/>
                    </a:lnTo>
                    <a:lnTo>
                      <a:pt x="624" y="306"/>
                    </a:lnTo>
                    <a:lnTo>
                      <a:pt x="571" y="337"/>
                    </a:lnTo>
                    <a:lnTo>
                      <a:pt x="517" y="366"/>
                    </a:lnTo>
                    <a:lnTo>
                      <a:pt x="462" y="394"/>
                    </a:lnTo>
                    <a:lnTo>
                      <a:pt x="407" y="420"/>
                    </a:lnTo>
                    <a:close/>
                  </a:path>
                </a:pathLst>
              </a:custGeom>
              <a:solidFill>
                <a:srgbClr val="FFF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2" name="Freeform 692"/>
              <p:cNvSpPr/>
              <p:nvPr/>
            </p:nvSpPr>
            <p:spPr bwMode="auto">
              <a:xfrm>
                <a:off x="4355" y="2361"/>
                <a:ext cx="80" cy="49"/>
              </a:xfrm>
              <a:custGeom>
                <a:avLst/>
                <a:gdLst/>
                <a:ahLst/>
                <a:cxnLst>
                  <a:cxn ang="0">
                    <a:pos x="357" y="436"/>
                  </a:cxn>
                  <a:cxn ang="0">
                    <a:pos x="0" y="255"/>
                  </a:cxn>
                  <a:cxn ang="0">
                    <a:pos x="55" y="230"/>
                  </a:cxn>
                  <a:cxn ang="0">
                    <a:pos x="110" y="202"/>
                  </a:cxn>
                  <a:cxn ang="0">
                    <a:pos x="164" y="173"/>
                  </a:cxn>
                  <a:cxn ang="0">
                    <a:pos x="218" y="143"/>
                  </a:cxn>
                  <a:cxn ang="0">
                    <a:pos x="270" y="109"/>
                  </a:cxn>
                  <a:cxn ang="0">
                    <a:pos x="321" y="75"/>
                  </a:cxn>
                  <a:cxn ang="0">
                    <a:pos x="371" y="39"/>
                  </a:cxn>
                  <a:cxn ang="0">
                    <a:pos x="421" y="0"/>
                  </a:cxn>
                  <a:cxn ang="0">
                    <a:pos x="721" y="154"/>
                  </a:cxn>
                  <a:cxn ang="0">
                    <a:pos x="678" y="194"/>
                  </a:cxn>
                  <a:cxn ang="0">
                    <a:pos x="635" y="232"/>
                  </a:cxn>
                  <a:cxn ang="0">
                    <a:pos x="591" y="270"/>
                  </a:cxn>
                  <a:cxn ang="0">
                    <a:pos x="546" y="306"/>
                  </a:cxn>
                  <a:cxn ang="0">
                    <a:pos x="499" y="340"/>
                  </a:cxn>
                  <a:cxn ang="0">
                    <a:pos x="453" y="374"/>
                  </a:cxn>
                  <a:cxn ang="0">
                    <a:pos x="406" y="406"/>
                  </a:cxn>
                  <a:cxn ang="0">
                    <a:pos x="357" y="436"/>
                  </a:cxn>
                </a:cxnLst>
                <a:rect l="0" t="0" r="r" b="b"/>
                <a:pathLst>
                  <a:path w="721" h="436">
                    <a:moveTo>
                      <a:pt x="357" y="436"/>
                    </a:moveTo>
                    <a:lnTo>
                      <a:pt x="0" y="255"/>
                    </a:lnTo>
                    <a:lnTo>
                      <a:pt x="55" y="230"/>
                    </a:lnTo>
                    <a:lnTo>
                      <a:pt x="110" y="202"/>
                    </a:lnTo>
                    <a:lnTo>
                      <a:pt x="164" y="173"/>
                    </a:lnTo>
                    <a:lnTo>
                      <a:pt x="218" y="143"/>
                    </a:lnTo>
                    <a:lnTo>
                      <a:pt x="270" y="109"/>
                    </a:lnTo>
                    <a:lnTo>
                      <a:pt x="321" y="75"/>
                    </a:lnTo>
                    <a:lnTo>
                      <a:pt x="371" y="39"/>
                    </a:lnTo>
                    <a:lnTo>
                      <a:pt x="421" y="0"/>
                    </a:lnTo>
                    <a:lnTo>
                      <a:pt x="721" y="154"/>
                    </a:lnTo>
                    <a:lnTo>
                      <a:pt x="678" y="194"/>
                    </a:lnTo>
                    <a:lnTo>
                      <a:pt x="635" y="232"/>
                    </a:lnTo>
                    <a:lnTo>
                      <a:pt x="591" y="270"/>
                    </a:lnTo>
                    <a:lnTo>
                      <a:pt x="546" y="306"/>
                    </a:lnTo>
                    <a:lnTo>
                      <a:pt x="499" y="340"/>
                    </a:lnTo>
                    <a:lnTo>
                      <a:pt x="453" y="374"/>
                    </a:lnTo>
                    <a:lnTo>
                      <a:pt x="406" y="406"/>
                    </a:lnTo>
                    <a:lnTo>
                      <a:pt x="357" y="436"/>
                    </a:lnTo>
                    <a:close/>
                  </a:path>
                </a:pathLst>
              </a:custGeom>
              <a:solidFill>
                <a:srgbClr val="FFF71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3" name="Freeform 693"/>
              <p:cNvSpPr/>
              <p:nvPr/>
            </p:nvSpPr>
            <p:spPr bwMode="auto">
              <a:xfrm>
                <a:off x="4381" y="2345"/>
                <a:ext cx="71" cy="50"/>
              </a:xfrm>
              <a:custGeom>
                <a:avLst/>
                <a:gdLst/>
                <a:ahLst/>
                <a:cxnLst>
                  <a:cxn ang="0">
                    <a:pos x="323" y="449"/>
                  </a:cxn>
                  <a:cxn ang="0">
                    <a:pos x="0" y="284"/>
                  </a:cxn>
                  <a:cxn ang="0">
                    <a:pos x="47" y="254"/>
                  </a:cxn>
                  <a:cxn ang="0">
                    <a:pos x="95" y="222"/>
                  </a:cxn>
                  <a:cxn ang="0">
                    <a:pos x="141" y="188"/>
                  </a:cxn>
                  <a:cxn ang="0">
                    <a:pos x="186" y="154"/>
                  </a:cxn>
                  <a:cxn ang="0">
                    <a:pos x="230" y="117"/>
                  </a:cxn>
                  <a:cxn ang="0">
                    <a:pos x="275" y="79"/>
                  </a:cxn>
                  <a:cxn ang="0">
                    <a:pos x="318" y="41"/>
                  </a:cxn>
                  <a:cxn ang="0">
                    <a:pos x="360" y="0"/>
                  </a:cxn>
                  <a:cxn ang="0">
                    <a:pos x="644" y="144"/>
                  </a:cxn>
                  <a:cxn ang="0">
                    <a:pos x="607" y="186"/>
                  </a:cxn>
                  <a:cxn ang="0">
                    <a:pos x="568" y="227"/>
                  </a:cxn>
                  <a:cxn ang="0">
                    <a:pos x="529" y="267"/>
                  </a:cxn>
                  <a:cxn ang="0">
                    <a:pos x="489" y="306"/>
                  </a:cxn>
                  <a:cxn ang="0">
                    <a:pos x="449" y="344"/>
                  </a:cxn>
                  <a:cxn ang="0">
                    <a:pos x="408" y="379"/>
                  </a:cxn>
                  <a:cxn ang="0">
                    <a:pos x="366" y="415"/>
                  </a:cxn>
                  <a:cxn ang="0">
                    <a:pos x="323" y="449"/>
                  </a:cxn>
                </a:cxnLst>
                <a:rect l="0" t="0" r="r" b="b"/>
                <a:pathLst>
                  <a:path w="644" h="449">
                    <a:moveTo>
                      <a:pt x="323" y="449"/>
                    </a:moveTo>
                    <a:lnTo>
                      <a:pt x="0" y="284"/>
                    </a:lnTo>
                    <a:lnTo>
                      <a:pt x="47" y="254"/>
                    </a:lnTo>
                    <a:lnTo>
                      <a:pt x="95" y="222"/>
                    </a:lnTo>
                    <a:lnTo>
                      <a:pt x="141" y="188"/>
                    </a:lnTo>
                    <a:lnTo>
                      <a:pt x="186" y="154"/>
                    </a:lnTo>
                    <a:lnTo>
                      <a:pt x="230" y="117"/>
                    </a:lnTo>
                    <a:lnTo>
                      <a:pt x="275" y="79"/>
                    </a:lnTo>
                    <a:lnTo>
                      <a:pt x="318" y="41"/>
                    </a:lnTo>
                    <a:lnTo>
                      <a:pt x="360" y="0"/>
                    </a:lnTo>
                    <a:lnTo>
                      <a:pt x="644" y="144"/>
                    </a:lnTo>
                    <a:lnTo>
                      <a:pt x="607" y="186"/>
                    </a:lnTo>
                    <a:lnTo>
                      <a:pt x="568" y="227"/>
                    </a:lnTo>
                    <a:lnTo>
                      <a:pt x="529" y="267"/>
                    </a:lnTo>
                    <a:lnTo>
                      <a:pt x="489" y="306"/>
                    </a:lnTo>
                    <a:lnTo>
                      <a:pt x="449" y="344"/>
                    </a:lnTo>
                    <a:lnTo>
                      <a:pt x="408" y="379"/>
                    </a:lnTo>
                    <a:lnTo>
                      <a:pt x="366" y="415"/>
                    </a:lnTo>
                    <a:lnTo>
                      <a:pt x="323" y="449"/>
                    </a:lnTo>
                    <a:close/>
                  </a:path>
                </a:pathLst>
              </a:custGeom>
              <a:solidFill>
                <a:srgbClr val="FFF72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4" name="Freeform 694"/>
              <p:cNvSpPr/>
              <p:nvPr/>
            </p:nvSpPr>
            <p:spPr bwMode="auto">
              <a:xfrm>
                <a:off x="4402" y="2327"/>
                <a:ext cx="65" cy="51"/>
              </a:xfrm>
              <a:custGeom>
                <a:avLst/>
                <a:gdLst/>
                <a:ahLst/>
                <a:cxnLst>
                  <a:cxn ang="0">
                    <a:pos x="300" y="462"/>
                  </a:cxn>
                  <a:cxn ang="0">
                    <a:pos x="0" y="308"/>
                  </a:cxn>
                  <a:cxn ang="0">
                    <a:pos x="42" y="275"/>
                  </a:cxn>
                  <a:cxn ang="0">
                    <a:pos x="83" y="239"/>
                  </a:cxn>
                  <a:cxn ang="0">
                    <a:pos x="123" y="203"/>
                  </a:cxn>
                  <a:cxn ang="0">
                    <a:pos x="163" y="164"/>
                  </a:cxn>
                  <a:cxn ang="0">
                    <a:pos x="201" y="125"/>
                  </a:cxn>
                  <a:cxn ang="0">
                    <a:pos x="239" y="84"/>
                  </a:cxn>
                  <a:cxn ang="0">
                    <a:pos x="277" y="43"/>
                  </a:cxn>
                  <a:cxn ang="0">
                    <a:pos x="313" y="0"/>
                  </a:cxn>
                  <a:cxn ang="0">
                    <a:pos x="584" y="138"/>
                  </a:cxn>
                  <a:cxn ang="0">
                    <a:pos x="552" y="181"/>
                  </a:cxn>
                  <a:cxn ang="0">
                    <a:pos x="517" y="224"/>
                  </a:cxn>
                  <a:cxn ang="0">
                    <a:pos x="483" y="266"/>
                  </a:cxn>
                  <a:cxn ang="0">
                    <a:pos x="448" y="307"/>
                  </a:cxn>
                  <a:cxn ang="0">
                    <a:pos x="411" y="347"/>
                  </a:cxn>
                  <a:cxn ang="0">
                    <a:pos x="376" y="386"/>
                  </a:cxn>
                  <a:cxn ang="0">
                    <a:pos x="338" y="425"/>
                  </a:cxn>
                  <a:cxn ang="0">
                    <a:pos x="300" y="462"/>
                  </a:cxn>
                </a:cxnLst>
                <a:rect l="0" t="0" r="r" b="b"/>
                <a:pathLst>
                  <a:path w="584" h="462">
                    <a:moveTo>
                      <a:pt x="300" y="462"/>
                    </a:moveTo>
                    <a:lnTo>
                      <a:pt x="0" y="308"/>
                    </a:lnTo>
                    <a:lnTo>
                      <a:pt x="42" y="275"/>
                    </a:lnTo>
                    <a:lnTo>
                      <a:pt x="83" y="239"/>
                    </a:lnTo>
                    <a:lnTo>
                      <a:pt x="123" y="203"/>
                    </a:lnTo>
                    <a:lnTo>
                      <a:pt x="163" y="164"/>
                    </a:lnTo>
                    <a:lnTo>
                      <a:pt x="201" y="125"/>
                    </a:lnTo>
                    <a:lnTo>
                      <a:pt x="239" y="84"/>
                    </a:lnTo>
                    <a:lnTo>
                      <a:pt x="277" y="43"/>
                    </a:lnTo>
                    <a:lnTo>
                      <a:pt x="313" y="0"/>
                    </a:lnTo>
                    <a:lnTo>
                      <a:pt x="584" y="138"/>
                    </a:lnTo>
                    <a:lnTo>
                      <a:pt x="552" y="181"/>
                    </a:lnTo>
                    <a:lnTo>
                      <a:pt x="517" y="224"/>
                    </a:lnTo>
                    <a:lnTo>
                      <a:pt x="483" y="266"/>
                    </a:lnTo>
                    <a:lnTo>
                      <a:pt x="448" y="307"/>
                    </a:lnTo>
                    <a:lnTo>
                      <a:pt x="411" y="347"/>
                    </a:lnTo>
                    <a:lnTo>
                      <a:pt x="376" y="386"/>
                    </a:lnTo>
                    <a:lnTo>
                      <a:pt x="338" y="425"/>
                    </a:lnTo>
                    <a:lnTo>
                      <a:pt x="300" y="462"/>
                    </a:lnTo>
                    <a:close/>
                  </a:path>
                </a:pathLst>
              </a:custGeom>
              <a:solidFill>
                <a:srgbClr val="FFF73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5" name="Freeform 695"/>
              <p:cNvSpPr/>
              <p:nvPr/>
            </p:nvSpPr>
            <p:spPr bwMode="auto">
              <a:xfrm>
                <a:off x="4421" y="2308"/>
                <a:ext cx="59" cy="53"/>
              </a:xfrm>
              <a:custGeom>
                <a:avLst/>
                <a:gdLst/>
                <a:ahLst/>
                <a:cxnLst>
                  <a:cxn ang="0">
                    <a:pos x="284" y="472"/>
                  </a:cxn>
                  <a:cxn ang="0">
                    <a:pos x="0" y="328"/>
                  </a:cxn>
                  <a:cxn ang="0">
                    <a:pos x="36" y="291"/>
                  </a:cxn>
                  <a:cxn ang="0">
                    <a:pos x="73" y="252"/>
                  </a:cxn>
                  <a:cxn ang="0">
                    <a:pos x="109" y="212"/>
                  </a:cxn>
                  <a:cxn ang="0">
                    <a:pos x="143" y="172"/>
                  </a:cxn>
                  <a:cxn ang="0">
                    <a:pos x="177" y="130"/>
                  </a:cxn>
                  <a:cxn ang="0">
                    <a:pos x="210" y="88"/>
                  </a:cxn>
                  <a:cxn ang="0">
                    <a:pos x="243" y="44"/>
                  </a:cxn>
                  <a:cxn ang="0">
                    <a:pos x="275" y="0"/>
                  </a:cxn>
                  <a:cxn ang="0">
                    <a:pos x="535" y="131"/>
                  </a:cxn>
                  <a:cxn ang="0">
                    <a:pos x="506" y="178"/>
                  </a:cxn>
                  <a:cxn ang="0">
                    <a:pos x="476" y="222"/>
                  </a:cxn>
                  <a:cxn ang="0">
                    <a:pos x="446" y="266"/>
                  </a:cxn>
                  <a:cxn ang="0">
                    <a:pos x="415" y="309"/>
                  </a:cxn>
                  <a:cxn ang="0">
                    <a:pos x="384" y="351"/>
                  </a:cxn>
                  <a:cxn ang="0">
                    <a:pos x="351" y="392"/>
                  </a:cxn>
                  <a:cxn ang="0">
                    <a:pos x="318" y="432"/>
                  </a:cxn>
                  <a:cxn ang="0">
                    <a:pos x="284" y="472"/>
                  </a:cxn>
                </a:cxnLst>
                <a:rect l="0" t="0" r="r" b="b"/>
                <a:pathLst>
                  <a:path w="535" h="472">
                    <a:moveTo>
                      <a:pt x="284" y="472"/>
                    </a:moveTo>
                    <a:lnTo>
                      <a:pt x="0" y="328"/>
                    </a:lnTo>
                    <a:lnTo>
                      <a:pt x="36" y="291"/>
                    </a:lnTo>
                    <a:lnTo>
                      <a:pt x="73" y="252"/>
                    </a:lnTo>
                    <a:lnTo>
                      <a:pt x="109" y="212"/>
                    </a:lnTo>
                    <a:lnTo>
                      <a:pt x="143" y="172"/>
                    </a:lnTo>
                    <a:lnTo>
                      <a:pt x="177" y="130"/>
                    </a:lnTo>
                    <a:lnTo>
                      <a:pt x="210" y="88"/>
                    </a:lnTo>
                    <a:lnTo>
                      <a:pt x="243" y="44"/>
                    </a:lnTo>
                    <a:lnTo>
                      <a:pt x="275" y="0"/>
                    </a:lnTo>
                    <a:lnTo>
                      <a:pt x="535" y="131"/>
                    </a:lnTo>
                    <a:lnTo>
                      <a:pt x="506" y="178"/>
                    </a:lnTo>
                    <a:lnTo>
                      <a:pt x="476" y="222"/>
                    </a:lnTo>
                    <a:lnTo>
                      <a:pt x="446" y="266"/>
                    </a:lnTo>
                    <a:lnTo>
                      <a:pt x="415" y="309"/>
                    </a:lnTo>
                    <a:lnTo>
                      <a:pt x="384" y="351"/>
                    </a:lnTo>
                    <a:lnTo>
                      <a:pt x="351" y="392"/>
                    </a:lnTo>
                    <a:lnTo>
                      <a:pt x="318" y="432"/>
                    </a:lnTo>
                    <a:lnTo>
                      <a:pt x="284" y="472"/>
                    </a:lnTo>
                    <a:close/>
                  </a:path>
                </a:pathLst>
              </a:custGeom>
              <a:solidFill>
                <a:srgbClr val="FFF73C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6" name="Freeform 696"/>
              <p:cNvSpPr>
                <a:spLocks noEditPoints="1"/>
              </p:cNvSpPr>
              <p:nvPr/>
            </p:nvSpPr>
            <p:spPr bwMode="auto">
              <a:xfrm>
                <a:off x="3899" y="2003"/>
                <a:ext cx="593" cy="339"/>
              </a:xfrm>
              <a:custGeom>
                <a:avLst/>
                <a:gdLst/>
                <a:ahLst/>
                <a:cxnLst>
                  <a:cxn ang="0">
                    <a:pos x="5110" y="3059"/>
                  </a:cxn>
                  <a:cxn ang="0">
                    <a:pos x="4839" y="2921"/>
                  </a:cxn>
                  <a:cxn ang="0">
                    <a:pos x="4872" y="2881"/>
                  </a:cxn>
                  <a:cxn ang="0">
                    <a:pos x="4904" y="2840"/>
                  </a:cxn>
                  <a:cxn ang="0">
                    <a:pos x="4935" y="2799"/>
                  </a:cxn>
                  <a:cxn ang="0">
                    <a:pos x="4965" y="2756"/>
                  </a:cxn>
                  <a:cxn ang="0">
                    <a:pos x="4996" y="2713"/>
                  </a:cxn>
                  <a:cxn ang="0">
                    <a:pos x="5025" y="2667"/>
                  </a:cxn>
                  <a:cxn ang="0">
                    <a:pos x="5053" y="2622"/>
                  </a:cxn>
                  <a:cxn ang="0">
                    <a:pos x="5081" y="2576"/>
                  </a:cxn>
                  <a:cxn ang="0">
                    <a:pos x="5333" y="2704"/>
                  </a:cxn>
                  <a:cxn ang="0">
                    <a:pos x="5307" y="2752"/>
                  </a:cxn>
                  <a:cxn ang="0">
                    <a:pos x="5281" y="2798"/>
                  </a:cxn>
                  <a:cxn ang="0">
                    <a:pos x="5254" y="2843"/>
                  </a:cxn>
                  <a:cxn ang="0">
                    <a:pos x="5226" y="2888"/>
                  </a:cxn>
                  <a:cxn ang="0">
                    <a:pos x="5198" y="2932"/>
                  </a:cxn>
                  <a:cxn ang="0">
                    <a:pos x="5169" y="2975"/>
                  </a:cxn>
                  <a:cxn ang="0">
                    <a:pos x="5140" y="3017"/>
                  </a:cxn>
                  <a:cxn ang="0">
                    <a:pos x="5110" y="3059"/>
                  </a:cxn>
                  <a:cxn ang="0">
                    <a:pos x="0" y="0"/>
                  </a:cxn>
                  <a:cxn ang="0">
                    <a:pos x="14" y="6"/>
                  </a:cxn>
                  <a:cxn ang="0">
                    <a:pos x="2" y="14"/>
                  </a:cxn>
                  <a:cxn ang="0">
                    <a:pos x="0" y="0"/>
                  </a:cxn>
                </a:cxnLst>
                <a:rect l="0" t="0" r="r" b="b"/>
                <a:pathLst>
                  <a:path w="5333" h="3059">
                    <a:moveTo>
                      <a:pt x="5110" y="3059"/>
                    </a:moveTo>
                    <a:lnTo>
                      <a:pt x="4839" y="2921"/>
                    </a:lnTo>
                    <a:lnTo>
                      <a:pt x="4872" y="2881"/>
                    </a:lnTo>
                    <a:lnTo>
                      <a:pt x="4904" y="2840"/>
                    </a:lnTo>
                    <a:lnTo>
                      <a:pt x="4935" y="2799"/>
                    </a:lnTo>
                    <a:lnTo>
                      <a:pt x="4965" y="2756"/>
                    </a:lnTo>
                    <a:lnTo>
                      <a:pt x="4996" y="2713"/>
                    </a:lnTo>
                    <a:lnTo>
                      <a:pt x="5025" y="2667"/>
                    </a:lnTo>
                    <a:lnTo>
                      <a:pt x="5053" y="2622"/>
                    </a:lnTo>
                    <a:lnTo>
                      <a:pt x="5081" y="2576"/>
                    </a:lnTo>
                    <a:lnTo>
                      <a:pt x="5333" y="2704"/>
                    </a:lnTo>
                    <a:lnTo>
                      <a:pt x="5307" y="2752"/>
                    </a:lnTo>
                    <a:lnTo>
                      <a:pt x="5281" y="2798"/>
                    </a:lnTo>
                    <a:lnTo>
                      <a:pt x="5254" y="2843"/>
                    </a:lnTo>
                    <a:lnTo>
                      <a:pt x="5226" y="2888"/>
                    </a:lnTo>
                    <a:lnTo>
                      <a:pt x="5198" y="2932"/>
                    </a:lnTo>
                    <a:lnTo>
                      <a:pt x="5169" y="2975"/>
                    </a:lnTo>
                    <a:lnTo>
                      <a:pt x="5140" y="3017"/>
                    </a:lnTo>
                    <a:lnTo>
                      <a:pt x="5110" y="3059"/>
                    </a:lnTo>
                    <a:close/>
                    <a:moveTo>
                      <a:pt x="0" y="0"/>
                    </a:moveTo>
                    <a:lnTo>
                      <a:pt x="14" y="6"/>
                    </a:lnTo>
                    <a:lnTo>
                      <a:pt x="2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74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7" name="Freeform 697"/>
              <p:cNvSpPr>
                <a:spLocks noEditPoints="1"/>
              </p:cNvSpPr>
              <p:nvPr/>
            </p:nvSpPr>
            <p:spPr bwMode="auto">
              <a:xfrm>
                <a:off x="3896" y="1975"/>
                <a:ext cx="606" cy="348"/>
              </a:xfrm>
              <a:custGeom>
                <a:avLst/>
                <a:gdLst/>
                <a:ahLst/>
                <a:cxnLst>
                  <a:cxn ang="0">
                    <a:pos x="5261" y="3135"/>
                  </a:cxn>
                  <a:cxn ang="0">
                    <a:pos x="5001" y="3004"/>
                  </a:cxn>
                  <a:cxn ang="0">
                    <a:pos x="5030" y="2962"/>
                  </a:cxn>
                  <a:cxn ang="0">
                    <a:pos x="5058" y="2918"/>
                  </a:cxn>
                  <a:cxn ang="0">
                    <a:pos x="5086" y="2874"/>
                  </a:cxn>
                  <a:cxn ang="0">
                    <a:pos x="5113" y="2830"/>
                  </a:cxn>
                  <a:cxn ang="0">
                    <a:pos x="5139" y="2785"/>
                  </a:cxn>
                  <a:cxn ang="0">
                    <a:pos x="5163" y="2738"/>
                  </a:cxn>
                  <a:cxn ang="0">
                    <a:pos x="5189" y="2691"/>
                  </a:cxn>
                  <a:cxn ang="0">
                    <a:pos x="5213" y="2643"/>
                  </a:cxn>
                  <a:cxn ang="0">
                    <a:pos x="5459" y="2769"/>
                  </a:cxn>
                  <a:cxn ang="0">
                    <a:pos x="5436" y="2817"/>
                  </a:cxn>
                  <a:cxn ang="0">
                    <a:pos x="5413" y="2865"/>
                  </a:cxn>
                  <a:cxn ang="0">
                    <a:pos x="5390" y="2911"/>
                  </a:cxn>
                  <a:cxn ang="0">
                    <a:pos x="5365" y="2957"/>
                  </a:cxn>
                  <a:cxn ang="0">
                    <a:pos x="5340" y="3004"/>
                  </a:cxn>
                  <a:cxn ang="0">
                    <a:pos x="5314" y="3048"/>
                  </a:cxn>
                  <a:cxn ang="0">
                    <a:pos x="5288" y="3092"/>
                  </a:cxn>
                  <a:cxn ang="0">
                    <a:pos x="5261" y="3135"/>
                  </a:cxn>
                  <a:cxn ang="0">
                    <a:pos x="0" y="0"/>
                  </a:cxn>
                  <a:cxn ang="0">
                    <a:pos x="232" y="117"/>
                  </a:cxn>
                  <a:cxn ang="0">
                    <a:pos x="233" y="127"/>
                  </a:cxn>
                  <a:cxn ang="0">
                    <a:pos x="234" y="136"/>
                  </a:cxn>
                  <a:cxn ang="0">
                    <a:pos x="235" y="145"/>
                  </a:cxn>
                  <a:cxn ang="0">
                    <a:pos x="236" y="155"/>
                  </a:cxn>
                  <a:cxn ang="0">
                    <a:pos x="237" y="161"/>
                  </a:cxn>
                  <a:cxn ang="0">
                    <a:pos x="236" y="155"/>
                  </a:cxn>
                  <a:cxn ang="0">
                    <a:pos x="235" y="150"/>
                  </a:cxn>
                  <a:cxn ang="0">
                    <a:pos x="236" y="155"/>
                  </a:cxn>
                  <a:cxn ang="0">
                    <a:pos x="35" y="265"/>
                  </a:cxn>
                  <a:cxn ang="0">
                    <a:pos x="31" y="236"/>
                  </a:cxn>
                  <a:cxn ang="0">
                    <a:pos x="28" y="214"/>
                  </a:cxn>
                  <a:cxn ang="0">
                    <a:pos x="25" y="193"/>
                  </a:cxn>
                  <a:cxn ang="0">
                    <a:pos x="20" y="164"/>
                  </a:cxn>
                  <a:cxn ang="0">
                    <a:pos x="17" y="143"/>
                  </a:cxn>
                  <a:cxn ang="0">
                    <a:pos x="15" y="123"/>
                  </a:cxn>
                  <a:cxn ang="0">
                    <a:pos x="12" y="102"/>
                  </a:cxn>
                  <a:cxn ang="0">
                    <a:pos x="10" y="82"/>
                  </a:cxn>
                  <a:cxn ang="0">
                    <a:pos x="6" y="61"/>
                  </a:cxn>
                  <a:cxn ang="0">
                    <a:pos x="4" y="41"/>
                  </a:cxn>
                  <a:cxn ang="0">
                    <a:pos x="2" y="20"/>
                  </a:cxn>
                  <a:cxn ang="0">
                    <a:pos x="0" y="0"/>
                  </a:cxn>
                </a:cxnLst>
                <a:rect l="0" t="0" r="r" b="b"/>
                <a:pathLst>
                  <a:path w="5459" h="3135">
                    <a:moveTo>
                      <a:pt x="5261" y="3135"/>
                    </a:moveTo>
                    <a:lnTo>
                      <a:pt x="5001" y="3004"/>
                    </a:lnTo>
                    <a:lnTo>
                      <a:pt x="5030" y="2962"/>
                    </a:lnTo>
                    <a:lnTo>
                      <a:pt x="5058" y="2918"/>
                    </a:lnTo>
                    <a:lnTo>
                      <a:pt x="5086" y="2874"/>
                    </a:lnTo>
                    <a:lnTo>
                      <a:pt x="5113" y="2830"/>
                    </a:lnTo>
                    <a:lnTo>
                      <a:pt x="5139" y="2785"/>
                    </a:lnTo>
                    <a:lnTo>
                      <a:pt x="5163" y="2738"/>
                    </a:lnTo>
                    <a:lnTo>
                      <a:pt x="5189" y="2691"/>
                    </a:lnTo>
                    <a:lnTo>
                      <a:pt x="5213" y="2643"/>
                    </a:lnTo>
                    <a:lnTo>
                      <a:pt x="5459" y="2769"/>
                    </a:lnTo>
                    <a:lnTo>
                      <a:pt x="5436" y="2817"/>
                    </a:lnTo>
                    <a:lnTo>
                      <a:pt x="5413" y="2865"/>
                    </a:lnTo>
                    <a:lnTo>
                      <a:pt x="5390" y="2911"/>
                    </a:lnTo>
                    <a:lnTo>
                      <a:pt x="5365" y="2957"/>
                    </a:lnTo>
                    <a:lnTo>
                      <a:pt x="5340" y="3004"/>
                    </a:lnTo>
                    <a:lnTo>
                      <a:pt x="5314" y="3048"/>
                    </a:lnTo>
                    <a:lnTo>
                      <a:pt x="5288" y="3092"/>
                    </a:lnTo>
                    <a:lnTo>
                      <a:pt x="5261" y="3135"/>
                    </a:lnTo>
                    <a:close/>
                    <a:moveTo>
                      <a:pt x="0" y="0"/>
                    </a:moveTo>
                    <a:lnTo>
                      <a:pt x="232" y="117"/>
                    </a:lnTo>
                    <a:lnTo>
                      <a:pt x="233" y="127"/>
                    </a:lnTo>
                    <a:lnTo>
                      <a:pt x="234" y="136"/>
                    </a:lnTo>
                    <a:lnTo>
                      <a:pt x="235" y="145"/>
                    </a:lnTo>
                    <a:lnTo>
                      <a:pt x="236" y="155"/>
                    </a:lnTo>
                    <a:lnTo>
                      <a:pt x="237" y="161"/>
                    </a:lnTo>
                    <a:lnTo>
                      <a:pt x="236" y="155"/>
                    </a:lnTo>
                    <a:lnTo>
                      <a:pt x="235" y="150"/>
                    </a:lnTo>
                    <a:lnTo>
                      <a:pt x="236" y="155"/>
                    </a:lnTo>
                    <a:lnTo>
                      <a:pt x="35" y="265"/>
                    </a:lnTo>
                    <a:lnTo>
                      <a:pt x="31" y="236"/>
                    </a:lnTo>
                    <a:lnTo>
                      <a:pt x="28" y="214"/>
                    </a:lnTo>
                    <a:lnTo>
                      <a:pt x="25" y="193"/>
                    </a:lnTo>
                    <a:lnTo>
                      <a:pt x="20" y="164"/>
                    </a:lnTo>
                    <a:lnTo>
                      <a:pt x="17" y="143"/>
                    </a:lnTo>
                    <a:lnTo>
                      <a:pt x="15" y="123"/>
                    </a:lnTo>
                    <a:lnTo>
                      <a:pt x="12" y="102"/>
                    </a:lnTo>
                    <a:lnTo>
                      <a:pt x="10" y="82"/>
                    </a:lnTo>
                    <a:lnTo>
                      <a:pt x="6" y="61"/>
                    </a:lnTo>
                    <a:lnTo>
                      <a:pt x="4" y="41"/>
                    </a:lnTo>
                    <a:lnTo>
                      <a:pt x="2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74C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8" name="Freeform 698"/>
              <p:cNvSpPr>
                <a:spLocks noEditPoints="1"/>
              </p:cNvSpPr>
              <p:nvPr/>
            </p:nvSpPr>
            <p:spPr bwMode="auto">
              <a:xfrm>
                <a:off x="3893" y="1947"/>
                <a:ext cx="618" cy="356"/>
              </a:xfrm>
              <a:custGeom>
                <a:avLst/>
                <a:gdLst/>
                <a:ahLst/>
                <a:cxnLst>
                  <a:cxn ang="0">
                    <a:pos x="5390" y="3201"/>
                  </a:cxn>
                  <a:cxn ang="0">
                    <a:pos x="5138" y="3073"/>
                  </a:cxn>
                  <a:cxn ang="0">
                    <a:pos x="5164" y="3029"/>
                  </a:cxn>
                  <a:cxn ang="0">
                    <a:pos x="5188" y="2984"/>
                  </a:cxn>
                  <a:cxn ang="0">
                    <a:pos x="5212" y="2938"/>
                  </a:cxn>
                  <a:cxn ang="0">
                    <a:pos x="5236" y="2892"/>
                  </a:cxn>
                  <a:cxn ang="0">
                    <a:pos x="5259" y="2845"/>
                  </a:cxn>
                  <a:cxn ang="0">
                    <a:pos x="5281" y="2798"/>
                  </a:cxn>
                  <a:cxn ang="0">
                    <a:pos x="5303" y="2749"/>
                  </a:cxn>
                  <a:cxn ang="0">
                    <a:pos x="5323" y="2700"/>
                  </a:cxn>
                  <a:cxn ang="0">
                    <a:pos x="5564" y="2821"/>
                  </a:cxn>
                  <a:cxn ang="0">
                    <a:pos x="5544" y="2871"/>
                  </a:cxn>
                  <a:cxn ang="0">
                    <a:pos x="5524" y="2921"/>
                  </a:cxn>
                  <a:cxn ang="0">
                    <a:pos x="5503" y="2969"/>
                  </a:cxn>
                  <a:cxn ang="0">
                    <a:pos x="5482" y="3017"/>
                  </a:cxn>
                  <a:cxn ang="0">
                    <a:pos x="5460" y="3064"/>
                  </a:cxn>
                  <a:cxn ang="0">
                    <a:pos x="5437" y="3111"/>
                  </a:cxn>
                  <a:cxn ang="0">
                    <a:pos x="5414" y="3156"/>
                  </a:cxn>
                  <a:cxn ang="0">
                    <a:pos x="5390" y="3201"/>
                  </a:cxn>
                  <a:cxn ang="0">
                    <a:pos x="71" y="503"/>
                  </a:cxn>
                  <a:cxn ang="0">
                    <a:pos x="57" y="497"/>
                  </a:cxn>
                  <a:cxn ang="0">
                    <a:pos x="54" y="474"/>
                  </a:cxn>
                  <a:cxn ang="0">
                    <a:pos x="51" y="456"/>
                  </a:cxn>
                  <a:cxn ang="0">
                    <a:pos x="48" y="436"/>
                  </a:cxn>
                  <a:cxn ang="0">
                    <a:pos x="44" y="410"/>
                  </a:cxn>
                  <a:cxn ang="0">
                    <a:pos x="37" y="358"/>
                  </a:cxn>
                  <a:cxn ang="0">
                    <a:pos x="30" y="306"/>
                  </a:cxn>
                  <a:cxn ang="0">
                    <a:pos x="24" y="255"/>
                  </a:cxn>
                  <a:cxn ang="0">
                    <a:pos x="19" y="204"/>
                  </a:cxn>
                  <a:cxn ang="0">
                    <a:pos x="13" y="153"/>
                  </a:cxn>
                  <a:cxn ang="0">
                    <a:pos x="9" y="101"/>
                  </a:cxn>
                  <a:cxn ang="0">
                    <a:pos x="4" y="50"/>
                  </a:cxn>
                  <a:cxn ang="0">
                    <a:pos x="0" y="0"/>
                  </a:cxn>
                  <a:cxn ang="0">
                    <a:pos x="228" y="115"/>
                  </a:cxn>
                  <a:cxn ang="0">
                    <a:pos x="231" y="151"/>
                  </a:cxn>
                  <a:cxn ang="0">
                    <a:pos x="234" y="186"/>
                  </a:cxn>
                  <a:cxn ang="0">
                    <a:pos x="237" y="222"/>
                  </a:cxn>
                  <a:cxn ang="0">
                    <a:pos x="242" y="258"/>
                  </a:cxn>
                  <a:cxn ang="0">
                    <a:pos x="246" y="293"/>
                  </a:cxn>
                  <a:cxn ang="0">
                    <a:pos x="250" y="329"/>
                  </a:cxn>
                  <a:cxn ang="0">
                    <a:pos x="256" y="365"/>
                  </a:cxn>
                  <a:cxn ang="0">
                    <a:pos x="260" y="401"/>
                  </a:cxn>
                  <a:cxn ang="0">
                    <a:pos x="261" y="407"/>
                  </a:cxn>
                  <a:cxn ang="0">
                    <a:pos x="260" y="401"/>
                  </a:cxn>
                  <a:cxn ang="0">
                    <a:pos x="259" y="396"/>
                  </a:cxn>
                  <a:cxn ang="0">
                    <a:pos x="260" y="401"/>
                  </a:cxn>
                  <a:cxn ang="0">
                    <a:pos x="71" y="503"/>
                  </a:cxn>
                </a:cxnLst>
                <a:rect l="0" t="0" r="r" b="b"/>
                <a:pathLst>
                  <a:path w="5564" h="3201">
                    <a:moveTo>
                      <a:pt x="5390" y="3201"/>
                    </a:moveTo>
                    <a:lnTo>
                      <a:pt x="5138" y="3073"/>
                    </a:lnTo>
                    <a:lnTo>
                      <a:pt x="5164" y="3029"/>
                    </a:lnTo>
                    <a:lnTo>
                      <a:pt x="5188" y="2984"/>
                    </a:lnTo>
                    <a:lnTo>
                      <a:pt x="5212" y="2938"/>
                    </a:lnTo>
                    <a:lnTo>
                      <a:pt x="5236" y="2892"/>
                    </a:lnTo>
                    <a:lnTo>
                      <a:pt x="5259" y="2845"/>
                    </a:lnTo>
                    <a:lnTo>
                      <a:pt x="5281" y="2798"/>
                    </a:lnTo>
                    <a:lnTo>
                      <a:pt x="5303" y="2749"/>
                    </a:lnTo>
                    <a:lnTo>
                      <a:pt x="5323" y="2700"/>
                    </a:lnTo>
                    <a:lnTo>
                      <a:pt x="5564" y="2821"/>
                    </a:lnTo>
                    <a:lnTo>
                      <a:pt x="5544" y="2871"/>
                    </a:lnTo>
                    <a:lnTo>
                      <a:pt x="5524" y="2921"/>
                    </a:lnTo>
                    <a:lnTo>
                      <a:pt x="5503" y="2969"/>
                    </a:lnTo>
                    <a:lnTo>
                      <a:pt x="5482" y="3017"/>
                    </a:lnTo>
                    <a:lnTo>
                      <a:pt x="5460" y="3064"/>
                    </a:lnTo>
                    <a:lnTo>
                      <a:pt x="5437" y="3111"/>
                    </a:lnTo>
                    <a:lnTo>
                      <a:pt x="5414" y="3156"/>
                    </a:lnTo>
                    <a:lnTo>
                      <a:pt x="5390" y="3201"/>
                    </a:lnTo>
                    <a:close/>
                    <a:moveTo>
                      <a:pt x="71" y="503"/>
                    </a:moveTo>
                    <a:lnTo>
                      <a:pt x="57" y="497"/>
                    </a:lnTo>
                    <a:lnTo>
                      <a:pt x="54" y="474"/>
                    </a:lnTo>
                    <a:lnTo>
                      <a:pt x="51" y="456"/>
                    </a:lnTo>
                    <a:lnTo>
                      <a:pt x="48" y="436"/>
                    </a:lnTo>
                    <a:lnTo>
                      <a:pt x="44" y="410"/>
                    </a:lnTo>
                    <a:lnTo>
                      <a:pt x="37" y="358"/>
                    </a:lnTo>
                    <a:lnTo>
                      <a:pt x="30" y="306"/>
                    </a:lnTo>
                    <a:lnTo>
                      <a:pt x="24" y="255"/>
                    </a:lnTo>
                    <a:lnTo>
                      <a:pt x="19" y="204"/>
                    </a:lnTo>
                    <a:lnTo>
                      <a:pt x="13" y="153"/>
                    </a:lnTo>
                    <a:lnTo>
                      <a:pt x="9" y="101"/>
                    </a:lnTo>
                    <a:lnTo>
                      <a:pt x="4" y="50"/>
                    </a:lnTo>
                    <a:lnTo>
                      <a:pt x="0" y="0"/>
                    </a:lnTo>
                    <a:lnTo>
                      <a:pt x="228" y="115"/>
                    </a:lnTo>
                    <a:lnTo>
                      <a:pt x="231" y="151"/>
                    </a:lnTo>
                    <a:lnTo>
                      <a:pt x="234" y="186"/>
                    </a:lnTo>
                    <a:lnTo>
                      <a:pt x="237" y="222"/>
                    </a:lnTo>
                    <a:lnTo>
                      <a:pt x="242" y="258"/>
                    </a:lnTo>
                    <a:lnTo>
                      <a:pt x="246" y="293"/>
                    </a:lnTo>
                    <a:lnTo>
                      <a:pt x="250" y="329"/>
                    </a:lnTo>
                    <a:lnTo>
                      <a:pt x="256" y="365"/>
                    </a:lnTo>
                    <a:lnTo>
                      <a:pt x="260" y="401"/>
                    </a:lnTo>
                    <a:lnTo>
                      <a:pt x="261" y="407"/>
                    </a:lnTo>
                    <a:lnTo>
                      <a:pt x="260" y="401"/>
                    </a:lnTo>
                    <a:lnTo>
                      <a:pt x="259" y="396"/>
                    </a:lnTo>
                    <a:lnTo>
                      <a:pt x="260" y="401"/>
                    </a:lnTo>
                    <a:lnTo>
                      <a:pt x="71" y="503"/>
                    </a:lnTo>
                    <a:close/>
                  </a:path>
                </a:pathLst>
              </a:custGeom>
              <a:solidFill>
                <a:srgbClr val="FFF85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19" name="Freeform 699"/>
              <p:cNvSpPr>
                <a:spLocks noEditPoints="1"/>
              </p:cNvSpPr>
              <p:nvPr/>
            </p:nvSpPr>
            <p:spPr bwMode="auto">
              <a:xfrm>
                <a:off x="3892" y="1921"/>
                <a:ext cx="627" cy="361"/>
              </a:xfrm>
              <a:custGeom>
                <a:avLst/>
                <a:gdLst/>
                <a:ahLst/>
                <a:cxnLst>
                  <a:cxn ang="0">
                    <a:pos x="5495" y="3255"/>
                  </a:cxn>
                  <a:cxn ang="0">
                    <a:pos x="5249" y="3129"/>
                  </a:cxn>
                  <a:cxn ang="0">
                    <a:pos x="5272" y="3084"/>
                  </a:cxn>
                  <a:cxn ang="0">
                    <a:pos x="5293" y="3037"/>
                  </a:cxn>
                  <a:cxn ang="0">
                    <a:pos x="5314" y="2989"/>
                  </a:cxn>
                  <a:cxn ang="0">
                    <a:pos x="5334" y="2942"/>
                  </a:cxn>
                  <a:cxn ang="0">
                    <a:pos x="5354" y="2893"/>
                  </a:cxn>
                  <a:cxn ang="0">
                    <a:pos x="5373" y="2844"/>
                  </a:cxn>
                  <a:cxn ang="0">
                    <a:pos x="5391" y="2794"/>
                  </a:cxn>
                  <a:cxn ang="0">
                    <a:pos x="5410" y="2743"/>
                  </a:cxn>
                  <a:cxn ang="0">
                    <a:pos x="5646" y="2863"/>
                  </a:cxn>
                  <a:cxn ang="0">
                    <a:pos x="5629" y="2915"/>
                  </a:cxn>
                  <a:cxn ang="0">
                    <a:pos x="5612" y="2964"/>
                  </a:cxn>
                  <a:cxn ang="0">
                    <a:pos x="5594" y="3014"/>
                  </a:cxn>
                  <a:cxn ang="0">
                    <a:pos x="5576" y="3064"/>
                  </a:cxn>
                  <a:cxn ang="0">
                    <a:pos x="5556" y="3112"/>
                  </a:cxn>
                  <a:cxn ang="0">
                    <a:pos x="5536" y="3160"/>
                  </a:cxn>
                  <a:cxn ang="0">
                    <a:pos x="5515" y="3207"/>
                  </a:cxn>
                  <a:cxn ang="0">
                    <a:pos x="5495" y="3255"/>
                  </a:cxn>
                  <a:cxn ang="0">
                    <a:pos x="268" y="603"/>
                  </a:cxn>
                  <a:cxn ang="0">
                    <a:pos x="36" y="486"/>
                  </a:cxn>
                  <a:cxn ang="0">
                    <a:pos x="28" y="424"/>
                  </a:cxn>
                  <a:cxn ang="0">
                    <a:pos x="23" y="363"/>
                  </a:cxn>
                  <a:cxn ang="0">
                    <a:pos x="18" y="301"/>
                  </a:cxn>
                  <a:cxn ang="0">
                    <a:pos x="12" y="241"/>
                  </a:cxn>
                  <a:cxn ang="0">
                    <a:pos x="9" y="180"/>
                  </a:cxn>
                  <a:cxn ang="0">
                    <a:pos x="5" y="120"/>
                  </a:cxn>
                  <a:cxn ang="0">
                    <a:pos x="2" y="60"/>
                  </a:cxn>
                  <a:cxn ang="0">
                    <a:pos x="0" y="0"/>
                  </a:cxn>
                  <a:cxn ang="0">
                    <a:pos x="223" y="114"/>
                  </a:cxn>
                  <a:cxn ang="0">
                    <a:pos x="227" y="174"/>
                  </a:cxn>
                  <a:cxn ang="0">
                    <a:pos x="230" y="234"/>
                  </a:cxn>
                  <a:cxn ang="0">
                    <a:pos x="234" y="295"/>
                  </a:cxn>
                  <a:cxn ang="0">
                    <a:pos x="240" y="356"/>
                  </a:cxn>
                  <a:cxn ang="0">
                    <a:pos x="245" y="418"/>
                  </a:cxn>
                  <a:cxn ang="0">
                    <a:pos x="251" y="479"/>
                  </a:cxn>
                  <a:cxn ang="0">
                    <a:pos x="259" y="541"/>
                  </a:cxn>
                  <a:cxn ang="0">
                    <a:pos x="268" y="603"/>
                  </a:cxn>
                </a:cxnLst>
                <a:rect l="0" t="0" r="r" b="b"/>
                <a:pathLst>
                  <a:path w="5646" h="3255">
                    <a:moveTo>
                      <a:pt x="5495" y="3255"/>
                    </a:moveTo>
                    <a:lnTo>
                      <a:pt x="5249" y="3129"/>
                    </a:lnTo>
                    <a:lnTo>
                      <a:pt x="5272" y="3084"/>
                    </a:lnTo>
                    <a:lnTo>
                      <a:pt x="5293" y="3037"/>
                    </a:lnTo>
                    <a:lnTo>
                      <a:pt x="5314" y="2989"/>
                    </a:lnTo>
                    <a:lnTo>
                      <a:pt x="5334" y="2942"/>
                    </a:lnTo>
                    <a:lnTo>
                      <a:pt x="5354" y="2893"/>
                    </a:lnTo>
                    <a:lnTo>
                      <a:pt x="5373" y="2844"/>
                    </a:lnTo>
                    <a:lnTo>
                      <a:pt x="5391" y="2794"/>
                    </a:lnTo>
                    <a:lnTo>
                      <a:pt x="5410" y="2743"/>
                    </a:lnTo>
                    <a:lnTo>
                      <a:pt x="5646" y="2863"/>
                    </a:lnTo>
                    <a:lnTo>
                      <a:pt x="5629" y="2915"/>
                    </a:lnTo>
                    <a:lnTo>
                      <a:pt x="5612" y="2964"/>
                    </a:lnTo>
                    <a:lnTo>
                      <a:pt x="5594" y="3014"/>
                    </a:lnTo>
                    <a:lnTo>
                      <a:pt x="5576" y="3064"/>
                    </a:lnTo>
                    <a:lnTo>
                      <a:pt x="5556" y="3112"/>
                    </a:lnTo>
                    <a:lnTo>
                      <a:pt x="5536" y="3160"/>
                    </a:lnTo>
                    <a:lnTo>
                      <a:pt x="5515" y="3207"/>
                    </a:lnTo>
                    <a:lnTo>
                      <a:pt x="5495" y="3255"/>
                    </a:lnTo>
                    <a:close/>
                    <a:moveTo>
                      <a:pt x="268" y="603"/>
                    </a:moveTo>
                    <a:lnTo>
                      <a:pt x="36" y="486"/>
                    </a:lnTo>
                    <a:lnTo>
                      <a:pt x="28" y="424"/>
                    </a:lnTo>
                    <a:lnTo>
                      <a:pt x="23" y="363"/>
                    </a:lnTo>
                    <a:lnTo>
                      <a:pt x="18" y="301"/>
                    </a:lnTo>
                    <a:lnTo>
                      <a:pt x="12" y="241"/>
                    </a:lnTo>
                    <a:lnTo>
                      <a:pt x="9" y="180"/>
                    </a:lnTo>
                    <a:lnTo>
                      <a:pt x="5" y="120"/>
                    </a:lnTo>
                    <a:lnTo>
                      <a:pt x="2" y="60"/>
                    </a:lnTo>
                    <a:lnTo>
                      <a:pt x="0" y="0"/>
                    </a:lnTo>
                    <a:lnTo>
                      <a:pt x="223" y="114"/>
                    </a:lnTo>
                    <a:lnTo>
                      <a:pt x="227" y="174"/>
                    </a:lnTo>
                    <a:lnTo>
                      <a:pt x="230" y="234"/>
                    </a:lnTo>
                    <a:lnTo>
                      <a:pt x="234" y="295"/>
                    </a:lnTo>
                    <a:lnTo>
                      <a:pt x="240" y="356"/>
                    </a:lnTo>
                    <a:lnTo>
                      <a:pt x="245" y="418"/>
                    </a:lnTo>
                    <a:lnTo>
                      <a:pt x="251" y="479"/>
                    </a:lnTo>
                    <a:lnTo>
                      <a:pt x="259" y="541"/>
                    </a:lnTo>
                    <a:lnTo>
                      <a:pt x="268" y="603"/>
                    </a:lnTo>
                    <a:close/>
                  </a:path>
                </a:pathLst>
              </a:custGeom>
              <a:solidFill>
                <a:srgbClr val="FFF85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0" name="Freeform 700"/>
              <p:cNvSpPr>
                <a:spLocks noEditPoints="1"/>
              </p:cNvSpPr>
              <p:nvPr/>
            </p:nvSpPr>
            <p:spPr bwMode="auto">
              <a:xfrm>
                <a:off x="3891" y="1895"/>
                <a:ext cx="635" cy="366"/>
              </a:xfrm>
              <a:custGeom>
                <a:avLst/>
                <a:gdLst/>
                <a:ahLst/>
                <a:cxnLst>
                  <a:cxn ang="0">
                    <a:pos x="5578" y="3295"/>
                  </a:cxn>
                  <a:cxn ang="0">
                    <a:pos x="5337" y="3174"/>
                  </a:cxn>
                  <a:cxn ang="0">
                    <a:pos x="5357" y="3126"/>
                  </a:cxn>
                  <a:cxn ang="0">
                    <a:pos x="5375" y="3078"/>
                  </a:cxn>
                  <a:cxn ang="0">
                    <a:pos x="5393" y="3029"/>
                  </a:cxn>
                  <a:cxn ang="0">
                    <a:pos x="5410" y="2979"/>
                  </a:cxn>
                  <a:cxn ang="0">
                    <a:pos x="5428" y="2929"/>
                  </a:cxn>
                  <a:cxn ang="0">
                    <a:pos x="5444" y="2878"/>
                  </a:cxn>
                  <a:cxn ang="0">
                    <a:pos x="5459" y="2827"/>
                  </a:cxn>
                  <a:cxn ang="0">
                    <a:pos x="5474" y="2776"/>
                  </a:cxn>
                  <a:cxn ang="0">
                    <a:pos x="5708" y="2894"/>
                  </a:cxn>
                  <a:cxn ang="0">
                    <a:pos x="5694" y="2946"/>
                  </a:cxn>
                  <a:cxn ang="0">
                    <a:pos x="5679" y="2998"/>
                  </a:cxn>
                  <a:cxn ang="0">
                    <a:pos x="5664" y="3048"/>
                  </a:cxn>
                  <a:cxn ang="0">
                    <a:pos x="5648" y="3099"/>
                  </a:cxn>
                  <a:cxn ang="0">
                    <a:pos x="5631" y="3149"/>
                  </a:cxn>
                  <a:cxn ang="0">
                    <a:pos x="5614" y="3198"/>
                  </a:cxn>
                  <a:cxn ang="0">
                    <a:pos x="5596" y="3247"/>
                  </a:cxn>
                  <a:cxn ang="0">
                    <a:pos x="5578" y="3295"/>
                  </a:cxn>
                  <a:cxn ang="0">
                    <a:pos x="242" y="589"/>
                  </a:cxn>
                  <a:cxn ang="0">
                    <a:pos x="14" y="474"/>
                  </a:cxn>
                  <a:cxn ang="0">
                    <a:pos x="10" y="414"/>
                  </a:cxn>
                  <a:cxn ang="0">
                    <a:pos x="7" y="354"/>
                  </a:cxn>
                  <a:cxn ang="0">
                    <a:pos x="4" y="295"/>
                  </a:cxn>
                  <a:cxn ang="0">
                    <a:pos x="2" y="234"/>
                  </a:cxn>
                  <a:cxn ang="0">
                    <a:pos x="1" y="176"/>
                  </a:cxn>
                  <a:cxn ang="0">
                    <a:pos x="0" y="117"/>
                  </a:cxn>
                  <a:cxn ang="0">
                    <a:pos x="0" y="58"/>
                  </a:cxn>
                  <a:cxn ang="0">
                    <a:pos x="1" y="0"/>
                  </a:cxn>
                  <a:cxn ang="0">
                    <a:pos x="221" y="111"/>
                  </a:cxn>
                  <a:cxn ang="0">
                    <a:pos x="221" y="170"/>
                  </a:cxn>
                  <a:cxn ang="0">
                    <a:pos x="221" y="229"/>
                  </a:cxn>
                  <a:cxn ang="0">
                    <a:pos x="223" y="288"/>
                  </a:cxn>
                  <a:cxn ang="0">
                    <a:pos x="225" y="348"/>
                  </a:cxn>
                  <a:cxn ang="0">
                    <a:pos x="228" y="408"/>
                  </a:cxn>
                  <a:cxn ang="0">
                    <a:pos x="232" y="468"/>
                  </a:cxn>
                  <a:cxn ang="0">
                    <a:pos x="236" y="529"/>
                  </a:cxn>
                  <a:cxn ang="0">
                    <a:pos x="242" y="589"/>
                  </a:cxn>
                </a:cxnLst>
                <a:rect l="0" t="0" r="r" b="b"/>
                <a:pathLst>
                  <a:path w="5708" h="3295">
                    <a:moveTo>
                      <a:pt x="5578" y="3295"/>
                    </a:moveTo>
                    <a:lnTo>
                      <a:pt x="5337" y="3174"/>
                    </a:lnTo>
                    <a:lnTo>
                      <a:pt x="5357" y="3126"/>
                    </a:lnTo>
                    <a:lnTo>
                      <a:pt x="5375" y="3078"/>
                    </a:lnTo>
                    <a:lnTo>
                      <a:pt x="5393" y="3029"/>
                    </a:lnTo>
                    <a:lnTo>
                      <a:pt x="5410" y="2979"/>
                    </a:lnTo>
                    <a:lnTo>
                      <a:pt x="5428" y="2929"/>
                    </a:lnTo>
                    <a:lnTo>
                      <a:pt x="5444" y="2878"/>
                    </a:lnTo>
                    <a:lnTo>
                      <a:pt x="5459" y="2827"/>
                    </a:lnTo>
                    <a:lnTo>
                      <a:pt x="5474" y="2776"/>
                    </a:lnTo>
                    <a:lnTo>
                      <a:pt x="5708" y="2894"/>
                    </a:lnTo>
                    <a:lnTo>
                      <a:pt x="5694" y="2946"/>
                    </a:lnTo>
                    <a:lnTo>
                      <a:pt x="5679" y="2998"/>
                    </a:lnTo>
                    <a:lnTo>
                      <a:pt x="5664" y="3048"/>
                    </a:lnTo>
                    <a:lnTo>
                      <a:pt x="5648" y="3099"/>
                    </a:lnTo>
                    <a:lnTo>
                      <a:pt x="5631" y="3149"/>
                    </a:lnTo>
                    <a:lnTo>
                      <a:pt x="5614" y="3198"/>
                    </a:lnTo>
                    <a:lnTo>
                      <a:pt x="5596" y="3247"/>
                    </a:lnTo>
                    <a:lnTo>
                      <a:pt x="5578" y="3295"/>
                    </a:lnTo>
                    <a:close/>
                    <a:moveTo>
                      <a:pt x="242" y="589"/>
                    </a:moveTo>
                    <a:lnTo>
                      <a:pt x="14" y="474"/>
                    </a:lnTo>
                    <a:lnTo>
                      <a:pt x="10" y="414"/>
                    </a:lnTo>
                    <a:lnTo>
                      <a:pt x="7" y="354"/>
                    </a:lnTo>
                    <a:lnTo>
                      <a:pt x="4" y="295"/>
                    </a:lnTo>
                    <a:lnTo>
                      <a:pt x="2" y="234"/>
                    </a:lnTo>
                    <a:lnTo>
                      <a:pt x="1" y="176"/>
                    </a:lnTo>
                    <a:lnTo>
                      <a:pt x="0" y="117"/>
                    </a:lnTo>
                    <a:lnTo>
                      <a:pt x="0" y="58"/>
                    </a:lnTo>
                    <a:lnTo>
                      <a:pt x="1" y="0"/>
                    </a:lnTo>
                    <a:lnTo>
                      <a:pt x="221" y="111"/>
                    </a:lnTo>
                    <a:lnTo>
                      <a:pt x="221" y="170"/>
                    </a:lnTo>
                    <a:lnTo>
                      <a:pt x="221" y="229"/>
                    </a:lnTo>
                    <a:lnTo>
                      <a:pt x="223" y="288"/>
                    </a:lnTo>
                    <a:lnTo>
                      <a:pt x="225" y="348"/>
                    </a:lnTo>
                    <a:lnTo>
                      <a:pt x="228" y="408"/>
                    </a:lnTo>
                    <a:lnTo>
                      <a:pt x="232" y="468"/>
                    </a:lnTo>
                    <a:lnTo>
                      <a:pt x="236" y="529"/>
                    </a:lnTo>
                    <a:lnTo>
                      <a:pt x="242" y="589"/>
                    </a:lnTo>
                    <a:close/>
                  </a:path>
                </a:pathLst>
              </a:custGeom>
              <a:solidFill>
                <a:srgbClr val="FFF85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1" name="Freeform 701"/>
              <p:cNvSpPr>
                <a:spLocks noEditPoints="1"/>
              </p:cNvSpPr>
              <p:nvPr/>
            </p:nvSpPr>
            <p:spPr bwMode="auto">
              <a:xfrm>
                <a:off x="3891" y="1869"/>
                <a:ext cx="640" cy="370"/>
              </a:xfrm>
              <a:custGeom>
                <a:avLst/>
                <a:gdLst/>
                <a:ahLst/>
                <a:cxnLst>
                  <a:cxn ang="0">
                    <a:pos x="5648" y="3326"/>
                  </a:cxn>
                  <a:cxn ang="0">
                    <a:pos x="5412" y="3206"/>
                  </a:cxn>
                  <a:cxn ang="0">
                    <a:pos x="5428" y="3157"/>
                  </a:cxn>
                  <a:cxn ang="0">
                    <a:pos x="5444" y="3107"/>
                  </a:cxn>
                  <a:cxn ang="0">
                    <a:pos x="5459" y="3056"/>
                  </a:cxn>
                  <a:cxn ang="0">
                    <a:pos x="5473" y="3006"/>
                  </a:cxn>
                  <a:cxn ang="0">
                    <a:pos x="5487" y="2954"/>
                  </a:cxn>
                  <a:cxn ang="0">
                    <a:pos x="5501" y="2902"/>
                  </a:cxn>
                  <a:cxn ang="0">
                    <a:pos x="5514" y="2850"/>
                  </a:cxn>
                  <a:cxn ang="0">
                    <a:pos x="5526" y="2796"/>
                  </a:cxn>
                  <a:cxn ang="0">
                    <a:pos x="5758" y="2914"/>
                  </a:cxn>
                  <a:cxn ang="0">
                    <a:pos x="5746" y="2968"/>
                  </a:cxn>
                  <a:cxn ang="0">
                    <a:pos x="5734" y="3021"/>
                  </a:cxn>
                  <a:cxn ang="0">
                    <a:pos x="5721" y="3073"/>
                  </a:cxn>
                  <a:cxn ang="0">
                    <a:pos x="5707" y="3124"/>
                  </a:cxn>
                  <a:cxn ang="0">
                    <a:pos x="5693" y="3175"/>
                  </a:cxn>
                  <a:cxn ang="0">
                    <a:pos x="5679" y="3227"/>
                  </a:cxn>
                  <a:cxn ang="0">
                    <a:pos x="5664" y="3276"/>
                  </a:cxn>
                  <a:cxn ang="0">
                    <a:pos x="5648" y="3326"/>
                  </a:cxn>
                  <a:cxn ang="0">
                    <a:pos x="225" y="577"/>
                  </a:cxn>
                  <a:cxn ang="0">
                    <a:pos x="2" y="463"/>
                  </a:cxn>
                  <a:cxn ang="0">
                    <a:pos x="1" y="404"/>
                  </a:cxn>
                  <a:cxn ang="0">
                    <a:pos x="0" y="346"/>
                  </a:cxn>
                  <a:cxn ang="0">
                    <a:pos x="0" y="287"/>
                  </a:cxn>
                  <a:cxn ang="0">
                    <a:pos x="1" y="229"/>
                  </a:cxn>
                  <a:cxn ang="0">
                    <a:pos x="2" y="171"/>
                  </a:cxn>
                  <a:cxn ang="0">
                    <a:pos x="3" y="114"/>
                  </a:cxn>
                  <a:cxn ang="0">
                    <a:pos x="7" y="57"/>
                  </a:cxn>
                  <a:cxn ang="0">
                    <a:pos x="10" y="0"/>
                  </a:cxn>
                  <a:cxn ang="0">
                    <a:pos x="228" y="110"/>
                  </a:cxn>
                  <a:cxn ang="0">
                    <a:pos x="224" y="167"/>
                  </a:cxn>
                  <a:cxn ang="0">
                    <a:pos x="223" y="225"/>
                  </a:cxn>
                  <a:cxn ang="0">
                    <a:pos x="221" y="282"/>
                  </a:cxn>
                  <a:cxn ang="0">
                    <a:pos x="221" y="340"/>
                  </a:cxn>
                  <a:cxn ang="0">
                    <a:pos x="221" y="399"/>
                  </a:cxn>
                  <a:cxn ang="0">
                    <a:pos x="222" y="458"/>
                  </a:cxn>
                  <a:cxn ang="0">
                    <a:pos x="223" y="517"/>
                  </a:cxn>
                  <a:cxn ang="0">
                    <a:pos x="225" y="577"/>
                  </a:cxn>
                </a:cxnLst>
                <a:rect l="0" t="0" r="r" b="b"/>
                <a:pathLst>
                  <a:path w="5758" h="3326">
                    <a:moveTo>
                      <a:pt x="5648" y="3326"/>
                    </a:moveTo>
                    <a:lnTo>
                      <a:pt x="5412" y="3206"/>
                    </a:lnTo>
                    <a:lnTo>
                      <a:pt x="5428" y="3157"/>
                    </a:lnTo>
                    <a:lnTo>
                      <a:pt x="5444" y="3107"/>
                    </a:lnTo>
                    <a:lnTo>
                      <a:pt x="5459" y="3056"/>
                    </a:lnTo>
                    <a:lnTo>
                      <a:pt x="5473" y="3006"/>
                    </a:lnTo>
                    <a:lnTo>
                      <a:pt x="5487" y="2954"/>
                    </a:lnTo>
                    <a:lnTo>
                      <a:pt x="5501" y="2902"/>
                    </a:lnTo>
                    <a:lnTo>
                      <a:pt x="5514" y="2850"/>
                    </a:lnTo>
                    <a:lnTo>
                      <a:pt x="5526" y="2796"/>
                    </a:lnTo>
                    <a:lnTo>
                      <a:pt x="5758" y="2914"/>
                    </a:lnTo>
                    <a:lnTo>
                      <a:pt x="5746" y="2968"/>
                    </a:lnTo>
                    <a:lnTo>
                      <a:pt x="5734" y="3021"/>
                    </a:lnTo>
                    <a:lnTo>
                      <a:pt x="5721" y="3073"/>
                    </a:lnTo>
                    <a:lnTo>
                      <a:pt x="5707" y="3124"/>
                    </a:lnTo>
                    <a:lnTo>
                      <a:pt x="5693" y="3175"/>
                    </a:lnTo>
                    <a:lnTo>
                      <a:pt x="5679" y="3227"/>
                    </a:lnTo>
                    <a:lnTo>
                      <a:pt x="5664" y="3276"/>
                    </a:lnTo>
                    <a:lnTo>
                      <a:pt x="5648" y="3326"/>
                    </a:lnTo>
                    <a:close/>
                    <a:moveTo>
                      <a:pt x="225" y="577"/>
                    </a:moveTo>
                    <a:lnTo>
                      <a:pt x="2" y="463"/>
                    </a:lnTo>
                    <a:lnTo>
                      <a:pt x="1" y="404"/>
                    </a:lnTo>
                    <a:lnTo>
                      <a:pt x="0" y="346"/>
                    </a:lnTo>
                    <a:lnTo>
                      <a:pt x="0" y="287"/>
                    </a:lnTo>
                    <a:lnTo>
                      <a:pt x="1" y="229"/>
                    </a:lnTo>
                    <a:lnTo>
                      <a:pt x="2" y="171"/>
                    </a:lnTo>
                    <a:lnTo>
                      <a:pt x="3" y="114"/>
                    </a:lnTo>
                    <a:lnTo>
                      <a:pt x="7" y="57"/>
                    </a:lnTo>
                    <a:lnTo>
                      <a:pt x="10" y="0"/>
                    </a:lnTo>
                    <a:lnTo>
                      <a:pt x="228" y="110"/>
                    </a:lnTo>
                    <a:lnTo>
                      <a:pt x="224" y="167"/>
                    </a:lnTo>
                    <a:lnTo>
                      <a:pt x="223" y="225"/>
                    </a:lnTo>
                    <a:lnTo>
                      <a:pt x="221" y="282"/>
                    </a:lnTo>
                    <a:lnTo>
                      <a:pt x="221" y="340"/>
                    </a:lnTo>
                    <a:lnTo>
                      <a:pt x="221" y="399"/>
                    </a:lnTo>
                    <a:lnTo>
                      <a:pt x="222" y="458"/>
                    </a:lnTo>
                    <a:lnTo>
                      <a:pt x="223" y="517"/>
                    </a:lnTo>
                    <a:lnTo>
                      <a:pt x="225" y="577"/>
                    </a:lnTo>
                    <a:close/>
                  </a:path>
                </a:pathLst>
              </a:custGeom>
              <a:solidFill>
                <a:srgbClr val="FFF864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2" name="Freeform 702"/>
              <p:cNvSpPr>
                <a:spLocks noEditPoints="1"/>
              </p:cNvSpPr>
              <p:nvPr/>
            </p:nvSpPr>
            <p:spPr bwMode="auto">
              <a:xfrm>
                <a:off x="3891" y="1844"/>
                <a:ext cx="644" cy="372"/>
              </a:xfrm>
              <a:custGeom>
                <a:avLst/>
                <a:gdLst/>
                <a:ahLst/>
                <a:cxnLst>
                  <a:cxn ang="0">
                    <a:pos x="5707" y="3348"/>
                  </a:cxn>
                  <a:cxn ang="0">
                    <a:pos x="5473" y="3230"/>
                  </a:cxn>
                  <a:cxn ang="0">
                    <a:pos x="5486" y="3179"/>
                  </a:cxn>
                  <a:cxn ang="0">
                    <a:pos x="5500" y="3127"/>
                  </a:cxn>
                  <a:cxn ang="0">
                    <a:pos x="5512" y="3075"/>
                  </a:cxn>
                  <a:cxn ang="0">
                    <a:pos x="5524" y="3022"/>
                  </a:cxn>
                  <a:cxn ang="0">
                    <a:pos x="5536" y="2970"/>
                  </a:cxn>
                  <a:cxn ang="0">
                    <a:pos x="5546" y="2917"/>
                  </a:cxn>
                  <a:cxn ang="0">
                    <a:pos x="5556" y="2863"/>
                  </a:cxn>
                  <a:cxn ang="0">
                    <a:pos x="5566" y="2809"/>
                  </a:cxn>
                  <a:cxn ang="0">
                    <a:pos x="5796" y="2925"/>
                  </a:cxn>
                  <a:cxn ang="0">
                    <a:pos x="5787" y="2980"/>
                  </a:cxn>
                  <a:cxn ang="0">
                    <a:pos x="5777" y="3034"/>
                  </a:cxn>
                  <a:cxn ang="0">
                    <a:pos x="5767" y="3087"/>
                  </a:cxn>
                  <a:cxn ang="0">
                    <a:pos x="5757" y="3140"/>
                  </a:cxn>
                  <a:cxn ang="0">
                    <a:pos x="5745" y="3193"/>
                  </a:cxn>
                  <a:cxn ang="0">
                    <a:pos x="5733" y="3245"/>
                  </a:cxn>
                  <a:cxn ang="0">
                    <a:pos x="5720" y="3296"/>
                  </a:cxn>
                  <a:cxn ang="0">
                    <a:pos x="5707" y="3348"/>
                  </a:cxn>
                  <a:cxn ang="0">
                    <a:pos x="220" y="565"/>
                  </a:cxn>
                  <a:cxn ang="0">
                    <a:pos x="0" y="454"/>
                  </a:cxn>
                  <a:cxn ang="0">
                    <a:pos x="1" y="396"/>
                  </a:cxn>
                  <a:cxn ang="0">
                    <a:pos x="3" y="339"/>
                  </a:cxn>
                  <a:cxn ang="0">
                    <a:pos x="6" y="282"/>
                  </a:cxn>
                  <a:cxn ang="0">
                    <a:pos x="9" y="225"/>
                  </a:cxn>
                  <a:cxn ang="0">
                    <a:pos x="12" y="167"/>
                  </a:cxn>
                  <a:cxn ang="0">
                    <a:pos x="16" y="111"/>
                  </a:cxn>
                  <a:cxn ang="0">
                    <a:pos x="22" y="55"/>
                  </a:cxn>
                  <a:cxn ang="0">
                    <a:pos x="27" y="0"/>
                  </a:cxn>
                  <a:cxn ang="0">
                    <a:pos x="244" y="110"/>
                  </a:cxn>
                  <a:cxn ang="0">
                    <a:pos x="238" y="165"/>
                  </a:cxn>
                  <a:cxn ang="0">
                    <a:pos x="234" y="221"/>
                  </a:cxn>
                  <a:cxn ang="0">
                    <a:pos x="230" y="278"/>
                  </a:cxn>
                  <a:cxn ang="0">
                    <a:pos x="227" y="335"/>
                  </a:cxn>
                  <a:cxn ang="0">
                    <a:pos x="223" y="392"/>
                  </a:cxn>
                  <a:cxn ang="0">
                    <a:pos x="222" y="449"/>
                  </a:cxn>
                  <a:cxn ang="0">
                    <a:pos x="220" y="507"/>
                  </a:cxn>
                  <a:cxn ang="0">
                    <a:pos x="220" y="565"/>
                  </a:cxn>
                </a:cxnLst>
                <a:rect l="0" t="0" r="r" b="b"/>
                <a:pathLst>
                  <a:path w="5796" h="3348">
                    <a:moveTo>
                      <a:pt x="5707" y="3348"/>
                    </a:moveTo>
                    <a:lnTo>
                      <a:pt x="5473" y="3230"/>
                    </a:lnTo>
                    <a:lnTo>
                      <a:pt x="5486" y="3179"/>
                    </a:lnTo>
                    <a:lnTo>
                      <a:pt x="5500" y="3127"/>
                    </a:lnTo>
                    <a:lnTo>
                      <a:pt x="5512" y="3075"/>
                    </a:lnTo>
                    <a:lnTo>
                      <a:pt x="5524" y="3022"/>
                    </a:lnTo>
                    <a:lnTo>
                      <a:pt x="5536" y="2970"/>
                    </a:lnTo>
                    <a:lnTo>
                      <a:pt x="5546" y="2917"/>
                    </a:lnTo>
                    <a:lnTo>
                      <a:pt x="5556" y="2863"/>
                    </a:lnTo>
                    <a:lnTo>
                      <a:pt x="5566" y="2809"/>
                    </a:lnTo>
                    <a:lnTo>
                      <a:pt x="5796" y="2925"/>
                    </a:lnTo>
                    <a:lnTo>
                      <a:pt x="5787" y="2980"/>
                    </a:lnTo>
                    <a:lnTo>
                      <a:pt x="5777" y="3034"/>
                    </a:lnTo>
                    <a:lnTo>
                      <a:pt x="5767" y="3087"/>
                    </a:lnTo>
                    <a:lnTo>
                      <a:pt x="5757" y="3140"/>
                    </a:lnTo>
                    <a:lnTo>
                      <a:pt x="5745" y="3193"/>
                    </a:lnTo>
                    <a:lnTo>
                      <a:pt x="5733" y="3245"/>
                    </a:lnTo>
                    <a:lnTo>
                      <a:pt x="5720" y="3296"/>
                    </a:lnTo>
                    <a:lnTo>
                      <a:pt x="5707" y="3348"/>
                    </a:lnTo>
                    <a:close/>
                    <a:moveTo>
                      <a:pt x="220" y="565"/>
                    </a:moveTo>
                    <a:lnTo>
                      <a:pt x="0" y="454"/>
                    </a:lnTo>
                    <a:lnTo>
                      <a:pt x="1" y="396"/>
                    </a:lnTo>
                    <a:lnTo>
                      <a:pt x="3" y="339"/>
                    </a:lnTo>
                    <a:lnTo>
                      <a:pt x="6" y="282"/>
                    </a:lnTo>
                    <a:lnTo>
                      <a:pt x="9" y="225"/>
                    </a:lnTo>
                    <a:lnTo>
                      <a:pt x="12" y="167"/>
                    </a:lnTo>
                    <a:lnTo>
                      <a:pt x="16" y="111"/>
                    </a:lnTo>
                    <a:lnTo>
                      <a:pt x="22" y="55"/>
                    </a:lnTo>
                    <a:lnTo>
                      <a:pt x="27" y="0"/>
                    </a:lnTo>
                    <a:lnTo>
                      <a:pt x="244" y="110"/>
                    </a:lnTo>
                    <a:lnTo>
                      <a:pt x="238" y="165"/>
                    </a:lnTo>
                    <a:lnTo>
                      <a:pt x="234" y="221"/>
                    </a:lnTo>
                    <a:lnTo>
                      <a:pt x="230" y="278"/>
                    </a:lnTo>
                    <a:lnTo>
                      <a:pt x="227" y="335"/>
                    </a:lnTo>
                    <a:lnTo>
                      <a:pt x="223" y="392"/>
                    </a:lnTo>
                    <a:lnTo>
                      <a:pt x="222" y="449"/>
                    </a:lnTo>
                    <a:lnTo>
                      <a:pt x="220" y="507"/>
                    </a:lnTo>
                    <a:lnTo>
                      <a:pt x="220" y="565"/>
                    </a:lnTo>
                    <a:close/>
                  </a:path>
                </a:pathLst>
              </a:custGeom>
              <a:solidFill>
                <a:srgbClr val="FFF86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3" name="Freeform 703"/>
              <p:cNvSpPr>
                <a:spLocks noEditPoints="1"/>
              </p:cNvSpPr>
              <p:nvPr/>
            </p:nvSpPr>
            <p:spPr bwMode="auto">
              <a:xfrm>
                <a:off x="3892" y="1820"/>
                <a:ext cx="647" cy="373"/>
              </a:xfrm>
              <a:custGeom>
                <a:avLst/>
                <a:gdLst/>
                <a:ahLst/>
                <a:cxnLst>
                  <a:cxn ang="0">
                    <a:pos x="5748" y="3358"/>
                  </a:cxn>
                  <a:cxn ang="0">
                    <a:pos x="5516" y="3240"/>
                  </a:cxn>
                  <a:cxn ang="0">
                    <a:pos x="5527" y="3189"/>
                  </a:cxn>
                  <a:cxn ang="0">
                    <a:pos x="5537" y="3136"/>
                  </a:cxn>
                  <a:cxn ang="0">
                    <a:pos x="5547" y="3082"/>
                  </a:cxn>
                  <a:cxn ang="0">
                    <a:pos x="5557" y="3029"/>
                  </a:cxn>
                  <a:cxn ang="0">
                    <a:pos x="5564" y="2974"/>
                  </a:cxn>
                  <a:cxn ang="0">
                    <a:pos x="5573" y="2920"/>
                  </a:cxn>
                  <a:cxn ang="0">
                    <a:pos x="5580" y="2865"/>
                  </a:cxn>
                  <a:cxn ang="0">
                    <a:pos x="5587" y="2809"/>
                  </a:cxn>
                  <a:cxn ang="0">
                    <a:pos x="5816" y="2927"/>
                  </a:cxn>
                  <a:cxn ang="0">
                    <a:pos x="5810" y="2982"/>
                  </a:cxn>
                  <a:cxn ang="0">
                    <a:pos x="5804" y="3037"/>
                  </a:cxn>
                  <a:cxn ang="0">
                    <a:pos x="5795" y="3092"/>
                  </a:cxn>
                  <a:cxn ang="0">
                    <a:pos x="5787" y="3145"/>
                  </a:cxn>
                  <a:cxn ang="0">
                    <a:pos x="5778" y="3199"/>
                  </a:cxn>
                  <a:cxn ang="0">
                    <a:pos x="5768" y="3252"/>
                  </a:cxn>
                  <a:cxn ang="0">
                    <a:pos x="5758" y="3306"/>
                  </a:cxn>
                  <a:cxn ang="0">
                    <a:pos x="5748" y="3358"/>
                  </a:cxn>
                  <a:cxn ang="0">
                    <a:pos x="218" y="554"/>
                  </a:cxn>
                  <a:cxn ang="0">
                    <a:pos x="0" y="444"/>
                  </a:cxn>
                  <a:cxn ang="0">
                    <a:pos x="3" y="386"/>
                  </a:cxn>
                  <a:cxn ang="0">
                    <a:pos x="7" y="330"/>
                  </a:cxn>
                  <a:cxn ang="0">
                    <a:pos x="13" y="274"/>
                  </a:cxn>
                  <a:cxn ang="0">
                    <a:pos x="18" y="218"/>
                  </a:cxn>
                  <a:cxn ang="0">
                    <a:pos x="25" y="163"/>
                  </a:cxn>
                  <a:cxn ang="0">
                    <a:pos x="31" y="108"/>
                  </a:cxn>
                  <a:cxn ang="0">
                    <a:pos x="39" y="54"/>
                  </a:cxn>
                  <a:cxn ang="0">
                    <a:pos x="46" y="0"/>
                  </a:cxn>
                  <a:cxn ang="0">
                    <a:pos x="263" y="109"/>
                  </a:cxn>
                  <a:cxn ang="0">
                    <a:pos x="255" y="164"/>
                  </a:cxn>
                  <a:cxn ang="0">
                    <a:pos x="248" y="218"/>
                  </a:cxn>
                  <a:cxn ang="0">
                    <a:pos x="241" y="273"/>
                  </a:cxn>
                  <a:cxn ang="0">
                    <a:pos x="235" y="328"/>
                  </a:cxn>
                  <a:cxn ang="0">
                    <a:pos x="229" y="384"/>
                  </a:cxn>
                  <a:cxn ang="0">
                    <a:pos x="225" y="440"/>
                  </a:cxn>
                  <a:cxn ang="0">
                    <a:pos x="221" y="497"/>
                  </a:cxn>
                  <a:cxn ang="0">
                    <a:pos x="218" y="554"/>
                  </a:cxn>
                </a:cxnLst>
                <a:rect l="0" t="0" r="r" b="b"/>
                <a:pathLst>
                  <a:path w="5816" h="3358">
                    <a:moveTo>
                      <a:pt x="5748" y="3358"/>
                    </a:moveTo>
                    <a:lnTo>
                      <a:pt x="5516" y="3240"/>
                    </a:lnTo>
                    <a:lnTo>
                      <a:pt x="5527" y="3189"/>
                    </a:lnTo>
                    <a:lnTo>
                      <a:pt x="5537" y="3136"/>
                    </a:lnTo>
                    <a:lnTo>
                      <a:pt x="5547" y="3082"/>
                    </a:lnTo>
                    <a:lnTo>
                      <a:pt x="5557" y="3029"/>
                    </a:lnTo>
                    <a:lnTo>
                      <a:pt x="5564" y="2974"/>
                    </a:lnTo>
                    <a:lnTo>
                      <a:pt x="5573" y="2920"/>
                    </a:lnTo>
                    <a:lnTo>
                      <a:pt x="5580" y="2865"/>
                    </a:lnTo>
                    <a:lnTo>
                      <a:pt x="5587" y="2809"/>
                    </a:lnTo>
                    <a:lnTo>
                      <a:pt x="5816" y="2927"/>
                    </a:lnTo>
                    <a:lnTo>
                      <a:pt x="5810" y="2982"/>
                    </a:lnTo>
                    <a:lnTo>
                      <a:pt x="5804" y="3037"/>
                    </a:lnTo>
                    <a:lnTo>
                      <a:pt x="5795" y="3092"/>
                    </a:lnTo>
                    <a:lnTo>
                      <a:pt x="5787" y="3145"/>
                    </a:lnTo>
                    <a:lnTo>
                      <a:pt x="5778" y="3199"/>
                    </a:lnTo>
                    <a:lnTo>
                      <a:pt x="5768" y="3252"/>
                    </a:lnTo>
                    <a:lnTo>
                      <a:pt x="5758" y="3306"/>
                    </a:lnTo>
                    <a:lnTo>
                      <a:pt x="5748" y="3358"/>
                    </a:lnTo>
                    <a:close/>
                    <a:moveTo>
                      <a:pt x="218" y="554"/>
                    </a:moveTo>
                    <a:lnTo>
                      <a:pt x="0" y="444"/>
                    </a:lnTo>
                    <a:lnTo>
                      <a:pt x="3" y="386"/>
                    </a:lnTo>
                    <a:lnTo>
                      <a:pt x="7" y="330"/>
                    </a:lnTo>
                    <a:lnTo>
                      <a:pt x="13" y="274"/>
                    </a:lnTo>
                    <a:lnTo>
                      <a:pt x="18" y="218"/>
                    </a:lnTo>
                    <a:lnTo>
                      <a:pt x="25" y="163"/>
                    </a:lnTo>
                    <a:lnTo>
                      <a:pt x="31" y="108"/>
                    </a:lnTo>
                    <a:lnTo>
                      <a:pt x="39" y="54"/>
                    </a:lnTo>
                    <a:lnTo>
                      <a:pt x="46" y="0"/>
                    </a:lnTo>
                    <a:lnTo>
                      <a:pt x="263" y="109"/>
                    </a:lnTo>
                    <a:lnTo>
                      <a:pt x="255" y="164"/>
                    </a:lnTo>
                    <a:lnTo>
                      <a:pt x="248" y="218"/>
                    </a:lnTo>
                    <a:lnTo>
                      <a:pt x="241" y="273"/>
                    </a:lnTo>
                    <a:lnTo>
                      <a:pt x="235" y="328"/>
                    </a:lnTo>
                    <a:lnTo>
                      <a:pt x="229" y="384"/>
                    </a:lnTo>
                    <a:lnTo>
                      <a:pt x="225" y="440"/>
                    </a:lnTo>
                    <a:lnTo>
                      <a:pt x="221" y="497"/>
                    </a:lnTo>
                    <a:lnTo>
                      <a:pt x="218" y="554"/>
                    </a:lnTo>
                    <a:close/>
                  </a:path>
                </a:pathLst>
              </a:custGeom>
              <a:solidFill>
                <a:srgbClr val="FFF86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4" name="Freeform 704"/>
              <p:cNvSpPr>
                <a:spLocks noEditPoints="1"/>
              </p:cNvSpPr>
              <p:nvPr/>
            </p:nvSpPr>
            <p:spPr bwMode="auto">
              <a:xfrm>
                <a:off x="3894" y="1796"/>
                <a:ext cx="647" cy="373"/>
              </a:xfrm>
              <a:custGeom>
                <a:avLst/>
                <a:gdLst/>
                <a:ahLst/>
                <a:cxnLst>
                  <a:cxn ang="0">
                    <a:pos x="5769" y="3358"/>
                  </a:cxn>
                  <a:cxn ang="0">
                    <a:pos x="5539" y="3242"/>
                  </a:cxn>
                  <a:cxn ang="0">
                    <a:pos x="5546" y="3188"/>
                  </a:cxn>
                  <a:cxn ang="0">
                    <a:pos x="5555" y="3134"/>
                  </a:cxn>
                  <a:cxn ang="0">
                    <a:pos x="5561" y="3079"/>
                  </a:cxn>
                  <a:cxn ang="0">
                    <a:pos x="5569" y="3024"/>
                  </a:cxn>
                  <a:cxn ang="0">
                    <a:pos x="5574" y="2968"/>
                  </a:cxn>
                  <a:cxn ang="0">
                    <a:pos x="5580" y="2912"/>
                  </a:cxn>
                  <a:cxn ang="0">
                    <a:pos x="5584" y="2856"/>
                  </a:cxn>
                  <a:cxn ang="0">
                    <a:pos x="5588" y="2800"/>
                  </a:cxn>
                  <a:cxn ang="0">
                    <a:pos x="5819" y="2916"/>
                  </a:cxn>
                  <a:cxn ang="0">
                    <a:pos x="5815" y="2973"/>
                  </a:cxn>
                  <a:cxn ang="0">
                    <a:pos x="5810" y="3029"/>
                  </a:cxn>
                  <a:cxn ang="0">
                    <a:pos x="5805" y="3086"/>
                  </a:cxn>
                  <a:cxn ang="0">
                    <a:pos x="5798" y="3141"/>
                  </a:cxn>
                  <a:cxn ang="0">
                    <a:pos x="5792" y="3196"/>
                  </a:cxn>
                  <a:cxn ang="0">
                    <a:pos x="5786" y="3251"/>
                  </a:cxn>
                  <a:cxn ang="0">
                    <a:pos x="5778" y="3304"/>
                  </a:cxn>
                  <a:cxn ang="0">
                    <a:pos x="5769" y="3358"/>
                  </a:cxn>
                  <a:cxn ang="0">
                    <a:pos x="217" y="543"/>
                  </a:cxn>
                  <a:cxn ang="0">
                    <a:pos x="0" y="433"/>
                  </a:cxn>
                  <a:cxn ang="0">
                    <a:pos x="7" y="377"/>
                  </a:cxn>
                  <a:cxn ang="0">
                    <a:pos x="13" y="322"/>
                  </a:cxn>
                  <a:cxn ang="0">
                    <a:pos x="21" y="267"/>
                  </a:cxn>
                  <a:cxn ang="0">
                    <a:pos x="29" y="213"/>
                  </a:cxn>
                  <a:cxn ang="0">
                    <a:pos x="37" y="159"/>
                  </a:cxn>
                  <a:cxn ang="0">
                    <a:pos x="47" y="105"/>
                  </a:cxn>
                  <a:cxn ang="0">
                    <a:pos x="56" y="52"/>
                  </a:cxn>
                  <a:cxn ang="0">
                    <a:pos x="67" y="0"/>
                  </a:cxn>
                  <a:cxn ang="0">
                    <a:pos x="284" y="110"/>
                  </a:cxn>
                  <a:cxn ang="0">
                    <a:pos x="273" y="162"/>
                  </a:cxn>
                  <a:cxn ang="0">
                    <a:pos x="263" y="215"/>
                  </a:cxn>
                  <a:cxn ang="0">
                    <a:pos x="253" y="269"/>
                  </a:cxn>
                  <a:cxn ang="0">
                    <a:pos x="245" y="323"/>
                  </a:cxn>
                  <a:cxn ang="0">
                    <a:pos x="237" y="377"/>
                  </a:cxn>
                  <a:cxn ang="0">
                    <a:pos x="230" y="432"/>
                  </a:cxn>
                  <a:cxn ang="0">
                    <a:pos x="223" y="487"/>
                  </a:cxn>
                  <a:cxn ang="0">
                    <a:pos x="217" y="543"/>
                  </a:cxn>
                </a:cxnLst>
                <a:rect l="0" t="0" r="r" b="b"/>
                <a:pathLst>
                  <a:path w="5819" h="3358">
                    <a:moveTo>
                      <a:pt x="5769" y="3358"/>
                    </a:moveTo>
                    <a:lnTo>
                      <a:pt x="5539" y="3242"/>
                    </a:lnTo>
                    <a:lnTo>
                      <a:pt x="5546" y="3188"/>
                    </a:lnTo>
                    <a:lnTo>
                      <a:pt x="5555" y="3134"/>
                    </a:lnTo>
                    <a:lnTo>
                      <a:pt x="5561" y="3079"/>
                    </a:lnTo>
                    <a:lnTo>
                      <a:pt x="5569" y="3024"/>
                    </a:lnTo>
                    <a:lnTo>
                      <a:pt x="5574" y="2968"/>
                    </a:lnTo>
                    <a:lnTo>
                      <a:pt x="5580" y="2912"/>
                    </a:lnTo>
                    <a:lnTo>
                      <a:pt x="5584" y="2856"/>
                    </a:lnTo>
                    <a:lnTo>
                      <a:pt x="5588" y="2800"/>
                    </a:lnTo>
                    <a:lnTo>
                      <a:pt x="5819" y="2916"/>
                    </a:lnTo>
                    <a:lnTo>
                      <a:pt x="5815" y="2973"/>
                    </a:lnTo>
                    <a:lnTo>
                      <a:pt x="5810" y="3029"/>
                    </a:lnTo>
                    <a:lnTo>
                      <a:pt x="5805" y="3086"/>
                    </a:lnTo>
                    <a:lnTo>
                      <a:pt x="5798" y="3141"/>
                    </a:lnTo>
                    <a:lnTo>
                      <a:pt x="5792" y="3196"/>
                    </a:lnTo>
                    <a:lnTo>
                      <a:pt x="5786" y="3251"/>
                    </a:lnTo>
                    <a:lnTo>
                      <a:pt x="5778" y="3304"/>
                    </a:lnTo>
                    <a:lnTo>
                      <a:pt x="5769" y="3358"/>
                    </a:lnTo>
                    <a:close/>
                    <a:moveTo>
                      <a:pt x="217" y="543"/>
                    </a:moveTo>
                    <a:lnTo>
                      <a:pt x="0" y="433"/>
                    </a:lnTo>
                    <a:lnTo>
                      <a:pt x="7" y="377"/>
                    </a:lnTo>
                    <a:lnTo>
                      <a:pt x="13" y="322"/>
                    </a:lnTo>
                    <a:lnTo>
                      <a:pt x="21" y="267"/>
                    </a:lnTo>
                    <a:lnTo>
                      <a:pt x="29" y="213"/>
                    </a:lnTo>
                    <a:lnTo>
                      <a:pt x="37" y="159"/>
                    </a:lnTo>
                    <a:lnTo>
                      <a:pt x="47" y="105"/>
                    </a:lnTo>
                    <a:lnTo>
                      <a:pt x="56" y="52"/>
                    </a:lnTo>
                    <a:lnTo>
                      <a:pt x="67" y="0"/>
                    </a:lnTo>
                    <a:lnTo>
                      <a:pt x="284" y="110"/>
                    </a:lnTo>
                    <a:lnTo>
                      <a:pt x="273" y="162"/>
                    </a:lnTo>
                    <a:lnTo>
                      <a:pt x="263" y="215"/>
                    </a:lnTo>
                    <a:lnTo>
                      <a:pt x="253" y="269"/>
                    </a:lnTo>
                    <a:lnTo>
                      <a:pt x="245" y="323"/>
                    </a:lnTo>
                    <a:lnTo>
                      <a:pt x="237" y="377"/>
                    </a:lnTo>
                    <a:lnTo>
                      <a:pt x="230" y="432"/>
                    </a:lnTo>
                    <a:lnTo>
                      <a:pt x="223" y="487"/>
                    </a:lnTo>
                    <a:lnTo>
                      <a:pt x="217" y="543"/>
                    </a:lnTo>
                    <a:close/>
                  </a:path>
                </a:pathLst>
              </a:custGeom>
              <a:solidFill>
                <a:srgbClr val="FFF97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5" name="Freeform 705"/>
              <p:cNvSpPr>
                <a:spLocks noEditPoints="1"/>
              </p:cNvSpPr>
              <p:nvPr/>
            </p:nvSpPr>
            <p:spPr bwMode="auto">
              <a:xfrm>
                <a:off x="3898" y="1773"/>
                <a:ext cx="644" cy="372"/>
              </a:xfrm>
              <a:custGeom>
                <a:avLst/>
                <a:gdLst/>
                <a:ahLst/>
                <a:cxnLst>
                  <a:cxn ang="0">
                    <a:pos x="5770" y="3351"/>
                  </a:cxn>
                  <a:cxn ang="0">
                    <a:pos x="5541" y="3233"/>
                  </a:cxn>
                  <a:cxn ang="0">
                    <a:pos x="5546" y="3178"/>
                  </a:cxn>
                  <a:cxn ang="0">
                    <a:pos x="5552" y="3122"/>
                  </a:cxn>
                  <a:cxn ang="0">
                    <a:pos x="5556" y="3066"/>
                  </a:cxn>
                  <a:cxn ang="0">
                    <a:pos x="5560" y="3010"/>
                  </a:cxn>
                  <a:cxn ang="0">
                    <a:pos x="5564" y="2952"/>
                  </a:cxn>
                  <a:cxn ang="0">
                    <a:pos x="5566" y="2895"/>
                  </a:cxn>
                  <a:cxn ang="0">
                    <a:pos x="5568" y="2838"/>
                  </a:cxn>
                  <a:cxn ang="0">
                    <a:pos x="5569" y="2780"/>
                  </a:cxn>
                  <a:cxn ang="0">
                    <a:pos x="5802" y="2897"/>
                  </a:cxn>
                  <a:cxn ang="0">
                    <a:pos x="5800" y="2956"/>
                  </a:cxn>
                  <a:cxn ang="0">
                    <a:pos x="5797" y="3013"/>
                  </a:cxn>
                  <a:cxn ang="0">
                    <a:pos x="5794" y="3070"/>
                  </a:cxn>
                  <a:cxn ang="0">
                    <a:pos x="5791" y="3127"/>
                  </a:cxn>
                  <a:cxn ang="0">
                    <a:pos x="5787" y="3183"/>
                  </a:cxn>
                  <a:cxn ang="0">
                    <a:pos x="5782" y="3239"/>
                  </a:cxn>
                  <a:cxn ang="0">
                    <a:pos x="5777" y="3294"/>
                  </a:cxn>
                  <a:cxn ang="0">
                    <a:pos x="5770" y="3351"/>
                  </a:cxn>
                  <a:cxn ang="0">
                    <a:pos x="217" y="533"/>
                  </a:cxn>
                  <a:cxn ang="0">
                    <a:pos x="0" y="424"/>
                  </a:cxn>
                  <a:cxn ang="0">
                    <a:pos x="9" y="369"/>
                  </a:cxn>
                  <a:cxn ang="0">
                    <a:pos x="19" y="315"/>
                  </a:cxn>
                  <a:cxn ang="0">
                    <a:pos x="28" y="261"/>
                  </a:cxn>
                  <a:cxn ang="0">
                    <a:pos x="39" y="208"/>
                  </a:cxn>
                  <a:cxn ang="0">
                    <a:pos x="50" y="156"/>
                  </a:cxn>
                  <a:cxn ang="0">
                    <a:pos x="62" y="104"/>
                  </a:cxn>
                  <a:cxn ang="0">
                    <a:pos x="75" y="51"/>
                  </a:cxn>
                  <a:cxn ang="0">
                    <a:pos x="88" y="0"/>
                  </a:cxn>
                  <a:cxn ang="0">
                    <a:pos x="305" y="110"/>
                  </a:cxn>
                  <a:cxn ang="0">
                    <a:pos x="292" y="162"/>
                  </a:cxn>
                  <a:cxn ang="0">
                    <a:pos x="279" y="214"/>
                  </a:cxn>
                  <a:cxn ang="0">
                    <a:pos x="267" y="266"/>
                  </a:cxn>
                  <a:cxn ang="0">
                    <a:pos x="256" y="318"/>
                  </a:cxn>
                  <a:cxn ang="0">
                    <a:pos x="245" y="371"/>
                  </a:cxn>
                  <a:cxn ang="0">
                    <a:pos x="235" y="425"/>
                  </a:cxn>
                  <a:cxn ang="0">
                    <a:pos x="225" y="479"/>
                  </a:cxn>
                  <a:cxn ang="0">
                    <a:pos x="217" y="533"/>
                  </a:cxn>
                </a:cxnLst>
                <a:rect l="0" t="0" r="r" b="b"/>
                <a:pathLst>
                  <a:path w="5802" h="3351">
                    <a:moveTo>
                      <a:pt x="5770" y="3351"/>
                    </a:moveTo>
                    <a:lnTo>
                      <a:pt x="5541" y="3233"/>
                    </a:lnTo>
                    <a:lnTo>
                      <a:pt x="5546" y="3178"/>
                    </a:lnTo>
                    <a:lnTo>
                      <a:pt x="5552" y="3122"/>
                    </a:lnTo>
                    <a:lnTo>
                      <a:pt x="5556" y="3066"/>
                    </a:lnTo>
                    <a:lnTo>
                      <a:pt x="5560" y="3010"/>
                    </a:lnTo>
                    <a:lnTo>
                      <a:pt x="5564" y="2952"/>
                    </a:lnTo>
                    <a:lnTo>
                      <a:pt x="5566" y="2895"/>
                    </a:lnTo>
                    <a:lnTo>
                      <a:pt x="5568" y="2838"/>
                    </a:lnTo>
                    <a:lnTo>
                      <a:pt x="5569" y="2780"/>
                    </a:lnTo>
                    <a:lnTo>
                      <a:pt x="5802" y="2897"/>
                    </a:lnTo>
                    <a:lnTo>
                      <a:pt x="5800" y="2956"/>
                    </a:lnTo>
                    <a:lnTo>
                      <a:pt x="5797" y="3013"/>
                    </a:lnTo>
                    <a:lnTo>
                      <a:pt x="5794" y="3070"/>
                    </a:lnTo>
                    <a:lnTo>
                      <a:pt x="5791" y="3127"/>
                    </a:lnTo>
                    <a:lnTo>
                      <a:pt x="5787" y="3183"/>
                    </a:lnTo>
                    <a:lnTo>
                      <a:pt x="5782" y="3239"/>
                    </a:lnTo>
                    <a:lnTo>
                      <a:pt x="5777" y="3294"/>
                    </a:lnTo>
                    <a:lnTo>
                      <a:pt x="5770" y="3351"/>
                    </a:lnTo>
                    <a:close/>
                    <a:moveTo>
                      <a:pt x="217" y="533"/>
                    </a:moveTo>
                    <a:lnTo>
                      <a:pt x="0" y="424"/>
                    </a:lnTo>
                    <a:lnTo>
                      <a:pt x="9" y="369"/>
                    </a:lnTo>
                    <a:lnTo>
                      <a:pt x="19" y="315"/>
                    </a:lnTo>
                    <a:lnTo>
                      <a:pt x="28" y="261"/>
                    </a:lnTo>
                    <a:lnTo>
                      <a:pt x="39" y="208"/>
                    </a:lnTo>
                    <a:lnTo>
                      <a:pt x="50" y="156"/>
                    </a:lnTo>
                    <a:lnTo>
                      <a:pt x="62" y="104"/>
                    </a:lnTo>
                    <a:lnTo>
                      <a:pt x="75" y="51"/>
                    </a:lnTo>
                    <a:lnTo>
                      <a:pt x="88" y="0"/>
                    </a:lnTo>
                    <a:lnTo>
                      <a:pt x="305" y="110"/>
                    </a:lnTo>
                    <a:lnTo>
                      <a:pt x="292" y="162"/>
                    </a:lnTo>
                    <a:lnTo>
                      <a:pt x="279" y="214"/>
                    </a:lnTo>
                    <a:lnTo>
                      <a:pt x="267" y="266"/>
                    </a:lnTo>
                    <a:lnTo>
                      <a:pt x="256" y="318"/>
                    </a:lnTo>
                    <a:lnTo>
                      <a:pt x="245" y="371"/>
                    </a:lnTo>
                    <a:lnTo>
                      <a:pt x="235" y="425"/>
                    </a:lnTo>
                    <a:lnTo>
                      <a:pt x="225" y="479"/>
                    </a:lnTo>
                    <a:lnTo>
                      <a:pt x="217" y="533"/>
                    </a:lnTo>
                    <a:close/>
                  </a:path>
                </a:pathLst>
              </a:custGeom>
              <a:solidFill>
                <a:srgbClr val="FFF97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6" name="Freeform 706"/>
              <p:cNvSpPr>
                <a:spLocks noEditPoints="1"/>
              </p:cNvSpPr>
              <p:nvPr/>
            </p:nvSpPr>
            <p:spPr bwMode="auto">
              <a:xfrm>
                <a:off x="3902" y="1750"/>
                <a:ext cx="640" cy="370"/>
              </a:xfrm>
              <a:custGeom>
                <a:avLst/>
                <a:gdLst/>
                <a:ahLst/>
                <a:cxnLst>
                  <a:cxn ang="0">
                    <a:pos x="5752" y="3331"/>
                  </a:cxn>
                  <a:cxn ang="0">
                    <a:pos x="5521" y="3215"/>
                  </a:cxn>
                  <a:cxn ang="0">
                    <a:pos x="5525" y="3157"/>
                  </a:cxn>
                  <a:cxn ang="0">
                    <a:pos x="5527" y="3100"/>
                  </a:cxn>
                  <a:cxn ang="0">
                    <a:pos x="5529" y="3043"/>
                  </a:cxn>
                  <a:cxn ang="0">
                    <a:pos x="5530" y="2985"/>
                  </a:cxn>
                  <a:cxn ang="0">
                    <a:pos x="5530" y="2927"/>
                  </a:cxn>
                  <a:cxn ang="0">
                    <a:pos x="5530" y="2868"/>
                  </a:cxn>
                  <a:cxn ang="0">
                    <a:pos x="5529" y="2809"/>
                  </a:cxn>
                  <a:cxn ang="0">
                    <a:pos x="5528" y="2750"/>
                  </a:cxn>
                  <a:cxn ang="0">
                    <a:pos x="5762" y="2870"/>
                  </a:cxn>
                  <a:cxn ang="0">
                    <a:pos x="5763" y="2928"/>
                  </a:cxn>
                  <a:cxn ang="0">
                    <a:pos x="5763" y="2986"/>
                  </a:cxn>
                  <a:cxn ang="0">
                    <a:pos x="5763" y="3045"/>
                  </a:cxn>
                  <a:cxn ang="0">
                    <a:pos x="5762" y="3102"/>
                  </a:cxn>
                  <a:cxn ang="0">
                    <a:pos x="5761" y="3161"/>
                  </a:cxn>
                  <a:cxn ang="0">
                    <a:pos x="5758" y="3218"/>
                  </a:cxn>
                  <a:cxn ang="0">
                    <a:pos x="5755" y="3275"/>
                  </a:cxn>
                  <a:cxn ang="0">
                    <a:pos x="5752" y="3331"/>
                  </a:cxn>
                  <a:cxn ang="0">
                    <a:pos x="217" y="525"/>
                  </a:cxn>
                  <a:cxn ang="0">
                    <a:pos x="0" y="415"/>
                  </a:cxn>
                  <a:cxn ang="0">
                    <a:pos x="11" y="361"/>
                  </a:cxn>
                  <a:cxn ang="0">
                    <a:pos x="23" y="308"/>
                  </a:cxn>
                  <a:cxn ang="0">
                    <a:pos x="36" y="256"/>
                  </a:cxn>
                  <a:cxn ang="0">
                    <a:pos x="49" y="204"/>
                  </a:cxn>
                  <a:cxn ang="0">
                    <a:pos x="61" y="152"/>
                  </a:cxn>
                  <a:cxn ang="0">
                    <a:pos x="77" y="102"/>
                  </a:cxn>
                  <a:cxn ang="0">
                    <a:pos x="91" y="51"/>
                  </a:cxn>
                  <a:cxn ang="0">
                    <a:pos x="107" y="0"/>
                  </a:cxn>
                  <a:cxn ang="0">
                    <a:pos x="327" y="113"/>
                  </a:cxn>
                  <a:cxn ang="0">
                    <a:pos x="311" y="162"/>
                  </a:cxn>
                  <a:cxn ang="0">
                    <a:pos x="295" y="213"/>
                  </a:cxn>
                  <a:cxn ang="0">
                    <a:pos x="281" y="264"/>
                  </a:cxn>
                  <a:cxn ang="0">
                    <a:pos x="267" y="314"/>
                  </a:cxn>
                  <a:cxn ang="0">
                    <a:pos x="253" y="366"/>
                  </a:cxn>
                  <a:cxn ang="0">
                    <a:pos x="240" y="419"/>
                  </a:cxn>
                  <a:cxn ang="0">
                    <a:pos x="228" y="472"/>
                  </a:cxn>
                  <a:cxn ang="0">
                    <a:pos x="217" y="525"/>
                  </a:cxn>
                </a:cxnLst>
                <a:rect l="0" t="0" r="r" b="b"/>
                <a:pathLst>
                  <a:path w="5763" h="3331">
                    <a:moveTo>
                      <a:pt x="5752" y="3331"/>
                    </a:moveTo>
                    <a:lnTo>
                      <a:pt x="5521" y="3215"/>
                    </a:lnTo>
                    <a:lnTo>
                      <a:pt x="5525" y="3157"/>
                    </a:lnTo>
                    <a:lnTo>
                      <a:pt x="5527" y="3100"/>
                    </a:lnTo>
                    <a:lnTo>
                      <a:pt x="5529" y="3043"/>
                    </a:lnTo>
                    <a:lnTo>
                      <a:pt x="5530" y="2985"/>
                    </a:lnTo>
                    <a:lnTo>
                      <a:pt x="5530" y="2927"/>
                    </a:lnTo>
                    <a:lnTo>
                      <a:pt x="5530" y="2868"/>
                    </a:lnTo>
                    <a:lnTo>
                      <a:pt x="5529" y="2809"/>
                    </a:lnTo>
                    <a:lnTo>
                      <a:pt x="5528" y="2750"/>
                    </a:lnTo>
                    <a:lnTo>
                      <a:pt x="5762" y="2870"/>
                    </a:lnTo>
                    <a:lnTo>
                      <a:pt x="5763" y="2928"/>
                    </a:lnTo>
                    <a:lnTo>
                      <a:pt x="5763" y="2986"/>
                    </a:lnTo>
                    <a:lnTo>
                      <a:pt x="5763" y="3045"/>
                    </a:lnTo>
                    <a:lnTo>
                      <a:pt x="5762" y="3102"/>
                    </a:lnTo>
                    <a:lnTo>
                      <a:pt x="5761" y="3161"/>
                    </a:lnTo>
                    <a:lnTo>
                      <a:pt x="5758" y="3218"/>
                    </a:lnTo>
                    <a:lnTo>
                      <a:pt x="5755" y="3275"/>
                    </a:lnTo>
                    <a:lnTo>
                      <a:pt x="5752" y="3331"/>
                    </a:lnTo>
                    <a:close/>
                    <a:moveTo>
                      <a:pt x="217" y="525"/>
                    </a:moveTo>
                    <a:lnTo>
                      <a:pt x="0" y="415"/>
                    </a:lnTo>
                    <a:lnTo>
                      <a:pt x="11" y="361"/>
                    </a:lnTo>
                    <a:lnTo>
                      <a:pt x="23" y="308"/>
                    </a:lnTo>
                    <a:lnTo>
                      <a:pt x="36" y="256"/>
                    </a:lnTo>
                    <a:lnTo>
                      <a:pt x="49" y="204"/>
                    </a:lnTo>
                    <a:lnTo>
                      <a:pt x="61" y="152"/>
                    </a:lnTo>
                    <a:lnTo>
                      <a:pt x="77" y="102"/>
                    </a:lnTo>
                    <a:lnTo>
                      <a:pt x="91" y="51"/>
                    </a:lnTo>
                    <a:lnTo>
                      <a:pt x="107" y="0"/>
                    </a:lnTo>
                    <a:lnTo>
                      <a:pt x="327" y="113"/>
                    </a:lnTo>
                    <a:lnTo>
                      <a:pt x="311" y="162"/>
                    </a:lnTo>
                    <a:lnTo>
                      <a:pt x="295" y="213"/>
                    </a:lnTo>
                    <a:lnTo>
                      <a:pt x="281" y="264"/>
                    </a:lnTo>
                    <a:lnTo>
                      <a:pt x="267" y="314"/>
                    </a:lnTo>
                    <a:lnTo>
                      <a:pt x="253" y="366"/>
                    </a:lnTo>
                    <a:lnTo>
                      <a:pt x="240" y="419"/>
                    </a:lnTo>
                    <a:lnTo>
                      <a:pt x="228" y="472"/>
                    </a:lnTo>
                    <a:lnTo>
                      <a:pt x="217" y="525"/>
                    </a:lnTo>
                    <a:close/>
                  </a:path>
                </a:pathLst>
              </a:custGeom>
              <a:solidFill>
                <a:srgbClr val="FFF97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7" name="Freeform 707"/>
              <p:cNvSpPr>
                <a:spLocks noEditPoints="1"/>
              </p:cNvSpPr>
              <p:nvPr/>
            </p:nvSpPr>
            <p:spPr bwMode="auto">
              <a:xfrm>
                <a:off x="3907" y="1728"/>
                <a:ext cx="635" cy="367"/>
              </a:xfrm>
              <a:custGeom>
                <a:avLst/>
                <a:gdLst/>
                <a:ahLst/>
                <a:cxnLst>
                  <a:cxn ang="0">
                    <a:pos x="5714" y="3300"/>
                  </a:cxn>
                  <a:cxn ang="0">
                    <a:pos x="5481" y="3183"/>
                  </a:cxn>
                  <a:cxn ang="0">
                    <a:pos x="5481" y="3125"/>
                  </a:cxn>
                  <a:cxn ang="0">
                    <a:pos x="5481" y="3066"/>
                  </a:cxn>
                  <a:cxn ang="0">
                    <a:pos x="5480" y="3007"/>
                  </a:cxn>
                  <a:cxn ang="0">
                    <a:pos x="5479" y="2948"/>
                  </a:cxn>
                  <a:cxn ang="0">
                    <a:pos x="5476" y="2888"/>
                  </a:cxn>
                  <a:cxn ang="0">
                    <a:pos x="5473" y="2828"/>
                  </a:cxn>
                  <a:cxn ang="0">
                    <a:pos x="5469" y="2768"/>
                  </a:cxn>
                  <a:cxn ang="0">
                    <a:pos x="5465" y="2707"/>
                  </a:cxn>
                  <a:cxn ang="0">
                    <a:pos x="5703" y="2828"/>
                  </a:cxn>
                  <a:cxn ang="0">
                    <a:pos x="5706" y="2888"/>
                  </a:cxn>
                  <a:cxn ang="0">
                    <a:pos x="5709" y="2948"/>
                  </a:cxn>
                  <a:cxn ang="0">
                    <a:pos x="5712" y="3007"/>
                  </a:cxn>
                  <a:cxn ang="0">
                    <a:pos x="5713" y="3066"/>
                  </a:cxn>
                  <a:cxn ang="0">
                    <a:pos x="5714" y="3126"/>
                  </a:cxn>
                  <a:cxn ang="0">
                    <a:pos x="5715" y="3184"/>
                  </a:cxn>
                  <a:cxn ang="0">
                    <a:pos x="5714" y="3243"/>
                  </a:cxn>
                  <a:cxn ang="0">
                    <a:pos x="5714" y="3300"/>
                  </a:cxn>
                  <a:cxn ang="0">
                    <a:pos x="217" y="513"/>
                  </a:cxn>
                  <a:cxn ang="0">
                    <a:pos x="0" y="403"/>
                  </a:cxn>
                  <a:cxn ang="0">
                    <a:pos x="12" y="350"/>
                  </a:cxn>
                  <a:cxn ang="0">
                    <a:pos x="28" y="300"/>
                  </a:cxn>
                  <a:cxn ang="0">
                    <a:pos x="43" y="248"/>
                  </a:cxn>
                  <a:cxn ang="0">
                    <a:pos x="58" y="197"/>
                  </a:cxn>
                  <a:cxn ang="0">
                    <a:pos x="74" y="148"/>
                  </a:cxn>
                  <a:cxn ang="0">
                    <a:pos x="91" y="98"/>
                  </a:cxn>
                  <a:cxn ang="0">
                    <a:pos x="108" y="48"/>
                  </a:cxn>
                  <a:cxn ang="0">
                    <a:pos x="127" y="0"/>
                  </a:cxn>
                  <a:cxn ang="0">
                    <a:pos x="350" y="113"/>
                  </a:cxn>
                  <a:cxn ang="0">
                    <a:pos x="331" y="162"/>
                  </a:cxn>
                  <a:cxn ang="0">
                    <a:pos x="313" y="210"/>
                  </a:cxn>
                  <a:cxn ang="0">
                    <a:pos x="296" y="259"/>
                  </a:cxn>
                  <a:cxn ang="0">
                    <a:pos x="279" y="309"/>
                  </a:cxn>
                  <a:cxn ang="0">
                    <a:pos x="262" y="359"/>
                  </a:cxn>
                  <a:cxn ang="0">
                    <a:pos x="246" y="411"/>
                  </a:cxn>
                  <a:cxn ang="0">
                    <a:pos x="232" y="462"/>
                  </a:cxn>
                  <a:cxn ang="0">
                    <a:pos x="217" y="513"/>
                  </a:cxn>
                </a:cxnLst>
                <a:rect l="0" t="0" r="r" b="b"/>
                <a:pathLst>
                  <a:path w="5715" h="3300">
                    <a:moveTo>
                      <a:pt x="5714" y="3300"/>
                    </a:moveTo>
                    <a:lnTo>
                      <a:pt x="5481" y="3183"/>
                    </a:lnTo>
                    <a:lnTo>
                      <a:pt x="5481" y="3125"/>
                    </a:lnTo>
                    <a:lnTo>
                      <a:pt x="5481" y="3066"/>
                    </a:lnTo>
                    <a:lnTo>
                      <a:pt x="5480" y="3007"/>
                    </a:lnTo>
                    <a:lnTo>
                      <a:pt x="5479" y="2948"/>
                    </a:lnTo>
                    <a:lnTo>
                      <a:pt x="5476" y="2888"/>
                    </a:lnTo>
                    <a:lnTo>
                      <a:pt x="5473" y="2828"/>
                    </a:lnTo>
                    <a:lnTo>
                      <a:pt x="5469" y="2768"/>
                    </a:lnTo>
                    <a:lnTo>
                      <a:pt x="5465" y="2707"/>
                    </a:lnTo>
                    <a:lnTo>
                      <a:pt x="5703" y="2828"/>
                    </a:lnTo>
                    <a:lnTo>
                      <a:pt x="5706" y="2888"/>
                    </a:lnTo>
                    <a:lnTo>
                      <a:pt x="5709" y="2948"/>
                    </a:lnTo>
                    <a:lnTo>
                      <a:pt x="5712" y="3007"/>
                    </a:lnTo>
                    <a:lnTo>
                      <a:pt x="5713" y="3066"/>
                    </a:lnTo>
                    <a:lnTo>
                      <a:pt x="5714" y="3126"/>
                    </a:lnTo>
                    <a:lnTo>
                      <a:pt x="5715" y="3184"/>
                    </a:lnTo>
                    <a:lnTo>
                      <a:pt x="5714" y="3243"/>
                    </a:lnTo>
                    <a:lnTo>
                      <a:pt x="5714" y="3300"/>
                    </a:lnTo>
                    <a:close/>
                    <a:moveTo>
                      <a:pt x="217" y="513"/>
                    </a:moveTo>
                    <a:lnTo>
                      <a:pt x="0" y="403"/>
                    </a:lnTo>
                    <a:lnTo>
                      <a:pt x="12" y="350"/>
                    </a:lnTo>
                    <a:lnTo>
                      <a:pt x="28" y="300"/>
                    </a:lnTo>
                    <a:lnTo>
                      <a:pt x="43" y="248"/>
                    </a:lnTo>
                    <a:lnTo>
                      <a:pt x="58" y="197"/>
                    </a:lnTo>
                    <a:lnTo>
                      <a:pt x="74" y="148"/>
                    </a:lnTo>
                    <a:lnTo>
                      <a:pt x="91" y="98"/>
                    </a:lnTo>
                    <a:lnTo>
                      <a:pt x="108" y="48"/>
                    </a:lnTo>
                    <a:lnTo>
                      <a:pt x="127" y="0"/>
                    </a:lnTo>
                    <a:lnTo>
                      <a:pt x="350" y="113"/>
                    </a:lnTo>
                    <a:lnTo>
                      <a:pt x="331" y="162"/>
                    </a:lnTo>
                    <a:lnTo>
                      <a:pt x="313" y="210"/>
                    </a:lnTo>
                    <a:lnTo>
                      <a:pt x="296" y="259"/>
                    </a:lnTo>
                    <a:lnTo>
                      <a:pt x="279" y="309"/>
                    </a:lnTo>
                    <a:lnTo>
                      <a:pt x="262" y="359"/>
                    </a:lnTo>
                    <a:lnTo>
                      <a:pt x="246" y="411"/>
                    </a:lnTo>
                    <a:lnTo>
                      <a:pt x="232" y="462"/>
                    </a:lnTo>
                    <a:lnTo>
                      <a:pt x="217" y="513"/>
                    </a:lnTo>
                    <a:close/>
                  </a:path>
                </a:pathLst>
              </a:custGeom>
              <a:solidFill>
                <a:srgbClr val="FFF97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8" name="Freeform 708"/>
              <p:cNvSpPr>
                <a:spLocks noEditPoints="1"/>
              </p:cNvSpPr>
              <p:nvPr/>
            </p:nvSpPr>
            <p:spPr bwMode="auto">
              <a:xfrm>
                <a:off x="3914" y="1707"/>
                <a:ext cx="628" cy="362"/>
              </a:xfrm>
              <a:custGeom>
                <a:avLst/>
                <a:gdLst/>
                <a:ahLst/>
                <a:cxnLst>
                  <a:cxn ang="0">
                    <a:pos x="5655" y="3261"/>
                  </a:cxn>
                  <a:cxn ang="0">
                    <a:pos x="5421" y="3141"/>
                  </a:cxn>
                  <a:cxn ang="0">
                    <a:pos x="5419" y="3081"/>
                  </a:cxn>
                  <a:cxn ang="0">
                    <a:pos x="5415" y="3021"/>
                  </a:cxn>
                  <a:cxn ang="0">
                    <a:pos x="5411" y="2961"/>
                  </a:cxn>
                  <a:cxn ang="0">
                    <a:pos x="5407" y="2899"/>
                  </a:cxn>
                  <a:cxn ang="0">
                    <a:pos x="5401" y="2839"/>
                  </a:cxn>
                  <a:cxn ang="0">
                    <a:pos x="5396" y="2777"/>
                  </a:cxn>
                  <a:cxn ang="0">
                    <a:pos x="5388" y="2716"/>
                  </a:cxn>
                  <a:cxn ang="0">
                    <a:pos x="5381" y="2653"/>
                  </a:cxn>
                  <a:cxn ang="0">
                    <a:pos x="5623" y="2776"/>
                  </a:cxn>
                  <a:cxn ang="0">
                    <a:pos x="5630" y="2838"/>
                  </a:cxn>
                  <a:cxn ang="0">
                    <a:pos x="5635" y="2899"/>
                  </a:cxn>
                  <a:cxn ang="0">
                    <a:pos x="5641" y="2960"/>
                  </a:cxn>
                  <a:cxn ang="0">
                    <a:pos x="5645" y="3020"/>
                  </a:cxn>
                  <a:cxn ang="0">
                    <a:pos x="5648" y="3080"/>
                  </a:cxn>
                  <a:cxn ang="0">
                    <a:pos x="5651" y="3141"/>
                  </a:cxn>
                  <a:cxn ang="0">
                    <a:pos x="5654" y="3200"/>
                  </a:cxn>
                  <a:cxn ang="0">
                    <a:pos x="5655" y="3261"/>
                  </a:cxn>
                  <a:cxn ang="0">
                    <a:pos x="220" y="504"/>
                  </a:cxn>
                  <a:cxn ang="0">
                    <a:pos x="0" y="391"/>
                  </a:cxn>
                  <a:cxn ang="0">
                    <a:pos x="16" y="341"/>
                  </a:cxn>
                  <a:cxn ang="0">
                    <a:pos x="33" y="290"/>
                  </a:cxn>
                  <a:cxn ang="0">
                    <a:pos x="50" y="240"/>
                  </a:cxn>
                  <a:cxn ang="0">
                    <a:pos x="69" y="191"/>
                  </a:cxn>
                  <a:cxn ang="0">
                    <a:pos x="87" y="142"/>
                  </a:cxn>
                  <a:cxn ang="0">
                    <a:pos x="106" y="94"/>
                  </a:cxn>
                  <a:cxn ang="0">
                    <a:pos x="127" y="46"/>
                  </a:cxn>
                  <a:cxn ang="0">
                    <a:pos x="147" y="0"/>
                  </a:cxn>
                  <a:cxn ang="0">
                    <a:pos x="376" y="115"/>
                  </a:cxn>
                  <a:cxn ang="0">
                    <a:pos x="354" y="162"/>
                  </a:cxn>
                  <a:cxn ang="0">
                    <a:pos x="333" y="208"/>
                  </a:cxn>
                  <a:cxn ang="0">
                    <a:pos x="312" y="257"/>
                  </a:cxn>
                  <a:cxn ang="0">
                    <a:pos x="293" y="304"/>
                  </a:cxn>
                  <a:cxn ang="0">
                    <a:pos x="273" y="354"/>
                  </a:cxn>
                  <a:cxn ang="0">
                    <a:pos x="255" y="403"/>
                  </a:cxn>
                  <a:cxn ang="0">
                    <a:pos x="237" y="453"/>
                  </a:cxn>
                  <a:cxn ang="0">
                    <a:pos x="220" y="504"/>
                  </a:cxn>
                </a:cxnLst>
                <a:rect l="0" t="0" r="r" b="b"/>
                <a:pathLst>
                  <a:path w="5655" h="3261">
                    <a:moveTo>
                      <a:pt x="5655" y="3261"/>
                    </a:moveTo>
                    <a:lnTo>
                      <a:pt x="5421" y="3141"/>
                    </a:lnTo>
                    <a:lnTo>
                      <a:pt x="5419" y="3081"/>
                    </a:lnTo>
                    <a:lnTo>
                      <a:pt x="5415" y="3021"/>
                    </a:lnTo>
                    <a:lnTo>
                      <a:pt x="5411" y="2961"/>
                    </a:lnTo>
                    <a:lnTo>
                      <a:pt x="5407" y="2899"/>
                    </a:lnTo>
                    <a:lnTo>
                      <a:pt x="5401" y="2839"/>
                    </a:lnTo>
                    <a:lnTo>
                      <a:pt x="5396" y="2777"/>
                    </a:lnTo>
                    <a:lnTo>
                      <a:pt x="5388" y="2716"/>
                    </a:lnTo>
                    <a:lnTo>
                      <a:pt x="5381" y="2653"/>
                    </a:lnTo>
                    <a:lnTo>
                      <a:pt x="5623" y="2776"/>
                    </a:lnTo>
                    <a:lnTo>
                      <a:pt x="5630" y="2838"/>
                    </a:lnTo>
                    <a:lnTo>
                      <a:pt x="5635" y="2899"/>
                    </a:lnTo>
                    <a:lnTo>
                      <a:pt x="5641" y="2960"/>
                    </a:lnTo>
                    <a:lnTo>
                      <a:pt x="5645" y="3020"/>
                    </a:lnTo>
                    <a:lnTo>
                      <a:pt x="5648" y="3080"/>
                    </a:lnTo>
                    <a:lnTo>
                      <a:pt x="5651" y="3141"/>
                    </a:lnTo>
                    <a:lnTo>
                      <a:pt x="5654" y="3200"/>
                    </a:lnTo>
                    <a:lnTo>
                      <a:pt x="5655" y="3261"/>
                    </a:lnTo>
                    <a:close/>
                    <a:moveTo>
                      <a:pt x="220" y="504"/>
                    </a:moveTo>
                    <a:lnTo>
                      <a:pt x="0" y="391"/>
                    </a:lnTo>
                    <a:lnTo>
                      <a:pt x="16" y="341"/>
                    </a:lnTo>
                    <a:lnTo>
                      <a:pt x="33" y="290"/>
                    </a:lnTo>
                    <a:lnTo>
                      <a:pt x="50" y="240"/>
                    </a:lnTo>
                    <a:lnTo>
                      <a:pt x="69" y="191"/>
                    </a:lnTo>
                    <a:lnTo>
                      <a:pt x="87" y="142"/>
                    </a:lnTo>
                    <a:lnTo>
                      <a:pt x="106" y="94"/>
                    </a:lnTo>
                    <a:lnTo>
                      <a:pt x="127" y="46"/>
                    </a:lnTo>
                    <a:lnTo>
                      <a:pt x="147" y="0"/>
                    </a:lnTo>
                    <a:lnTo>
                      <a:pt x="376" y="115"/>
                    </a:lnTo>
                    <a:lnTo>
                      <a:pt x="354" y="162"/>
                    </a:lnTo>
                    <a:lnTo>
                      <a:pt x="333" y="208"/>
                    </a:lnTo>
                    <a:lnTo>
                      <a:pt x="312" y="257"/>
                    </a:lnTo>
                    <a:lnTo>
                      <a:pt x="293" y="304"/>
                    </a:lnTo>
                    <a:lnTo>
                      <a:pt x="273" y="354"/>
                    </a:lnTo>
                    <a:lnTo>
                      <a:pt x="255" y="403"/>
                    </a:lnTo>
                    <a:lnTo>
                      <a:pt x="237" y="453"/>
                    </a:lnTo>
                    <a:lnTo>
                      <a:pt x="220" y="504"/>
                    </a:lnTo>
                    <a:close/>
                  </a:path>
                </a:pathLst>
              </a:custGeom>
              <a:solidFill>
                <a:srgbClr val="FFF98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29" name="Freeform 709"/>
              <p:cNvSpPr>
                <a:spLocks noEditPoints="1"/>
              </p:cNvSpPr>
              <p:nvPr/>
            </p:nvSpPr>
            <p:spPr bwMode="auto">
              <a:xfrm>
                <a:off x="3921" y="1686"/>
                <a:ext cx="620" cy="356"/>
              </a:xfrm>
              <a:custGeom>
                <a:avLst/>
                <a:gdLst/>
                <a:ahLst/>
                <a:cxnLst>
                  <a:cxn ang="0">
                    <a:pos x="5576" y="3209"/>
                  </a:cxn>
                  <a:cxn ang="0">
                    <a:pos x="5338" y="3088"/>
                  </a:cxn>
                  <a:cxn ang="0">
                    <a:pos x="5335" y="3047"/>
                  </a:cxn>
                  <a:cxn ang="0">
                    <a:pos x="5330" y="3006"/>
                  </a:cxn>
                  <a:cxn ang="0">
                    <a:pos x="5326" y="2964"/>
                  </a:cxn>
                  <a:cxn ang="0">
                    <a:pos x="5322" y="2923"/>
                  </a:cxn>
                  <a:cxn ang="0">
                    <a:pos x="5317" y="2881"/>
                  </a:cxn>
                  <a:cxn ang="0">
                    <a:pos x="5312" y="2840"/>
                  </a:cxn>
                  <a:cxn ang="0">
                    <a:pos x="5307" y="2798"/>
                  </a:cxn>
                  <a:cxn ang="0">
                    <a:pos x="5301" y="2756"/>
                  </a:cxn>
                  <a:cxn ang="0">
                    <a:pos x="5298" y="2734"/>
                  </a:cxn>
                  <a:cxn ang="0">
                    <a:pos x="5295" y="2714"/>
                  </a:cxn>
                  <a:cxn ang="0">
                    <a:pos x="5291" y="2693"/>
                  </a:cxn>
                  <a:cxn ang="0">
                    <a:pos x="5288" y="2672"/>
                  </a:cxn>
                  <a:cxn ang="0">
                    <a:pos x="5285" y="2651"/>
                  </a:cxn>
                  <a:cxn ang="0">
                    <a:pos x="5281" y="2630"/>
                  </a:cxn>
                  <a:cxn ang="0">
                    <a:pos x="5277" y="2609"/>
                  </a:cxn>
                  <a:cxn ang="0">
                    <a:pos x="5274" y="2589"/>
                  </a:cxn>
                  <a:cxn ang="0">
                    <a:pos x="5522" y="2714"/>
                  </a:cxn>
                  <a:cxn ang="0">
                    <a:pos x="5523" y="2727"/>
                  </a:cxn>
                  <a:cxn ang="0">
                    <a:pos x="5525" y="2740"/>
                  </a:cxn>
                  <a:cxn ang="0">
                    <a:pos x="5527" y="2752"/>
                  </a:cxn>
                  <a:cxn ang="0">
                    <a:pos x="5530" y="2765"/>
                  </a:cxn>
                  <a:cxn ang="0">
                    <a:pos x="5537" y="2821"/>
                  </a:cxn>
                  <a:cxn ang="0">
                    <a:pos x="5545" y="2877"/>
                  </a:cxn>
                  <a:cxn ang="0">
                    <a:pos x="5551" y="2933"/>
                  </a:cxn>
                  <a:cxn ang="0">
                    <a:pos x="5557" y="2988"/>
                  </a:cxn>
                  <a:cxn ang="0">
                    <a:pos x="5562" y="3044"/>
                  </a:cxn>
                  <a:cxn ang="0">
                    <a:pos x="5567" y="3099"/>
                  </a:cxn>
                  <a:cxn ang="0">
                    <a:pos x="5572" y="3154"/>
                  </a:cxn>
                  <a:cxn ang="0">
                    <a:pos x="5576" y="3209"/>
                  </a:cxn>
                  <a:cxn ang="0">
                    <a:pos x="223" y="494"/>
                  </a:cxn>
                  <a:cxn ang="0">
                    <a:pos x="0" y="381"/>
                  </a:cxn>
                  <a:cxn ang="0">
                    <a:pos x="18" y="331"/>
                  </a:cxn>
                  <a:cxn ang="0">
                    <a:pos x="38" y="282"/>
                  </a:cxn>
                  <a:cxn ang="0">
                    <a:pos x="59" y="233"/>
                  </a:cxn>
                  <a:cxn ang="0">
                    <a:pos x="79" y="186"/>
                  </a:cxn>
                  <a:cxn ang="0">
                    <a:pos x="101" y="138"/>
                  </a:cxn>
                  <a:cxn ang="0">
                    <a:pos x="124" y="91"/>
                  </a:cxn>
                  <a:cxn ang="0">
                    <a:pos x="146" y="45"/>
                  </a:cxn>
                  <a:cxn ang="0">
                    <a:pos x="169" y="0"/>
                  </a:cxn>
                  <a:cxn ang="0">
                    <a:pos x="403" y="118"/>
                  </a:cxn>
                  <a:cxn ang="0">
                    <a:pos x="378" y="163"/>
                  </a:cxn>
                  <a:cxn ang="0">
                    <a:pos x="354" y="208"/>
                  </a:cxn>
                  <a:cxn ang="0">
                    <a:pos x="331" y="254"/>
                  </a:cxn>
                  <a:cxn ang="0">
                    <a:pos x="308" y="301"/>
                  </a:cxn>
                  <a:cxn ang="0">
                    <a:pos x="285" y="349"/>
                  </a:cxn>
                  <a:cxn ang="0">
                    <a:pos x="264" y="396"/>
                  </a:cxn>
                  <a:cxn ang="0">
                    <a:pos x="243" y="445"/>
                  </a:cxn>
                  <a:cxn ang="0">
                    <a:pos x="223" y="494"/>
                  </a:cxn>
                </a:cxnLst>
                <a:rect l="0" t="0" r="r" b="b"/>
                <a:pathLst>
                  <a:path w="5576" h="3209">
                    <a:moveTo>
                      <a:pt x="5576" y="3209"/>
                    </a:moveTo>
                    <a:lnTo>
                      <a:pt x="5338" y="3088"/>
                    </a:lnTo>
                    <a:lnTo>
                      <a:pt x="5335" y="3047"/>
                    </a:lnTo>
                    <a:lnTo>
                      <a:pt x="5330" y="3006"/>
                    </a:lnTo>
                    <a:lnTo>
                      <a:pt x="5326" y="2964"/>
                    </a:lnTo>
                    <a:lnTo>
                      <a:pt x="5322" y="2923"/>
                    </a:lnTo>
                    <a:lnTo>
                      <a:pt x="5317" y="2881"/>
                    </a:lnTo>
                    <a:lnTo>
                      <a:pt x="5312" y="2840"/>
                    </a:lnTo>
                    <a:lnTo>
                      <a:pt x="5307" y="2798"/>
                    </a:lnTo>
                    <a:lnTo>
                      <a:pt x="5301" y="2756"/>
                    </a:lnTo>
                    <a:lnTo>
                      <a:pt x="5298" y="2734"/>
                    </a:lnTo>
                    <a:lnTo>
                      <a:pt x="5295" y="2714"/>
                    </a:lnTo>
                    <a:lnTo>
                      <a:pt x="5291" y="2693"/>
                    </a:lnTo>
                    <a:lnTo>
                      <a:pt x="5288" y="2672"/>
                    </a:lnTo>
                    <a:lnTo>
                      <a:pt x="5285" y="2651"/>
                    </a:lnTo>
                    <a:lnTo>
                      <a:pt x="5281" y="2630"/>
                    </a:lnTo>
                    <a:lnTo>
                      <a:pt x="5277" y="2609"/>
                    </a:lnTo>
                    <a:lnTo>
                      <a:pt x="5274" y="2589"/>
                    </a:lnTo>
                    <a:lnTo>
                      <a:pt x="5522" y="2714"/>
                    </a:lnTo>
                    <a:lnTo>
                      <a:pt x="5523" y="2727"/>
                    </a:lnTo>
                    <a:lnTo>
                      <a:pt x="5525" y="2740"/>
                    </a:lnTo>
                    <a:lnTo>
                      <a:pt x="5527" y="2752"/>
                    </a:lnTo>
                    <a:lnTo>
                      <a:pt x="5530" y="2765"/>
                    </a:lnTo>
                    <a:lnTo>
                      <a:pt x="5537" y="2821"/>
                    </a:lnTo>
                    <a:lnTo>
                      <a:pt x="5545" y="2877"/>
                    </a:lnTo>
                    <a:lnTo>
                      <a:pt x="5551" y="2933"/>
                    </a:lnTo>
                    <a:lnTo>
                      <a:pt x="5557" y="2988"/>
                    </a:lnTo>
                    <a:lnTo>
                      <a:pt x="5562" y="3044"/>
                    </a:lnTo>
                    <a:lnTo>
                      <a:pt x="5567" y="3099"/>
                    </a:lnTo>
                    <a:lnTo>
                      <a:pt x="5572" y="3154"/>
                    </a:lnTo>
                    <a:lnTo>
                      <a:pt x="5576" y="3209"/>
                    </a:lnTo>
                    <a:close/>
                    <a:moveTo>
                      <a:pt x="223" y="494"/>
                    </a:moveTo>
                    <a:lnTo>
                      <a:pt x="0" y="381"/>
                    </a:lnTo>
                    <a:lnTo>
                      <a:pt x="18" y="331"/>
                    </a:lnTo>
                    <a:lnTo>
                      <a:pt x="38" y="282"/>
                    </a:lnTo>
                    <a:lnTo>
                      <a:pt x="59" y="233"/>
                    </a:lnTo>
                    <a:lnTo>
                      <a:pt x="79" y="186"/>
                    </a:lnTo>
                    <a:lnTo>
                      <a:pt x="101" y="138"/>
                    </a:lnTo>
                    <a:lnTo>
                      <a:pt x="124" y="91"/>
                    </a:lnTo>
                    <a:lnTo>
                      <a:pt x="146" y="45"/>
                    </a:lnTo>
                    <a:lnTo>
                      <a:pt x="169" y="0"/>
                    </a:lnTo>
                    <a:lnTo>
                      <a:pt x="403" y="118"/>
                    </a:lnTo>
                    <a:lnTo>
                      <a:pt x="378" y="163"/>
                    </a:lnTo>
                    <a:lnTo>
                      <a:pt x="354" y="208"/>
                    </a:lnTo>
                    <a:lnTo>
                      <a:pt x="331" y="254"/>
                    </a:lnTo>
                    <a:lnTo>
                      <a:pt x="308" y="301"/>
                    </a:lnTo>
                    <a:lnTo>
                      <a:pt x="285" y="349"/>
                    </a:lnTo>
                    <a:lnTo>
                      <a:pt x="264" y="396"/>
                    </a:lnTo>
                    <a:lnTo>
                      <a:pt x="243" y="445"/>
                    </a:lnTo>
                    <a:lnTo>
                      <a:pt x="223" y="494"/>
                    </a:lnTo>
                    <a:close/>
                  </a:path>
                </a:pathLst>
              </a:custGeom>
              <a:solidFill>
                <a:srgbClr val="FFF98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0" name="Freeform 710"/>
              <p:cNvSpPr>
                <a:spLocks noEditPoints="1"/>
              </p:cNvSpPr>
              <p:nvPr/>
            </p:nvSpPr>
            <p:spPr bwMode="auto">
              <a:xfrm>
                <a:off x="3930" y="1665"/>
                <a:ext cx="609" cy="350"/>
              </a:xfrm>
              <a:custGeom>
                <a:avLst/>
                <a:gdLst/>
                <a:ahLst/>
                <a:cxnLst>
                  <a:cxn ang="0">
                    <a:pos x="5476" y="3146"/>
                  </a:cxn>
                  <a:cxn ang="0">
                    <a:pos x="5234" y="3023"/>
                  </a:cxn>
                  <a:cxn ang="0">
                    <a:pos x="5232" y="3003"/>
                  </a:cxn>
                  <a:cxn ang="0">
                    <a:pos x="5229" y="2981"/>
                  </a:cxn>
                  <a:cxn ang="0">
                    <a:pos x="5225" y="2960"/>
                  </a:cxn>
                  <a:cxn ang="0">
                    <a:pos x="5223" y="2938"/>
                  </a:cxn>
                  <a:cxn ang="0">
                    <a:pos x="5215" y="2884"/>
                  </a:cxn>
                  <a:cxn ang="0">
                    <a:pos x="5206" y="2830"/>
                  </a:cxn>
                  <a:cxn ang="0">
                    <a:pos x="5197" y="2776"/>
                  </a:cxn>
                  <a:cxn ang="0">
                    <a:pos x="5188" y="2722"/>
                  </a:cxn>
                  <a:cxn ang="0">
                    <a:pos x="5177" y="2669"/>
                  </a:cxn>
                  <a:cxn ang="0">
                    <a:pos x="5167" y="2616"/>
                  </a:cxn>
                  <a:cxn ang="0">
                    <a:pos x="5155" y="2563"/>
                  </a:cxn>
                  <a:cxn ang="0">
                    <a:pos x="5144" y="2510"/>
                  </a:cxn>
                  <a:cxn ang="0">
                    <a:pos x="5399" y="2639"/>
                  </a:cxn>
                  <a:cxn ang="0">
                    <a:pos x="5406" y="2678"/>
                  </a:cxn>
                  <a:cxn ang="0">
                    <a:pos x="5414" y="2716"/>
                  </a:cxn>
                  <a:cxn ang="0">
                    <a:pos x="5420" y="2755"/>
                  </a:cxn>
                  <a:cxn ang="0">
                    <a:pos x="5427" y="2792"/>
                  </a:cxn>
                  <a:cxn ang="0">
                    <a:pos x="5433" y="2831"/>
                  </a:cxn>
                  <a:cxn ang="0">
                    <a:pos x="5440" y="2869"/>
                  </a:cxn>
                  <a:cxn ang="0">
                    <a:pos x="5446" y="2908"/>
                  </a:cxn>
                  <a:cxn ang="0">
                    <a:pos x="5452" y="2947"/>
                  </a:cxn>
                  <a:cxn ang="0">
                    <a:pos x="5455" y="2971"/>
                  </a:cxn>
                  <a:cxn ang="0">
                    <a:pos x="5458" y="2997"/>
                  </a:cxn>
                  <a:cxn ang="0">
                    <a:pos x="5461" y="3022"/>
                  </a:cxn>
                  <a:cxn ang="0">
                    <a:pos x="5465" y="3047"/>
                  </a:cxn>
                  <a:cxn ang="0">
                    <a:pos x="5468" y="3072"/>
                  </a:cxn>
                  <a:cxn ang="0">
                    <a:pos x="5471" y="3097"/>
                  </a:cxn>
                  <a:cxn ang="0">
                    <a:pos x="5473" y="3121"/>
                  </a:cxn>
                  <a:cxn ang="0">
                    <a:pos x="5476" y="3146"/>
                  </a:cxn>
                  <a:cxn ang="0">
                    <a:pos x="229" y="485"/>
                  </a:cxn>
                  <a:cxn ang="0">
                    <a:pos x="0" y="370"/>
                  </a:cxn>
                  <a:cxn ang="0">
                    <a:pos x="23" y="321"/>
                  </a:cxn>
                  <a:cxn ang="0">
                    <a:pos x="46" y="273"/>
                  </a:cxn>
                  <a:cxn ang="0">
                    <a:pos x="68" y="225"/>
                  </a:cxn>
                  <a:cxn ang="0">
                    <a:pos x="93" y="179"/>
                  </a:cxn>
                  <a:cxn ang="0">
                    <a:pos x="117" y="134"/>
                  </a:cxn>
                  <a:cxn ang="0">
                    <a:pos x="143" y="88"/>
                  </a:cxn>
                  <a:cxn ang="0">
                    <a:pos x="168" y="44"/>
                  </a:cxn>
                  <a:cxn ang="0">
                    <a:pos x="194" y="0"/>
                  </a:cxn>
                  <a:cxn ang="0">
                    <a:pos x="436" y="122"/>
                  </a:cxn>
                  <a:cxn ang="0">
                    <a:pos x="407" y="165"/>
                  </a:cxn>
                  <a:cxn ang="0">
                    <a:pos x="380" y="208"/>
                  </a:cxn>
                  <a:cxn ang="0">
                    <a:pos x="353" y="252"/>
                  </a:cxn>
                  <a:cxn ang="0">
                    <a:pos x="327" y="298"/>
                  </a:cxn>
                  <a:cxn ang="0">
                    <a:pos x="301" y="343"/>
                  </a:cxn>
                  <a:cxn ang="0">
                    <a:pos x="276" y="390"/>
                  </a:cxn>
                  <a:cxn ang="0">
                    <a:pos x="253" y="437"/>
                  </a:cxn>
                  <a:cxn ang="0">
                    <a:pos x="229" y="485"/>
                  </a:cxn>
                </a:cxnLst>
                <a:rect l="0" t="0" r="r" b="b"/>
                <a:pathLst>
                  <a:path w="5476" h="3146">
                    <a:moveTo>
                      <a:pt x="5476" y="3146"/>
                    </a:moveTo>
                    <a:lnTo>
                      <a:pt x="5234" y="3023"/>
                    </a:lnTo>
                    <a:lnTo>
                      <a:pt x="5232" y="3003"/>
                    </a:lnTo>
                    <a:lnTo>
                      <a:pt x="5229" y="2981"/>
                    </a:lnTo>
                    <a:lnTo>
                      <a:pt x="5225" y="2960"/>
                    </a:lnTo>
                    <a:lnTo>
                      <a:pt x="5223" y="2938"/>
                    </a:lnTo>
                    <a:lnTo>
                      <a:pt x="5215" y="2884"/>
                    </a:lnTo>
                    <a:lnTo>
                      <a:pt x="5206" y="2830"/>
                    </a:lnTo>
                    <a:lnTo>
                      <a:pt x="5197" y="2776"/>
                    </a:lnTo>
                    <a:lnTo>
                      <a:pt x="5188" y="2722"/>
                    </a:lnTo>
                    <a:lnTo>
                      <a:pt x="5177" y="2669"/>
                    </a:lnTo>
                    <a:lnTo>
                      <a:pt x="5167" y="2616"/>
                    </a:lnTo>
                    <a:lnTo>
                      <a:pt x="5155" y="2563"/>
                    </a:lnTo>
                    <a:lnTo>
                      <a:pt x="5144" y="2510"/>
                    </a:lnTo>
                    <a:lnTo>
                      <a:pt x="5399" y="2639"/>
                    </a:lnTo>
                    <a:lnTo>
                      <a:pt x="5406" y="2678"/>
                    </a:lnTo>
                    <a:lnTo>
                      <a:pt x="5414" y="2716"/>
                    </a:lnTo>
                    <a:lnTo>
                      <a:pt x="5420" y="2755"/>
                    </a:lnTo>
                    <a:lnTo>
                      <a:pt x="5427" y="2792"/>
                    </a:lnTo>
                    <a:lnTo>
                      <a:pt x="5433" y="2831"/>
                    </a:lnTo>
                    <a:lnTo>
                      <a:pt x="5440" y="2869"/>
                    </a:lnTo>
                    <a:lnTo>
                      <a:pt x="5446" y="2908"/>
                    </a:lnTo>
                    <a:lnTo>
                      <a:pt x="5452" y="2947"/>
                    </a:lnTo>
                    <a:lnTo>
                      <a:pt x="5455" y="2971"/>
                    </a:lnTo>
                    <a:lnTo>
                      <a:pt x="5458" y="2997"/>
                    </a:lnTo>
                    <a:lnTo>
                      <a:pt x="5461" y="3022"/>
                    </a:lnTo>
                    <a:lnTo>
                      <a:pt x="5465" y="3047"/>
                    </a:lnTo>
                    <a:lnTo>
                      <a:pt x="5468" y="3072"/>
                    </a:lnTo>
                    <a:lnTo>
                      <a:pt x="5471" y="3097"/>
                    </a:lnTo>
                    <a:lnTo>
                      <a:pt x="5473" y="3121"/>
                    </a:lnTo>
                    <a:lnTo>
                      <a:pt x="5476" y="3146"/>
                    </a:lnTo>
                    <a:close/>
                    <a:moveTo>
                      <a:pt x="229" y="485"/>
                    </a:moveTo>
                    <a:lnTo>
                      <a:pt x="0" y="370"/>
                    </a:lnTo>
                    <a:lnTo>
                      <a:pt x="23" y="321"/>
                    </a:lnTo>
                    <a:lnTo>
                      <a:pt x="46" y="273"/>
                    </a:lnTo>
                    <a:lnTo>
                      <a:pt x="68" y="225"/>
                    </a:lnTo>
                    <a:lnTo>
                      <a:pt x="93" y="179"/>
                    </a:lnTo>
                    <a:lnTo>
                      <a:pt x="117" y="134"/>
                    </a:lnTo>
                    <a:lnTo>
                      <a:pt x="143" y="88"/>
                    </a:lnTo>
                    <a:lnTo>
                      <a:pt x="168" y="44"/>
                    </a:lnTo>
                    <a:lnTo>
                      <a:pt x="194" y="0"/>
                    </a:lnTo>
                    <a:lnTo>
                      <a:pt x="436" y="122"/>
                    </a:lnTo>
                    <a:lnTo>
                      <a:pt x="407" y="165"/>
                    </a:lnTo>
                    <a:lnTo>
                      <a:pt x="380" y="208"/>
                    </a:lnTo>
                    <a:lnTo>
                      <a:pt x="353" y="252"/>
                    </a:lnTo>
                    <a:lnTo>
                      <a:pt x="327" y="298"/>
                    </a:lnTo>
                    <a:lnTo>
                      <a:pt x="301" y="343"/>
                    </a:lnTo>
                    <a:lnTo>
                      <a:pt x="276" y="390"/>
                    </a:lnTo>
                    <a:lnTo>
                      <a:pt x="253" y="437"/>
                    </a:lnTo>
                    <a:lnTo>
                      <a:pt x="229" y="485"/>
                    </a:lnTo>
                    <a:close/>
                  </a:path>
                </a:pathLst>
              </a:custGeom>
              <a:solidFill>
                <a:srgbClr val="FFFA8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1" name="Freeform 711"/>
              <p:cNvSpPr>
                <a:spLocks noEditPoints="1"/>
              </p:cNvSpPr>
              <p:nvPr/>
            </p:nvSpPr>
            <p:spPr bwMode="auto">
              <a:xfrm>
                <a:off x="3940" y="1646"/>
                <a:ext cx="595" cy="341"/>
              </a:xfrm>
              <a:custGeom>
                <a:avLst/>
                <a:gdLst/>
                <a:ahLst/>
                <a:cxnLst>
                  <a:cxn ang="0">
                    <a:pos x="5353" y="3071"/>
                  </a:cxn>
                  <a:cxn ang="0">
                    <a:pos x="5105" y="2946"/>
                  </a:cxn>
                  <a:cxn ang="0">
                    <a:pos x="5092" y="2878"/>
                  </a:cxn>
                  <a:cxn ang="0">
                    <a:pos x="5079" y="2811"/>
                  </a:cxn>
                  <a:cxn ang="0">
                    <a:pos x="5066" y="2745"/>
                  </a:cxn>
                  <a:cxn ang="0">
                    <a:pos x="5051" y="2678"/>
                  </a:cxn>
                  <a:cxn ang="0">
                    <a:pos x="5036" y="2613"/>
                  </a:cxn>
                  <a:cxn ang="0">
                    <a:pos x="5020" y="2548"/>
                  </a:cxn>
                  <a:cxn ang="0">
                    <a:pos x="5004" y="2482"/>
                  </a:cxn>
                  <a:cxn ang="0">
                    <a:pos x="4986" y="2417"/>
                  </a:cxn>
                  <a:cxn ang="0">
                    <a:pos x="5251" y="2551"/>
                  </a:cxn>
                  <a:cxn ang="0">
                    <a:pos x="5266" y="2616"/>
                  </a:cxn>
                  <a:cxn ang="0">
                    <a:pos x="5280" y="2679"/>
                  </a:cxn>
                  <a:cxn ang="0">
                    <a:pos x="5294" y="2744"/>
                  </a:cxn>
                  <a:cxn ang="0">
                    <a:pos x="5307" y="2809"/>
                  </a:cxn>
                  <a:cxn ang="0">
                    <a:pos x="5320" y="2875"/>
                  </a:cxn>
                  <a:cxn ang="0">
                    <a:pos x="5332" y="2939"/>
                  </a:cxn>
                  <a:cxn ang="0">
                    <a:pos x="5342" y="3005"/>
                  </a:cxn>
                  <a:cxn ang="0">
                    <a:pos x="5353" y="3071"/>
                  </a:cxn>
                  <a:cxn ang="0">
                    <a:pos x="234" y="475"/>
                  </a:cxn>
                  <a:cxn ang="0">
                    <a:pos x="0" y="357"/>
                  </a:cxn>
                  <a:cxn ang="0">
                    <a:pos x="26" y="310"/>
                  </a:cxn>
                  <a:cxn ang="0">
                    <a:pos x="52" y="263"/>
                  </a:cxn>
                  <a:cxn ang="0">
                    <a:pos x="77" y="217"/>
                  </a:cxn>
                  <a:cxn ang="0">
                    <a:pos x="104" y="173"/>
                  </a:cxn>
                  <a:cxn ang="0">
                    <a:pos x="132" y="128"/>
                  </a:cxn>
                  <a:cxn ang="0">
                    <a:pos x="160" y="84"/>
                  </a:cxn>
                  <a:cxn ang="0">
                    <a:pos x="190" y="42"/>
                  </a:cxn>
                  <a:cxn ang="0">
                    <a:pos x="220" y="0"/>
                  </a:cxn>
                  <a:cxn ang="0">
                    <a:pos x="470" y="127"/>
                  </a:cxn>
                  <a:cxn ang="0">
                    <a:pos x="437" y="167"/>
                  </a:cxn>
                  <a:cxn ang="0">
                    <a:pos x="406" y="208"/>
                  </a:cxn>
                  <a:cxn ang="0">
                    <a:pos x="376" y="251"/>
                  </a:cxn>
                  <a:cxn ang="0">
                    <a:pos x="347" y="295"/>
                  </a:cxn>
                  <a:cxn ang="0">
                    <a:pos x="317" y="338"/>
                  </a:cxn>
                  <a:cxn ang="0">
                    <a:pos x="289" y="383"/>
                  </a:cxn>
                  <a:cxn ang="0">
                    <a:pos x="261" y="428"/>
                  </a:cxn>
                  <a:cxn ang="0">
                    <a:pos x="234" y="475"/>
                  </a:cxn>
                </a:cxnLst>
                <a:rect l="0" t="0" r="r" b="b"/>
                <a:pathLst>
                  <a:path w="5353" h="3071">
                    <a:moveTo>
                      <a:pt x="5353" y="3071"/>
                    </a:moveTo>
                    <a:lnTo>
                      <a:pt x="5105" y="2946"/>
                    </a:lnTo>
                    <a:lnTo>
                      <a:pt x="5092" y="2878"/>
                    </a:lnTo>
                    <a:lnTo>
                      <a:pt x="5079" y="2811"/>
                    </a:lnTo>
                    <a:lnTo>
                      <a:pt x="5066" y="2745"/>
                    </a:lnTo>
                    <a:lnTo>
                      <a:pt x="5051" y="2678"/>
                    </a:lnTo>
                    <a:lnTo>
                      <a:pt x="5036" y="2613"/>
                    </a:lnTo>
                    <a:lnTo>
                      <a:pt x="5020" y="2548"/>
                    </a:lnTo>
                    <a:lnTo>
                      <a:pt x="5004" y="2482"/>
                    </a:lnTo>
                    <a:lnTo>
                      <a:pt x="4986" y="2417"/>
                    </a:lnTo>
                    <a:lnTo>
                      <a:pt x="5251" y="2551"/>
                    </a:lnTo>
                    <a:lnTo>
                      <a:pt x="5266" y="2616"/>
                    </a:lnTo>
                    <a:lnTo>
                      <a:pt x="5280" y="2679"/>
                    </a:lnTo>
                    <a:lnTo>
                      <a:pt x="5294" y="2744"/>
                    </a:lnTo>
                    <a:lnTo>
                      <a:pt x="5307" y="2809"/>
                    </a:lnTo>
                    <a:lnTo>
                      <a:pt x="5320" y="2875"/>
                    </a:lnTo>
                    <a:lnTo>
                      <a:pt x="5332" y="2939"/>
                    </a:lnTo>
                    <a:lnTo>
                      <a:pt x="5342" y="3005"/>
                    </a:lnTo>
                    <a:lnTo>
                      <a:pt x="5353" y="3071"/>
                    </a:lnTo>
                    <a:close/>
                    <a:moveTo>
                      <a:pt x="234" y="475"/>
                    </a:moveTo>
                    <a:lnTo>
                      <a:pt x="0" y="357"/>
                    </a:lnTo>
                    <a:lnTo>
                      <a:pt x="26" y="310"/>
                    </a:lnTo>
                    <a:lnTo>
                      <a:pt x="52" y="263"/>
                    </a:lnTo>
                    <a:lnTo>
                      <a:pt x="77" y="217"/>
                    </a:lnTo>
                    <a:lnTo>
                      <a:pt x="104" y="173"/>
                    </a:lnTo>
                    <a:lnTo>
                      <a:pt x="132" y="128"/>
                    </a:lnTo>
                    <a:lnTo>
                      <a:pt x="160" y="84"/>
                    </a:lnTo>
                    <a:lnTo>
                      <a:pt x="190" y="42"/>
                    </a:lnTo>
                    <a:lnTo>
                      <a:pt x="220" y="0"/>
                    </a:lnTo>
                    <a:lnTo>
                      <a:pt x="470" y="127"/>
                    </a:lnTo>
                    <a:lnTo>
                      <a:pt x="437" y="167"/>
                    </a:lnTo>
                    <a:lnTo>
                      <a:pt x="406" y="208"/>
                    </a:lnTo>
                    <a:lnTo>
                      <a:pt x="376" y="251"/>
                    </a:lnTo>
                    <a:lnTo>
                      <a:pt x="347" y="295"/>
                    </a:lnTo>
                    <a:lnTo>
                      <a:pt x="317" y="338"/>
                    </a:lnTo>
                    <a:lnTo>
                      <a:pt x="289" y="383"/>
                    </a:lnTo>
                    <a:lnTo>
                      <a:pt x="261" y="428"/>
                    </a:lnTo>
                    <a:lnTo>
                      <a:pt x="234" y="475"/>
                    </a:lnTo>
                    <a:close/>
                  </a:path>
                </a:pathLst>
              </a:custGeom>
              <a:solidFill>
                <a:srgbClr val="FFFA8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2" name="Freeform 712"/>
              <p:cNvSpPr>
                <a:spLocks noEditPoints="1"/>
              </p:cNvSpPr>
              <p:nvPr/>
            </p:nvSpPr>
            <p:spPr bwMode="auto">
              <a:xfrm>
                <a:off x="3952" y="1627"/>
                <a:ext cx="578" cy="332"/>
              </a:xfrm>
              <a:custGeom>
                <a:avLst/>
                <a:gdLst/>
                <a:ahLst/>
                <a:cxnLst>
                  <a:cxn ang="0">
                    <a:pos x="5205" y="2981"/>
                  </a:cxn>
                  <a:cxn ang="0">
                    <a:pos x="4950" y="2852"/>
                  </a:cxn>
                  <a:cxn ang="0">
                    <a:pos x="4934" y="2783"/>
                  </a:cxn>
                  <a:cxn ang="0">
                    <a:pos x="4917" y="2714"/>
                  </a:cxn>
                  <a:cxn ang="0">
                    <a:pos x="4900" y="2645"/>
                  </a:cxn>
                  <a:cxn ang="0">
                    <a:pos x="4880" y="2577"/>
                  </a:cxn>
                  <a:cxn ang="0">
                    <a:pos x="4861" y="2509"/>
                  </a:cxn>
                  <a:cxn ang="0">
                    <a:pos x="4842" y="2441"/>
                  </a:cxn>
                  <a:cxn ang="0">
                    <a:pos x="4820" y="2374"/>
                  </a:cxn>
                  <a:cxn ang="0">
                    <a:pos x="4799" y="2308"/>
                  </a:cxn>
                  <a:cxn ang="0">
                    <a:pos x="5074" y="2448"/>
                  </a:cxn>
                  <a:cxn ang="0">
                    <a:pos x="5094" y="2513"/>
                  </a:cxn>
                  <a:cxn ang="0">
                    <a:pos x="5111" y="2579"/>
                  </a:cxn>
                  <a:cxn ang="0">
                    <a:pos x="5129" y="2646"/>
                  </a:cxn>
                  <a:cxn ang="0">
                    <a:pos x="5146" y="2712"/>
                  </a:cxn>
                  <a:cxn ang="0">
                    <a:pos x="5162" y="2778"/>
                  </a:cxn>
                  <a:cxn ang="0">
                    <a:pos x="5177" y="2846"/>
                  </a:cxn>
                  <a:cxn ang="0">
                    <a:pos x="5192" y="2913"/>
                  </a:cxn>
                  <a:cxn ang="0">
                    <a:pos x="5205" y="2981"/>
                  </a:cxn>
                  <a:cxn ang="0">
                    <a:pos x="242" y="464"/>
                  </a:cxn>
                  <a:cxn ang="0">
                    <a:pos x="0" y="342"/>
                  </a:cxn>
                  <a:cxn ang="0">
                    <a:pos x="29" y="297"/>
                  </a:cxn>
                  <a:cxn ang="0">
                    <a:pos x="59" y="251"/>
                  </a:cxn>
                  <a:cxn ang="0">
                    <a:pos x="89" y="207"/>
                  </a:cxn>
                  <a:cxn ang="0">
                    <a:pos x="119" y="164"/>
                  </a:cxn>
                  <a:cxn ang="0">
                    <a:pos x="150" y="122"/>
                  </a:cxn>
                  <a:cxn ang="0">
                    <a:pos x="181" y="81"/>
                  </a:cxn>
                  <a:cxn ang="0">
                    <a:pos x="215" y="40"/>
                  </a:cxn>
                  <a:cxn ang="0">
                    <a:pos x="247" y="0"/>
                  </a:cxn>
                  <a:cxn ang="0">
                    <a:pos x="509" y="133"/>
                  </a:cxn>
                  <a:cxn ang="0">
                    <a:pos x="473" y="170"/>
                  </a:cxn>
                  <a:cxn ang="0">
                    <a:pos x="438" y="209"/>
                  </a:cxn>
                  <a:cxn ang="0">
                    <a:pos x="403" y="249"/>
                  </a:cxn>
                  <a:cxn ang="0">
                    <a:pos x="370" y="290"/>
                  </a:cxn>
                  <a:cxn ang="0">
                    <a:pos x="337" y="332"/>
                  </a:cxn>
                  <a:cxn ang="0">
                    <a:pos x="304" y="375"/>
                  </a:cxn>
                  <a:cxn ang="0">
                    <a:pos x="272" y="419"/>
                  </a:cxn>
                  <a:cxn ang="0">
                    <a:pos x="242" y="464"/>
                  </a:cxn>
                </a:cxnLst>
                <a:rect l="0" t="0" r="r" b="b"/>
                <a:pathLst>
                  <a:path w="5205" h="2981">
                    <a:moveTo>
                      <a:pt x="5205" y="2981"/>
                    </a:moveTo>
                    <a:lnTo>
                      <a:pt x="4950" y="2852"/>
                    </a:lnTo>
                    <a:lnTo>
                      <a:pt x="4934" y="2783"/>
                    </a:lnTo>
                    <a:lnTo>
                      <a:pt x="4917" y="2714"/>
                    </a:lnTo>
                    <a:lnTo>
                      <a:pt x="4900" y="2645"/>
                    </a:lnTo>
                    <a:lnTo>
                      <a:pt x="4880" y="2577"/>
                    </a:lnTo>
                    <a:lnTo>
                      <a:pt x="4861" y="2509"/>
                    </a:lnTo>
                    <a:lnTo>
                      <a:pt x="4842" y="2441"/>
                    </a:lnTo>
                    <a:lnTo>
                      <a:pt x="4820" y="2374"/>
                    </a:lnTo>
                    <a:lnTo>
                      <a:pt x="4799" y="2308"/>
                    </a:lnTo>
                    <a:lnTo>
                      <a:pt x="5074" y="2448"/>
                    </a:lnTo>
                    <a:lnTo>
                      <a:pt x="5094" y="2513"/>
                    </a:lnTo>
                    <a:lnTo>
                      <a:pt x="5111" y="2579"/>
                    </a:lnTo>
                    <a:lnTo>
                      <a:pt x="5129" y="2646"/>
                    </a:lnTo>
                    <a:lnTo>
                      <a:pt x="5146" y="2712"/>
                    </a:lnTo>
                    <a:lnTo>
                      <a:pt x="5162" y="2778"/>
                    </a:lnTo>
                    <a:lnTo>
                      <a:pt x="5177" y="2846"/>
                    </a:lnTo>
                    <a:lnTo>
                      <a:pt x="5192" y="2913"/>
                    </a:lnTo>
                    <a:lnTo>
                      <a:pt x="5205" y="2981"/>
                    </a:lnTo>
                    <a:close/>
                    <a:moveTo>
                      <a:pt x="242" y="464"/>
                    </a:moveTo>
                    <a:lnTo>
                      <a:pt x="0" y="342"/>
                    </a:lnTo>
                    <a:lnTo>
                      <a:pt x="29" y="297"/>
                    </a:lnTo>
                    <a:lnTo>
                      <a:pt x="59" y="251"/>
                    </a:lnTo>
                    <a:lnTo>
                      <a:pt x="89" y="207"/>
                    </a:lnTo>
                    <a:lnTo>
                      <a:pt x="119" y="164"/>
                    </a:lnTo>
                    <a:lnTo>
                      <a:pt x="150" y="122"/>
                    </a:lnTo>
                    <a:lnTo>
                      <a:pt x="181" y="81"/>
                    </a:lnTo>
                    <a:lnTo>
                      <a:pt x="215" y="40"/>
                    </a:lnTo>
                    <a:lnTo>
                      <a:pt x="247" y="0"/>
                    </a:lnTo>
                    <a:lnTo>
                      <a:pt x="509" y="133"/>
                    </a:lnTo>
                    <a:lnTo>
                      <a:pt x="473" y="170"/>
                    </a:lnTo>
                    <a:lnTo>
                      <a:pt x="438" y="209"/>
                    </a:lnTo>
                    <a:lnTo>
                      <a:pt x="403" y="249"/>
                    </a:lnTo>
                    <a:lnTo>
                      <a:pt x="370" y="290"/>
                    </a:lnTo>
                    <a:lnTo>
                      <a:pt x="337" y="332"/>
                    </a:lnTo>
                    <a:lnTo>
                      <a:pt x="304" y="375"/>
                    </a:lnTo>
                    <a:lnTo>
                      <a:pt x="272" y="419"/>
                    </a:lnTo>
                    <a:lnTo>
                      <a:pt x="242" y="464"/>
                    </a:lnTo>
                    <a:close/>
                  </a:path>
                </a:pathLst>
              </a:custGeom>
              <a:solidFill>
                <a:srgbClr val="FFFA9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3" name="Freeform 713"/>
              <p:cNvSpPr>
                <a:spLocks noEditPoints="1"/>
              </p:cNvSpPr>
              <p:nvPr/>
            </p:nvSpPr>
            <p:spPr bwMode="auto">
              <a:xfrm>
                <a:off x="3965" y="1610"/>
                <a:ext cx="559" cy="319"/>
              </a:xfrm>
              <a:custGeom>
                <a:avLst/>
                <a:gdLst/>
                <a:ahLst/>
                <a:cxnLst>
                  <a:cxn ang="0">
                    <a:pos x="5031" y="2877"/>
                  </a:cxn>
                  <a:cxn ang="0">
                    <a:pos x="4766" y="2743"/>
                  </a:cxn>
                  <a:cxn ang="0">
                    <a:pos x="4745" y="2671"/>
                  </a:cxn>
                  <a:cxn ang="0">
                    <a:pos x="4724" y="2600"/>
                  </a:cxn>
                  <a:cxn ang="0">
                    <a:pos x="4702" y="2528"/>
                  </a:cxn>
                  <a:cxn ang="0">
                    <a:pos x="4678" y="2457"/>
                  </a:cxn>
                  <a:cxn ang="0">
                    <a:pos x="4655" y="2387"/>
                  </a:cxn>
                  <a:cxn ang="0">
                    <a:pos x="4629" y="2317"/>
                  </a:cxn>
                  <a:cxn ang="0">
                    <a:pos x="4603" y="2248"/>
                  </a:cxn>
                  <a:cxn ang="0">
                    <a:pos x="4577" y="2180"/>
                  </a:cxn>
                  <a:cxn ang="0">
                    <a:pos x="4868" y="2328"/>
                  </a:cxn>
                  <a:cxn ang="0">
                    <a:pos x="4892" y="2395"/>
                  </a:cxn>
                  <a:cxn ang="0">
                    <a:pos x="4913" y="2463"/>
                  </a:cxn>
                  <a:cxn ang="0">
                    <a:pos x="4935" y="2531"/>
                  </a:cxn>
                  <a:cxn ang="0">
                    <a:pos x="4955" y="2599"/>
                  </a:cxn>
                  <a:cxn ang="0">
                    <a:pos x="4975" y="2668"/>
                  </a:cxn>
                  <a:cxn ang="0">
                    <a:pos x="4994" y="2738"/>
                  </a:cxn>
                  <a:cxn ang="0">
                    <a:pos x="5012" y="2807"/>
                  </a:cxn>
                  <a:cxn ang="0">
                    <a:pos x="5031" y="2877"/>
                  </a:cxn>
                  <a:cxn ang="0">
                    <a:pos x="250" y="453"/>
                  </a:cxn>
                  <a:cxn ang="0">
                    <a:pos x="0" y="326"/>
                  </a:cxn>
                  <a:cxn ang="0">
                    <a:pos x="32" y="282"/>
                  </a:cxn>
                  <a:cxn ang="0">
                    <a:pos x="65" y="239"/>
                  </a:cxn>
                  <a:cxn ang="0">
                    <a:pos x="99" y="197"/>
                  </a:cxn>
                  <a:cxn ang="0">
                    <a:pos x="133" y="156"/>
                  </a:cxn>
                  <a:cxn ang="0">
                    <a:pos x="169" y="115"/>
                  </a:cxn>
                  <a:cxn ang="0">
                    <a:pos x="205" y="76"/>
                  </a:cxn>
                  <a:cxn ang="0">
                    <a:pos x="241" y="37"/>
                  </a:cxn>
                  <a:cxn ang="0">
                    <a:pos x="278" y="0"/>
                  </a:cxn>
                  <a:cxn ang="0">
                    <a:pos x="556" y="141"/>
                  </a:cxn>
                  <a:cxn ang="0">
                    <a:pos x="515" y="176"/>
                  </a:cxn>
                  <a:cxn ang="0">
                    <a:pos x="475" y="212"/>
                  </a:cxn>
                  <a:cxn ang="0">
                    <a:pos x="435" y="250"/>
                  </a:cxn>
                  <a:cxn ang="0">
                    <a:pos x="396" y="287"/>
                  </a:cxn>
                  <a:cxn ang="0">
                    <a:pos x="359" y="327"/>
                  </a:cxn>
                  <a:cxn ang="0">
                    <a:pos x="322" y="368"/>
                  </a:cxn>
                  <a:cxn ang="0">
                    <a:pos x="285" y="410"/>
                  </a:cxn>
                  <a:cxn ang="0">
                    <a:pos x="250" y="453"/>
                  </a:cxn>
                </a:cxnLst>
                <a:rect l="0" t="0" r="r" b="b"/>
                <a:pathLst>
                  <a:path w="5031" h="2877">
                    <a:moveTo>
                      <a:pt x="5031" y="2877"/>
                    </a:moveTo>
                    <a:lnTo>
                      <a:pt x="4766" y="2743"/>
                    </a:lnTo>
                    <a:lnTo>
                      <a:pt x="4745" y="2671"/>
                    </a:lnTo>
                    <a:lnTo>
                      <a:pt x="4724" y="2600"/>
                    </a:lnTo>
                    <a:lnTo>
                      <a:pt x="4702" y="2528"/>
                    </a:lnTo>
                    <a:lnTo>
                      <a:pt x="4678" y="2457"/>
                    </a:lnTo>
                    <a:lnTo>
                      <a:pt x="4655" y="2387"/>
                    </a:lnTo>
                    <a:lnTo>
                      <a:pt x="4629" y="2317"/>
                    </a:lnTo>
                    <a:lnTo>
                      <a:pt x="4603" y="2248"/>
                    </a:lnTo>
                    <a:lnTo>
                      <a:pt x="4577" y="2180"/>
                    </a:lnTo>
                    <a:lnTo>
                      <a:pt x="4868" y="2328"/>
                    </a:lnTo>
                    <a:lnTo>
                      <a:pt x="4892" y="2395"/>
                    </a:lnTo>
                    <a:lnTo>
                      <a:pt x="4913" y="2463"/>
                    </a:lnTo>
                    <a:lnTo>
                      <a:pt x="4935" y="2531"/>
                    </a:lnTo>
                    <a:lnTo>
                      <a:pt x="4955" y="2599"/>
                    </a:lnTo>
                    <a:lnTo>
                      <a:pt x="4975" y="2668"/>
                    </a:lnTo>
                    <a:lnTo>
                      <a:pt x="4994" y="2738"/>
                    </a:lnTo>
                    <a:lnTo>
                      <a:pt x="5012" y="2807"/>
                    </a:lnTo>
                    <a:lnTo>
                      <a:pt x="5031" y="2877"/>
                    </a:lnTo>
                    <a:close/>
                    <a:moveTo>
                      <a:pt x="250" y="453"/>
                    </a:moveTo>
                    <a:lnTo>
                      <a:pt x="0" y="326"/>
                    </a:lnTo>
                    <a:lnTo>
                      <a:pt x="32" y="282"/>
                    </a:lnTo>
                    <a:lnTo>
                      <a:pt x="65" y="239"/>
                    </a:lnTo>
                    <a:lnTo>
                      <a:pt x="99" y="197"/>
                    </a:lnTo>
                    <a:lnTo>
                      <a:pt x="133" y="156"/>
                    </a:lnTo>
                    <a:lnTo>
                      <a:pt x="169" y="115"/>
                    </a:lnTo>
                    <a:lnTo>
                      <a:pt x="205" y="76"/>
                    </a:lnTo>
                    <a:lnTo>
                      <a:pt x="241" y="37"/>
                    </a:lnTo>
                    <a:lnTo>
                      <a:pt x="278" y="0"/>
                    </a:lnTo>
                    <a:lnTo>
                      <a:pt x="556" y="141"/>
                    </a:lnTo>
                    <a:lnTo>
                      <a:pt x="515" y="176"/>
                    </a:lnTo>
                    <a:lnTo>
                      <a:pt x="475" y="212"/>
                    </a:lnTo>
                    <a:lnTo>
                      <a:pt x="435" y="250"/>
                    </a:lnTo>
                    <a:lnTo>
                      <a:pt x="396" y="287"/>
                    </a:lnTo>
                    <a:lnTo>
                      <a:pt x="359" y="327"/>
                    </a:lnTo>
                    <a:lnTo>
                      <a:pt x="322" y="368"/>
                    </a:lnTo>
                    <a:lnTo>
                      <a:pt x="285" y="410"/>
                    </a:lnTo>
                    <a:lnTo>
                      <a:pt x="250" y="453"/>
                    </a:lnTo>
                    <a:close/>
                  </a:path>
                </a:pathLst>
              </a:custGeom>
              <a:solidFill>
                <a:srgbClr val="FFFA9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4" name="Freeform 714"/>
              <p:cNvSpPr>
                <a:spLocks noEditPoints="1"/>
              </p:cNvSpPr>
              <p:nvPr/>
            </p:nvSpPr>
            <p:spPr bwMode="auto">
              <a:xfrm>
                <a:off x="3979" y="1593"/>
                <a:ext cx="536" cy="306"/>
              </a:xfrm>
              <a:custGeom>
                <a:avLst/>
                <a:gdLst/>
                <a:ahLst/>
                <a:cxnLst>
                  <a:cxn ang="0">
                    <a:pos x="4827" y="2757"/>
                  </a:cxn>
                  <a:cxn ang="0">
                    <a:pos x="4552" y="2617"/>
                  </a:cxn>
                  <a:cxn ang="0">
                    <a:pos x="4526" y="2541"/>
                  </a:cxn>
                  <a:cxn ang="0">
                    <a:pos x="4499" y="2466"/>
                  </a:cxn>
                  <a:cxn ang="0">
                    <a:pos x="4471" y="2392"/>
                  </a:cxn>
                  <a:cxn ang="0">
                    <a:pos x="4442" y="2317"/>
                  </a:cxn>
                  <a:cxn ang="0">
                    <a:pos x="4411" y="2245"/>
                  </a:cxn>
                  <a:cxn ang="0">
                    <a:pos x="4381" y="2173"/>
                  </a:cxn>
                  <a:cxn ang="0">
                    <a:pos x="4349" y="2101"/>
                  </a:cxn>
                  <a:cxn ang="0">
                    <a:pos x="4317" y="2030"/>
                  </a:cxn>
                  <a:cxn ang="0">
                    <a:pos x="4629" y="2189"/>
                  </a:cxn>
                  <a:cxn ang="0">
                    <a:pos x="4657" y="2258"/>
                  </a:cxn>
                  <a:cxn ang="0">
                    <a:pos x="4684" y="2328"/>
                  </a:cxn>
                  <a:cxn ang="0">
                    <a:pos x="4710" y="2398"/>
                  </a:cxn>
                  <a:cxn ang="0">
                    <a:pos x="4735" y="2468"/>
                  </a:cxn>
                  <a:cxn ang="0">
                    <a:pos x="4760" y="2540"/>
                  </a:cxn>
                  <a:cxn ang="0">
                    <a:pos x="4783" y="2612"/>
                  </a:cxn>
                  <a:cxn ang="0">
                    <a:pos x="4806" y="2684"/>
                  </a:cxn>
                  <a:cxn ang="0">
                    <a:pos x="4827" y="2757"/>
                  </a:cxn>
                  <a:cxn ang="0">
                    <a:pos x="262" y="442"/>
                  </a:cxn>
                  <a:cxn ang="0">
                    <a:pos x="0" y="309"/>
                  </a:cxn>
                  <a:cxn ang="0">
                    <a:pos x="37" y="267"/>
                  </a:cxn>
                  <a:cxn ang="0">
                    <a:pos x="75" y="225"/>
                  </a:cxn>
                  <a:cxn ang="0">
                    <a:pos x="113" y="185"/>
                  </a:cxn>
                  <a:cxn ang="0">
                    <a:pos x="152" y="146"/>
                  </a:cxn>
                  <a:cxn ang="0">
                    <a:pos x="192" y="108"/>
                  </a:cxn>
                  <a:cxn ang="0">
                    <a:pos x="232" y="71"/>
                  </a:cxn>
                  <a:cxn ang="0">
                    <a:pos x="273" y="35"/>
                  </a:cxn>
                  <a:cxn ang="0">
                    <a:pos x="315" y="0"/>
                  </a:cxn>
                  <a:cxn ang="0">
                    <a:pos x="613" y="152"/>
                  </a:cxn>
                  <a:cxn ang="0">
                    <a:pos x="567" y="183"/>
                  </a:cxn>
                  <a:cxn ang="0">
                    <a:pos x="521" y="216"/>
                  </a:cxn>
                  <a:cxn ang="0">
                    <a:pos x="475" y="251"/>
                  </a:cxn>
                  <a:cxn ang="0">
                    <a:pos x="431" y="285"/>
                  </a:cxn>
                  <a:cxn ang="0">
                    <a:pos x="388" y="323"/>
                  </a:cxn>
                  <a:cxn ang="0">
                    <a:pos x="345" y="361"/>
                  </a:cxn>
                  <a:cxn ang="0">
                    <a:pos x="303" y="401"/>
                  </a:cxn>
                  <a:cxn ang="0">
                    <a:pos x="262" y="442"/>
                  </a:cxn>
                </a:cxnLst>
                <a:rect l="0" t="0" r="r" b="b"/>
                <a:pathLst>
                  <a:path w="4827" h="2757">
                    <a:moveTo>
                      <a:pt x="4827" y="2757"/>
                    </a:moveTo>
                    <a:lnTo>
                      <a:pt x="4552" y="2617"/>
                    </a:lnTo>
                    <a:lnTo>
                      <a:pt x="4526" y="2541"/>
                    </a:lnTo>
                    <a:lnTo>
                      <a:pt x="4499" y="2466"/>
                    </a:lnTo>
                    <a:lnTo>
                      <a:pt x="4471" y="2392"/>
                    </a:lnTo>
                    <a:lnTo>
                      <a:pt x="4442" y="2317"/>
                    </a:lnTo>
                    <a:lnTo>
                      <a:pt x="4411" y="2245"/>
                    </a:lnTo>
                    <a:lnTo>
                      <a:pt x="4381" y="2173"/>
                    </a:lnTo>
                    <a:lnTo>
                      <a:pt x="4349" y="2101"/>
                    </a:lnTo>
                    <a:lnTo>
                      <a:pt x="4317" y="2030"/>
                    </a:lnTo>
                    <a:lnTo>
                      <a:pt x="4629" y="2189"/>
                    </a:lnTo>
                    <a:lnTo>
                      <a:pt x="4657" y="2258"/>
                    </a:lnTo>
                    <a:lnTo>
                      <a:pt x="4684" y="2328"/>
                    </a:lnTo>
                    <a:lnTo>
                      <a:pt x="4710" y="2398"/>
                    </a:lnTo>
                    <a:lnTo>
                      <a:pt x="4735" y="2468"/>
                    </a:lnTo>
                    <a:lnTo>
                      <a:pt x="4760" y="2540"/>
                    </a:lnTo>
                    <a:lnTo>
                      <a:pt x="4783" y="2612"/>
                    </a:lnTo>
                    <a:lnTo>
                      <a:pt x="4806" y="2684"/>
                    </a:lnTo>
                    <a:lnTo>
                      <a:pt x="4827" y="2757"/>
                    </a:lnTo>
                    <a:close/>
                    <a:moveTo>
                      <a:pt x="262" y="442"/>
                    </a:moveTo>
                    <a:lnTo>
                      <a:pt x="0" y="309"/>
                    </a:lnTo>
                    <a:lnTo>
                      <a:pt x="37" y="267"/>
                    </a:lnTo>
                    <a:lnTo>
                      <a:pt x="75" y="225"/>
                    </a:lnTo>
                    <a:lnTo>
                      <a:pt x="113" y="185"/>
                    </a:lnTo>
                    <a:lnTo>
                      <a:pt x="152" y="146"/>
                    </a:lnTo>
                    <a:lnTo>
                      <a:pt x="192" y="108"/>
                    </a:lnTo>
                    <a:lnTo>
                      <a:pt x="232" y="71"/>
                    </a:lnTo>
                    <a:lnTo>
                      <a:pt x="273" y="35"/>
                    </a:lnTo>
                    <a:lnTo>
                      <a:pt x="315" y="0"/>
                    </a:lnTo>
                    <a:lnTo>
                      <a:pt x="613" y="152"/>
                    </a:lnTo>
                    <a:lnTo>
                      <a:pt x="567" y="183"/>
                    </a:lnTo>
                    <a:lnTo>
                      <a:pt x="521" y="216"/>
                    </a:lnTo>
                    <a:lnTo>
                      <a:pt x="475" y="251"/>
                    </a:lnTo>
                    <a:lnTo>
                      <a:pt x="431" y="285"/>
                    </a:lnTo>
                    <a:lnTo>
                      <a:pt x="388" y="323"/>
                    </a:lnTo>
                    <a:lnTo>
                      <a:pt x="345" y="361"/>
                    </a:lnTo>
                    <a:lnTo>
                      <a:pt x="303" y="401"/>
                    </a:lnTo>
                    <a:lnTo>
                      <a:pt x="262" y="442"/>
                    </a:lnTo>
                    <a:close/>
                  </a:path>
                </a:pathLst>
              </a:custGeom>
              <a:solidFill>
                <a:srgbClr val="FFFA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5" name="Freeform 715"/>
              <p:cNvSpPr>
                <a:spLocks noEditPoints="1"/>
              </p:cNvSpPr>
              <p:nvPr/>
            </p:nvSpPr>
            <p:spPr bwMode="auto">
              <a:xfrm>
                <a:off x="3996" y="1578"/>
                <a:ext cx="510" cy="290"/>
              </a:xfrm>
              <a:custGeom>
                <a:avLst/>
                <a:gdLst/>
                <a:ahLst/>
                <a:cxnLst>
                  <a:cxn ang="0">
                    <a:pos x="4590" y="2615"/>
                  </a:cxn>
                  <a:cxn ang="0">
                    <a:pos x="4299" y="2467"/>
                  </a:cxn>
                  <a:cxn ang="0">
                    <a:pos x="4266" y="2386"/>
                  </a:cxn>
                  <a:cxn ang="0">
                    <a:pos x="4232" y="2308"/>
                  </a:cxn>
                  <a:cxn ang="0">
                    <a:pos x="4197" y="2229"/>
                  </a:cxn>
                  <a:cxn ang="0">
                    <a:pos x="4161" y="2151"/>
                  </a:cxn>
                  <a:cxn ang="0">
                    <a:pos x="4124" y="2075"/>
                  </a:cxn>
                  <a:cxn ang="0">
                    <a:pos x="4086" y="1999"/>
                  </a:cxn>
                  <a:cxn ang="0">
                    <a:pos x="4047" y="1925"/>
                  </a:cxn>
                  <a:cxn ang="0">
                    <a:pos x="4007" y="1851"/>
                  </a:cxn>
                  <a:cxn ang="0">
                    <a:pos x="4349" y="2025"/>
                  </a:cxn>
                  <a:cxn ang="0">
                    <a:pos x="4382" y="2096"/>
                  </a:cxn>
                  <a:cxn ang="0">
                    <a:pos x="4414" y="2168"/>
                  </a:cxn>
                  <a:cxn ang="0">
                    <a:pos x="4446" y="2241"/>
                  </a:cxn>
                  <a:cxn ang="0">
                    <a:pos x="4477" y="2314"/>
                  </a:cxn>
                  <a:cxn ang="0">
                    <a:pos x="4506" y="2389"/>
                  </a:cxn>
                  <a:cxn ang="0">
                    <a:pos x="4535" y="2463"/>
                  </a:cxn>
                  <a:cxn ang="0">
                    <a:pos x="4563" y="2538"/>
                  </a:cxn>
                  <a:cxn ang="0">
                    <a:pos x="4590" y="2615"/>
                  </a:cxn>
                  <a:cxn ang="0">
                    <a:pos x="278" y="428"/>
                  </a:cxn>
                  <a:cxn ang="0">
                    <a:pos x="0" y="287"/>
                  </a:cxn>
                  <a:cxn ang="0">
                    <a:pos x="42" y="246"/>
                  </a:cxn>
                  <a:cxn ang="0">
                    <a:pos x="85" y="208"/>
                  </a:cxn>
                  <a:cxn ang="0">
                    <a:pos x="128" y="170"/>
                  </a:cxn>
                  <a:cxn ang="0">
                    <a:pos x="173" y="133"/>
                  </a:cxn>
                  <a:cxn ang="0">
                    <a:pos x="218" y="99"/>
                  </a:cxn>
                  <a:cxn ang="0">
                    <a:pos x="264" y="64"/>
                  </a:cxn>
                  <a:cxn ang="0">
                    <a:pos x="310" y="32"/>
                  </a:cxn>
                  <a:cxn ang="0">
                    <a:pos x="358" y="0"/>
                  </a:cxn>
                  <a:cxn ang="0">
                    <a:pos x="685" y="167"/>
                  </a:cxn>
                  <a:cxn ang="0">
                    <a:pos x="631" y="193"/>
                  </a:cxn>
                  <a:cxn ang="0">
                    <a:pos x="577" y="222"/>
                  </a:cxn>
                  <a:cxn ang="0">
                    <a:pos x="526" y="252"/>
                  </a:cxn>
                  <a:cxn ang="0">
                    <a:pos x="474" y="283"/>
                  </a:cxn>
                  <a:cxn ang="0">
                    <a:pos x="423" y="316"/>
                  </a:cxn>
                  <a:cxn ang="0">
                    <a:pos x="374" y="352"/>
                  </a:cxn>
                  <a:cxn ang="0">
                    <a:pos x="325" y="389"/>
                  </a:cxn>
                  <a:cxn ang="0">
                    <a:pos x="278" y="428"/>
                  </a:cxn>
                </a:cxnLst>
                <a:rect l="0" t="0" r="r" b="b"/>
                <a:pathLst>
                  <a:path w="4590" h="2615">
                    <a:moveTo>
                      <a:pt x="4590" y="2615"/>
                    </a:moveTo>
                    <a:lnTo>
                      <a:pt x="4299" y="2467"/>
                    </a:lnTo>
                    <a:lnTo>
                      <a:pt x="4266" y="2386"/>
                    </a:lnTo>
                    <a:lnTo>
                      <a:pt x="4232" y="2308"/>
                    </a:lnTo>
                    <a:lnTo>
                      <a:pt x="4197" y="2229"/>
                    </a:lnTo>
                    <a:lnTo>
                      <a:pt x="4161" y="2151"/>
                    </a:lnTo>
                    <a:lnTo>
                      <a:pt x="4124" y="2075"/>
                    </a:lnTo>
                    <a:lnTo>
                      <a:pt x="4086" y="1999"/>
                    </a:lnTo>
                    <a:lnTo>
                      <a:pt x="4047" y="1925"/>
                    </a:lnTo>
                    <a:lnTo>
                      <a:pt x="4007" y="1851"/>
                    </a:lnTo>
                    <a:lnTo>
                      <a:pt x="4349" y="2025"/>
                    </a:lnTo>
                    <a:lnTo>
                      <a:pt x="4382" y="2096"/>
                    </a:lnTo>
                    <a:lnTo>
                      <a:pt x="4414" y="2168"/>
                    </a:lnTo>
                    <a:lnTo>
                      <a:pt x="4446" y="2241"/>
                    </a:lnTo>
                    <a:lnTo>
                      <a:pt x="4477" y="2314"/>
                    </a:lnTo>
                    <a:lnTo>
                      <a:pt x="4506" y="2389"/>
                    </a:lnTo>
                    <a:lnTo>
                      <a:pt x="4535" y="2463"/>
                    </a:lnTo>
                    <a:lnTo>
                      <a:pt x="4563" y="2538"/>
                    </a:lnTo>
                    <a:lnTo>
                      <a:pt x="4590" y="2615"/>
                    </a:lnTo>
                    <a:close/>
                    <a:moveTo>
                      <a:pt x="278" y="428"/>
                    </a:moveTo>
                    <a:lnTo>
                      <a:pt x="0" y="287"/>
                    </a:lnTo>
                    <a:lnTo>
                      <a:pt x="42" y="246"/>
                    </a:lnTo>
                    <a:lnTo>
                      <a:pt x="85" y="208"/>
                    </a:lnTo>
                    <a:lnTo>
                      <a:pt x="128" y="170"/>
                    </a:lnTo>
                    <a:lnTo>
                      <a:pt x="173" y="133"/>
                    </a:lnTo>
                    <a:lnTo>
                      <a:pt x="218" y="99"/>
                    </a:lnTo>
                    <a:lnTo>
                      <a:pt x="264" y="64"/>
                    </a:lnTo>
                    <a:lnTo>
                      <a:pt x="310" y="32"/>
                    </a:lnTo>
                    <a:lnTo>
                      <a:pt x="358" y="0"/>
                    </a:lnTo>
                    <a:lnTo>
                      <a:pt x="685" y="167"/>
                    </a:lnTo>
                    <a:lnTo>
                      <a:pt x="631" y="193"/>
                    </a:lnTo>
                    <a:lnTo>
                      <a:pt x="577" y="222"/>
                    </a:lnTo>
                    <a:lnTo>
                      <a:pt x="526" y="252"/>
                    </a:lnTo>
                    <a:lnTo>
                      <a:pt x="474" y="283"/>
                    </a:lnTo>
                    <a:lnTo>
                      <a:pt x="423" y="316"/>
                    </a:lnTo>
                    <a:lnTo>
                      <a:pt x="374" y="352"/>
                    </a:lnTo>
                    <a:lnTo>
                      <a:pt x="325" y="389"/>
                    </a:lnTo>
                    <a:lnTo>
                      <a:pt x="278" y="428"/>
                    </a:lnTo>
                    <a:close/>
                  </a:path>
                </a:pathLst>
              </a:custGeom>
              <a:solidFill>
                <a:srgbClr val="FFFB9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6" name="Freeform 716"/>
              <p:cNvSpPr>
                <a:spLocks noEditPoints="1"/>
              </p:cNvSpPr>
              <p:nvPr/>
            </p:nvSpPr>
            <p:spPr bwMode="auto">
              <a:xfrm>
                <a:off x="4014" y="1564"/>
                <a:ext cx="479" cy="272"/>
              </a:xfrm>
              <a:custGeom>
                <a:avLst/>
                <a:gdLst/>
                <a:ahLst/>
                <a:cxnLst>
                  <a:cxn ang="0">
                    <a:pos x="4314" y="2447"/>
                  </a:cxn>
                  <a:cxn ang="0">
                    <a:pos x="4002" y="2288"/>
                  </a:cxn>
                  <a:cxn ang="0">
                    <a:pos x="3960" y="2202"/>
                  </a:cxn>
                  <a:cxn ang="0">
                    <a:pos x="3916" y="2117"/>
                  </a:cxn>
                  <a:cxn ang="0">
                    <a:pos x="3872" y="2033"/>
                  </a:cxn>
                  <a:cxn ang="0">
                    <a:pos x="3827" y="1950"/>
                  </a:cxn>
                  <a:cxn ang="0">
                    <a:pos x="3781" y="1869"/>
                  </a:cxn>
                  <a:cxn ang="0">
                    <a:pos x="3732" y="1789"/>
                  </a:cxn>
                  <a:cxn ang="0">
                    <a:pos x="3683" y="1710"/>
                  </a:cxn>
                  <a:cxn ang="0">
                    <a:pos x="3633" y="1634"/>
                  </a:cxn>
                  <a:cxn ang="0">
                    <a:pos x="4019" y="1829"/>
                  </a:cxn>
                  <a:cxn ang="0">
                    <a:pos x="4059" y="1903"/>
                  </a:cxn>
                  <a:cxn ang="0">
                    <a:pos x="4099" y="1978"/>
                  </a:cxn>
                  <a:cxn ang="0">
                    <a:pos x="4137" y="2054"/>
                  </a:cxn>
                  <a:cxn ang="0">
                    <a:pos x="4175" y="2131"/>
                  </a:cxn>
                  <a:cxn ang="0">
                    <a:pos x="4211" y="2209"/>
                  </a:cxn>
                  <a:cxn ang="0">
                    <a:pos x="4246" y="2287"/>
                  </a:cxn>
                  <a:cxn ang="0">
                    <a:pos x="4281" y="2366"/>
                  </a:cxn>
                  <a:cxn ang="0">
                    <a:pos x="4314" y="2447"/>
                  </a:cxn>
                  <a:cxn ang="0">
                    <a:pos x="298" y="410"/>
                  </a:cxn>
                  <a:cxn ang="0">
                    <a:pos x="0" y="258"/>
                  </a:cxn>
                  <a:cxn ang="0">
                    <a:pos x="48" y="221"/>
                  </a:cxn>
                  <a:cxn ang="0">
                    <a:pos x="98" y="184"/>
                  </a:cxn>
                  <a:cxn ang="0">
                    <a:pos x="148" y="149"/>
                  </a:cxn>
                  <a:cxn ang="0">
                    <a:pos x="199" y="116"/>
                  </a:cxn>
                  <a:cxn ang="0">
                    <a:pos x="251" y="85"/>
                  </a:cxn>
                  <a:cxn ang="0">
                    <a:pos x="304" y="55"/>
                  </a:cxn>
                  <a:cxn ang="0">
                    <a:pos x="357" y="27"/>
                  </a:cxn>
                  <a:cxn ang="0">
                    <a:pos x="412" y="0"/>
                  </a:cxn>
                  <a:cxn ang="0">
                    <a:pos x="783" y="188"/>
                  </a:cxn>
                  <a:cxn ang="0">
                    <a:pos x="751" y="198"/>
                  </a:cxn>
                  <a:cxn ang="0">
                    <a:pos x="719" y="208"/>
                  </a:cxn>
                  <a:cxn ang="0">
                    <a:pos x="687" y="218"/>
                  </a:cxn>
                  <a:cxn ang="0">
                    <a:pos x="656" y="230"/>
                  </a:cxn>
                  <a:cxn ang="0">
                    <a:pos x="625" y="242"/>
                  </a:cxn>
                  <a:cxn ang="0">
                    <a:pos x="594" y="254"/>
                  </a:cxn>
                  <a:cxn ang="0">
                    <a:pos x="562" y="267"/>
                  </a:cxn>
                  <a:cxn ang="0">
                    <a:pos x="532" y="281"/>
                  </a:cxn>
                  <a:cxn ang="0">
                    <a:pos x="502" y="295"/>
                  </a:cxn>
                  <a:cxn ang="0">
                    <a:pos x="472" y="310"/>
                  </a:cxn>
                  <a:cxn ang="0">
                    <a:pos x="443" y="325"/>
                  </a:cxn>
                  <a:cxn ang="0">
                    <a:pos x="414" y="341"/>
                  </a:cxn>
                  <a:cxn ang="0">
                    <a:pos x="384" y="358"/>
                  </a:cxn>
                  <a:cxn ang="0">
                    <a:pos x="356" y="375"/>
                  </a:cxn>
                  <a:cxn ang="0">
                    <a:pos x="326" y="392"/>
                  </a:cxn>
                  <a:cxn ang="0">
                    <a:pos x="298" y="410"/>
                  </a:cxn>
                </a:cxnLst>
                <a:rect l="0" t="0" r="r" b="b"/>
                <a:pathLst>
                  <a:path w="4314" h="2447">
                    <a:moveTo>
                      <a:pt x="4314" y="2447"/>
                    </a:moveTo>
                    <a:lnTo>
                      <a:pt x="4002" y="2288"/>
                    </a:lnTo>
                    <a:lnTo>
                      <a:pt x="3960" y="2202"/>
                    </a:lnTo>
                    <a:lnTo>
                      <a:pt x="3916" y="2117"/>
                    </a:lnTo>
                    <a:lnTo>
                      <a:pt x="3872" y="2033"/>
                    </a:lnTo>
                    <a:lnTo>
                      <a:pt x="3827" y="1950"/>
                    </a:lnTo>
                    <a:lnTo>
                      <a:pt x="3781" y="1869"/>
                    </a:lnTo>
                    <a:lnTo>
                      <a:pt x="3732" y="1789"/>
                    </a:lnTo>
                    <a:lnTo>
                      <a:pt x="3683" y="1710"/>
                    </a:lnTo>
                    <a:lnTo>
                      <a:pt x="3633" y="1634"/>
                    </a:lnTo>
                    <a:lnTo>
                      <a:pt x="4019" y="1829"/>
                    </a:lnTo>
                    <a:lnTo>
                      <a:pt x="4059" y="1903"/>
                    </a:lnTo>
                    <a:lnTo>
                      <a:pt x="4099" y="1978"/>
                    </a:lnTo>
                    <a:lnTo>
                      <a:pt x="4137" y="2054"/>
                    </a:lnTo>
                    <a:lnTo>
                      <a:pt x="4175" y="2131"/>
                    </a:lnTo>
                    <a:lnTo>
                      <a:pt x="4211" y="2209"/>
                    </a:lnTo>
                    <a:lnTo>
                      <a:pt x="4246" y="2287"/>
                    </a:lnTo>
                    <a:lnTo>
                      <a:pt x="4281" y="2366"/>
                    </a:lnTo>
                    <a:lnTo>
                      <a:pt x="4314" y="2447"/>
                    </a:lnTo>
                    <a:close/>
                    <a:moveTo>
                      <a:pt x="298" y="410"/>
                    </a:moveTo>
                    <a:lnTo>
                      <a:pt x="0" y="258"/>
                    </a:lnTo>
                    <a:lnTo>
                      <a:pt x="48" y="221"/>
                    </a:lnTo>
                    <a:lnTo>
                      <a:pt x="98" y="184"/>
                    </a:lnTo>
                    <a:lnTo>
                      <a:pt x="148" y="149"/>
                    </a:lnTo>
                    <a:lnTo>
                      <a:pt x="199" y="116"/>
                    </a:lnTo>
                    <a:lnTo>
                      <a:pt x="251" y="85"/>
                    </a:lnTo>
                    <a:lnTo>
                      <a:pt x="304" y="55"/>
                    </a:lnTo>
                    <a:lnTo>
                      <a:pt x="357" y="27"/>
                    </a:lnTo>
                    <a:lnTo>
                      <a:pt x="412" y="0"/>
                    </a:lnTo>
                    <a:lnTo>
                      <a:pt x="783" y="188"/>
                    </a:lnTo>
                    <a:lnTo>
                      <a:pt x="751" y="198"/>
                    </a:lnTo>
                    <a:lnTo>
                      <a:pt x="719" y="208"/>
                    </a:lnTo>
                    <a:lnTo>
                      <a:pt x="687" y="218"/>
                    </a:lnTo>
                    <a:lnTo>
                      <a:pt x="656" y="230"/>
                    </a:lnTo>
                    <a:lnTo>
                      <a:pt x="625" y="242"/>
                    </a:lnTo>
                    <a:lnTo>
                      <a:pt x="594" y="254"/>
                    </a:lnTo>
                    <a:lnTo>
                      <a:pt x="562" y="267"/>
                    </a:lnTo>
                    <a:lnTo>
                      <a:pt x="532" y="281"/>
                    </a:lnTo>
                    <a:lnTo>
                      <a:pt x="502" y="295"/>
                    </a:lnTo>
                    <a:lnTo>
                      <a:pt x="472" y="310"/>
                    </a:lnTo>
                    <a:lnTo>
                      <a:pt x="443" y="325"/>
                    </a:lnTo>
                    <a:lnTo>
                      <a:pt x="414" y="341"/>
                    </a:lnTo>
                    <a:lnTo>
                      <a:pt x="384" y="358"/>
                    </a:lnTo>
                    <a:lnTo>
                      <a:pt x="356" y="375"/>
                    </a:lnTo>
                    <a:lnTo>
                      <a:pt x="326" y="392"/>
                    </a:lnTo>
                    <a:lnTo>
                      <a:pt x="298" y="410"/>
                    </a:lnTo>
                    <a:close/>
                  </a:path>
                </a:pathLst>
              </a:custGeom>
              <a:solidFill>
                <a:srgbClr val="FFFBA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7" name="Freeform 717"/>
              <p:cNvSpPr>
                <a:spLocks noEditPoints="1"/>
              </p:cNvSpPr>
              <p:nvPr/>
            </p:nvSpPr>
            <p:spPr bwMode="auto">
              <a:xfrm>
                <a:off x="4035" y="1553"/>
                <a:ext cx="444" cy="250"/>
              </a:xfrm>
              <a:custGeom>
                <a:avLst/>
                <a:gdLst/>
                <a:ahLst/>
                <a:cxnLst>
                  <a:cxn ang="0">
                    <a:pos x="3991" y="2248"/>
                  </a:cxn>
                  <a:cxn ang="0">
                    <a:pos x="3649" y="2074"/>
                  </a:cxn>
                  <a:cxn ang="0">
                    <a:pos x="3621" y="2026"/>
                  </a:cxn>
                  <a:cxn ang="0">
                    <a:pos x="3593" y="1977"/>
                  </a:cxn>
                  <a:cxn ang="0">
                    <a:pos x="3565" y="1930"/>
                  </a:cxn>
                  <a:cxn ang="0">
                    <a:pos x="3537" y="1883"/>
                  </a:cxn>
                  <a:cxn ang="0">
                    <a:pos x="3508" y="1837"/>
                  </a:cxn>
                  <a:cxn ang="0">
                    <a:pos x="3478" y="1791"/>
                  </a:cxn>
                  <a:cxn ang="0">
                    <a:pos x="3448" y="1745"/>
                  </a:cxn>
                  <a:cxn ang="0">
                    <a:pos x="3418" y="1700"/>
                  </a:cxn>
                  <a:cxn ang="0">
                    <a:pos x="3387" y="1656"/>
                  </a:cxn>
                  <a:cxn ang="0">
                    <a:pos x="3356" y="1612"/>
                  </a:cxn>
                  <a:cxn ang="0">
                    <a:pos x="3324" y="1568"/>
                  </a:cxn>
                  <a:cxn ang="0">
                    <a:pos x="3293" y="1525"/>
                  </a:cxn>
                  <a:cxn ang="0">
                    <a:pos x="3261" y="1483"/>
                  </a:cxn>
                  <a:cxn ang="0">
                    <a:pos x="3229" y="1442"/>
                  </a:cxn>
                  <a:cxn ang="0">
                    <a:pos x="3195" y="1400"/>
                  </a:cxn>
                  <a:cxn ang="0">
                    <a:pos x="3163" y="1360"/>
                  </a:cxn>
                  <a:cxn ang="0">
                    <a:pos x="3624" y="1594"/>
                  </a:cxn>
                  <a:cxn ang="0">
                    <a:pos x="3674" y="1672"/>
                  </a:cxn>
                  <a:cxn ang="0">
                    <a:pos x="3722" y="1750"/>
                  </a:cxn>
                  <a:cxn ang="0">
                    <a:pos x="3770" y="1830"/>
                  </a:cxn>
                  <a:cxn ang="0">
                    <a:pos x="3816" y="1911"/>
                  </a:cxn>
                  <a:cxn ang="0">
                    <a:pos x="3861" y="1993"/>
                  </a:cxn>
                  <a:cxn ang="0">
                    <a:pos x="3905" y="2077"/>
                  </a:cxn>
                  <a:cxn ang="0">
                    <a:pos x="3949" y="2162"/>
                  </a:cxn>
                  <a:cxn ang="0">
                    <a:pos x="3991" y="2248"/>
                  </a:cxn>
                  <a:cxn ang="0">
                    <a:pos x="327" y="390"/>
                  </a:cxn>
                  <a:cxn ang="0">
                    <a:pos x="0" y="223"/>
                  </a:cxn>
                  <a:cxn ang="0">
                    <a:pos x="28" y="206"/>
                  </a:cxn>
                  <a:cxn ang="0">
                    <a:pos x="57" y="189"/>
                  </a:cxn>
                  <a:cxn ang="0">
                    <a:pos x="86" y="172"/>
                  </a:cxn>
                  <a:cxn ang="0">
                    <a:pos x="115" y="155"/>
                  </a:cxn>
                  <a:cxn ang="0">
                    <a:pos x="144" y="140"/>
                  </a:cxn>
                  <a:cxn ang="0">
                    <a:pos x="173" y="124"/>
                  </a:cxn>
                  <a:cxn ang="0">
                    <a:pos x="203" y="110"/>
                  </a:cxn>
                  <a:cxn ang="0">
                    <a:pos x="233" y="96"/>
                  </a:cxn>
                  <a:cxn ang="0">
                    <a:pos x="264" y="82"/>
                  </a:cxn>
                  <a:cxn ang="0">
                    <a:pos x="294" y="69"/>
                  </a:cxn>
                  <a:cxn ang="0">
                    <a:pos x="324" y="56"/>
                  </a:cxn>
                  <a:cxn ang="0">
                    <a:pos x="355" y="44"/>
                  </a:cxn>
                  <a:cxn ang="0">
                    <a:pos x="387" y="33"/>
                  </a:cxn>
                  <a:cxn ang="0">
                    <a:pos x="418" y="22"/>
                  </a:cxn>
                  <a:cxn ang="0">
                    <a:pos x="450" y="11"/>
                  </a:cxn>
                  <a:cxn ang="0">
                    <a:pos x="481" y="0"/>
                  </a:cxn>
                  <a:cxn ang="0">
                    <a:pos x="930" y="228"/>
                  </a:cxn>
                  <a:cxn ang="0">
                    <a:pos x="890" y="232"/>
                  </a:cxn>
                  <a:cxn ang="0">
                    <a:pos x="850" y="236"/>
                  </a:cxn>
                  <a:cxn ang="0">
                    <a:pos x="811" y="243"/>
                  </a:cxn>
                  <a:cxn ang="0">
                    <a:pos x="771" y="249"/>
                  </a:cxn>
                  <a:cxn ang="0">
                    <a:pos x="732" y="256"/>
                  </a:cxn>
                  <a:cxn ang="0">
                    <a:pos x="695" y="264"/>
                  </a:cxn>
                  <a:cxn ang="0">
                    <a:pos x="656" y="273"/>
                  </a:cxn>
                  <a:cxn ang="0">
                    <a:pos x="618" y="283"/>
                  </a:cxn>
                  <a:cxn ang="0">
                    <a:pos x="581" y="294"/>
                  </a:cxn>
                  <a:cxn ang="0">
                    <a:pos x="544" y="305"/>
                  </a:cxn>
                  <a:cxn ang="0">
                    <a:pos x="506" y="317"/>
                  </a:cxn>
                  <a:cxn ang="0">
                    <a:pos x="470" y="330"/>
                  </a:cxn>
                  <a:cxn ang="0">
                    <a:pos x="434" y="344"/>
                  </a:cxn>
                  <a:cxn ang="0">
                    <a:pos x="397" y="358"/>
                  </a:cxn>
                  <a:cxn ang="0">
                    <a:pos x="362" y="373"/>
                  </a:cxn>
                  <a:cxn ang="0">
                    <a:pos x="327" y="390"/>
                  </a:cxn>
                </a:cxnLst>
                <a:rect l="0" t="0" r="r" b="b"/>
                <a:pathLst>
                  <a:path w="3991" h="2248">
                    <a:moveTo>
                      <a:pt x="3991" y="2248"/>
                    </a:moveTo>
                    <a:lnTo>
                      <a:pt x="3649" y="2074"/>
                    </a:lnTo>
                    <a:lnTo>
                      <a:pt x="3621" y="2026"/>
                    </a:lnTo>
                    <a:lnTo>
                      <a:pt x="3593" y="1977"/>
                    </a:lnTo>
                    <a:lnTo>
                      <a:pt x="3565" y="1930"/>
                    </a:lnTo>
                    <a:lnTo>
                      <a:pt x="3537" y="1883"/>
                    </a:lnTo>
                    <a:lnTo>
                      <a:pt x="3508" y="1837"/>
                    </a:lnTo>
                    <a:lnTo>
                      <a:pt x="3478" y="1791"/>
                    </a:lnTo>
                    <a:lnTo>
                      <a:pt x="3448" y="1745"/>
                    </a:lnTo>
                    <a:lnTo>
                      <a:pt x="3418" y="1700"/>
                    </a:lnTo>
                    <a:lnTo>
                      <a:pt x="3387" y="1656"/>
                    </a:lnTo>
                    <a:lnTo>
                      <a:pt x="3356" y="1612"/>
                    </a:lnTo>
                    <a:lnTo>
                      <a:pt x="3324" y="1568"/>
                    </a:lnTo>
                    <a:lnTo>
                      <a:pt x="3293" y="1525"/>
                    </a:lnTo>
                    <a:lnTo>
                      <a:pt x="3261" y="1483"/>
                    </a:lnTo>
                    <a:lnTo>
                      <a:pt x="3229" y="1442"/>
                    </a:lnTo>
                    <a:lnTo>
                      <a:pt x="3195" y="1400"/>
                    </a:lnTo>
                    <a:lnTo>
                      <a:pt x="3163" y="1360"/>
                    </a:lnTo>
                    <a:lnTo>
                      <a:pt x="3624" y="1594"/>
                    </a:lnTo>
                    <a:lnTo>
                      <a:pt x="3674" y="1672"/>
                    </a:lnTo>
                    <a:lnTo>
                      <a:pt x="3722" y="1750"/>
                    </a:lnTo>
                    <a:lnTo>
                      <a:pt x="3770" y="1830"/>
                    </a:lnTo>
                    <a:lnTo>
                      <a:pt x="3816" y="1911"/>
                    </a:lnTo>
                    <a:lnTo>
                      <a:pt x="3861" y="1993"/>
                    </a:lnTo>
                    <a:lnTo>
                      <a:pt x="3905" y="2077"/>
                    </a:lnTo>
                    <a:lnTo>
                      <a:pt x="3949" y="2162"/>
                    </a:lnTo>
                    <a:lnTo>
                      <a:pt x="3991" y="2248"/>
                    </a:lnTo>
                    <a:close/>
                    <a:moveTo>
                      <a:pt x="327" y="390"/>
                    </a:moveTo>
                    <a:lnTo>
                      <a:pt x="0" y="223"/>
                    </a:lnTo>
                    <a:lnTo>
                      <a:pt x="28" y="206"/>
                    </a:lnTo>
                    <a:lnTo>
                      <a:pt x="57" y="189"/>
                    </a:lnTo>
                    <a:lnTo>
                      <a:pt x="86" y="172"/>
                    </a:lnTo>
                    <a:lnTo>
                      <a:pt x="115" y="155"/>
                    </a:lnTo>
                    <a:lnTo>
                      <a:pt x="144" y="140"/>
                    </a:lnTo>
                    <a:lnTo>
                      <a:pt x="173" y="124"/>
                    </a:lnTo>
                    <a:lnTo>
                      <a:pt x="203" y="110"/>
                    </a:lnTo>
                    <a:lnTo>
                      <a:pt x="233" y="96"/>
                    </a:lnTo>
                    <a:lnTo>
                      <a:pt x="264" y="82"/>
                    </a:lnTo>
                    <a:lnTo>
                      <a:pt x="294" y="69"/>
                    </a:lnTo>
                    <a:lnTo>
                      <a:pt x="324" y="56"/>
                    </a:lnTo>
                    <a:lnTo>
                      <a:pt x="355" y="44"/>
                    </a:lnTo>
                    <a:lnTo>
                      <a:pt x="387" y="33"/>
                    </a:lnTo>
                    <a:lnTo>
                      <a:pt x="418" y="22"/>
                    </a:lnTo>
                    <a:lnTo>
                      <a:pt x="450" y="11"/>
                    </a:lnTo>
                    <a:lnTo>
                      <a:pt x="481" y="0"/>
                    </a:lnTo>
                    <a:lnTo>
                      <a:pt x="930" y="228"/>
                    </a:lnTo>
                    <a:lnTo>
                      <a:pt x="890" y="232"/>
                    </a:lnTo>
                    <a:lnTo>
                      <a:pt x="850" y="236"/>
                    </a:lnTo>
                    <a:lnTo>
                      <a:pt x="811" y="243"/>
                    </a:lnTo>
                    <a:lnTo>
                      <a:pt x="771" y="249"/>
                    </a:lnTo>
                    <a:lnTo>
                      <a:pt x="732" y="256"/>
                    </a:lnTo>
                    <a:lnTo>
                      <a:pt x="695" y="264"/>
                    </a:lnTo>
                    <a:lnTo>
                      <a:pt x="656" y="273"/>
                    </a:lnTo>
                    <a:lnTo>
                      <a:pt x="618" y="283"/>
                    </a:lnTo>
                    <a:lnTo>
                      <a:pt x="581" y="294"/>
                    </a:lnTo>
                    <a:lnTo>
                      <a:pt x="544" y="305"/>
                    </a:lnTo>
                    <a:lnTo>
                      <a:pt x="506" y="317"/>
                    </a:lnTo>
                    <a:lnTo>
                      <a:pt x="470" y="330"/>
                    </a:lnTo>
                    <a:lnTo>
                      <a:pt x="434" y="344"/>
                    </a:lnTo>
                    <a:lnTo>
                      <a:pt x="397" y="358"/>
                    </a:lnTo>
                    <a:lnTo>
                      <a:pt x="362" y="373"/>
                    </a:lnTo>
                    <a:lnTo>
                      <a:pt x="327" y="390"/>
                    </a:lnTo>
                    <a:close/>
                  </a:path>
                </a:pathLst>
              </a:custGeom>
              <a:solidFill>
                <a:srgbClr val="FFFBA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8" name="Freeform 718"/>
              <p:cNvSpPr>
                <a:spLocks noEditPoints="1"/>
              </p:cNvSpPr>
              <p:nvPr/>
            </p:nvSpPr>
            <p:spPr bwMode="auto">
              <a:xfrm>
                <a:off x="4060" y="1546"/>
                <a:ext cx="401" cy="222"/>
              </a:xfrm>
              <a:custGeom>
                <a:avLst/>
                <a:gdLst/>
                <a:ahLst/>
                <a:cxnLst>
                  <a:cxn ang="0">
                    <a:pos x="3221" y="1804"/>
                  </a:cxn>
                  <a:cxn ang="0">
                    <a:pos x="3138" y="1684"/>
                  </a:cxn>
                  <a:cxn ang="0">
                    <a:pos x="3054" y="1570"/>
                  </a:cxn>
                  <a:cxn ang="0">
                    <a:pos x="2966" y="1459"/>
                  </a:cxn>
                  <a:cxn ang="0">
                    <a:pos x="2876" y="1351"/>
                  </a:cxn>
                  <a:cxn ang="0">
                    <a:pos x="2783" y="1248"/>
                  </a:cxn>
                  <a:cxn ang="0">
                    <a:pos x="2689" y="1150"/>
                  </a:cxn>
                  <a:cxn ang="0">
                    <a:pos x="2592" y="1056"/>
                  </a:cxn>
                  <a:cxn ang="0">
                    <a:pos x="2493" y="967"/>
                  </a:cxn>
                  <a:cxn ang="0">
                    <a:pos x="3200" y="1375"/>
                  </a:cxn>
                  <a:cxn ang="0">
                    <a:pos x="3323" y="1545"/>
                  </a:cxn>
                  <a:cxn ang="0">
                    <a:pos x="3441" y="1721"/>
                  </a:cxn>
                  <a:cxn ang="0">
                    <a:pos x="3553" y="1905"/>
                  </a:cxn>
                  <a:cxn ang="0">
                    <a:pos x="371" y="358"/>
                  </a:cxn>
                  <a:cxn ang="0">
                    <a:pos x="34" y="153"/>
                  </a:cxn>
                  <a:cxn ang="0">
                    <a:pos x="103" y="124"/>
                  </a:cxn>
                  <a:cxn ang="0">
                    <a:pos x="174" y="97"/>
                  </a:cxn>
                  <a:cxn ang="0">
                    <a:pos x="246" y="74"/>
                  </a:cxn>
                  <a:cxn ang="0">
                    <a:pos x="321" y="52"/>
                  </a:cxn>
                  <a:cxn ang="0">
                    <a:pos x="395" y="34"/>
                  </a:cxn>
                  <a:cxn ang="0">
                    <a:pos x="471" y="17"/>
                  </a:cxn>
                  <a:cxn ang="0">
                    <a:pos x="547" y="5"/>
                  </a:cxn>
                  <a:cxn ang="0">
                    <a:pos x="1214" y="318"/>
                  </a:cxn>
                  <a:cxn ang="0">
                    <a:pos x="1129" y="305"/>
                  </a:cxn>
                  <a:cxn ang="0">
                    <a:pos x="1044" y="296"/>
                  </a:cxn>
                  <a:cxn ang="0">
                    <a:pos x="959" y="290"/>
                  </a:cxn>
                  <a:cxn ang="0">
                    <a:pos x="873" y="288"/>
                  </a:cxn>
                  <a:cxn ang="0">
                    <a:pos x="808" y="289"/>
                  </a:cxn>
                  <a:cxn ang="0">
                    <a:pos x="743" y="293"/>
                  </a:cxn>
                  <a:cxn ang="0">
                    <a:pos x="679" y="299"/>
                  </a:cxn>
                  <a:cxn ang="0">
                    <a:pos x="616" y="307"/>
                  </a:cxn>
                  <a:cxn ang="0">
                    <a:pos x="554" y="316"/>
                  </a:cxn>
                  <a:cxn ang="0">
                    <a:pos x="492" y="328"/>
                  </a:cxn>
                  <a:cxn ang="0">
                    <a:pos x="431" y="342"/>
                  </a:cxn>
                  <a:cxn ang="0">
                    <a:pos x="371" y="358"/>
                  </a:cxn>
                </a:cxnLst>
                <a:rect l="0" t="0" r="r" b="b"/>
                <a:pathLst>
                  <a:path w="3607" h="1999">
                    <a:moveTo>
                      <a:pt x="3607" y="1999"/>
                    </a:moveTo>
                    <a:lnTo>
                      <a:pt x="3221" y="1804"/>
                    </a:lnTo>
                    <a:lnTo>
                      <a:pt x="3180" y="1743"/>
                    </a:lnTo>
                    <a:lnTo>
                      <a:pt x="3138" y="1684"/>
                    </a:lnTo>
                    <a:lnTo>
                      <a:pt x="3096" y="1627"/>
                    </a:lnTo>
                    <a:lnTo>
                      <a:pt x="3054" y="1570"/>
                    </a:lnTo>
                    <a:lnTo>
                      <a:pt x="3010" y="1514"/>
                    </a:lnTo>
                    <a:lnTo>
                      <a:pt x="2966" y="1459"/>
                    </a:lnTo>
                    <a:lnTo>
                      <a:pt x="2921" y="1403"/>
                    </a:lnTo>
                    <a:lnTo>
                      <a:pt x="2876" y="1351"/>
                    </a:lnTo>
                    <a:lnTo>
                      <a:pt x="2830" y="1299"/>
                    </a:lnTo>
                    <a:lnTo>
                      <a:pt x="2783" y="1248"/>
                    </a:lnTo>
                    <a:lnTo>
                      <a:pt x="2736" y="1199"/>
                    </a:lnTo>
                    <a:lnTo>
                      <a:pt x="2689" y="1150"/>
                    </a:lnTo>
                    <a:lnTo>
                      <a:pt x="2640" y="1103"/>
                    </a:lnTo>
                    <a:lnTo>
                      <a:pt x="2592" y="1056"/>
                    </a:lnTo>
                    <a:lnTo>
                      <a:pt x="2543" y="1011"/>
                    </a:lnTo>
                    <a:lnTo>
                      <a:pt x="2493" y="967"/>
                    </a:lnTo>
                    <a:lnTo>
                      <a:pt x="3137" y="1293"/>
                    </a:lnTo>
                    <a:lnTo>
                      <a:pt x="3200" y="1375"/>
                    </a:lnTo>
                    <a:lnTo>
                      <a:pt x="3262" y="1459"/>
                    </a:lnTo>
                    <a:lnTo>
                      <a:pt x="3323" y="1545"/>
                    </a:lnTo>
                    <a:lnTo>
                      <a:pt x="3383" y="1632"/>
                    </a:lnTo>
                    <a:lnTo>
                      <a:pt x="3441" y="1721"/>
                    </a:lnTo>
                    <a:lnTo>
                      <a:pt x="3498" y="1812"/>
                    </a:lnTo>
                    <a:lnTo>
                      <a:pt x="3553" y="1905"/>
                    </a:lnTo>
                    <a:lnTo>
                      <a:pt x="3607" y="1999"/>
                    </a:lnTo>
                    <a:close/>
                    <a:moveTo>
                      <a:pt x="371" y="358"/>
                    </a:moveTo>
                    <a:lnTo>
                      <a:pt x="0" y="170"/>
                    </a:lnTo>
                    <a:lnTo>
                      <a:pt x="34" y="153"/>
                    </a:lnTo>
                    <a:lnTo>
                      <a:pt x="69" y="138"/>
                    </a:lnTo>
                    <a:lnTo>
                      <a:pt x="103" y="124"/>
                    </a:lnTo>
                    <a:lnTo>
                      <a:pt x="139" y="110"/>
                    </a:lnTo>
                    <a:lnTo>
                      <a:pt x="174" y="97"/>
                    </a:lnTo>
                    <a:lnTo>
                      <a:pt x="211" y="84"/>
                    </a:lnTo>
                    <a:lnTo>
                      <a:pt x="246" y="74"/>
                    </a:lnTo>
                    <a:lnTo>
                      <a:pt x="283" y="62"/>
                    </a:lnTo>
                    <a:lnTo>
                      <a:pt x="321" y="52"/>
                    </a:lnTo>
                    <a:lnTo>
                      <a:pt x="357" y="42"/>
                    </a:lnTo>
                    <a:lnTo>
                      <a:pt x="395" y="34"/>
                    </a:lnTo>
                    <a:lnTo>
                      <a:pt x="433" y="25"/>
                    </a:lnTo>
                    <a:lnTo>
                      <a:pt x="471" y="17"/>
                    </a:lnTo>
                    <a:lnTo>
                      <a:pt x="508" y="11"/>
                    </a:lnTo>
                    <a:lnTo>
                      <a:pt x="547" y="5"/>
                    </a:lnTo>
                    <a:lnTo>
                      <a:pt x="586" y="0"/>
                    </a:lnTo>
                    <a:lnTo>
                      <a:pt x="1214" y="318"/>
                    </a:lnTo>
                    <a:lnTo>
                      <a:pt x="1172" y="312"/>
                    </a:lnTo>
                    <a:lnTo>
                      <a:pt x="1129" y="305"/>
                    </a:lnTo>
                    <a:lnTo>
                      <a:pt x="1087" y="300"/>
                    </a:lnTo>
                    <a:lnTo>
                      <a:pt x="1044" y="296"/>
                    </a:lnTo>
                    <a:lnTo>
                      <a:pt x="1001" y="293"/>
                    </a:lnTo>
                    <a:lnTo>
                      <a:pt x="959" y="290"/>
                    </a:lnTo>
                    <a:lnTo>
                      <a:pt x="916" y="289"/>
                    </a:lnTo>
                    <a:lnTo>
                      <a:pt x="873" y="288"/>
                    </a:lnTo>
                    <a:lnTo>
                      <a:pt x="840" y="289"/>
                    </a:lnTo>
                    <a:lnTo>
                      <a:pt x="808" y="289"/>
                    </a:lnTo>
                    <a:lnTo>
                      <a:pt x="774" y="291"/>
                    </a:lnTo>
                    <a:lnTo>
                      <a:pt x="743" y="293"/>
                    </a:lnTo>
                    <a:lnTo>
                      <a:pt x="711" y="296"/>
                    </a:lnTo>
                    <a:lnTo>
                      <a:pt x="679" y="299"/>
                    </a:lnTo>
                    <a:lnTo>
                      <a:pt x="647" y="302"/>
                    </a:lnTo>
                    <a:lnTo>
                      <a:pt x="616" y="307"/>
                    </a:lnTo>
                    <a:lnTo>
                      <a:pt x="585" y="311"/>
                    </a:lnTo>
                    <a:lnTo>
                      <a:pt x="554" y="316"/>
                    </a:lnTo>
                    <a:lnTo>
                      <a:pt x="522" y="322"/>
                    </a:lnTo>
                    <a:lnTo>
                      <a:pt x="492" y="328"/>
                    </a:lnTo>
                    <a:lnTo>
                      <a:pt x="461" y="335"/>
                    </a:lnTo>
                    <a:lnTo>
                      <a:pt x="431" y="342"/>
                    </a:lnTo>
                    <a:lnTo>
                      <a:pt x="400" y="350"/>
                    </a:lnTo>
                    <a:lnTo>
                      <a:pt x="371" y="358"/>
                    </a:lnTo>
                    <a:close/>
                  </a:path>
                </a:pathLst>
              </a:custGeom>
              <a:solidFill>
                <a:srgbClr val="FFFBA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39" name="Freeform 719"/>
              <p:cNvSpPr/>
              <p:nvPr/>
            </p:nvSpPr>
            <p:spPr bwMode="auto">
              <a:xfrm>
                <a:off x="4089" y="1544"/>
                <a:ext cx="349" cy="186"/>
              </a:xfrm>
              <a:custGeom>
                <a:avLst/>
                <a:gdLst/>
                <a:ahLst/>
                <a:cxnLst>
                  <a:cxn ang="0">
                    <a:pos x="2682" y="1444"/>
                  </a:cxn>
                  <a:cxn ang="0">
                    <a:pos x="2571" y="1316"/>
                  </a:cxn>
                  <a:cxn ang="0">
                    <a:pos x="2455" y="1193"/>
                  </a:cxn>
                  <a:cxn ang="0">
                    <a:pos x="2338" y="1079"/>
                  </a:cxn>
                  <a:cxn ang="0">
                    <a:pos x="2217" y="970"/>
                  </a:cxn>
                  <a:cxn ang="0">
                    <a:pos x="2094" y="868"/>
                  </a:cxn>
                  <a:cxn ang="0">
                    <a:pos x="1968" y="774"/>
                  </a:cxn>
                  <a:cxn ang="0">
                    <a:pos x="1840" y="689"/>
                  </a:cxn>
                  <a:cxn ang="0">
                    <a:pos x="1710" y="611"/>
                  </a:cxn>
                  <a:cxn ang="0">
                    <a:pos x="1577" y="541"/>
                  </a:cxn>
                  <a:cxn ang="0">
                    <a:pos x="1442" y="480"/>
                  </a:cxn>
                  <a:cxn ang="0">
                    <a:pos x="1307" y="427"/>
                  </a:cxn>
                  <a:cxn ang="0">
                    <a:pos x="1170" y="384"/>
                  </a:cxn>
                  <a:cxn ang="0">
                    <a:pos x="1032" y="349"/>
                  </a:cxn>
                  <a:cxn ang="0">
                    <a:pos x="893" y="325"/>
                  </a:cxn>
                  <a:cxn ang="0">
                    <a:pos x="753" y="310"/>
                  </a:cxn>
                  <a:cxn ang="0">
                    <a:pos x="613" y="304"/>
                  </a:cxn>
                  <a:cxn ang="0">
                    <a:pos x="572" y="305"/>
                  </a:cxn>
                  <a:cxn ang="0">
                    <a:pos x="531" y="306"/>
                  </a:cxn>
                  <a:cxn ang="0">
                    <a:pos x="490" y="309"/>
                  </a:cxn>
                  <a:cxn ang="0">
                    <a:pos x="449" y="312"/>
                  </a:cxn>
                  <a:cxn ang="0">
                    <a:pos x="35" y="74"/>
                  </a:cxn>
                  <a:cxn ang="0">
                    <a:pos x="104" y="56"/>
                  </a:cxn>
                  <a:cxn ang="0">
                    <a:pos x="174" y="41"/>
                  </a:cxn>
                  <a:cxn ang="0">
                    <a:pos x="244" y="27"/>
                  </a:cxn>
                  <a:cxn ang="0">
                    <a:pos x="316" y="17"/>
                  </a:cxn>
                  <a:cxn ang="0">
                    <a:pos x="388" y="9"/>
                  </a:cxn>
                  <a:cxn ang="0">
                    <a:pos x="463" y="3"/>
                  </a:cxn>
                  <a:cxn ang="0">
                    <a:pos x="537" y="1"/>
                  </a:cxn>
                  <a:cxn ang="0">
                    <a:pos x="600" y="0"/>
                  </a:cxn>
                  <a:cxn ang="0">
                    <a:pos x="650" y="2"/>
                  </a:cxn>
                  <a:cxn ang="0">
                    <a:pos x="701" y="4"/>
                  </a:cxn>
                  <a:cxn ang="0">
                    <a:pos x="750" y="8"/>
                  </a:cxn>
                  <a:cxn ang="0">
                    <a:pos x="2485" y="877"/>
                  </a:cxn>
                  <a:cxn ang="0">
                    <a:pos x="2573" y="965"/>
                  </a:cxn>
                  <a:cxn ang="0">
                    <a:pos x="2660" y="1057"/>
                  </a:cxn>
                  <a:cxn ang="0">
                    <a:pos x="2745" y="1152"/>
                  </a:cxn>
                  <a:cxn ang="0">
                    <a:pos x="2829" y="1251"/>
                  </a:cxn>
                  <a:cxn ang="0">
                    <a:pos x="2911" y="1354"/>
                  </a:cxn>
                  <a:cxn ang="0">
                    <a:pos x="2990" y="1458"/>
                  </a:cxn>
                  <a:cxn ang="0">
                    <a:pos x="3068" y="1567"/>
                  </a:cxn>
                  <a:cxn ang="0">
                    <a:pos x="3143" y="1678"/>
                  </a:cxn>
                </a:cxnLst>
                <a:rect l="0" t="0" r="r" b="b"/>
                <a:pathLst>
                  <a:path w="3143" h="1678">
                    <a:moveTo>
                      <a:pt x="3143" y="1678"/>
                    </a:moveTo>
                    <a:lnTo>
                      <a:pt x="2682" y="1444"/>
                    </a:lnTo>
                    <a:lnTo>
                      <a:pt x="2627" y="1380"/>
                    </a:lnTo>
                    <a:lnTo>
                      <a:pt x="2571" y="1316"/>
                    </a:lnTo>
                    <a:lnTo>
                      <a:pt x="2514" y="1253"/>
                    </a:lnTo>
                    <a:lnTo>
                      <a:pt x="2455" y="1193"/>
                    </a:lnTo>
                    <a:lnTo>
                      <a:pt x="2397" y="1135"/>
                    </a:lnTo>
                    <a:lnTo>
                      <a:pt x="2338" y="1079"/>
                    </a:lnTo>
                    <a:lnTo>
                      <a:pt x="2279" y="1023"/>
                    </a:lnTo>
                    <a:lnTo>
                      <a:pt x="2217" y="970"/>
                    </a:lnTo>
                    <a:lnTo>
                      <a:pt x="2156" y="918"/>
                    </a:lnTo>
                    <a:lnTo>
                      <a:pt x="2094" y="868"/>
                    </a:lnTo>
                    <a:lnTo>
                      <a:pt x="2032" y="821"/>
                    </a:lnTo>
                    <a:lnTo>
                      <a:pt x="1968" y="774"/>
                    </a:lnTo>
                    <a:lnTo>
                      <a:pt x="1905" y="731"/>
                    </a:lnTo>
                    <a:lnTo>
                      <a:pt x="1840" y="689"/>
                    </a:lnTo>
                    <a:lnTo>
                      <a:pt x="1774" y="649"/>
                    </a:lnTo>
                    <a:lnTo>
                      <a:pt x="1710" y="611"/>
                    </a:lnTo>
                    <a:lnTo>
                      <a:pt x="1643" y="575"/>
                    </a:lnTo>
                    <a:lnTo>
                      <a:pt x="1577" y="541"/>
                    </a:lnTo>
                    <a:lnTo>
                      <a:pt x="1510" y="509"/>
                    </a:lnTo>
                    <a:lnTo>
                      <a:pt x="1442" y="480"/>
                    </a:lnTo>
                    <a:lnTo>
                      <a:pt x="1375" y="453"/>
                    </a:lnTo>
                    <a:lnTo>
                      <a:pt x="1307" y="427"/>
                    </a:lnTo>
                    <a:lnTo>
                      <a:pt x="1239" y="404"/>
                    </a:lnTo>
                    <a:lnTo>
                      <a:pt x="1170" y="384"/>
                    </a:lnTo>
                    <a:lnTo>
                      <a:pt x="1101" y="366"/>
                    </a:lnTo>
                    <a:lnTo>
                      <a:pt x="1032" y="349"/>
                    </a:lnTo>
                    <a:lnTo>
                      <a:pt x="962" y="335"/>
                    </a:lnTo>
                    <a:lnTo>
                      <a:pt x="893" y="325"/>
                    </a:lnTo>
                    <a:lnTo>
                      <a:pt x="823" y="316"/>
                    </a:lnTo>
                    <a:lnTo>
                      <a:pt x="753" y="310"/>
                    </a:lnTo>
                    <a:lnTo>
                      <a:pt x="683" y="305"/>
                    </a:lnTo>
                    <a:lnTo>
                      <a:pt x="613" y="304"/>
                    </a:lnTo>
                    <a:lnTo>
                      <a:pt x="592" y="304"/>
                    </a:lnTo>
                    <a:lnTo>
                      <a:pt x="572" y="305"/>
                    </a:lnTo>
                    <a:lnTo>
                      <a:pt x="551" y="305"/>
                    </a:lnTo>
                    <a:lnTo>
                      <a:pt x="531" y="306"/>
                    </a:lnTo>
                    <a:lnTo>
                      <a:pt x="510" y="307"/>
                    </a:lnTo>
                    <a:lnTo>
                      <a:pt x="490" y="309"/>
                    </a:lnTo>
                    <a:lnTo>
                      <a:pt x="469" y="311"/>
                    </a:lnTo>
                    <a:lnTo>
                      <a:pt x="449" y="312"/>
                    </a:lnTo>
                    <a:lnTo>
                      <a:pt x="0" y="84"/>
                    </a:lnTo>
                    <a:lnTo>
                      <a:pt x="35" y="74"/>
                    </a:lnTo>
                    <a:lnTo>
                      <a:pt x="69" y="65"/>
                    </a:lnTo>
                    <a:lnTo>
                      <a:pt x="104" y="56"/>
                    </a:lnTo>
                    <a:lnTo>
                      <a:pt x="138" y="49"/>
                    </a:lnTo>
                    <a:lnTo>
                      <a:pt x="174" y="41"/>
                    </a:lnTo>
                    <a:lnTo>
                      <a:pt x="208" y="33"/>
                    </a:lnTo>
                    <a:lnTo>
                      <a:pt x="244" y="27"/>
                    </a:lnTo>
                    <a:lnTo>
                      <a:pt x="281" y="22"/>
                    </a:lnTo>
                    <a:lnTo>
                      <a:pt x="316" y="17"/>
                    </a:lnTo>
                    <a:lnTo>
                      <a:pt x="353" y="13"/>
                    </a:lnTo>
                    <a:lnTo>
                      <a:pt x="388" y="9"/>
                    </a:lnTo>
                    <a:lnTo>
                      <a:pt x="425" y="5"/>
                    </a:lnTo>
                    <a:lnTo>
                      <a:pt x="463" y="3"/>
                    </a:lnTo>
                    <a:lnTo>
                      <a:pt x="499" y="1"/>
                    </a:lnTo>
                    <a:lnTo>
                      <a:pt x="537" y="1"/>
                    </a:lnTo>
                    <a:lnTo>
                      <a:pt x="574" y="0"/>
                    </a:lnTo>
                    <a:lnTo>
                      <a:pt x="600" y="0"/>
                    </a:lnTo>
                    <a:lnTo>
                      <a:pt x="624" y="1"/>
                    </a:lnTo>
                    <a:lnTo>
                      <a:pt x="650" y="2"/>
                    </a:lnTo>
                    <a:lnTo>
                      <a:pt x="675" y="3"/>
                    </a:lnTo>
                    <a:lnTo>
                      <a:pt x="701" y="4"/>
                    </a:lnTo>
                    <a:lnTo>
                      <a:pt x="726" y="6"/>
                    </a:lnTo>
                    <a:lnTo>
                      <a:pt x="750" y="8"/>
                    </a:lnTo>
                    <a:lnTo>
                      <a:pt x="776" y="11"/>
                    </a:lnTo>
                    <a:lnTo>
                      <a:pt x="2485" y="877"/>
                    </a:lnTo>
                    <a:lnTo>
                      <a:pt x="2529" y="920"/>
                    </a:lnTo>
                    <a:lnTo>
                      <a:pt x="2573" y="965"/>
                    </a:lnTo>
                    <a:lnTo>
                      <a:pt x="2617" y="1011"/>
                    </a:lnTo>
                    <a:lnTo>
                      <a:pt x="2660" y="1057"/>
                    </a:lnTo>
                    <a:lnTo>
                      <a:pt x="2703" y="1105"/>
                    </a:lnTo>
                    <a:lnTo>
                      <a:pt x="2745" y="1152"/>
                    </a:lnTo>
                    <a:lnTo>
                      <a:pt x="2787" y="1202"/>
                    </a:lnTo>
                    <a:lnTo>
                      <a:pt x="2829" y="1251"/>
                    </a:lnTo>
                    <a:lnTo>
                      <a:pt x="2870" y="1302"/>
                    </a:lnTo>
                    <a:lnTo>
                      <a:pt x="2911" y="1354"/>
                    </a:lnTo>
                    <a:lnTo>
                      <a:pt x="2951" y="1405"/>
                    </a:lnTo>
                    <a:lnTo>
                      <a:pt x="2990" y="1458"/>
                    </a:lnTo>
                    <a:lnTo>
                      <a:pt x="3029" y="1512"/>
                    </a:lnTo>
                    <a:lnTo>
                      <a:pt x="3068" y="1567"/>
                    </a:lnTo>
                    <a:lnTo>
                      <a:pt x="3105" y="1622"/>
                    </a:lnTo>
                    <a:lnTo>
                      <a:pt x="3143" y="1678"/>
                    </a:lnTo>
                    <a:close/>
                  </a:path>
                </a:pathLst>
              </a:custGeom>
              <a:solidFill>
                <a:srgbClr val="FFFBA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0" name="Freeform 720"/>
              <p:cNvSpPr/>
              <p:nvPr/>
            </p:nvSpPr>
            <p:spPr bwMode="auto">
              <a:xfrm>
                <a:off x="4125" y="1544"/>
                <a:ext cx="283" cy="145"/>
              </a:xfrm>
              <a:custGeom>
                <a:avLst/>
                <a:gdLst/>
                <a:ahLst/>
                <a:cxnLst>
                  <a:cxn ang="0">
                    <a:pos x="1907" y="983"/>
                  </a:cxn>
                  <a:cxn ang="0">
                    <a:pos x="1833" y="920"/>
                  </a:cxn>
                  <a:cxn ang="0">
                    <a:pos x="1758" y="861"/>
                  </a:cxn>
                  <a:cxn ang="0">
                    <a:pos x="1681" y="804"/>
                  </a:cxn>
                  <a:cxn ang="0">
                    <a:pos x="1605" y="749"/>
                  </a:cxn>
                  <a:cxn ang="0">
                    <a:pos x="1527" y="697"/>
                  </a:cxn>
                  <a:cxn ang="0">
                    <a:pos x="1448" y="648"/>
                  </a:cxn>
                  <a:cxn ang="0">
                    <a:pos x="1369" y="603"/>
                  </a:cxn>
                  <a:cxn ang="0">
                    <a:pos x="1289" y="560"/>
                  </a:cxn>
                  <a:cxn ang="0">
                    <a:pos x="1208" y="521"/>
                  </a:cxn>
                  <a:cxn ang="0">
                    <a:pos x="1127" y="484"/>
                  </a:cxn>
                  <a:cxn ang="0">
                    <a:pos x="1045" y="451"/>
                  </a:cxn>
                  <a:cxn ang="0">
                    <a:pos x="962" y="421"/>
                  </a:cxn>
                  <a:cxn ang="0">
                    <a:pos x="879" y="395"/>
                  </a:cxn>
                  <a:cxn ang="0">
                    <a:pos x="796" y="371"/>
                  </a:cxn>
                  <a:cxn ang="0">
                    <a:pos x="712" y="351"/>
                  </a:cxn>
                  <a:cxn ang="0">
                    <a:pos x="628" y="334"/>
                  </a:cxn>
                  <a:cxn ang="0">
                    <a:pos x="30" y="12"/>
                  </a:cxn>
                  <a:cxn ang="0">
                    <a:pos x="91" y="6"/>
                  </a:cxn>
                  <a:cxn ang="0">
                    <a:pos x="154" y="2"/>
                  </a:cxn>
                  <a:cxn ang="0">
                    <a:pos x="216" y="0"/>
                  </a:cxn>
                  <a:cxn ang="0">
                    <a:pos x="326" y="2"/>
                  </a:cxn>
                  <a:cxn ang="0">
                    <a:pos x="483" y="13"/>
                  </a:cxn>
                  <a:cxn ang="0">
                    <a:pos x="639" y="37"/>
                  </a:cxn>
                  <a:cxn ang="0">
                    <a:pos x="794" y="70"/>
                  </a:cxn>
                  <a:cxn ang="0">
                    <a:pos x="947" y="115"/>
                  </a:cxn>
                  <a:cxn ang="0">
                    <a:pos x="1100" y="170"/>
                  </a:cxn>
                  <a:cxn ang="0">
                    <a:pos x="1251" y="236"/>
                  </a:cxn>
                  <a:cxn ang="0">
                    <a:pos x="1400" y="312"/>
                  </a:cxn>
                  <a:cxn ang="0">
                    <a:pos x="1546" y="397"/>
                  </a:cxn>
                  <a:cxn ang="0">
                    <a:pos x="1691" y="491"/>
                  </a:cxn>
                  <a:cxn ang="0">
                    <a:pos x="1832" y="594"/>
                  </a:cxn>
                  <a:cxn ang="0">
                    <a:pos x="1970" y="707"/>
                  </a:cxn>
                  <a:cxn ang="0">
                    <a:pos x="2106" y="826"/>
                  </a:cxn>
                  <a:cxn ang="0">
                    <a:pos x="2237" y="955"/>
                  </a:cxn>
                  <a:cxn ang="0">
                    <a:pos x="2366" y="1092"/>
                  </a:cxn>
                  <a:cxn ang="0">
                    <a:pos x="2489" y="1235"/>
                  </a:cxn>
                </a:cxnLst>
                <a:rect l="0" t="0" r="r" b="b"/>
                <a:pathLst>
                  <a:path w="2551" h="1309">
                    <a:moveTo>
                      <a:pt x="2551" y="1309"/>
                    </a:moveTo>
                    <a:lnTo>
                      <a:pt x="1907" y="983"/>
                    </a:lnTo>
                    <a:lnTo>
                      <a:pt x="1870" y="951"/>
                    </a:lnTo>
                    <a:lnTo>
                      <a:pt x="1833" y="920"/>
                    </a:lnTo>
                    <a:lnTo>
                      <a:pt x="1795" y="890"/>
                    </a:lnTo>
                    <a:lnTo>
                      <a:pt x="1758" y="861"/>
                    </a:lnTo>
                    <a:lnTo>
                      <a:pt x="1720" y="832"/>
                    </a:lnTo>
                    <a:lnTo>
                      <a:pt x="1681" y="804"/>
                    </a:lnTo>
                    <a:lnTo>
                      <a:pt x="1643" y="776"/>
                    </a:lnTo>
                    <a:lnTo>
                      <a:pt x="1605" y="749"/>
                    </a:lnTo>
                    <a:lnTo>
                      <a:pt x="1566" y="723"/>
                    </a:lnTo>
                    <a:lnTo>
                      <a:pt x="1527" y="697"/>
                    </a:lnTo>
                    <a:lnTo>
                      <a:pt x="1487" y="673"/>
                    </a:lnTo>
                    <a:lnTo>
                      <a:pt x="1448" y="648"/>
                    </a:lnTo>
                    <a:lnTo>
                      <a:pt x="1408" y="626"/>
                    </a:lnTo>
                    <a:lnTo>
                      <a:pt x="1369" y="603"/>
                    </a:lnTo>
                    <a:lnTo>
                      <a:pt x="1329" y="581"/>
                    </a:lnTo>
                    <a:lnTo>
                      <a:pt x="1289" y="560"/>
                    </a:lnTo>
                    <a:lnTo>
                      <a:pt x="1249" y="540"/>
                    </a:lnTo>
                    <a:lnTo>
                      <a:pt x="1208" y="521"/>
                    </a:lnTo>
                    <a:lnTo>
                      <a:pt x="1167" y="503"/>
                    </a:lnTo>
                    <a:lnTo>
                      <a:pt x="1127" y="484"/>
                    </a:lnTo>
                    <a:lnTo>
                      <a:pt x="1086" y="467"/>
                    </a:lnTo>
                    <a:lnTo>
                      <a:pt x="1045" y="451"/>
                    </a:lnTo>
                    <a:lnTo>
                      <a:pt x="1003" y="436"/>
                    </a:lnTo>
                    <a:lnTo>
                      <a:pt x="962" y="421"/>
                    </a:lnTo>
                    <a:lnTo>
                      <a:pt x="921" y="408"/>
                    </a:lnTo>
                    <a:lnTo>
                      <a:pt x="879" y="395"/>
                    </a:lnTo>
                    <a:lnTo>
                      <a:pt x="838" y="382"/>
                    </a:lnTo>
                    <a:lnTo>
                      <a:pt x="796" y="371"/>
                    </a:lnTo>
                    <a:lnTo>
                      <a:pt x="754" y="360"/>
                    </a:lnTo>
                    <a:lnTo>
                      <a:pt x="712" y="351"/>
                    </a:lnTo>
                    <a:lnTo>
                      <a:pt x="670" y="342"/>
                    </a:lnTo>
                    <a:lnTo>
                      <a:pt x="628" y="334"/>
                    </a:lnTo>
                    <a:lnTo>
                      <a:pt x="0" y="16"/>
                    </a:lnTo>
                    <a:lnTo>
                      <a:pt x="30" y="12"/>
                    </a:lnTo>
                    <a:lnTo>
                      <a:pt x="61" y="9"/>
                    </a:lnTo>
                    <a:lnTo>
                      <a:pt x="91" y="6"/>
                    </a:lnTo>
                    <a:lnTo>
                      <a:pt x="123" y="4"/>
                    </a:lnTo>
                    <a:lnTo>
                      <a:pt x="154" y="2"/>
                    </a:lnTo>
                    <a:lnTo>
                      <a:pt x="185" y="1"/>
                    </a:lnTo>
                    <a:lnTo>
                      <a:pt x="216" y="0"/>
                    </a:lnTo>
                    <a:lnTo>
                      <a:pt x="248" y="0"/>
                    </a:lnTo>
                    <a:lnTo>
                      <a:pt x="326" y="2"/>
                    </a:lnTo>
                    <a:lnTo>
                      <a:pt x="405" y="6"/>
                    </a:lnTo>
                    <a:lnTo>
                      <a:pt x="483" y="13"/>
                    </a:lnTo>
                    <a:lnTo>
                      <a:pt x="561" y="24"/>
                    </a:lnTo>
                    <a:lnTo>
                      <a:pt x="639" y="37"/>
                    </a:lnTo>
                    <a:lnTo>
                      <a:pt x="717" y="52"/>
                    </a:lnTo>
                    <a:lnTo>
                      <a:pt x="794" y="70"/>
                    </a:lnTo>
                    <a:lnTo>
                      <a:pt x="871" y="92"/>
                    </a:lnTo>
                    <a:lnTo>
                      <a:pt x="947" y="115"/>
                    </a:lnTo>
                    <a:lnTo>
                      <a:pt x="1024" y="142"/>
                    </a:lnTo>
                    <a:lnTo>
                      <a:pt x="1100" y="170"/>
                    </a:lnTo>
                    <a:lnTo>
                      <a:pt x="1176" y="203"/>
                    </a:lnTo>
                    <a:lnTo>
                      <a:pt x="1251" y="236"/>
                    </a:lnTo>
                    <a:lnTo>
                      <a:pt x="1325" y="273"/>
                    </a:lnTo>
                    <a:lnTo>
                      <a:pt x="1400" y="312"/>
                    </a:lnTo>
                    <a:lnTo>
                      <a:pt x="1473" y="353"/>
                    </a:lnTo>
                    <a:lnTo>
                      <a:pt x="1546" y="397"/>
                    </a:lnTo>
                    <a:lnTo>
                      <a:pt x="1619" y="443"/>
                    </a:lnTo>
                    <a:lnTo>
                      <a:pt x="1691" y="491"/>
                    </a:lnTo>
                    <a:lnTo>
                      <a:pt x="1762" y="541"/>
                    </a:lnTo>
                    <a:lnTo>
                      <a:pt x="1832" y="594"/>
                    </a:lnTo>
                    <a:lnTo>
                      <a:pt x="1901" y="649"/>
                    </a:lnTo>
                    <a:lnTo>
                      <a:pt x="1970" y="707"/>
                    </a:lnTo>
                    <a:lnTo>
                      <a:pt x="2039" y="766"/>
                    </a:lnTo>
                    <a:lnTo>
                      <a:pt x="2106" y="826"/>
                    </a:lnTo>
                    <a:lnTo>
                      <a:pt x="2172" y="890"/>
                    </a:lnTo>
                    <a:lnTo>
                      <a:pt x="2237" y="955"/>
                    </a:lnTo>
                    <a:lnTo>
                      <a:pt x="2302" y="1023"/>
                    </a:lnTo>
                    <a:lnTo>
                      <a:pt x="2366" y="1092"/>
                    </a:lnTo>
                    <a:lnTo>
                      <a:pt x="2428" y="1162"/>
                    </a:lnTo>
                    <a:lnTo>
                      <a:pt x="2489" y="1235"/>
                    </a:lnTo>
                    <a:lnTo>
                      <a:pt x="2551" y="1309"/>
                    </a:lnTo>
                    <a:close/>
                  </a:path>
                </a:pathLst>
              </a:custGeom>
              <a:solidFill>
                <a:srgbClr val="FFFCB4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1" name="Freeform 721"/>
              <p:cNvSpPr/>
              <p:nvPr/>
            </p:nvSpPr>
            <p:spPr bwMode="auto">
              <a:xfrm>
                <a:off x="4175" y="1545"/>
                <a:ext cx="190" cy="96"/>
              </a:xfrm>
              <a:custGeom>
                <a:avLst/>
                <a:gdLst/>
                <a:ahLst/>
                <a:cxnLst>
                  <a:cxn ang="0">
                    <a:pos x="1709" y="866"/>
                  </a:cxn>
                  <a:cxn ang="0">
                    <a:pos x="0" y="0"/>
                  </a:cxn>
                  <a:cxn ang="0">
                    <a:pos x="56" y="5"/>
                  </a:cxn>
                  <a:cxn ang="0">
                    <a:pos x="114" y="13"/>
                  </a:cxn>
                  <a:cxn ang="0">
                    <a:pos x="170" y="22"/>
                  </a:cxn>
                  <a:cxn ang="0">
                    <a:pos x="227" y="33"/>
                  </a:cxn>
                  <a:cxn ang="0">
                    <a:pos x="283" y="45"/>
                  </a:cxn>
                  <a:cxn ang="0">
                    <a:pos x="339" y="58"/>
                  </a:cxn>
                  <a:cxn ang="0">
                    <a:pos x="395" y="73"/>
                  </a:cxn>
                  <a:cxn ang="0">
                    <a:pos x="451" y="89"/>
                  </a:cxn>
                  <a:cxn ang="0">
                    <a:pos x="506" y="108"/>
                  </a:cxn>
                  <a:cxn ang="0">
                    <a:pos x="562" y="127"/>
                  </a:cxn>
                  <a:cxn ang="0">
                    <a:pos x="617" y="146"/>
                  </a:cxn>
                  <a:cxn ang="0">
                    <a:pos x="672" y="169"/>
                  </a:cxn>
                  <a:cxn ang="0">
                    <a:pos x="727" y="192"/>
                  </a:cxn>
                  <a:cxn ang="0">
                    <a:pos x="781" y="217"/>
                  </a:cxn>
                  <a:cxn ang="0">
                    <a:pos x="836" y="242"/>
                  </a:cxn>
                  <a:cxn ang="0">
                    <a:pos x="890" y="269"/>
                  </a:cxn>
                  <a:cxn ang="0">
                    <a:pos x="943" y="298"/>
                  </a:cxn>
                  <a:cxn ang="0">
                    <a:pos x="996" y="327"/>
                  </a:cxn>
                  <a:cxn ang="0">
                    <a:pos x="1050" y="358"/>
                  </a:cxn>
                  <a:cxn ang="0">
                    <a:pos x="1103" y="390"/>
                  </a:cxn>
                  <a:cxn ang="0">
                    <a:pos x="1155" y="424"/>
                  </a:cxn>
                  <a:cxn ang="0">
                    <a:pos x="1207" y="458"/>
                  </a:cxn>
                  <a:cxn ang="0">
                    <a:pos x="1259" y="494"/>
                  </a:cxn>
                  <a:cxn ang="0">
                    <a:pos x="1311" y="530"/>
                  </a:cxn>
                  <a:cxn ang="0">
                    <a:pos x="1362" y="568"/>
                  </a:cxn>
                  <a:cxn ang="0">
                    <a:pos x="1412" y="607"/>
                  </a:cxn>
                  <a:cxn ang="0">
                    <a:pos x="1463" y="648"/>
                  </a:cxn>
                  <a:cxn ang="0">
                    <a:pos x="1514" y="689"/>
                  </a:cxn>
                  <a:cxn ang="0">
                    <a:pos x="1563" y="732"/>
                  </a:cxn>
                  <a:cxn ang="0">
                    <a:pos x="1612" y="775"/>
                  </a:cxn>
                  <a:cxn ang="0">
                    <a:pos x="1660" y="820"/>
                  </a:cxn>
                  <a:cxn ang="0">
                    <a:pos x="1709" y="866"/>
                  </a:cxn>
                </a:cxnLst>
                <a:rect l="0" t="0" r="r" b="b"/>
                <a:pathLst>
                  <a:path w="1709" h="866">
                    <a:moveTo>
                      <a:pt x="1709" y="866"/>
                    </a:moveTo>
                    <a:lnTo>
                      <a:pt x="0" y="0"/>
                    </a:lnTo>
                    <a:lnTo>
                      <a:pt x="56" y="5"/>
                    </a:lnTo>
                    <a:lnTo>
                      <a:pt x="114" y="13"/>
                    </a:lnTo>
                    <a:lnTo>
                      <a:pt x="170" y="22"/>
                    </a:lnTo>
                    <a:lnTo>
                      <a:pt x="227" y="33"/>
                    </a:lnTo>
                    <a:lnTo>
                      <a:pt x="283" y="45"/>
                    </a:lnTo>
                    <a:lnTo>
                      <a:pt x="339" y="58"/>
                    </a:lnTo>
                    <a:lnTo>
                      <a:pt x="395" y="73"/>
                    </a:lnTo>
                    <a:lnTo>
                      <a:pt x="451" y="89"/>
                    </a:lnTo>
                    <a:lnTo>
                      <a:pt x="506" y="108"/>
                    </a:lnTo>
                    <a:lnTo>
                      <a:pt x="562" y="127"/>
                    </a:lnTo>
                    <a:lnTo>
                      <a:pt x="617" y="146"/>
                    </a:lnTo>
                    <a:lnTo>
                      <a:pt x="672" y="169"/>
                    </a:lnTo>
                    <a:lnTo>
                      <a:pt x="727" y="192"/>
                    </a:lnTo>
                    <a:lnTo>
                      <a:pt x="781" y="217"/>
                    </a:lnTo>
                    <a:lnTo>
                      <a:pt x="836" y="242"/>
                    </a:lnTo>
                    <a:lnTo>
                      <a:pt x="890" y="269"/>
                    </a:lnTo>
                    <a:lnTo>
                      <a:pt x="943" y="298"/>
                    </a:lnTo>
                    <a:lnTo>
                      <a:pt x="996" y="327"/>
                    </a:lnTo>
                    <a:lnTo>
                      <a:pt x="1050" y="358"/>
                    </a:lnTo>
                    <a:lnTo>
                      <a:pt x="1103" y="390"/>
                    </a:lnTo>
                    <a:lnTo>
                      <a:pt x="1155" y="424"/>
                    </a:lnTo>
                    <a:lnTo>
                      <a:pt x="1207" y="458"/>
                    </a:lnTo>
                    <a:lnTo>
                      <a:pt x="1259" y="494"/>
                    </a:lnTo>
                    <a:lnTo>
                      <a:pt x="1311" y="530"/>
                    </a:lnTo>
                    <a:lnTo>
                      <a:pt x="1362" y="568"/>
                    </a:lnTo>
                    <a:lnTo>
                      <a:pt x="1412" y="607"/>
                    </a:lnTo>
                    <a:lnTo>
                      <a:pt x="1463" y="648"/>
                    </a:lnTo>
                    <a:lnTo>
                      <a:pt x="1514" y="689"/>
                    </a:lnTo>
                    <a:lnTo>
                      <a:pt x="1563" y="732"/>
                    </a:lnTo>
                    <a:lnTo>
                      <a:pt x="1612" y="775"/>
                    </a:lnTo>
                    <a:lnTo>
                      <a:pt x="1660" y="820"/>
                    </a:lnTo>
                    <a:lnTo>
                      <a:pt x="1709" y="866"/>
                    </a:lnTo>
                    <a:close/>
                  </a:path>
                </a:pathLst>
              </a:custGeom>
              <a:solidFill>
                <a:srgbClr val="FFFCB8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2" name="Freeform 722"/>
              <p:cNvSpPr/>
              <p:nvPr/>
            </p:nvSpPr>
            <p:spPr bwMode="auto">
              <a:xfrm>
                <a:off x="3891" y="1544"/>
                <a:ext cx="651" cy="898"/>
              </a:xfrm>
              <a:custGeom>
                <a:avLst/>
                <a:gdLst/>
                <a:ahLst/>
                <a:cxnLst>
                  <a:cxn ang="0">
                    <a:pos x="1661" y="6922"/>
                  </a:cxn>
                  <a:cxn ang="0">
                    <a:pos x="1961" y="7194"/>
                  </a:cxn>
                  <a:cxn ang="0">
                    <a:pos x="2272" y="7413"/>
                  </a:cxn>
                  <a:cxn ang="0">
                    <a:pos x="2593" y="7580"/>
                  </a:cxn>
                  <a:cxn ang="0">
                    <a:pos x="2922" y="7693"/>
                  </a:cxn>
                  <a:cxn ang="0">
                    <a:pos x="3255" y="7752"/>
                  </a:cxn>
                  <a:cxn ang="0">
                    <a:pos x="3725" y="7742"/>
                  </a:cxn>
                  <a:cxn ang="0">
                    <a:pos x="4335" y="7535"/>
                  </a:cxn>
                  <a:cxn ang="0">
                    <a:pos x="4846" y="7124"/>
                  </a:cxn>
                  <a:cxn ang="0">
                    <a:pos x="5242" y="6540"/>
                  </a:cxn>
                  <a:cxn ang="0">
                    <a:pos x="5506" y="5810"/>
                  </a:cxn>
                  <a:cxn ang="0">
                    <a:pos x="5622" y="4965"/>
                  </a:cxn>
                  <a:cxn ang="0">
                    <a:pos x="5572" y="4033"/>
                  </a:cxn>
                  <a:cxn ang="0">
                    <a:pos x="5356" y="3101"/>
                  </a:cxn>
                  <a:cxn ang="0">
                    <a:pos x="4998" y="2255"/>
                  </a:cxn>
                  <a:cxn ang="0">
                    <a:pos x="4525" y="1526"/>
                  </a:cxn>
                  <a:cxn ang="0">
                    <a:pos x="3962" y="942"/>
                  </a:cxn>
                  <a:cxn ang="0">
                    <a:pos x="3333" y="531"/>
                  </a:cxn>
                  <a:cxn ang="0">
                    <a:pos x="2663" y="324"/>
                  </a:cxn>
                  <a:cxn ang="0">
                    <a:pos x="1993" y="347"/>
                  </a:cxn>
                  <a:cxn ang="0">
                    <a:pos x="1400" y="598"/>
                  </a:cxn>
                  <a:cxn ang="0">
                    <a:pos x="911" y="1045"/>
                  </a:cxn>
                  <a:cxn ang="0">
                    <a:pos x="540" y="1661"/>
                  </a:cxn>
                  <a:cxn ang="0">
                    <a:pos x="304" y="2417"/>
                  </a:cxn>
                  <a:cxn ang="0">
                    <a:pos x="220" y="3281"/>
                  </a:cxn>
                  <a:cxn ang="0">
                    <a:pos x="275" y="4039"/>
                  </a:cxn>
                  <a:cxn ang="0">
                    <a:pos x="69" y="4114"/>
                  </a:cxn>
                  <a:cxn ang="0">
                    <a:pos x="14" y="3629"/>
                  </a:cxn>
                  <a:cxn ang="0">
                    <a:pos x="34" y="2652"/>
                  </a:cxn>
                  <a:cxn ang="0">
                    <a:pos x="225" y="1782"/>
                  </a:cxn>
                  <a:cxn ang="0">
                    <a:pos x="571" y="1051"/>
                  </a:cxn>
                  <a:cxn ang="0">
                    <a:pos x="1052" y="489"/>
                  </a:cxn>
                  <a:cxn ang="0">
                    <a:pos x="1652" y="127"/>
                  </a:cxn>
                  <a:cxn ang="0">
                    <a:pos x="2351" y="0"/>
                  </a:cxn>
                  <a:cxn ang="0">
                    <a:pos x="3087" y="127"/>
                  </a:cxn>
                  <a:cxn ang="0">
                    <a:pos x="3790" y="489"/>
                  </a:cxn>
                  <a:cxn ang="0">
                    <a:pos x="4432" y="1051"/>
                  </a:cxn>
                  <a:cxn ang="0">
                    <a:pos x="4987" y="1782"/>
                  </a:cxn>
                  <a:cxn ang="0">
                    <a:pos x="5428" y="2652"/>
                  </a:cxn>
                  <a:cxn ang="0">
                    <a:pos x="5726" y="3629"/>
                  </a:cxn>
                  <a:cxn ang="0">
                    <a:pos x="5856" y="4658"/>
                  </a:cxn>
                  <a:cxn ang="0">
                    <a:pos x="5800" y="5614"/>
                  </a:cxn>
                  <a:cxn ang="0">
                    <a:pos x="5575" y="6460"/>
                  </a:cxn>
                  <a:cxn ang="0">
                    <a:pos x="5201" y="7160"/>
                  </a:cxn>
                  <a:cxn ang="0">
                    <a:pos x="4695" y="7684"/>
                  </a:cxn>
                  <a:cxn ang="0">
                    <a:pos x="4074" y="8001"/>
                  </a:cxn>
                  <a:cxn ang="0">
                    <a:pos x="3431" y="8082"/>
                  </a:cxn>
                  <a:cxn ang="0">
                    <a:pos x="3050" y="8036"/>
                  </a:cxn>
                  <a:cxn ang="0">
                    <a:pos x="2674" y="7926"/>
                  </a:cxn>
                  <a:cxn ang="0">
                    <a:pos x="2304" y="7753"/>
                  </a:cxn>
                  <a:cxn ang="0">
                    <a:pos x="1947" y="7517"/>
                  </a:cxn>
                  <a:cxn ang="0">
                    <a:pos x="1603" y="7220"/>
                  </a:cxn>
                  <a:cxn ang="0">
                    <a:pos x="1276" y="6863"/>
                  </a:cxn>
                </a:cxnLst>
                <a:rect l="0" t="0" r="r" b="b"/>
                <a:pathLst>
                  <a:path w="5859" h="8083">
                    <a:moveTo>
                      <a:pt x="1430" y="6666"/>
                    </a:moveTo>
                    <a:lnTo>
                      <a:pt x="1487" y="6733"/>
                    </a:lnTo>
                    <a:lnTo>
                      <a:pt x="1545" y="6798"/>
                    </a:lnTo>
                    <a:lnTo>
                      <a:pt x="1603" y="6861"/>
                    </a:lnTo>
                    <a:lnTo>
                      <a:pt x="1661" y="6922"/>
                    </a:lnTo>
                    <a:lnTo>
                      <a:pt x="1720" y="6981"/>
                    </a:lnTo>
                    <a:lnTo>
                      <a:pt x="1780" y="7037"/>
                    </a:lnTo>
                    <a:lnTo>
                      <a:pt x="1840" y="7091"/>
                    </a:lnTo>
                    <a:lnTo>
                      <a:pt x="1900" y="7144"/>
                    </a:lnTo>
                    <a:lnTo>
                      <a:pt x="1961" y="7194"/>
                    </a:lnTo>
                    <a:lnTo>
                      <a:pt x="2022" y="7242"/>
                    </a:lnTo>
                    <a:lnTo>
                      <a:pt x="2085" y="7288"/>
                    </a:lnTo>
                    <a:lnTo>
                      <a:pt x="2147" y="7333"/>
                    </a:lnTo>
                    <a:lnTo>
                      <a:pt x="2210" y="7374"/>
                    </a:lnTo>
                    <a:lnTo>
                      <a:pt x="2272" y="7413"/>
                    </a:lnTo>
                    <a:lnTo>
                      <a:pt x="2336" y="7451"/>
                    </a:lnTo>
                    <a:lnTo>
                      <a:pt x="2400" y="7487"/>
                    </a:lnTo>
                    <a:lnTo>
                      <a:pt x="2464" y="7519"/>
                    </a:lnTo>
                    <a:lnTo>
                      <a:pt x="2529" y="7550"/>
                    </a:lnTo>
                    <a:lnTo>
                      <a:pt x="2593" y="7580"/>
                    </a:lnTo>
                    <a:lnTo>
                      <a:pt x="2659" y="7607"/>
                    </a:lnTo>
                    <a:lnTo>
                      <a:pt x="2724" y="7631"/>
                    </a:lnTo>
                    <a:lnTo>
                      <a:pt x="2789" y="7654"/>
                    </a:lnTo>
                    <a:lnTo>
                      <a:pt x="2855" y="7674"/>
                    </a:lnTo>
                    <a:lnTo>
                      <a:pt x="2922" y="7693"/>
                    </a:lnTo>
                    <a:lnTo>
                      <a:pt x="2988" y="7709"/>
                    </a:lnTo>
                    <a:lnTo>
                      <a:pt x="3055" y="7723"/>
                    </a:lnTo>
                    <a:lnTo>
                      <a:pt x="3121" y="7735"/>
                    </a:lnTo>
                    <a:lnTo>
                      <a:pt x="3188" y="7745"/>
                    </a:lnTo>
                    <a:lnTo>
                      <a:pt x="3255" y="7752"/>
                    </a:lnTo>
                    <a:lnTo>
                      <a:pt x="3322" y="7758"/>
                    </a:lnTo>
                    <a:lnTo>
                      <a:pt x="3389" y="7761"/>
                    </a:lnTo>
                    <a:lnTo>
                      <a:pt x="3457" y="7762"/>
                    </a:lnTo>
                    <a:lnTo>
                      <a:pt x="3592" y="7756"/>
                    </a:lnTo>
                    <a:lnTo>
                      <a:pt x="3725" y="7742"/>
                    </a:lnTo>
                    <a:lnTo>
                      <a:pt x="3853" y="7719"/>
                    </a:lnTo>
                    <a:lnTo>
                      <a:pt x="3979" y="7685"/>
                    </a:lnTo>
                    <a:lnTo>
                      <a:pt x="4101" y="7644"/>
                    </a:lnTo>
                    <a:lnTo>
                      <a:pt x="4220" y="7594"/>
                    </a:lnTo>
                    <a:lnTo>
                      <a:pt x="4335" y="7535"/>
                    </a:lnTo>
                    <a:lnTo>
                      <a:pt x="4445" y="7468"/>
                    </a:lnTo>
                    <a:lnTo>
                      <a:pt x="4552" y="7394"/>
                    </a:lnTo>
                    <a:lnTo>
                      <a:pt x="4654" y="7311"/>
                    </a:lnTo>
                    <a:lnTo>
                      <a:pt x="4752" y="7221"/>
                    </a:lnTo>
                    <a:lnTo>
                      <a:pt x="4846" y="7124"/>
                    </a:lnTo>
                    <a:lnTo>
                      <a:pt x="4935" y="7021"/>
                    </a:lnTo>
                    <a:lnTo>
                      <a:pt x="5019" y="6910"/>
                    </a:lnTo>
                    <a:lnTo>
                      <a:pt x="5099" y="6793"/>
                    </a:lnTo>
                    <a:lnTo>
                      <a:pt x="5173" y="6669"/>
                    </a:lnTo>
                    <a:lnTo>
                      <a:pt x="5242" y="6540"/>
                    </a:lnTo>
                    <a:lnTo>
                      <a:pt x="5306" y="6405"/>
                    </a:lnTo>
                    <a:lnTo>
                      <a:pt x="5364" y="6264"/>
                    </a:lnTo>
                    <a:lnTo>
                      <a:pt x="5418" y="6117"/>
                    </a:lnTo>
                    <a:lnTo>
                      <a:pt x="5464" y="5966"/>
                    </a:lnTo>
                    <a:lnTo>
                      <a:pt x="5506" y="5810"/>
                    </a:lnTo>
                    <a:lnTo>
                      <a:pt x="5542" y="5649"/>
                    </a:lnTo>
                    <a:lnTo>
                      <a:pt x="5571" y="5484"/>
                    </a:lnTo>
                    <a:lnTo>
                      <a:pt x="5595" y="5314"/>
                    </a:lnTo>
                    <a:lnTo>
                      <a:pt x="5611" y="5142"/>
                    </a:lnTo>
                    <a:lnTo>
                      <a:pt x="5622" y="4965"/>
                    </a:lnTo>
                    <a:lnTo>
                      <a:pt x="5625" y="4785"/>
                    </a:lnTo>
                    <a:lnTo>
                      <a:pt x="5623" y="4600"/>
                    </a:lnTo>
                    <a:lnTo>
                      <a:pt x="5613" y="4414"/>
                    </a:lnTo>
                    <a:lnTo>
                      <a:pt x="5596" y="4225"/>
                    </a:lnTo>
                    <a:lnTo>
                      <a:pt x="5572" y="4033"/>
                    </a:lnTo>
                    <a:lnTo>
                      <a:pt x="5541" y="3841"/>
                    </a:lnTo>
                    <a:lnTo>
                      <a:pt x="5503" y="3652"/>
                    </a:lnTo>
                    <a:lnTo>
                      <a:pt x="5460" y="3466"/>
                    </a:lnTo>
                    <a:lnTo>
                      <a:pt x="5410" y="3281"/>
                    </a:lnTo>
                    <a:lnTo>
                      <a:pt x="5356" y="3101"/>
                    </a:lnTo>
                    <a:lnTo>
                      <a:pt x="5294" y="2924"/>
                    </a:lnTo>
                    <a:lnTo>
                      <a:pt x="5227" y="2752"/>
                    </a:lnTo>
                    <a:lnTo>
                      <a:pt x="5156" y="2582"/>
                    </a:lnTo>
                    <a:lnTo>
                      <a:pt x="5080" y="2417"/>
                    </a:lnTo>
                    <a:lnTo>
                      <a:pt x="4998" y="2255"/>
                    </a:lnTo>
                    <a:lnTo>
                      <a:pt x="4911" y="2100"/>
                    </a:lnTo>
                    <a:lnTo>
                      <a:pt x="4821" y="1948"/>
                    </a:lnTo>
                    <a:lnTo>
                      <a:pt x="4726" y="1802"/>
                    </a:lnTo>
                    <a:lnTo>
                      <a:pt x="4628" y="1661"/>
                    </a:lnTo>
                    <a:lnTo>
                      <a:pt x="4525" y="1526"/>
                    </a:lnTo>
                    <a:lnTo>
                      <a:pt x="4419" y="1397"/>
                    </a:lnTo>
                    <a:lnTo>
                      <a:pt x="4309" y="1273"/>
                    </a:lnTo>
                    <a:lnTo>
                      <a:pt x="4196" y="1156"/>
                    </a:lnTo>
                    <a:lnTo>
                      <a:pt x="4081" y="1045"/>
                    </a:lnTo>
                    <a:lnTo>
                      <a:pt x="3962" y="942"/>
                    </a:lnTo>
                    <a:lnTo>
                      <a:pt x="3840" y="845"/>
                    </a:lnTo>
                    <a:lnTo>
                      <a:pt x="3716" y="755"/>
                    </a:lnTo>
                    <a:lnTo>
                      <a:pt x="3590" y="672"/>
                    </a:lnTo>
                    <a:lnTo>
                      <a:pt x="3463" y="598"/>
                    </a:lnTo>
                    <a:lnTo>
                      <a:pt x="3333" y="531"/>
                    </a:lnTo>
                    <a:lnTo>
                      <a:pt x="3201" y="472"/>
                    </a:lnTo>
                    <a:lnTo>
                      <a:pt x="3069" y="422"/>
                    </a:lnTo>
                    <a:lnTo>
                      <a:pt x="2934" y="381"/>
                    </a:lnTo>
                    <a:lnTo>
                      <a:pt x="2799" y="347"/>
                    </a:lnTo>
                    <a:lnTo>
                      <a:pt x="2663" y="324"/>
                    </a:lnTo>
                    <a:lnTo>
                      <a:pt x="2526" y="310"/>
                    </a:lnTo>
                    <a:lnTo>
                      <a:pt x="2390" y="304"/>
                    </a:lnTo>
                    <a:lnTo>
                      <a:pt x="2254" y="310"/>
                    </a:lnTo>
                    <a:lnTo>
                      <a:pt x="2121" y="324"/>
                    </a:lnTo>
                    <a:lnTo>
                      <a:pt x="1993" y="347"/>
                    </a:lnTo>
                    <a:lnTo>
                      <a:pt x="1867" y="381"/>
                    </a:lnTo>
                    <a:lnTo>
                      <a:pt x="1744" y="422"/>
                    </a:lnTo>
                    <a:lnTo>
                      <a:pt x="1626" y="472"/>
                    </a:lnTo>
                    <a:lnTo>
                      <a:pt x="1511" y="531"/>
                    </a:lnTo>
                    <a:lnTo>
                      <a:pt x="1400" y="598"/>
                    </a:lnTo>
                    <a:lnTo>
                      <a:pt x="1293" y="672"/>
                    </a:lnTo>
                    <a:lnTo>
                      <a:pt x="1191" y="755"/>
                    </a:lnTo>
                    <a:lnTo>
                      <a:pt x="1093" y="845"/>
                    </a:lnTo>
                    <a:lnTo>
                      <a:pt x="1000" y="942"/>
                    </a:lnTo>
                    <a:lnTo>
                      <a:pt x="911" y="1045"/>
                    </a:lnTo>
                    <a:lnTo>
                      <a:pt x="827" y="1156"/>
                    </a:lnTo>
                    <a:lnTo>
                      <a:pt x="747" y="1273"/>
                    </a:lnTo>
                    <a:lnTo>
                      <a:pt x="673" y="1397"/>
                    </a:lnTo>
                    <a:lnTo>
                      <a:pt x="604" y="1526"/>
                    </a:lnTo>
                    <a:lnTo>
                      <a:pt x="540" y="1661"/>
                    </a:lnTo>
                    <a:lnTo>
                      <a:pt x="482" y="1802"/>
                    </a:lnTo>
                    <a:lnTo>
                      <a:pt x="428" y="1948"/>
                    </a:lnTo>
                    <a:lnTo>
                      <a:pt x="382" y="2100"/>
                    </a:lnTo>
                    <a:lnTo>
                      <a:pt x="340" y="2255"/>
                    </a:lnTo>
                    <a:lnTo>
                      <a:pt x="304" y="2417"/>
                    </a:lnTo>
                    <a:lnTo>
                      <a:pt x="275" y="2582"/>
                    </a:lnTo>
                    <a:lnTo>
                      <a:pt x="251" y="2752"/>
                    </a:lnTo>
                    <a:lnTo>
                      <a:pt x="235" y="2924"/>
                    </a:lnTo>
                    <a:lnTo>
                      <a:pt x="224" y="3101"/>
                    </a:lnTo>
                    <a:lnTo>
                      <a:pt x="220" y="3281"/>
                    </a:lnTo>
                    <a:lnTo>
                      <a:pt x="223" y="3466"/>
                    </a:lnTo>
                    <a:lnTo>
                      <a:pt x="233" y="3652"/>
                    </a:lnTo>
                    <a:lnTo>
                      <a:pt x="250" y="3841"/>
                    </a:lnTo>
                    <a:lnTo>
                      <a:pt x="274" y="4033"/>
                    </a:lnTo>
                    <a:lnTo>
                      <a:pt x="275" y="4039"/>
                    </a:lnTo>
                    <a:lnTo>
                      <a:pt x="274" y="4033"/>
                    </a:lnTo>
                    <a:lnTo>
                      <a:pt x="273" y="4028"/>
                    </a:lnTo>
                    <a:lnTo>
                      <a:pt x="274" y="4033"/>
                    </a:lnTo>
                    <a:lnTo>
                      <a:pt x="73" y="4143"/>
                    </a:lnTo>
                    <a:lnTo>
                      <a:pt x="69" y="4114"/>
                    </a:lnTo>
                    <a:lnTo>
                      <a:pt x="66" y="4092"/>
                    </a:lnTo>
                    <a:lnTo>
                      <a:pt x="63" y="4071"/>
                    </a:lnTo>
                    <a:lnTo>
                      <a:pt x="58" y="4042"/>
                    </a:lnTo>
                    <a:lnTo>
                      <a:pt x="33" y="3833"/>
                    </a:lnTo>
                    <a:lnTo>
                      <a:pt x="14" y="3629"/>
                    </a:lnTo>
                    <a:lnTo>
                      <a:pt x="3" y="3427"/>
                    </a:lnTo>
                    <a:lnTo>
                      <a:pt x="0" y="3227"/>
                    </a:lnTo>
                    <a:lnTo>
                      <a:pt x="4" y="3032"/>
                    </a:lnTo>
                    <a:lnTo>
                      <a:pt x="15" y="2840"/>
                    </a:lnTo>
                    <a:lnTo>
                      <a:pt x="34" y="2652"/>
                    </a:lnTo>
                    <a:lnTo>
                      <a:pt x="58" y="2469"/>
                    </a:lnTo>
                    <a:lnTo>
                      <a:pt x="91" y="2290"/>
                    </a:lnTo>
                    <a:lnTo>
                      <a:pt x="130" y="2115"/>
                    </a:lnTo>
                    <a:lnTo>
                      <a:pt x="174" y="1946"/>
                    </a:lnTo>
                    <a:lnTo>
                      <a:pt x="225" y="1782"/>
                    </a:lnTo>
                    <a:lnTo>
                      <a:pt x="283" y="1623"/>
                    </a:lnTo>
                    <a:lnTo>
                      <a:pt x="346" y="1471"/>
                    </a:lnTo>
                    <a:lnTo>
                      <a:pt x="415" y="1325"/>
                    </a:lnTo>
                    <a:lnTo>
                      <a:pt x="491" y="1184"/>
                    </a:lnTo>
                    <a:lnTo>
                      <a:pt x="571" y="1051"/>
                    </a:lnTo>
                    <a:lnTo>
                      <a:pt x="657" y="923"/>
                    </a:lnTo>
                    <a:lnTo>
                      <a:pt x="748" y="804"/>
                    </a:lnTo>
                    <a:lnTo>
                      <a:pt x="845" y="690"/>
                    </a:lnTo>
                    <a:lnTo>
                      <a:pt x="946" y="586"/>
                    </a:lnTo>
                    <a:lnTo>
                      <a:pt x="1052" y="489"/>
                    </a:lnTo>
                    <a:lnTo>
                      <a:pt x="1163" y="399"/>
                    </a:lnTo>
                    <a:lnTo>
                      <a:pt x="1279" y="318"/>
                    </a:lnTo>
                    <a:lnTo>
                      <a:pt x="1399" y="246"/>
                    </a:lnTo>
                    <a:lnTo>
                      <a:pt x="1523" y="182"/>
                    </a:lnTo>
                    <a:lnTo>
                      <a:pt x="1652" y="127"/>
                    </a:lnTo>
                    <a:lnTo>
                      <a:pt x="1785" y="82"/>
                    </a:lnTo>
                    <a:lnTo>
                      <a:pt x="1921" y="46"/>
                    </a:lnTo>
                    <a:lnTo>
                      <a:pt x="2061" y="22"/>
                    </a:lnTo>
                    <a:lnTo>
                      <a:pt x="2204" y="5"/>
                    </a:lnTo>
                    <a:lnTo>
                      <a:pt x="2351" y="0"/>
                    </a:lnTo>
                    <a:lnTo>
                      <a:pt x="2499" y="5"/>
                    </a:lnTo>
                    <a:lnTo>
                      <a:pt x="2648" y="22"/>
                    </a:lnTo>
                    <a:lnTo>
                      <a:pt x="2795" y="46"/>
                    </a:lnTo>
                    <a:lnTo>
                      <a:pt x="2941" y="82"/>
                    </a:lnTo>
                    <a:lnTo>
                      <a:pt x="3087" y="127"/>
                    </a:lnTo>
                    <a:lnTo>
                      <a:pt x="3231" y="182"/>
                    </a:lnTo>
                    <a:lnTo>
                      <a:pt x="3374" y="246"/>
                    </a:lnTo>
                    <a:lnTo>
                      <a:pt x="3514" y="318"/>
                    </a:lnTo>
                    <a:lnTo>
                      <a:pt x="3653" y="399"/>
                    </a:lnTo>
                    <a:lnTo>
                      <a:pt x="3790" y="489"/>
                    </a:lnTo>
                    <a:lnTo>
                      <a:pt x="3923" y="586"/>
                    </a:lnTo>
                    <a:lnTo>
                      <a:pt x="4055" y="690"/>
                    </a:lnTo>
                    <a:lnTo>
                      <a:pt x="4184" y="804"/>
                    </a:lnTo>
                    <a:lnTo>
                      <a:pt x="4309" y="923"/>
                    </a:lnTo>
                    <a:lnTo>
                      <a:pt x="4432" y="1051"/>
                    </a:lnTo>
                    <a:lnTo>
                      <a:pt x="4550" y="1184"/>
                    </a:lnTo>
                    <a:lnTo>
                      <a:pt x="4666" y="1325"/>
                    </a:lnTo>
                    <a:lnTo>
                      <a:pt x="4777" y="1471"/>
                    </a:lnTo>
                    <a:lnTo>
                      <a:pt x="4885" y="1623"/>
                    </a:lnTo>
                    <a:lnTo>
                      <a:pt x="4987" y="1782"/>
                    </a:lnTo>
                    <a:lnTo>
                      <a:pt x="5085" y="1946"/>
                    </a:lnTo>
                    <a:lnTo>
                      <a:pt x="5179" y="2115"/>
                    </a:lnTo>
                    <a:lnTo>
                      <a:pt x="5267" y="2290"/>
                    </a:lnTo>
                    <a:lnTo>
                      <a:pt x="5350" y="2469"/>
                    </a:lnTo>
                    <a:lnTo>
                      <a:pt x="5428" y="2652"/>
                    </a:lnTo>
                    <a:lnTo>
                      <a:pt x="5500" y="2840"/>
                    </a:lnTo>
                    <a:lnTo>
                      <a:pt x="5566" y="3032"/>
                    </a:lnTo>
                    <a:lnTo>
                      <a:pt x="5626" y="3227"/>
                    </a:lnTo>
                    <a:lnTo>
                      <a:pt x="5679" y="3427"/>
                    </a:lnTo>
                    <a:lnTo>
                      <a:pt x="5726" y="3629"/>
                    </a:lnTo>
                    <a:lnTo>
                      <a:pt x="5767" y="3833"/>
                    </a:lnTo>
                    <a:lnTo>
                      <a:pt x="5801" y="4042"/>
                    </a:lnTo>
                    <a:lnTo>
                      <a:pt x="5826" y="4250"/>
                    </a:lnTo>
                    <a:lnTo>
                      <a:pt x="5845" y="4455"/>
                    </a:lnTo>
                    <a:lnTo>
                      <a:pt x="5856" y="4658"/>
                    </a:lnTo>
                    <a:lnTo>
                      <a:pt x="5859" y="4856"/>
                    </a:lnTo>
                    <a:lnTo>
                      <a:pt x="5855" y="5051"/>
                    </a:lnTo>
                    <a:lnTo>
                      <a:pt x="5843" y="5243"/>
                    </a:lnTo>
                    <a:lnTo>
                      <a:pt x="5825" y="5431"/>
                    </a:lnTo>
                    <a:lnTo>
                      <a:pt x="5800" y="5614"/>
                    </a:lnTo>
                    <a:lnTo>
                      <a:pt x="5768" y="5793"/>
                    </a:lnTo>
                    <a:lnTo>
                      <a:pt x="5729" y="5968"/>
                    </a:lnTo>
                    <a:lnTo>
                      <a:pt x="5684" y="6137"/>
                    </a:lnTo>
                    <a:lnTo>
                      <a:pt x="5634" y="6301"/>
                    </a:lnTo>
                    <a:lnTo>
                      <a:pt x="5575" y="6460"/>
                    </a:lnTo>
                    <a:lnTo>
                      <a:pt x="5513" y="6612"/>
                    </a:lnTo>
                    <a:lnTo>
                      <a:pt x="5443" y="6759"/>
                    </a:lnTo>
                    <a:lnTo>
                      <a:pt x="5368" y="6899"/>
                    </a:lnTo>
                    <a:lnTo>
                      <a:pt x="5288" y="7033"/>
                    </a:lnTo>
                    <a:lnTo>
                      <a:pt x="5201" y="7160"/>
                    </a:lnTo>
                    <a:lnTo>
                      <a:pt x="5110" y="7280"/>
                    </a:lnTo>
                    <a:lnTo>
                      <a:pt x="5014" y="7393"/>
                    </a:lnTo>
                    <a:lnTo>
                      <a:pt x="4913" y="7498"/>
                    </a:lnTo>
                    <a:lnTo>
                      <a:pt x="4806" y="7596"/>
                    </a:lnTo>
                    <a:lnTo>
                      <a:pt x="4695" y="7684"/>
                    </a:lnTo>
                    <a:lnTo>
                      <a:pt x="4580" y="7765"/>
                    </a:lnTo>
                    <a:lnTo>
                      <a:pt x="4460" y="7838"/>
                    </a:lnTo>
                    <a:lnTo>
                      <a:pt x="4335" y="7901"/>
                    </a:lnTo>
                    <a:lnTo>
                      <a:pt x="4207" y="7956"/>
                    </a:lnTo>
                    <a:lnTo>
                      <a:pt x="4074" y="8001"/>
                    </a:lnTo>
                    <a:lnTo>
                      <a:pt x="3938" y="8037"/>
                    </a:lnTo>
                    <a:lnTo>
                      <a:pt x="3798" y="8063"/>
                    </a:lnTo>
                    <a:lnTo>
                      <a:pt x="3655" y="8078"/>
                    </a:lnTo>
                    <a:lnTo>
                      <a:pt x="3507" y="8083"/>
                    </a:lnTo>
                    <a:lnTo>
                      <a:pt x="3431" y="8082"/>
                    </a:lnTo>
                    <a:lnTo>
                      <a:pt x="3355" y="8078"/>
                    </a:lnTo>
                    <a:lnTo>
                      <a:pt x="3279" y="8071"/>
                    </a:lnTo>
                    <a:lnTo>
                      <a:pt x="3202" y="8062"/>
                    </a:lnTo>
                    <a:lnTo>
                      <a:pt x="3127" y="8051"/>
                    </a:lnTo>
                    <a:lnTo>
                      <a:pt x="3050" y="8036"/>
                    </a:lnTo>
                    <a:lnTo>
                      <a:pt x="2975" y="8020"/>
                    </a:lnTo>
                    <a:lnTo>
                      <a:pt x="2899" y="8000"/>
                    </a:lnTo>
                    <a:lnTo>
                      <a:pt x="2824" y="7978"/>
                    </a:lnTo>
                    <a:lnTo>
                      <a:pt x="2748" y="7954"/>
                    </a:lnTo>
                    <a:lnTo>
                      <a:pt x="2674" y="7926"/>
                    </a:lnTo>
                    <a:lnTo>
                      <a:pt x="2600" y="7897"/>
                    </a:lnTo>
                    <a:lnTo>
                      <a:pt x="2525" y="7864"/>
                    </a:lnTo>
                    <a:lnTo>
                      <a:pt x="2451" y="7830"/>
                    </a:lnTo>
                    <a:lnTo>
                      <a:pt x="2378" y="7793"/>
                    </a:lnTo>
                    <a:lnTo>
                      <a:pt x="2304" y="7753"/>
                    </a:lnTo>
                    <a:lnTo>
                      <a:pt x="2232" y="7711"/>
                    </a:lnTo>
                    <a:lnTo>
                      <a:pt x="2160" y="7666"/>
                    </a:lnTo>
                    <a:lnTo>
                      <a:pt x="2088" y="7619"/>
                    </a:lnTo>
                    <a:lnTo>
                      <a:pt x="2017" y="7569"/>
                    </a:lnTo>
                    <a:lnTo>
                      <a:pt x="1947" y="7517"/>
                    </a:lnTo>
                    <a:lnTo>
                      <a:pt x="1877" y="7463"/>
                    </a:lnTo>
                    <a:lnTo>
                      <a:pt x="1806" y="7406"/>
                    </a:lnTo>
                    <a:lnTo>
                      <a:pt x="1739" y="7347"/>
                    </a:lnTo>
                    <a:lnTo>
                      <a:pt x="1670" y="7285"/>
                    </a:lnTo>
                    <a:lnTo>
                      <a:pt x="1603" y="7220"/>
                    </a:lnTo>
                    <a:lnTo>
                      <a:pt x="1536" y="7154"/>
                    </a:lnTo>
                    <a:lnTo>
                      <a:pt x="1469" y="7084"/>
                    </a:lnTo>
                    <a:lnTo>
                      <a:pt x="1404" y="7013"/>
                    </a:lnTo>
                    <a:lnTo>
                      <a:pt x="1340" y="6939"/>
                    </a:lnTo>
                    <a:lnTo>
                      <a:pt x="1276" y="6863"/>
                    </a:lnTo>
                    <a:lnTo>
                      <a:pt x="1213" y="6785"/>
                    </a:lnTo>
                    <a:lnTo>
                      <a:pt x="1430" y="6666"/>
                    </a:lnTo>
                    <a:close/>
                  </a:path>
                </a:pathLst>
              </a:custGeom>
              <a:noFill/>
              <a:ln w="11113">
                <a:solidFill>
                  <a:srgbClr val="E778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3" name="Freeform 723"/>
              <p:cNvSpPr/>
              <p:nvPr/>
            </p:nvSpPr>
            <p:spPr bwMode="auto">
              <a:xfrm>
                <a:off x="4055" y="1656"/>
                <a:ext cx="44" cy="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5" y="494"/>
                  </a:cxn>
                  <a:cxn ang="0">
                    <a:pos x="366" y="470"/>
                  </a:cxn>
                  <a:cxn ang="0">
                    <a:pos x="337" y="446"/>
                  </a:cxn>
                  <a:cxn ang="0">
                    <a:pos x="309" y="421"/>
                  </a:cxn>
                  <a:cxn ang="0">
                    <a:pos x="281" y="394"/>
                  </a:cxn>
                  <a:cxn ang="0">
                    <a:pos x="254" y="367"/>
                  </a:cxn>
                  <a:cxn ang="0">
                    <a:pos x="227" y="338"/>
                  </a:cxn>
                  <a:cxn ang="0">
                    <a:pos x="201" y="308"/>
                  </a:cxn>
                  <a:cxn ang="0">
                    <a:pos x="176" y="277"/>
                  </a:cxn>
                  <a:cxn ang="0">
                    <a:pos x="151" y="246"/>
                  </a:cxn>
                  <a:cxn ang="0">
                    <a:pos x="127" y="213"/>
                  </a:cxn>
                  <a:cxn ang="0">
                    <a:pos x="104" y="180"/>
                  </a:cxn>
                  <a:cxn ang="0">
                    <a:pos x="82" y="146"/>
                  </a:cxn>
                  <a:cxn ang="0">
                    <a:pos x="60" y="111"/>
                  </a:cxn>
                  <a:cxn ang="0">
                    <a:pos x="39" y="74"/>
                  </a:cxn>
                  <a:cxn ang="0">
                    <a:pos x="19" y="38"/>
                  </a:cxn>
                  <a:cxn ang="0">
                    <a:pos x="0" y="0"/>
                  </a:cxn>
                </a:cxnLst>
                <a:rect l="0" t="0" r="r" b="b"/>
                <a:pathLst>
                  <a:path w="395" h="494">
                    <a:moveTo>
                      <a:pt x="0" y="0"/>
                    </a:moveTo>
                    <a:lnTo>
                      <a:pt x="395" y="494"/>
                    </a:lnTo>
                    <a:lnTo>
                      <a:pt x="366" y="470"/>
                    </a:lnTo>
                    <a:lnTo>
                      <a:pt x="337" y="446"/>
                    </a:lnTo>
                    <a:lnTo>
                      <a:pt x="309" y="421"/>
                    </a:lnTo>
                    <a:lnTo>
                      <a:pt x="281" y="394"/>
                    </a:lnTo>
                    <a:lnTo>
                      <a:pt x="254" y="367"/>
                    </a:lnTo>
                    <a:lnTo>
                      <a:pt x="227" y="338"/>
                    </a:lnTo>
                    <a:lnTo>
                      <a:pt x="201" y="308"/>
                    </a:lnTo>
                    <a:lnTo>
                      <a:pt x="176" y="277"/>
                    </a:lnTo>
                    <a:lnTo>
                      <a:pt x="151" y="246"/>
                    </a:lnTo>
                    <a:lnTo>
                      <a:pt x="127" y="213"/>
                    </a:lnTo>
                    <a:lnTo>
                      <a:pt x="104" y="180"/>
                    </a:lnTo>
                    <a:lnTo>
                      <a:pt x="82" y="146"/>
                    </a:lnTo>
                    <a:lnTo>
                      <a:pt x="60" y="111"/>
                    </a:lnTo>
                    <a:lnTo>
                      <a:pt x="39" y="74"/>
                    </a:lnTo>
                    <a:lnTo>
                      <a:pt x="19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54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4" name="Freeform 724"/>
              <p:cNvSpPr/>
              <p:nvPr/>
            </p:nvSpPr>
            <p:spPr bwMode="auto">
              <a:xfrm>
                <a:off x="4045" y="1634"/>
                <a:ext cx="72" cy="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41" y="801"/>
                  </a:cxn>
                  <a:cxn ang="0">
                    <a:pos x="616" y="787"/>
                  </a:cxn>
                  <a:cxn ang="0">
                    <a:pos x="590" y="772"/>
                  </a:cxn>
                  <a:cxn ang="0">
                    <a:pos x="564" y="756"/>
                  </a:cxn>
                  <a:cxn ang="0">
                    <a:pos x="538" y="740"/>
                  </a:cxn>
                  <a:cxn ang="0">
                    <a:pos x="513" y="723"/>
                  </a:cxn>
                  <a:cxn ang="0">
                    <a:pos x="488" y="704"/>
                  </a:cxn>
                  <a:cxn ang="0">
                    <a:pos x="464" y="685"/>
                  </a:cxn>
                  <a:cxn ang="0">
                    <a:pos x="440" y="666"/>
                  </a:cxn>
                  <a:cxn ang="0">
                    <a:pos x="416" y="645"/>
                  </a:cxn>
                  <a:cxn ang="0">
                    <a:pos x="392" y="625"/>
                  </a:cxn>
                  <a:cxn ang="0">
                    <a:pos x="370" y="602"/>
                  </a:cxn>
                  <a:cxn ang="0">
                    <a:pos x="347" y="579"/>
                  </a:cxn>
                  <a:cxn ang="0">
                    <a:pos x="326" y="557"/>
                  </a:cxn>
                  <a:cxn ang="0">
                    <a:pos x="304" y="533"/>
                  </a:cxn>
                  <a:cxn ang="0">
                    <a:pos x="283" y="508"/>
                  </a:cxn>
                  <a:cxn ang="0">
                    <a:pos x="262" y="482"/>
                  </a:cxn>
                  <a:cxn ang="0">
                    <a:pos x="242" y="456"/>
                  </a:cxn>
                  <a:cxn ang="0">
                    <a:pos x="221" y="430"/>
                  </a:cxn>
                  <a:cxn ang="0">
                    <a:pos x="202" y="403"/>
                  </a:cxn>
                  <a:cxn ang="0">
                    <a:pos x="183" y="375"/>
                  </a:cxn>
                  <a:cxn ang="0">
                    <a:pos x="165" y="347"/>
                  </a:cxn>
                  <a:cxn ang="0">
                    <a:pos x="147" y="318"/>
                  </a:cxn>
                  <a:cxn ang="0">
                    <a:pos x="129" y="289"/>
                  </a:cxn>
                  <a:cxn ang="0">
                    <a:pos x="113" y="259"/>
                  </a:cxn>
                  <a:cxn ang="0">
                    <a:pos x="97" y="228"/>
                  </a:cxn>
                  <a:cxn ang="0">
                    <a:pos x="81" y="197"/>
                  </a:cxn>
                  <a:cxn ang="0">
                    <a:pos x="66" y="165"/>
                  </a:cxn>
                  <a:cxn ang="0">
                    <a:pos x="52" y="133"/>
                  </a:cxn>
                  <a:cxn ang="0">
                    <a:pos x="38" y="100"/>
                  </a:cxn>
                  <a:cxn ang="0">
                    <a:pos x="25" y="67"/>
                  </a:cxn>
                  <a:cxn ang="0">
                    <a:pos x="12" y="34"/>
                  </a:cxn>
                  <a:cxn ang="0">
                    <a:pos x="0" y="0"/>
                  </a:cxn>
                </a:cxnLst>
                <a:rect l="0" t="0" r="r" b="b"/>
                <a:pathLst>
                  <a:path w="641" h="801">
                    <a:moveTo>
                      <a:pt x="0" y="0"/>
                    </a:moveTo>
                    <a:lnTo>
                      <a:pt x="641" y="801"/>
                    </a:lnTo>
                    <a:lnTo>
                      <a:pt x="616" y="787"/>
                    </a:lnTo>
                    <a:lnTo>
                      <a:pt x="590" y="772"/>
                    </a:lnTo>
                    <a:lnTo>
                      <a:pt x="564" y="756"/>
                    </a:lnTo>
                    <a:lnTo>
                      <a:pt x="538" y="740"/>
                    </a:lnTo>
                    <a:lnTo>
                      <a:pt x="513" y="723"/>
                    </a:lnTo>
                    <a:lnTo>
                      <a:pt x="488" y="704"/>
                    </a:lnTo>
                    <a:lnTo>
                      <a:pt x="464" y="685"/>
                    </a:lnTo>
                    <a:lnTo>
                      <a:pt x="440" y="666"/>
                    </a:lnTo>
                    <a:lnTo>
                      <a:pt x="416" y="645"/>
                    </a:lnTo>
                    <a:lnTo>
                      <a:pt x="392" y="625"/>
                    </a:lnTo>
                    <a:lnTo>
                      <a:pt x="370" y="602"/>
                    </a:lnTo>
                    <a:lnTo>
                      <a:pt x="347" y="579"/>
                    </a:lnTo>
                    <a:lnTo>
                      <a:pt x="326" y="557"/>
                    </a:lnTo>
                    <a:lnTo>
                      <a:pt x="304" y="533"/>
                    </a:lnTo>
                    <a:lnTo>
                      <a:pt x="283" y="508"/>
                    </a:lnTo>
                    <a:lnTo>
                      <a:pt x="262" y="482"/>
                    </a:lnTo>
                    <a:lnTo>
                      <a:pt x="242" y="456"/>
                    </a:lnTo>
                    <a:lnTo>
                      <a:pt x="221" y="430"/>
                    </a:lnTo>
                    <a:lnTo>
                      <a:pt x="202" y="403"/>
                    </a:lnTo>
                    <a:lnTo>
                      <a:pt x="183" y="375"/>
                    </a:lnTo>
                    <a:lnTo>
                      <a:pt x="165" y="347"/>
                    </a:lnTo>
                    <a:lnTo>
                      <a:pt x="147" y="318"/>
                    </a:lnTo>
                    <a:lnTo>
                      <a:pt x="129" y="289"/>
                    </a:lnTo>
                    <a:lnTo>
                      <a:pt x="113" y="259"/>
                    </a:lnTo>
                    <a:lnTo>
                      <a:pt x="97" y="228"/>
                    </a:lnTo>
                    <a:lnTo>
                      <a:pt x="81" y="197"/>
                    </a:lnTo>
                    <a:lnTo>
                      <a:pt x="66" y="165"/>
                    </a:lnTo>
                    <a:lnTo>
                      <a:pt x="52" y="133"/>
                    </a:lnTo>
                    <a:lnTo>
                      <a:pt x="38" y="100"/>
                    </a:lnTo>
                    <a:lnTo>
                      <a:pt x="25" y="67"/>
                    </a:lnTo>
                    <a:lnTo>
                      <a:pt x="12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4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5" name="Freeform 725"/>
              <p:cNvSpPr/>
              <p:nvPr/>
            </p:nvSpPr>
            <p:spPr bwMode="auto">
              <a:xfrm>
                <a:off x="4040" y="1617"/>
                <a:ext cx="90" cy="112"/>
              </a:xfrm>
              <a:custGeom>
                <a:avLst/>
                <a:gdLst/>
                <a:ahLst/>
                <a:cxnLst>
                  <a:cxn ang="0">
                    <a:pos x="525" y="852"/>
                  </a:cxn>
                  <a:cxn ang="0">
                    <a:pos x="130" y="358"/>
                  </a:cxn>
                  <a:cxn ang="0">
                    <a:pos x="110" y="316"/>
                  </a:cxn>
                  <a:cxn ang="0">
                    <a:pos x="90" y="274"/>
                  </a:cxn>
                  <a:cxn ang="0">
                    <a:pos x="73" y="230"/>
                  </a:cxn>
                  <a:cxn ang="0">
                    <a:pos x="56" y="185"/>
                  </a:cxn>
                  <a:cxn ang="0">
                    <a:pos x="41" y="140"/>
                  </a:cxn>
                  <a:cxn ang="0">
                    <a:pos x="26" y="94"/>
                  </a:cxn>
                  <a:cxn ang="0">
                    <a:pos x="13" y="47"/>
                  </a:cxn>
                  <a:cxn ang="0">
                    <a:pos x="0" y="0"/>
                  </a:cxn>
                  <a:cxn ang="0">
                    <a:pos x="808" y="1009"/>
                  </a:cxn>
                  <a:cxn ang="0">
                    <a:pos x="770" y="995"/>
                  </a:cxn>
                  <a:cxn ang="0">
                    <a:pos x="734" y="979"/>
                  </a:cxn>
                  <a:cxn ang="0">
                    <a:pos x="698" y="962"/>
                  </a:cxn>
                  <a:cxn ang="0">
                    <a:pos x="663" y="943"/>
                  </a:cxn>
                  <a:cxn ang="0">
                    <a:pos x="627" y="922"/>
                  </a:cxn>
                  <a:cxn ang="0">
                    <a:pos x="593" y="900"/>
                  </a:cxn>
                  <a:cxn ang="0">
                    <a:pos x="558" y="877"/>
                  </a:cxn>
                  <a:cxn ang="0">
                    <a:pos x="525" y="852"/>
                  </a:cxn>
                </a:cxnLst>
                <a:rect l="0" t="0" r="r" b="b"/>
                <a:pathLst>
                  <a:path w="808" h="1009">
                    <a:moveTo>
                      <a:pt x="525" y="852"/>
                    </a:moveTo>
                    <a:lnTo>
                      <a:pt x="130" y="358"/>
                    </a:lnTo>
                    <a:lnTo>
                      <a:pt x="110" y="316"/>
                    </a:lnTo>
                    <a:lnTo>
                      <a:pt x="90" y="274"/>
                    </a:lnTo>
                    <a:lnTo>
                      <a:pt x="73" y="230"/>
                    </a:lnTo>
                    <a:lnTo>
                      <a:pt x="56" y="185"/>
                    </a:lnTo>
                    <a:lnTo>
                      <a:pt x="41" y="140"/>
                    </a:lnTo>
                    <a:lnTo>
                      <a:pt x="26" y="94"/>
                    </a:lnTo>
                    <a:lnTo>
                      <a:pt x="13" y="47"/>
                    </a:lnTo>
                    <a:lnTo>
                      <a:pt x="0" y="0"/>
                    </a:lnTo>
                    <a:lnTo>
                      <a:pt x="808" y="1009"/>
                    </a:lnTo>
                    <a:lnTo>
                      <a:pt x="770" y="995"/>
                    </a:lnTo>
                    <a:lnTo>
                      <a:pt x="734" y="979"/>
                    </a:lnTo>
                    <a:lnTo>
                      <a:pt x="698" y="962"/>
                    </a:lnTo>
                    <a:lnTo>
                      <a:pt x="663" y="943"/>
                    </a:lnTo>
                    <a:lnTo>
                      <a:pt x="627" y="922"/>
                    </a:lnTo>
                    <a:lnTo>
                      <a:pt x="593" y="900"/>
                    </a:lnTo>
                    <a:lnTo>
                      <a:pt x="558" y="877"/>
                    </a:lnTo>
                    <a:lnTo>
                      <a:pt x="525" y="852"/>
                    </a:lnTo>
                    <a:close/>
                  </a:path>
                </a:pathLst>
              </a:custGeom>
              <a:solidFill>
                <a:srgbClr val="00994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6" name="Freeform 726"/>
              <p:cNvSpPr/>
              <p:nvPr/>
            </p:nvSpPr>
            <p:spPr bwMode="auto">
              <a:xfrm>
                <a:off x="4037" y="1602"/>
                <a:ext cx="105" cy="130"/>
              </a:xfrm>
              <a:custGeom>
                <a:avLst/>
                <a:gdLst/>
                <a:ahLst/>
                <a:cxnLst>
                  <a:cxn ang="0">
                    <a:pos x="713" y="1088"/>
                  </a:cxn>
                  <a:cxn ang="0">
                    <a:pos x="72" y="287"/>
                  </a:cxn>
                  <a:cxn ang="0">
                    <a:pos x="60" y="253"/>
                  </a:cxn>
                  <a:cxn ang="0">
                    <a:pos x="50" y="218"/>
                  </a:cxn>
                  <a:cxn ang="0">
                    <a:pos x="40" y="182"/>
                  </a:cxn>
                  <a:cxn ang="0">
                    <a:pos x="31" y="147"/>
                  </a:cxn>
                  <a:cxn ang="0">
                    <a:pos x="22" y="111"/>
                  </a:cxn>
                  <a:cxn ang="0">
                    <a:pos x="14" y="75"/>
                  </a:cxn>
                  <a:cxn ang="0">
                    <a:pos x="6" y="38"/>
                  </a:cxn>
                  <a:cxn ang="0">
                    <a:pos x="0" y="0"/>
                  </a:cxn>
                  <a:cxn ang="0">
                    <a:pos x="939" y="1173"/>
                  </a:cxn>
                  <a:cxn ang="0">
                    <a:pos x="910" y="1166"/>
                  </a:cxn>
                  <a:cxn ang="0">
                    <a:pos x="880" y="1158"/>
                  </a:cxn>
                  <a:cxn ang="0">
                    <a:pos x="852" y="1149"/>
                  </a:cxn>
                  <a:cxn ang="0">
                    <a:pos x="824" y="1138"/>
                  </a:cxn>
                  <a:cxn ang="0">
                    <a:pos x="796" y="1127"/>
                  </a:cxn>
                  <a:cxn ang="0">
                    <a:pos x="768" y="1115"/>
                  </a:cxn>
                  <a:cxn ang="0">
                    <a:pos x="740" y="1103"/>
                  </a:cxn>
                  <a:cxn ang="0">
                    <a:pos x="713" y="1088"/>
                  </a:cxn>
                </a:cxnLst>
                <a:rect l="0" t="0" r="r" b="b"/>
                <a:pathLst>
                  <a:path w="939" h="1173">
                    <a:moveTo>
                      <a:pt x="713" y="1088"/>
                    </a:moveTo>
                    <a:lnTo>
                      <a:pt x="72" y="287"/>
                    </a:lnTo>
                    <a:lnTo>
                      <a:pt x="60" y="253"/>
                    </a:lnTo>
                    <a:lnTo>
                      <a:pt x="50" y="218"/>
                    </a:lnTo>
                    <a:lnTo>
                      <a:pt x="40" y="182"/>
                    </a:lnTo>
                    <a:lnTo>
                      <a:pt x="31" y="147"/>
                    </a:lnTo>
                    <a:lnTo>
                      <a:pt x="22" y="111"/>
                    </a:lnTo>
                    <a:lnTo>
                      <a:pt x="14" y="75"/>
                    </a:lnTo>
                    <a:lnTo>
                      <a:pt x="6" y="38"/>
                    </a:lnTo>
                    <a:lnTo>
                      <a:pt x="0" y="0"/>
                    </a:lnTo>
                    <a:lnTo>
                      <a:pt x="939" y="1173"/>
                    </a:lnTo>
                    <a:lnTo>
                      <a:pt x="910" y="1166"/>
                    </a:lnTo>
                    <a:lnTo>
                      <a:pt x="880" y="1158"/>
                    </a:lnTo>
                    <a:lnTo>
                      <a:pt x="852" y="1149"/>
                    </a:lnTo>
                    <a:lnTo>
                      <a:pt x="824" y="1138"/>
                    </a:lnTo>
                    <a:lnTo>
                      <a:pt x="796" y="1127"/>
                    </a:lnTo>
                    <a:lnTo>
                      <a:pt x="768" y="1115"/>
                    </a:lnTo>
                    <a:lnTo>
                      <a:pt x="740" y="1103"/>
                    </a:lnTo>
                    <a:lnTo>
                      <a:pt x="713" y="1088"/>
                    </a:lnTo>
                    <a:close/>
                  </a:path>
                </a:pathLst>
              </a:custGeom>
              <a:solidFill>
                <a:srgbClr val="009A5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7" name="Freeform 727"/>
              <p:cNvSpPr/>
              <p:nvPr/>
            </p:nvSpPr>
            <p:spPr bwMode="auto">
              <a:xfrm>
                <a:off x="4036" y="1589"/>
                <a:ext cx="116" cy="145"/>
              </a:xfrm>
              <a:custGeom>
                <a:avLst/>
                <a:gdLst/>
                <a:ahLst/>
                <a:cxnLst>
                  <a:cxn ang="0">
                    <a:pos x="850" y="1259"/>
                  </a:cxn>
                  <a:cxn ang="0">
                    <a:pos x="42" y="250"/>
                  </a:cxn>
                  <a:cxn ang="0">
                    <a:pos x="35" y="222"/>
                  </a:cxn>
                  <a:cxn ang="0">
                    <a:pos x="29" y="194"/>
                  </a:cxn>
                  <a:cxn ang="0">
                    <a:pos x="24" y="165"/>
                  </a:cxn>
                  <a:cxn ang="0">
                    <a:pos x="18" y="137"/>
                  </a:cxn>
                  <a:cxn ang="0">
                    <a:pos x="14" y="107"/>
                  </a:cxn>
                  <a:cxn ang="0">
                    <a:pos x="10" y="78"/>
                  </a:cxn>
                  <a:cxn ang="0">
                    <a:pos x="5" y="49"/>
                  </a:cxn>
                  <a:cxn ang="0">
                    <a:pos x="2" y="20"/>
                  </a:cxn>
                  <a:cxn ang="0">
                    <a:pos x="0" y="0"/>
                  </a:cxn>
                  <a:cxn ang="0">
                    <a:pos x="1045" y="1307"/>
                  </a:cxn>
                  <a:cxn ang="0">
                    <a:pos x="1020" y="1303"/>
                  </a:cxn>
                  <a:cxn ang="0">
                    <a:pos x="996" y="1299"/>
                  </a:cxn>
                  <a:cxn ang="0">
                    <a:pos x="971" y="1294"/>
                  </a:cxn>
                  <a:cxn ang="0">
                    <a:pos x="946" y="1289"/>
                  </a:cxn>
                  <a:cxn ang="0">
                    <a:pos x="922" y="1282"/>
                  </a:cxn>
                  <a:cxn ang="0">
                    <a:pos x="898" y="1276"/>
                  </a:cxn>
                  <a:cxn ang="0">
                    <a:pos x="874" y="1268"/>
                  </a:cxn>
                  <a:cxn ang="0">
                    <a:pos x="850" y="1259"/>
                  </a:cxn>
                </a:cxnLst>
                <a:rect l="0" t="0" r="r" b="b"/>
                <a:pathLst>
                  <a:path w="1045" h="1307">
                    <a:moveTo>
                      <a:pt x="850" y="1259"/>
                    </a:moveTo>
                    <a:lnTo>
                      <a:pt x="42" y="250"/>
                    </a:lnTo>
                    <a:lnTo>
                      <a:pt x="35" y="222"/>
                    </a:lnTo>
                    <a:lnTo>
                      <a:pt x="29" y="194"/>
                    </a:lnTo>
                    <a:lnTo>
                      <a:pt x="24" y="165"/>
                    </a:lnTo>
                    <a:lnTo>
                      <a:pt x="18" y="137"/>
                    </a:lnTo>
                    <a:lnTo>
                      <a:pt x="14" y="107"/>
                    </a:lnTo>
                    <a:lnTo>
                      <a:pt x="10" y="78"/>
                    </a:lnTo>
                    <a:lnTo>
                      <a:pt x="5" y="49"/>
                    </a:lnTo>
                    <a:lnTo>
                      <a:pt x="2" y="20"/>
                    </a:lnTo>
                    <a:lnTo>
                      <a:pt x="0" y="0"/>
                    </a:lnTo>
                    <a:lnTo>
                      <a:pt x="1045" y="1307"/>
                    </a:lnTo>
                    <a:lnTo>
                      <a:pt x="1020" y="1303"/>
                    </a:lnTo>
                    <a:lnTo>
                      <a:pt x="996" y="1299"/>
                    </a:lnTo>
                    <a:lnTo>
                      <a:pt x="971" y="1294"/>
                    </a:lnTo>
                    <a:lnTo>
                      <a:pt x="946" y="1289"/>
                    </a:lnTo>
                    <a:lnTo>
                      <a:pt x="922" y="1282"/>
                    </a:lnTo>
                    <a:lnTo>
                      <a:pt x="898" y="1276"/>
                    </a:lnTo>
                    <a:lnTo>
                      <a:pt x="874" y="1268"/>
                    </a:lnTo>
                    <a:lnTo>
                      <a:pt x="850" y="1259"/>
                    </a:lnTo>
                    <a:close/>
                  </a:path>
                </a:pathLst>
              </a:custGeom>
              <a:solidFill>
                <a:srgbClr val="009C5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8" name="Freeform 728"/>
              <p:cNvSpPr/>
              <p:nvPr/>
            </p:nvSpPr>
            <p:spPr bwMode="auto">
              <a:xfrm>
                <a:off x="4035" y="1577"/>
                <a:ext cx="126" cy="158"/>
              </a:xfrm>
              <a:custGeom>
                <a:avLst/>
                <a:gdLst/>
                <a:ahLst/>
                <a:cxnLst>
                  <a:cxn ang="0">
                    <a:pos x="962" y="1398"/>
                  </a:cxn>
                  <a:cxn ang="0">
                    <a:pos x="23" y="225"/>
                  </a:cxn>
                  <a:cxn ang="0">
                    <a:pos x="20" y="201"/>
                  </a:cxn>
                  <a:cxn ang="0">
                    <a:pos x="15" y="178"/>
                  </a:cxn>
                  <a:cxn ang="0">
                    <a:pos x="12" y="153"/>
                  </a:cxn>
                  <a:cxn ang="0">
                    <a:pos x="10" y="128"/>
                  </a:cxn>
                  <a:cxn ang="0">
                    <a:pos x="7" y="96"/>
                  </a:cxn>
                  <a:cxn ang="0">
                    <a:pos x="4" y="64"/>
                  </a:cxn>
                  <a:cxn ang="0">
                    <a:pos x="1" y="32"/>
                  </a:cxn>
                  <a:cxn ang="0">
                    <a:pos x="0" y="0"/>
                  </a:cxn>
                  <a:cxn ang="0">
                    <a:pos x="1136" y="1421"/>
                  </a:cxn>
                  <a:cxn ang="0">
                    <a:pos x="1115" y="1420"/>
                  </a:cxn>
                  <a:cxn ang="0">
                    <a:pos x="1092" y="1418"/>
                  </a:cxn>
                  <a:cxn ang="0">
                    <a:pos x="1071" y="1417"/>
                  </a:cxn>
                  <a:cxn ang="0">
                    <a:pos x="1048" y="1414"/>
                  </a:cxn>
                  <a:cxn ang="0">
                    <a:pos x="1026" y="1411"/>
                  </a:cxn>
                  <a:cxn ang="0">
                    <a:pos x="1005" y="1407"/>
                  </a:cxn>
                  <a:cxn ang="0">
                    <a:pos x="983" y="1403"/>
                  </a:cxn>
                  <a:cxn ang="0">
                    <a:pos x="962" y="1398"/>
                  </a:cxn>
                </a:cxnLst>
                <a:rect l="0" t="0" r="r" b="b"/>
                <a:pathLst>
                  <a:path w="1136" h="1421">
                    <a:moveTo>
                      <a:pt x="962" y="1398"/>
                    </a:moveTo>
                    <a:lnTo>
                      <a:pt x="23" y="225"/>
                    </a:lnTo>
                    <a:lnTo>
                      <a:pt x="20" y="201"/>
                    </a:lnTo>
                    <a:lnTo>
                      <a:pt x="15" y="178"/>
                    </a:lnTo>
                    <a:lnTo>
                      <a:pt x="12" y="153"/>
                    </a:lnTo>
                    <a:lnTo>
                      <a:pt x="10" y="128"/>
                    </a:lnTo>
                    <a:lnTo>
                      <a:pt x="7" y="96"/>
                    </a:lnTo>
                    <a:lnTo>
                      <a:pt x="4" y="64"/>
                    </a:lnTo>
                    <a:lnTo>
                      <a:pt x="1" y="32"/>
                    </a:lnTo>
                    <a:lnTo>
                      <a:pt x="0" y="0"/>
                    </a:lnTo>
                    <a:lnTo>
                      <a:pt x="1136" y="1421"/>
                    </a:lnTo>
                    <a:lnTo>
                      <a:pt x="1115" y="1420"/>
                    </a:lnTo>
                    <a:lnTo>
                      <a:pt x="1092" y="1418"/>
                    </a:lnTo>
                    <a:lnTo>
                      <a:pt x="1071" y="1417"/>
                    </a:lnTo>
                    <a:lnTo>
                      <a:pt x="1048" y="1414"/>
                    </a:lnTo>
                    <a:lnTo>
                      <a:pt x="1026" y="1411"/>
                    </a:lnTo>
                    <a:lnTo>
                      <a:pt x="1005" y="1407"/>
                    </a:lnTo>
                    <a:lnTo>
                      <a:pt x="983" y="1403"/>
                    </a:lnTo>
                    <a:lnTo>
                      <a:pt x="962" y="1398"/>
                    </a:lnTo>
                    <a:close/>
                  </a:path>
                </a:pathLst>
              </a:custGeom>
              <a:solidFill>
                <a:srgbClr val="009E5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49" name="Freeform 729"/>
              <p:cNvSpPr/>
              <p:nvPr/>
            </p:nvSpPr>
            <p:spPr bwMode="auto">
              <a:xfrm>
                <a:off x="4035" y="1566"/>
                <a:ext cx="135" cy="169"/>
              </a:xfrm>
              <a:custGeom>
                <a:avLst/>
                <a:gdLst/>
                <a:ahLst/>
                <a:cxnLst>
                  <a:cxn ang="0">
                    <a:pos x="1055" y="1516"/>
                  </a:cxn>
                  <a:cxn ang="0">
                    <a:pos x="10" y="209"/>
                  </a:cxn>
                  <a:cxn ang="0">
                    <a:pos x="8" y="183"/>
                  </a:cxn>
                  <a:cxn ang="0">
                    <a:pos x="6" y="157"/>
                  </a:cxn>
                  <a:cxn ang="0">
                    <a:pos x="3" y="130"/>
                  </a:cxn>
                  <a:cxn ang="0">
                    <a:pos x="2" y="104"/>
                  </a:cxn>
                  <a:cxn ang="0">
                    <a:pos x="1" y="78"/>
                  </a:cxn>
                  <a:cxn ang="0">
                    <a:pos x="0" y="52"/>
                  </a:cxn>
                  <a:cxn ang="0">
                    <a:pos x="0" y="26"/>
                  </a:cxn>
                  <a:cxn ang="0">
                    <a:pos x="0" y="0"/>
                  </a:cxn>
                  <a:cxn ang="0">
                    <a:pos x="1216" y="1520"/>
                  </a:cxn>
                  <a:cxn ang="0">
                    <a:pos x="1195" y="1521"/>
                  </a:cxn>
                  <a:cxn ang="0">
                    <a:pos x="1176" y="1522"/>
                  </a:cxn>
                  <a:cxn ang="0">
                    <a:pos x="1156" y="1522"/>
                  </a:cxn>
                  <a:cxn ang="0">
                    <a:pos x="1135" y="1522"/>
                  </a:cxn>
                  <a:cxn ang="0">
                    <a:pos x="1115" y="1521"/>
                  </a:cxn>
                  <a:cxn ang="0">
                    <a:pos x="1095" y="1519"/>
                  </a:cxn>
                  <a:cxn ang="0">
                    <a:pos x="1075" y="1518"/>
                  </a:cxn>
                  <a:cxn ang="0">
                    <a:pos x="1055" y="1516"/>
                  </a:cxn>
                </a:cxnLst>
                <a:rect l="0" t="0" r="r" b="b"/>
                <a:pathLst>
                  <a:path w="1216" h="1522">
                    <a:moveTo>
                      <a:pt x="1055" y="1516"/>
                    </a:moveTo>
                    <a:lnTo>
                      <a:pt x="10" y="209"/>
                    </a:lnTo>
                    <a:lnTo>
                      <a:pt x="8" y="183"/>
                    </a:lnTo>
                    <a:lnTo>
                      <a:pt x="6" y="157"/>
                    </a:lnTo>
                    <a:lnTo>
                      <a:pt x="3" y="130"/>
                    </a:lnTo>
                    <a:lnTo>
                      <a:pt x="2" y="104"/>
                    </a:lnTo>
                    <a:lnTo>
                      <a:pt x="1" y="78"/>
                    </a:lnTo>
                    <a:lnTo>
                      <a:pt x="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216" y="1520"/>
                    </a:lnTo>
                    <a:lnTo>
                      <a:pt x="1195" y="1521"/>
                    </a:lnTo>
                    <a:lnTo>
                      <a:pt x="1176" y="1522"/>
                    </a:lnTo>
                    <a:lnTo>
                      <a:pt x="1156" y="1522"/>
                    </a:lnTo>
                    <a:lnTo>
                      <a:pt x="1135" y="1522"/>
                    </a:lnTo>
                    <a:lnTo>
                      <a:pt x="1115" y="1521"/>
                    </a:lnTo>
                    <a:lnTo>
                      <a:pt x="1095" y="1519"/>
                    </a:lnTo>
                    <a:lnTo>
                      <a:pt x="1075" y="1518"/>
                    </a:lnTo>
                    <a:lnTo>
                      <a:pt x="1055" y="1516"/>
                    </a:lnTo>
                    <a:close/>
                  </a:path>
                </a:pathLst>
              </a:custGeom>
              <a:solidFill>
                <a:srgbClr val="00A05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0" name="Freeform 730"/>
              <p:cNvSpPr/>
              <p:nvPr/>
            </p:nvSpPr>
            <p:spPr bwMode="auto">
              <a:xfrm>
                <a:off x="4035" y="1555"/>
                <a:ext cx="143" cy="180"/>
              </a:xfrm>
              <a:custGeom>
                <a:avLst/>
                <a:gdLst/>
                <a:ahLst/>
                <a:cxnLst>
                  <a:cxn ang="0">
                    <a:pos x="1138" y="1614"/>
                  </a:cxn>
                  <a:cxn ang="0">
                    <a:pos x="2" y="193"/>
                  </a:cxn>
                  <a:cxn ang="0">
                    <a:pos x="1" y="169"/>
                  </a:cxn>
                  <a:cxn ang="0">
                    <a:pos x="0" y="144"/>
                  </a:cxn>
                  <a:cxn ang="0">
                    <a:pos x="0" y="119"/>
                  </a:cxn>
                  <a:cxn ang="0">
                    <a:pos x="0" y="96"/>
                  </a:cxn>
                  <a:cxn ang="0">
                    <a:pos x="1" y="71"/>
                  </a:cxn>
                  <a:cxn ang="0">
                    <a:pos x="1" y="47"/>
                  </a:cxn>
                  <a:cxn ang="0">
                    <a:pos x="2" y="23"/>
                  </a:cxn>
                  <a:cxn ang="0">
                    <a:pos x="4" y="0"/>
                  </a:cxn>
                  <a:cxn ang="0">
                    <a:pos x="1289" y="1605"/>
                  </a:cxn>
                  <a:cxn ang="0">
                    <a:pos x="1273" y="1607"/>
                  </a:cxn>
                  <a:cxn ang="0">
                    <a:pos x="1258" y="1609"/>
                  </a:cxn>
                  <a:cxn ang="0">
                    <a:pos x="1228" y="1612"/>
                  </a:cxn>
                  <a:cxn ang="0">
                    <a:pos x="1199" y="1613"/>
                  </a:cxn>
                  <a:cxn ang="0">
                    <a:pos x="1168" y="1614"/>
                  </a:cxn>
                  <a:cxn ang="0">
                    <a:pos x="1138" y="1614"/>
                  </a:cxn>
                </a:cxnLst>
                <a:rect l="0" t="0" r="r" b="b"/>
                <a:pathLst>
                  <a:path w="1289" h="1614">
                    <a:moveTo>
                      <a:pt x="1138" y="1614"/>
                    </a:moveTo>
                    <a:lnTo>
                      <a:pt x="2" y="193"/>
                    </a:lnTo>
                    <a:lnTo>
                      <a:pt x="1" y="169"/>
                    </a:lnTo>
                    <a:lnTo>
                      <a:pt x="0" y="144"/>
                    </a:lnTo>
                    <a:lnTo>
                      <a:pt x="0" y="119"/>
                    </a:lnTo>
                    <a:lnTo>
                      <a:pt x="0" y="96"/>
                    </a:lnTo>
                    <a:lnTo>
                      <a:pt x="1" y="71"/>
                    </a:lnTo>
                    <a:lnTo>
                      <a:pt x="1" y="47"/>
                    </a:lnTo>
                    <a:lnTo>
                      <a:pt x="2" y="23"/>
                    </a:lnTo>
                    <a:lnTo>
                      <a:pt x="4" y="0"/>
                    </a:lnTo>
                    <a:lnTo>
                      <a:pt x="1289" y="1605"/>
                    </a:lnTo>
                    <a:lnTo>
                      <a:pt x="1273" y="1607"/>
                    </a:lnTo>
                    <a:lnTo>
                      <a:pt x="1258" y="1609"/>
                    </a:lnTo>
                    <a:lnTo>
                      <a:pt x="1228" y="1612"/>
                    </a:lnTo>
                    <a:lnTo>
                      <a:pt x="1199" y="1613"/>
                    </a:lnTo>
                    <a:lnTo>
                      <a:pt x="1168" y="1614"/>
                    </a:lnTo>
                    <a:lnTo>
                      <a:pt x="1138" y="1614"/>
                    </a:lnTo>
                    <a:close/>
                  </a:path>
                </a:pathLst>
              </a:custGeom>
              <a:solidFill>
                <a:srgbClr val="00A26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1" name="Freeform 731"/>
              <p:cNvSpPr/>
              <p:nvPr/>
            </p:nvSpPr>
            <p:spPr bwMode="auto">
              <a:xfrm>
                <a:off x="4035" y="1546"/>
                <a:ext cx="150" cy="189"/>
              </a:xfrm>
              <a:custGeom>
                <a:avLst/>
                <a:gdLst/>
                <a:ahLst/>
                <a:cxnLst>
                  <a:cxn ang="0">
                    <a:pos x="1216" y="1701"/>
                  </a:cxn>
                  <a:cxn ang="0">
                    <a:pos x="0" y="181"/>
                  </a:cxn>
                  <a:cxn ang="0">
                    <a:pos x="1" y="159"/>
                  </a:cxn>
                  <a:cxn ang="0">
                    <a:pos x="1" y="136"/>
                  </a:cxn>
                  <a:cxn ang="0">
                    <a:pos x="2" y="113"/>
                  </a:cxn>
                  <a:cxn ang="0">
                    <a:pos x="4" y="90"/>
                  </a:cxn>
                  <a:cxn ang="0">
                    <a:pos x="6" y="67"/>
                  </a:cxn>
                  <a:cxn ang="0">
                    <a:pos x="8" y="45"/>
                  </a:cxn>
                  <a:cxn ang="0">
                    <a:pos x="10" y="23"/>
                  </a:cxn>
                  <a:cxn ang="0">
                    <a:pos x="12" y="0"/>
                  </a:cxn>
                  <a:cxn ang="0">
                    <a:pos x="1357" y="1681"/>
                  </a:cxn>
                  <a:cxn ang="0">
                    <a:pos x="1332" y="1686"/>
                  </a:cxn>
                  <a:cxn ang="0">
                    <a:pos x="1307" y="1690"/>
                  </a:cxn>
                  <a:cxn ang="0">
                    <a:pos x="1283" y="1695"/>
                  </a:cxn>
                  <a:cxn ang="0">
                    <a:pos x="1258" y="1698"/>
                  </a:cxn>
                  <a:cxn ang="0">
                    <a:pos x="1247" y="1699"/>
                  </a:cxn>
                  <a:cxn ang="0">
                    <a:pos x="1237" y="1700"/>
                  </a:cxn>
                  <a:cxn ang="0">
                    <a:pos x="1227" y="1701"/>
                  </a:cxn>
                  <a:cxn ang="0">
                    <a:pos x="1216" y="1701"/>
                  </a:cxn>
                </a:cxnLst>
                <a:rect l="0" t="0" r="r" b="b"/>
                <a:pathLst>
                  <a:path w="1357" h="1701">
                    <a:moveTo>
                      <a:pt x="1216" y="1701"/>
                    </a:moveTo>
                    <a:lnTo>
                      <a:pt x="0" y="181"/>
                    </a:lnTo>
                    <a:lnTo>
                      <a:pt x="1" y="159"/>
                    </a:lnTo>
                    <a:lnTo>
                      <a:pt x="1" y="136"/>
                    </a:lnTo>
                    <a:lnTo>
                      <a:pt x="2" y="113"/>
                    </a:lnTo>
                    <a:lnTo>
                      <a:pt x="4" y="90"/>
                    </a:lnTo>
                    <a:lnTo>
                      <a:pt x="6" y="67"/>
                    </a:lnTo>
                    <a:lnTo>
                      <a:pt x="8" y="45"/>
                    </a:lnTo>
                    <a:lnTo>
                      <a:pt x="10" y="23"/>
                    </a:lnTo>
                    <a:lnTo>
                      <a:pt x="12" y="0"/>
                    </a:lnTo>
                    <a:lnTo>
                      <a:pt x="1357" y="1681"/>
                    </a:lnTo>
                    <a:lnTo>
                      <a:pt x="1332" y="1686"/>
                    </a:lnTo>
                    <a:lnTo>
                      <a:pt x="1307" y="1690"/>
                    </a:lnTo>
                    <a:lnTo>
                      <a:pt x="1283" y="1695"/>
                    </a:lnTo>
                    <a:lnTo>
                      <a:pt x="1258" y="1698"/>
                    </a:lnTo>
                    <a:lnTo>
                      <a:pt x="1247" y="1699"/>
                    </a:lnTo>
                    <a:lnTo>
                      <a:pt x="1237" y="1700"/>
                    </a:lnTo>
                    <a:lnTo>
                      <a:pt x="1227" y="1701"/>
                    </a:lnTo>
                    <a:lnTo>
                      <a:pt x="1216" y="1701"/>
                    </a:lnTo>
                    <a:close/>
                  </a:path>
                </a:pathLst>
              </a:custGeom>
              <a:solidFill>
                <a:srgbClr val="00A36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2" name="Freeform 732"/>
              <p:cNvSpPr/>
              <p:nvPr/>
            </p:nvSpPr>
            <p:spPr bwMode="auto">
              <a:xfrm>
                <a:off x="4035" y="1536"/>
                <a:ext cx="158" cy="198"/>
              </a:xfrm>
              <a:custGeom>
                <a:avLst/>
                <a:gdLst/>
                <a:ahLst/>
                <a:cxnLst>
                  <a:cxn ang="0">
                    <a:pos x="1285" y="1777"/>
                  </a:cxn>
                  <a:cxn ang="0">
                    <a:pos x="0" y="172"/>
                  </a:cxn>
                  <a:cxn ang="0">
                    <a:pos x="2" y="149"/>
                  </a:cxn>
                  <a:cxn ang="0">
                    <a:pos x="4" y="127"/>
                  </a:cxn>
                  <a:cxn ang="0">
                    <a:pos x="6" y="106"/>
                  </a:cxn>
                  <a:cxn ang="0">
                    <a:pos x="8" y="84"/>
                  </a:cxn>
                  <a:cxn ang="0">
                    <a:pos x="10" y="63"/>
                  </a:cxn>
                  <a:cxn ang="0">
                    <a:pos x="13" y="42"/>
                  </a:cxn>
                  <a:cxn ang="0">
                    <a:pos x="17" y="21"/>
                  </a:cxn>
                  <a:cxn ang="0">
                    <a:pos x="20" y="0"/>
                  </a:cxn>
                  <a:cxn ang="0">
                    <a:pos x="1418" y="1746"/>
                  </a:cxn>
                  <a:cxn ang="0">
                    <a:pos x="1385" y="1756"/>
                  </a:cxn>
                  <a:cxn ang="0">
                    <a:pos x="1352" y="1765"/>
                  </a:cxn>
                  <a:cxn ang="0">
                    <a:pos x="1319" y="1771"/>
                  </a:cxn>
                  <a:cxn ang="0">
                    <a:pos x="1285" y="1777"/>
                  </a:cxn>
                </a:cxnLst>
                <a:rect l="0" t="0" r="r" b="b"/>
                <a:pathLst>
                  <a:path w="1418" h="1777">
                    <a:moveTo>
                      <a:pt x="1285" y="1777"/>
                    </a:moveTo>
                    <a:lnTo>
                      <a:pt x="0" y="172"/>
                    </a:lnTo>
                    <a:lnTo>
                      <a:pt x="2" y="149"/>
                    </a:lnTo>
                    <a:lnTo>
                      <a:pt x="4" y="127"/>
                    </a:lnTo>
                    <a:lnTo>
                      <a:pt x="6" y="106"/>
                    </a:lnTo>
                    <a:lnTo>
                      <a:pt x="8" y="84"/>
                    </a:lnTo>
                    <a:lnTo>
                      <a:pt x="10" y="63"/>
                    </a:lnTo>
                    <a:lnTo>
                      <a:pt x="13" y="42"/>
                    </a:lnTo>
                    <a:lnTo>
                      <a:pt x="17" y="21"/>
                    </a:lnTo>
                    <a:lnTo>
                      <a:pt x="20" y="0"/>
                    </a:lnTo>
                    <a:lnTo>
                      <a:pt x="1418" y="1746"/>
                    </a:lnTo>
                    <a:lnTo>
                      <a:pt x="1385" y="1756"/>
                    </a:lnTo>
                    <a:lnTo>
                      <a:pt x="1352" y="1765"/>
                    </a:lnTo>
                    <a:lnTo>
                      <a:pt x="1319" y="1771"/>
                    </a:lnTo>
                    <a:lnTo>
                      <a:pt x="1285" y="1777"/>
                    </a:lnTo>
                    <a:close/>
                  </a:path>
                </a:pathLst>
              </a:custGeom>
              <a:solidFill>
                <a:srgbClr val="00A56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3" name="Freeform 733"/>
              <p:cNvSpPr/>
              <p:nvPr/>
            </p:nvSpPr>
            <p:spPr bwMode="auto">
              <a:xfrm>
                <a:off x="4036" y="1527"/>
                <a:ext cx="163" cy="205"/>
              </a:xfrm>
              <a:custGeom>
                <a:avLst/>
                <a:gdLst/>
                <a:ahLst/>
                <a:cxnLst>
                  <a:cxn ang="0">
                    <a:pos x="1345" y="1844"/>
                  </a:cxn>
                  <a:cxn ang="0">
                    <a:pos x="0" y="163"/>
                  </a:cxn>
                  <a:cxn ang="0">
                    <a:pos x="3" y="143"/>
                  </a:cxn>
                  <a:cxn ang="0">
                    <a:pos x="5" y="122"/>
                  </a:cxn>
                  <a:cxn ang="0">
                    <a:pos x="9" y="102"/>
                  </a:cxn>
                  <a:cxn ang="0">
                    <a:pos x="12" y="81"/>
                  </a:cxn>
                  <a:cxn ang="0">
                    <a:pos x="15" y="61"/>
                  </a:cxn>
                  <a:cxn ang="0">
                    <a:pos x="19" y="40"/>
                  </a:cxn>
                  <a:cxn ang="0">
                    <a:pos x="23" y="21"/>
                  </a:cxn>
                  <a:cxn ang="0">
                    <a:pos x="27" y="0"/>
                  </a:cxn>
                  <a:cxn ang="0">
                    <a:pos x="1470" y="1805"/>
                  </a:cxn>
                  <a:cxn ang="0">
                    <a:pos x="1440" y="1816"/>
                  </a:cxn>
                  <a:cxn ang="0">
                    <a:pos x="1409" y="1826"/>
                  </a:cxn>
                  <a:cxn ang="0">
                    <a:pos x="1377" y="1836"/>
                  </a:cxn>
                  <a:cxn ang="0">
                    <a:pos x="1345" y="1844"/>
                  </a:cxn>
                </a:cxnLst>
                <a:rect l="0" t="0" r="r" b="b"/>
                <a:pathLst>
                  <a:path w="1470" h="1844">
                    <a:moveTo>
                      <a:pt x="1345" y="1844"/>
                    </a:moveTo>
                    <a:lnTo>
                      <a:pt x="0" y="163"/>
                    </a:lnTo>
                    <a:lnTo>
                      <a:pt x="3" y="143"/>
                    </a:lnTo>
                    <a:lnTo>
                      <a:pt x="5" y="122"/>
                    </a:lnTo>
                    <a:lnTo>
                      <a:pt x="9" y="102"/>
                    </a:lnTo>
                    <a:lnTo>
                      <a:pt x="12" y="81"/>
                    </a:lnTo>
                    <a:lnTo>
                      <a:pt x="15" y="61"/>
                    </a:lnTo>
                    <a:lnTo>
                      <a:pt x="19" y="40"/>
                    </a:lnTo>
                    <a:lnTo>
                      <a:pt x="23" y="21"/>
                    </a:lnTo>
                    <a:lnTo>
                      <a:pt x="27" y="0"/>
                    </a:lnTo>
                    <a:lnTo>
                      <a:pt x="1470" y="1805"/>
                    </a:lnTo>
                    <a:lnTo>
                      <a:pt x="1440" y="1816"/>
                    </a:lnTo>
                    <a:lnTo>
                      <a:pt x="1409" y="1826"/>
                    </a:lnTo>
                    <a:lnTo>
                      <a:pt x="1377" y="1836"/>
                    </a:lnTo>
                    <a:lnTo>
                      <a:pt x="1345" y="1844"/>
                    </a:lnTo>
                    <a:close/>
                  </a:path>
                </a:pathLst>
              </a:custGeom>
              <a:solidFill>
                <a:srgbClr val="00A76D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4" name="Freeform 734"/>
              <p:cNvSpPr/>
              <p:nvPr/>
            </p:nvSpPr>
            <p:spPr bwMode="auto">
              <a:xfrm>
                <a:off x="4037" y="1519"/>
                <a:ext cx="169" cy="211"/>
              </a:xfrm>
              <a:custGeom>
                <a:avLst/>
                <a:gdLst/>
                <a:ahLst/>
                <a:cxnLst>
                  <a:cxn ang="0">
                    <a:pos x="1398" y="1901"/>
                  </a:cxn>
                  <a:cxn ang="0">
                    <a:pos x="0" y="155"/>
                  </a:cxn>
                  <a:cxn ang="0">
                    <a:pos x="7" y="115"/>
                  </a:cxn>
                  <a:cxn ang="0">
                    <a:pos x="15" y="76"/>
                  </a:cxn>
                  <a:cxn ang="0">
                    <a:pos x="24" y="38"/>
                  </a:cxn>
                  <a:cxn ang="0">
                    <a:pos x="33" y="0"/>
                  </a:cxn>
                  <a:cxn ang="0">
                    <a:pos x="1516" y="1854"/>
                  </a:cxn>
                  <a:cxn ang="0">
                    <a:pos x="1487" y="1867"/>
                  </a:cxn>
                  <a:cxn ang="0">
                    <a:pos x="1458" y="1880"/>
                  </a:cxn>
                  <a:cxn ang="0">
                    <a:pos x="1428" y="1892"/>
                  </a:cxn>
                  <a:cxn ang="0">
                    <a:pos x="1398" y="1901"/>
                  </a:cxn>
                </a:cxnLst>
                <a:rect l="0" t="0" r="r" b="b"/>
                <a:pathLst>
                  <a:path w="1516" h="1901">
                    <a:moveTo>
                      <a:pt x="1398" y="1901"/>
                    </a:moveTo>
                    <a:lnTo>
                      <a:pt x="0" y="155"/>
                    </a:lnTo>
                    <a:lnTo>
                      <a:pt x="7" y="115"/>
                    </a:lnTo>
                    <a:lnTo>
                      <a:pt x="15" y="76"/>
                    </a:lnTo>
                    <a:lnTo>
                      <a:pt x="24" y="38"/>
                    </a:lnTo>
                    <a:lnTo>
                      <a:pt x="33" y="0"/>
                    </a:lnTo>
                    <a:lnTo>
                      <a:pt x="1516" y="1854"/>
                    </a:lnTo>
                    <a:lnTo>
                      <a:pt x="1487" y="1867"/>
                    </a:lnTo>
                    <a:lnTo>
                      <a:pt x="1458" y="1880"/>
                    </a:lnTo>
                    <a:lnTo>
                      <a:pt x="1428" y="1892"/>
                    </a:lnTo>
                    <a:lnTo>
                      <a:pt x="1398" y="1901"/>
                    </a:lnTo>
                    <a:close/>
                  </a:path>
                </a:pathLst>
              </a:custGeom>
              <a:solidFill>
                <a:srgbClr val="01A97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5" name="Freeform 735"/>
              <p:cNvSpPr/>
              <p:nvPr/>
            </p:nvSpPr>
            <p:spPr bwMode="auto">
              <a:xfrm>
                <a:off x="4039" y="1511"/>
                <a:ext cx="173" cy="217"/>
              </a:xfrm>
              <a:custGeom>
                <a:avLst/>
                <a:gdLst/>
                <a:ahLst/>
                <a:cxnLst>
                  <a:cxn ang="0">
                    <a:pos x="1443" y="1952"/>
                  </a:cxn>
                  <a:cxn ang="0">
                    <a:pos x="0" y="147"/>
                  </a:cxn>
                  <a:cxn ang="0">
                    <a:pos x="9" y="110"/>
                  </a:cxn>
                  <a:cxn ang="0">
                    <a:pos x="18" y="73"/>
                  </a:cxn>
                  <a:cxn ang="0">
                    <a:pos x="29" y="36"/>
                  </a:cxn>
                  <a:cxn ang="0">
                    <a:pos x="40" y="0"/>
                  </a:cxn>
                  <a:cxn ang="0">
                    <a:pos x="1557" y="1897"/>
                  </a:cxn>
                  <a:cxn ang="0">
                    <a:pos x="1529" y="1912"/>
                  </a:cxn>
                  <a:cxn ang="0">
                    <a:pos x="1501" y="1926"/>
                  </a:cxn>
                  <a:cxn ang="0">
                    <a:pos x="1472" y="1939"/>
                  </a:cxn>
                  <a:cxn ang="0">
                    <a:pos x="1443" y="1952"/>
                  </a:cxn>
                </a:cxnLst>
                <a:rect l="0" t="0" r="r" b="b"/>
                <a:pathLst>
                  <a:path w="1557" h="1952">
                    <a:moveTo>
                      <a:pt x="1443" y="1952"/>
                    </a:moveTo>
                    <a:lnTo>
                      <a:pt x="0" y="147"/>
                    </a:lnTo>
                    <a:lnTo>
                      <a:pt x="9" y="110"/>
                    </a:lnTo>
                    <a:lnTo>
                      <a:pt x="18" y="73"/>
                    </a:lnTo>
                    <a:lnTo>
                      <a:pt x="29" y="36"/>
                    </a:lnTo>
                    <a:lnTo>
                      <a:pt x="40" y="0"/>
                    </a:lnTo>
                    <a:lnTo>
                      <a:pt x="1557" y="1897"/>
                    </a:lnTo>
                    <a:lnTo>
                      <a:pt x="1529" y="1912"/>
                    </a:lnTo>
                    <a:lnTo>
                      <a:pt x="1501" y="1926"/>
                    </a:lnTo>
                    <a:lnTo>
                      <a:pt x="1472" y="1939"/>
                    </a:lnTo>
                    <a:lnTo>
                      <a:pt x="1443" y="1952"/>
                    </a:lnTo>
                    <a:close/>
                  </a:path>
                </a:pathLst>
              </a:custGeom>
              <a:solidFill>
                <a:srgbClr val="1CAB74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6" name="Freeform 736"/>
              <p:cNvSpPr/>
              <p:nvPr/>
            </p:nvSpPr>
            <p:spPr bwMode="auto">
              <a:xfrm>
                <a:off x="4041" y="1504"/>
                <a:ext cx="177" cy="221"/>
              </a:xfrm>
              <a:custGeom>
                <a:avLst/>
                <a:gdLst/>
                <a:ahLst/>
                <a:cxnLst>
                  <a:cxn ang="0">
                    <a:pos x="1483" y="1994"/>
                  </a:cxn>
                  <a:cxn ang="0">
                    <a:pos x="0" y="140"/>
                  </a:cxn>
                  <a:cxn ang="0">
                    <a:pos x="11" y="104"/>
                  </a:cxn>
                  <a:cxn ang="0">
                    <a:pos x="22" y="69"/>
                  </a:cxn>
                  <a:cxn ang="0">
                    <a:pos x="33" y="34"/>
                  </a:cxn>
                  <a:cxn ang="0">
                    <a:pos x="46" y="0"/>
                  </a:cxn>
                  <a:cxn ang="0">
                    <a:pos x="1591" y="1933"/>
                  </a:cxn>
                  <a:cxn ang="0">
                    <a:pos x="1565" y="1949"/>
                  </a:cxn>
                  <a:cxn ang="0">
                    <a:pos x="1538" y="1965"/>
                  </a:cxn>
                  <a:cxn ang="0">
                    <a:pos x="1511" y="1980"/>
                  </a:cxn>
                  <a:cxn ang="0">
                    <a:pos x="1483" y="1994"/>
                  </a:cxn>
                </a:cxnLst>
                <a:rect l="0" t="0" r="r" b="b"/>
                <a:pathLst>
                  <a:path w="1591" h="1994">
                    <a:moveTo>
                      <a:pt x="1483" y="1994"/>
                    </a:moveTo>
                    <a:lnTo>
                      <a:pt x="0" y="140"/>
                    </a:lnTo>
                    <a:lnTo>
                      <a:pt x="11" y="104"/>
                    </a:lnTo>
                    <a:lnTo>
                      <a:pt x="22" y="69"/>
                    </a:lnTo>
                    <a:lnTo>
                      <a:pt x="33" y="34"/>
                    </a:lnTo>
                    <a:lnTo>
                      <a:pt x="46" y="0"/>
                    </a:lnTo>
                    <a:lnTo>
                      <a:pt x="1591" y="1933"/>
                    </a:lnTo>
                    <a:lnTo>
                      <a:pt x="1565" y="1949"/>
                    </a:lnTo>
                    <a:lnTo>
                      <a:pt x="1538" y="1965"/>
                    </a:lnTo>
                    <a:lnTo>
                      <a:pt x="1511" y="1980"/>
                    </a:lnTo>
                    <a:lnTo>
                      <a:pt x="1483" y="1994"/>
                    </a:lnTo>
                    <a:close/>
                  </a:path>
                </a:pathLst>
              </a:custGeom>
              <a:solidFill>
                <a:srgbClr val="27AC7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7" name="Freeform 737"/>
              <p:cNvSpPr/>
              <p:nvPr/>
            </p:nvSpPr>
            <p:spPr bwMode="auto">
              <a:xfrm>
                <a:off x="4043" y="1496"/>
                <a:ext cx="180" cy="226"/>
              </a:xfrm>
              <a:custGeom>
                <a:avLst/>
                <a:gdLst/>
                <a:ahLst/>
                <a:cxnLst>
                  <a:cxn ang="0">
                    <a:pos x="1517" y="2031"/>
                  </a:cxn>
                  <a:cxn ang="0">
                    <a:pos x="0" y="134"/>
                  </a:cxn>
                  <a:cxn ang="0">
                    <a:pos x="11" y="100"/>
                  </a:cxn>
                  <a:cxn ang="0">
                    <a:pos x="24" y="66"/>
                  </a:cxn>
                  <a:cxn ang="0">
                    <a:pos x="36" y="32"/>
                  </a:cxn>
                  <a:cxn ang="0">
                    <a:pos x="49" y="0"/>
                  </a:cxn>
                  <a:cxn ang="0">
                    <a:pos x="1620" y="1963"/>
                  </a:cxn>
                  <a:cxn ang="0">
                    <a:pos x="1595" y="1981"/>
                  </a:cxn>
                  <a:cxn ang="0">
                    <a:pos x="1569" y="1999"/>
                  </a:cxn>
                  <a:cxn ang="0">
                    <a:pos x="1543" y="2015"/>
                  </a:cxn>
                  <a:cxn ang="0">
                    <a:pos x="1517" y="2031"/>
                  </a:cxn>
                </a:cxnLst>
                <a:rect l="0" t="0" r="r" b="b"/>
                <a:pathLst>
                  <a:path w="1620" h="2031">
                    <a:moveTo>
                      <a:pt x="1517" y="2031"/>
                    </a:moveTo>
                    <a:lnTo>
                      <a:pt x="0" y="134"/>
                    </a:lnTo>
                    <a:lnTo>
                      <a:pt x="11" y="100"/>
                    </a:lnTo>
                    <a:lnTo>
                      <a:pt x="24" y="66"/>
                    </a:lnTo>
                    <a:lnTo>
                      <a:pt x="36" y="32"/>
                    </a:lnTo>
                    <a:lnTo>
                      <a:pt x="49" y="0"/>
                    </a:lnTo>
                    <a:lnTo>
                      <a:pt x="1620" y="1963"/>
                    </a:lnTo>
                    <a:lnTo>
                      <a:pt x="1595" y="1981"/>
                    </a:lnTo>
                    <a:lnTo>
                      <a:pt x="1569" y="1999"/>
                    </a:lnTo>
                    <a:lnTo>
                      <a:pt x="1543" y="2015"/>
                    </a:lnTo>
                    <a:lnTo>
                      <a:pt x="1517" y="2031"/>
                    </a:lnTo>
                    <a:close/>
                  </a:path>
                </a:pathLst>
              </a:custGeom>
              <a:solidFill>
                <a:srgbClr val="33AE7B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8" name="Freeform 738"/>
              <p:cNvSpPr/>
              <p:nvPr/>
            </p:nvSpPr>
            <p:spPr bwMode="auto">
              <a:xfrm>
                <a:off x="4046" y="1489"/>
                <a:ext cx="183" cy="229"/>
              </a:xfrm>
              <a:custGeom>
                <a:avLst/>
                <a:gdLst/>
                <a:ahLst/>
                <a:cxnLst>
                  <a:cxn ang="0">
                    <a:pos x="1545" y="2062"/>
                  </a:cxn>
                  <a:cxn ang="0">
                    <a:pos x="0" y="129"/>
                  </a:cxn>
                  <a:cxn ang="0">
                    <a:pos x="12" y="95"/>
                  </a:cxn>
                  <a:cxn ang="0">
                    <a:pos x="25" y="63"/>
                  </a:cxn>
                  <a:cxn ang="0">
                    <a:pos x="39" y="32"/>
                  </a:cxn>
                  <a:cxn ang="0">
                    <a:pos x="55" y="0"/>
                  </a:cxn>
                  <a:cxn ang="0">
                    <a:pos x="1643" y="1987"/>
                  </a:cxn>
                  <a:cxn ang="0">
                    <a:pos x="1619" y="2006"/>
                  </a:cxn>
                  <a:cxn ang="0">
                    <a:pos x="1596" y="2026"/>
                  </a:cxn>
                  <a:cxn ang="0">
                    <a:pos x="1571" y="2044"/>
                  </a:cxn>
                  <a:cxn ang="0">
                    <a:pos x="1545" y="2062"/>
                  </a:cxn>
                </a:cxnLst>
                <a:rect l="0" t="0" r="r" b="b"/>
                <a:pathLst>
                  <a:path w="1643" h="2062">
                    <a:moveTo>
                      <a:pt x="1545" y="2062"/>
                    </a:moveTo>
                    <a:lnTo>
                      <a:pt x="0" y="129"/>
                    </a:lnTo>
                    <a:lnTo>
                      <a:pt x="12" y="95"/>
                    </a:lnTo>
                    <a:lnTo>
                      <a:pt x="25" y="63"/>
                    </a:lnTo>
                    <a:lnTo>
                      <a:pt x="39" y="32"/>
                    </a:lnTo>
                    <a:lnTo>
                      <a:pt x="55" y="0"/>
                    </a:lnTo>
                    <a:lnTo>
                      <a:pt x="1643" y="1987"/>
                    </a:lnTo>
                    <a:lnTo>
                      <a:pt x="1619" y="2006"/>
                    </a:lnTo>
                    <a:lnTo>
                      <a:pt x="1596" y="2026"/>
                    </a:lnTo>
                    <a:lnTo>
                      <a:pt x="1571" y="2044"/>
                    </a:lnTo>
                    <a:lnTo>
                      <a:pt x="1545" y="2062"/>
                    </a:lnTo>
                    <a:close/>
                  </a:path>
                </a:pathLst>
              </a:custGeom>
              <a:solidFill>
                <a:srgbClr val="3CB07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59" name="Freeform 739"/>
              <p:cNvSpPr/>
              <p:nvPr/>
            </p:nvSpPr>
            <p:spPr bwMode="auto">
              <a:xfrm>
                <a:off x="4049" y="1483"/>
                <a:ext cx="185" cy="231"/>
              </a:xfrm>
              <a:custGeom>
                <a:avLst/>
                <a:gdLst/>
                <a:ahLst/>
                <a:cxnLst>
                  <a:cxn ang="0">
                    <a:pos x="1571" y="2086"/>
                  </a:cxn>
                  <a:cxn ang="0">
                    <a:pos x="0" y="123"/>
                  </a:cxn>
                  <a:cxn ang="0">
                    <a:pos x="14" y="92"/>
                  </a:cxn>
                  <a:cxn ang="0">
                    <a:pos x="28" y="60"/>
                  </a:cxn>
                  <a:cxn ang="0">
                    <a:pos x="44" y="30"/>
                  </a:cxn>
                  <a:cxn ang="0">
                    <a:pos x="60" y="0"/>
                  </a:cxn>
                  <a:cxn ang="0">
                    <a:pos x="1663" y="2006"/>
                  </a:cxn>
                  <a:cxn ang="0">
                    <a:pos x="1641" y="2027"/>
                  </a:cxn>
                  <a:cxn ang="0">
                    <a:pos x="1618" y="2047"/>
                  </a:cxn>
                  <a:cxn ang="0">
                    <a:pos x="1594" y="2066"/>
                  </a:cxn>
                  <a:cxn ang="0">
                    <a:pos x="1571" y="2086"/>
                  </a:cxn>
                </a:cxnLst>
                <a:rect l="0" t="0" r="r" b="b"/>
                <a:pathLst>
                  <a:path w="1663" h="2086">
                    <a:moveTo>
                      <a:pt x="1571" y="2086"/>
                    </a:moveTo>
                    <a:lnTo>
                      <a:pt x="0" y="123"/>
                    </a:lnTo>
                    <a:lnTo>
                      <a:pt x="14" y="92"/>
                    </a:lnTo>
                    <a:lnTo>
                      <a:pt x="28" y="60"/>
                    </a:lnTo>
                    <a:lnTo>
                      <a:pt x="44" y="30"/>
                    </a:lnTo>
                    <a:lnTo>
                      <a:pt x="60" y="0"/>
                    </a:lnTo>
                    <a:lnTo>
                      <a:pt x="1663" y="2006"/>
                    </a:lnTo>
                    <a:lnTo>
                      <a:pt x="1641" y="2027"/>
                    </a:lnTo>
                    <a:lnTo>
                      <a:pt x="1618" y="2047"/>
                    </a:lnTo>
                    <a:lnTo>
                      <a:pt x="1594" y="2066"/>
                    </a:lnTo>
                    <a:lnTo>
                      <a:pt x="1571" y="2086"/>
                    </a:lnTo>
                    <a:close/>
                  </a:path>
                </a:pathLst>
              </a:custGeom>
              <a:solidFill>
                <a:srgbClr val="45B28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0" name="Freeform 740"/>
              <p:cNvSpPr/>
              <p:nvPr/>
            </p:nvSpPr>
            <p:spPr bwMode="auto">
              <a:xfrm>
                <a:off x="4052" y="1476"/>
                <a:ext cx="186" cy="234"/>
              </a:xfrm>
              <a:custGeom>
                <a:avLst/>
                <a:gdLst/>
                <a:ahLst/>
                <a:cxnLst>
                  <a:cxn ang="0">
                    <a:pos x="1588" y="2103"/>
                  </a:cxn>
                  <a:cxn ang="0">
                    <a:pos x="0" y="116"/>
                  </a:cxn>
                  <a:cxn ang="0">
                    <a:pos x="14" y="86"/>
                  </a:cxn>
                  <a:cxn ang="0">
                    <a:pos x="30" y="57"/>
                  </a:cxn>
                  <a:cxn ang="0">
                    <a:pos x="46" y="28"/>
                  </a:cxn>
                  <a:cxn ang="0">
                    <a:pos x="63" y="0"/>
                  </a:cxn>
                  <a:cxn ang="0">
                    <a:pos x="1676" y="2018"/>
                  </a:cxn>
                  <a:cxn ang="0">
                    <a:pos x="1656" y="2039"/>
                  </a:cxn>
                  <a:cxn ang="0">
                    <a:pos x="1633" y="2062"/>
                  </a:cxn>
                  <a:cxn ang="0">
                    <a:pos x="1611" y="2083"/>
                  </a:cxn>
                  <a:cxn ang="0">
                    <a:pos x="1588" y="2103"/>
                  </a:cxn>
                </a:cxnLst>
                <a:rect l="0" t="0" r="r" b="b"/>
                <a:pathLst>
                  <a:path w="1676" h="2103">
                    <a:moveTo>
                      <a:pt x="1588" y="2103"/>
                    </a:moveTo>
                    <a:lnTo>
                      <a:pt x="0" y="116"/>
                    </a:lnTo>
                    <a:lnTo>
                      <a:pt x="14" y="86"/>
                    </a:lnTo>
                    <a:lnTo>
                      <a:pt x="30" y="57"/>
                    </a:lnTo>
                    <a:lnTo>
                      <a:pt x="46" y="28"/>
                    </a:lnTo>
                    <a:lnTo>
                      <a:pt x="63" y="0"/>
                    </a:lnTo>
                    <a:lnTo>
                      <a:pt x="1676" y="2018"/>
                    </a:lnTo>
                    <a:lnTo>
                      <a:pt x="1656" y="2039"/>
                    </a:lnTo>
                    <a:lnTo>
                      <a:pt x="1633" y="2062"/>
                    </a:lnTo>
                    <a:lnTo>
                      <a:pt x="1611" y="2083"/>
                    </a:lnTo>
                    <a:lnTo>
                      <a:pt x="1588" y="2103"/>
                    </a:lnTo>
                    <a:close/>
                  </a:path>
                </a:pathLst>
              </a:custGeom>
              <a:solidFill>
                <a:srgbClr val="4DB48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1" name="Freeform 741"/>
              <p:cNvSpPr/>
              <p:nvPr/>
            </p:nvSpPr>
            <p:spPr bwMode="auto">
              <a:xfrm>
                <a:off x="4055" y="1470"/>
                <a:ext cx="188" cy="235"/>
              </a:xfrm>
              <a:custGeom>
                <a:avLst/>
                <a:gdLst/>
                <a:ahLst/>
                <a:cxnLst>
                  <a:cxn ang="0">
                    <a:pos x="1603" y="2117"/>
                  </a:cxn>
                  <a:cxn ang="0">
                    <a:pos x="0" y="111"/>
                  </a:cxn>
                  <a:cxn ang="0">
                    <a:pos x="16" y="83"/>
                  </a:cxn>
                  <a:cxn ang="0">
                    <a:pos x="32" y="55"/>
                  </a:cxn>
                  <a:cxn ang="0">
                    <a:pos x="50" y="27"/>
                  </a:cxn>
                  <a:cxn ang="0">
                    <a:pos x="68" y="0"/>
                  </a:cxn>
                  <a:cxn ang="0">
                    <a:pos x="1689" y="2025"/>
                  </a:cxn>
                  <a:cxn ang="0">
                    <a:pos x="1668" y="2049"/>
                  </a:cxn>
                  <a:cxn ang="0">
                    <a:pos x="1646" y="2073"/>
                  </a:cxn>
                  <a:cxn ang="0">
                    <a:pos x="1626" y="2094"/>
                  </a:cxn>
                  <a:cxn ang="0">
                    <a:pos x="1603" y="2117"/>
                  </a:cxn>
                </a:cxnLst>
                <a:rect l="0" t="0" r="r" b="b"/>
                <a:pathLst>
                  <a:path w="1689" h="2117">
                    <a:moveTo>
                      <a:pt x="1603" y="2117"/>
                    </a:moveTo>
                    <a:lnTo>
                      <a:pt x="0" y="111"/>
                    </a:lnTo>
                    <a:lnTo>
                      <a:pt x="16" y="83"/>
                    </a:lnTo>
                    <a:lnTo>
                      <a:pt x="32" y="55"/>
                    </a:lnTo>
                    <a:lnTo>
                      <a:pt x="50" y="27"/>
                    </a:lnTo>
                    <a:lnTo>
                      <a:pt x="68" y="0"/>
                    </a:lnTo>
                    <a:lnTo>
                      <a:pt x="1689" y="2025"/>
                    </a:lnTo>
                    <a:lnTo>
                      <a:pt x="1668" y="2049"/>
                    </a:lnTo>
                    <a:lnTo>
                      <a:pt x="1646" y="2073"/>
                    </a:lnTo>
                    <a:lnTo>
                      <a:pt x="1626" y="2094"/>
                    </a:lnTo>
                    <a:lnTo>
                      <a:pt x="1603" y="2117"/>
                    </a:lnTo>
                    <a:close/>
                  </a:path>
                </a:pathLst>
              </a:custGeom>
              <a:solidFill>
                <a:srgbClr val="53B68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2" name="Freeform 742"/>
              <p:cNvSpPr/>
              <p:nvPr/>
            </p:nvSpPr>
            <p:spPr bwMode="auto">
              <a:xfrm>
                <a:off x="4059" y="1464"/>
                <a:ext cx="188" cy="237"/>
              </a:xfrm>
              <a:custGeom>
                <a:avLst/>
                <a:gdLst/>
                <a:ahLst/>
                <a:cxnLst>
                  <a:cxn ang="0">
                    <a:pos x="1613" y="2125"/>
                  </a:cxn>
                  <a:cxn ang="0">
                    <a:pos x="0" y="107"/>
                  </a:cxn>
                  <a:cxn ang="0">
                    <a:pos x="16" y="79"/>
                  </a:cxn>
                  <a:cxn ang="0">
                    <a:pos x="35" y="52"/>
                  </a:cxn>
                  <a:cxn ang="0">
                    <a:pos x="53" y="26"/>
                  </a:cxn>
                  <a:cxn ang="0">
                    <a:pos x="72" y="0"/>
                  </a:cxn>
                  <a:cxn ang="0">
                    <a:pos x="1694" y="2028"/>
                  </a:cxn>
                  <a:cxn ang="0">
                    <a:pos x="1675" y="2054"/>
                  </a:cxn>
                  <a:cxn ang="0">
                    <a:pos x="1656" y="2077"/>
                  </a:cxn>
                  <a:cxn ang="0">
                    <a:pos x="1635" y="2101"/>
                  </a:cxn>
                  <a:cxn ang="0">
                    <a:pos x="1613" y="2125"/>
                  </a:cxn>
                </a:cxnLst>
                <a:rect l="0" t="0" r="r" b="b"/>
                <a:pathLst>
                  <a:path w="1694" h="2125">
                    <a:moveTo>
                      <a:pt x="1613" y="2125"/>
                    </a:moveTo>
                    <a:lnTo>
                      <a:pt x="0" y="107"/>
                    </a:lnTo>
                    <a:lnTo>
                      <a:pt x="16" y="79"/>
                    </a:lnTo>
                    <a:lnTo>
                      <a:pt x="35" y="52"/>
                    </a:lnTo>
                    <a:lnTo>
                      <a:pt x="53" y="26"/>
                    </a:lnTo>
                    <a:lnTo>
                      <a:pt x="72" y="0"/>
                    </a:lnTo>
                    <a:lnTo>
                      <a:pt x="1694" y="2028"/>
                    </a:lnTo>
                    <a:lnTo>
                      <a:pt x="1675" y="2054"/>
                    </a:lnTo>
                    <a:lnTo>
                      <a:pt x="1656" y="2077"/>
                    </a:lnTo>
                    <a:lnTo>
                      <a:pt x="1635" y="2101"/>
                    </a:lnTo>
                    <a:lnTo>
                      <a:pt x="1613" y="2125"/>
                    </a:lnTo>
                    <a:close/>
                  </a:path>
                </a:pathLst>
              </a:custGeom>
              <a:solidFill>
                <a:srgbClr val="5AB88C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3" name="Freeform 743"/>
              <p:cNvSpPr/>
              <p:nvPr/>
            </p:nvSpPr>
            <p:spPr bwMode="auto">
              <a:xfrm>
                <a:off x="4063" y="1459"/>
                <a:ext cx="188" cy="236"/>
              </a:xfrm>
              <a:custGeom>
                <a:avLst/>
                <a:gdLst/>
                <a:ahLst/>
                <a:cxnLst>
                  <a:cxn ang="0">
                    <a:pos x="1621" y="2126"/>
                  </a:cxn>
                  <a:cxn ang="0">
                    <a:pos x="0" y="101"/>
                  </a:cxn>
                  <a:cxn ang="0">
                    <a:pos x="18" y="75"/>
                  </a:cxn>
                  <a:cxn ang="0">
                    <a:pos x="37" y="49"/>
                  </a:cxn>
                  <a:cxn ang="0">
                    <a:pos x="57" y="24"/>
                  </a:cxn>
                  <a:cxn ang="0">
                    <a:pos x="76" y="0"/>
                  </a:cxn>
                  <a:cxn ang="0">
                    <a:pos x="1696" y="2025"/>
                  </a:cxn>
                  <a:cxn ang="0">
                    <a:pos x="1678" y="2051"/>
                  </a:cxn>
                  <a:cxn ang="0">
                    <a:pos x="1659" y="2077"/>
                  </a:cxn>
                  <a:cxn ang="0">
                    <a:pos x="1640" y="2103"/>
                  </a:cxn>
                  <a:cxn ang="0">
                    <a:pos x="1621" y="2126"/>
                  </a:cxn>
                </a:cxnLst>
                <a:rect l="0" t="0" r="r" b="b"/>
                <a:pathLst>
                  <a:path w="1696" h="2126">
                    <a:moveTo>
                      <a:pt x="1621" y="2126"/>
                    </a:moveTo>
                    <a:lnTo>
                      <a:pt x="0" y="101"/>
                    </a:lnTo>
                    <a:lnTo>
                      <a:pt x="18" y="75"/>
                    </a:lnTo>
                    <a:lnTo>
                      <a:pt x="37" y="49"/>
                    </a:lnTo>
                    <a:lnTo>
                      <a:pt x="57" y="24"/>
                    </a:lnTo>
                    <a:lnTo>
                      <a:pt x="76" y="0"/>
                    </a:lnTo>
                    <a:lnTo>
                      <a:pt x="1696" y="2025"/>
                    </a:lnTo>
                    <a:lnTo>
                      <a:pt x="1678" y="2051"/>
                    </a:lnTo>
                    <a:lnTo>
                      <a:pt x="1659" y="2077"/>
                    </a:lnTo>
                    <a:lnTo>
                      <a:pt x="1640" y="2103"/>
                    </a:lnTo>
                    <a:lnTo>
                      <a:pt x="1621" y="2126"/>
                    </a:lnTo>
                    <a:close/>
                  </a:path>
                </a:pathLst>
              </a:custGeom>
              <a:solidFill>
                <a:srgbClr val="61BA9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4" name="Freeform 744"/>
              <p:cNvSpPr/>
              <p:nvPr/>
            </p:nvSpPr>
            <p:spPr bwMode="auto">
              <a:xfrm>
                <a:off x="4067" y="1454"/>
                <a:ext cx="188" cy="236"/>
              </a:xfrm>
              <a:custGeom>
                <a:avLst/>
                <a:gdLst/>
                <a:ahLst/>
                <a:cxnLst>
                  <a:cxn ang="0">
                    <a:pos x="1622" y="2123"/>
                  </a:cxn>
                  <a:cxn ang="0">
                    <a:pos x="0" y="95"/>
                  </a:cxn>
                  <a:cxn ang="0">
                    <a:pos x="20" y="70"/>
                  </a:cxn>
                  <a:cxn ang="0">
                    <a:pos x="39" y="46"/>
                  </a:cxn>
                  <a:cxn ang="0">
                    <a:pos x="60" y="23"/>
                  </a:cxn>
                  <a:cxn ang="0">
                    <a:pos x="81" y="0"/>
                  </a:cxn>
                  <a:cxn ang="0">
                    <a:pos x="1693" y="2016"/>
                  </a:cxn>
                  <a:cxn ang="0">
                    <a:pos x="1676" y="2044"/>
                  </a:cxn>
                  <a:cxn ang="0">
                    <a:pos x="1659" y="2071"/>
                  </a:cxn>
                  <a:cxn ang="0">
                    <a:pos x="1641" y="2097"/>
                  </a:cxn>
                  <a:cxn ang="0">
                    <a:pos x="1622" y="2123"/>
                  </a:cxn>
                </a:cxnLst>
                <a:rect l="0" t="0" r="r" b="b"/>
                <a:pathLst>
                  <a:path w="1693" h="2123">
                    <a:moveTo>
                      <a:pt x="1622" y="2123"/>
                    </a:moveTo>
                    <a:lnTo>
                      <a:pt x="0" y="95"/>
                    </a:lnTo>
                    <a:lnTo>
                      <a:pt x="20" y="70"/>
                    </a:lnTo>
                    <a:lnTo>
                      <a:pt x="39" y="46"/>
                    </a:lnTo>
                    <a:lnTo>
                      <a:pt x="60" y="23"/>
                    </a:lnTo>
                    <a:lnTo>
                      <a:pt x="81" y="0"/>
                    </a:lnTo>
                    <a:lnTo>
                      <a:pt x="1693" y="2016"/>
                    </a:lnTo>
                    <a:lnTo>
                      <a:pt x="1676" y="2044"/>
                    </a:lnTo>
                    <a:lnTo>
                      <a:pt x="1659" y="2071"/>
                    </a:lnTo>
                    <a:lnTo>
                      <a:pt x="1641" y="2097"/>
                    </a:lnTo>
                    <a:lnTo>
                      <a:pt x="1622" y="2123"/>
                    </a:lnTo>
                    <a:close/>
                  </a:path>
                </a:pathLst>
              </a:custGeom>
              <a:solidFill>
                <a:srgbClr val="66BC9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5" name="Freeform 745"/>
              <p:cNvSpPr/>
              <p:nvPr/>
            </p:nvSpPr>
            <p:spPr bwMode="auto">
              <a:xfrm>
                <a:off x="4071" y="1449"/>
                <a:ext cx="188" cy="235"/>
              </a:xfrm>
              <a:custGeom>
                <a:avLst/>
                <a:gdLst/>
                <a:ahLst/>
                <a:cxnLst>
                  <a:cxn ang="0">
                    <a:pos x="1620" y="2115"/>
                  </a:cxn>
                  <a:cxn ang="0">
                    <a:pos x="0" y="90"/>
                  </a:cxn>
                  <a:cxn ang="0">
                    <a:pos x="21" y="67"/>
                  </a:cxn>
                  <a:cxn ang="0">
                    <a:pos x="42" y="44"/>
                  </a:cxn>
                  <a:cxn ang="0">
                    <a:pos x="64" y="21"/>
                  </a:cxn>
                  <a:cxn ang="0">
                    <a:pos x="85" y="0"/>
                  </a:cxn>
                  <a:cxn ang="0">
                    <a:pos x="1687" y="2003"/>
                  </a:cxn>
                  <a:cxn ang="0">
                    <a:pos x="1672" y="2032"/>
                  </a:cxn>
                  <a:cxn ang="0">
                    <a:pos x="1654" y="2060"/>
                  </a:cxn>
                  <a:cxn ang="0">
                    <a:pos x="1637" y="2088"/>
                  </a:cxn>
                  <a:cxn ang="0">
                    <a:pos x="1620" y="2115"/>
                  </a:cxn>
                </a:cxnLst>
                <a:rect l="0" t="0" r="r" b="b"/>
                <a:pathLst>
                  <a:path w="1687" h="2115">
                    <a:moveTo>
                      <a:pt x="1620" y="2115"/>
                    </a:moveTo>
                    <a:lnTo>
                      <a:pt x="0" y="90"/>
                    </a:lnTo>
                    <a:lnTo>
                      <a:pt x="21" y="67"/>
                    </a:lnTo>
                    <a:lnTo>
                      <a:pt x="42" y="44"/>
                    </a:lnTo>
                    <a:lnTo>
                      <a:pt x="64" y="21"/>
                    </a:lnTo>
                    <a:lnTo>
                      <a:pt x="85" y="0"/>
                    </a:lnTo>
                    <a:lnTo>
                      <a:pt x="1687" y="2003"/>
                    </a:lnTo>
                    <a:lnTo>
                      <a:pt x="1672" y="2032"/>
                    </a:lnTo>
                    <a:lnTo>
                      <a:pt x="1654" y="2060"/>
                    </a:lnTo>
                    <a:lnTo>
                      <a:pt x="1637" y="2088"/>
                    </a:lnTo>
                    <a:lnTo>
                      <a:pt x="1620" y="2115"/>
                    </a:lnTo>
                    <a:close/>
                  </a:path>
                </a:pathLst>
              </a:custGeom>
              <a:solidFill>
                <a:srgbClr val="69BE9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6" name="Freeform 746"/>
              <p:cNvSpPr/>
              <p:nvPr/>
            </p:nvSpPr>
            <p:spPr bwMode="auto">
              <a:xfrm>
                <a:off x="4076" y="1444"/>
                <a:ext cx="186" cy="234"/>
              </a:xfrm>
              <a:custGeom>
                <a:avLst/>
                <a:gdLst/>
                <a:ahLst/>
                <a:cxnLst>
                  <a:cxn ang="0">
                    <a:pos x="1612" y="2101"/>
                  </a:cxn>
                  <a:cxn ang="0">
                    <a:pos x="0" y="85"/>
                  </a:cxn>
                  <a:cxn ang="0">
                    <a:pos x="22" y="62"/>
                  </a:cxn>
                  <a:cxn ang="0">
                    <a:pos x="43" y="41"/>
                  </a:cxn>
                  <a:cxn ang="0">
                    <a:pos x="66" y="20"/>
                  </a:cxn>
                  <a:cxn ang="0">
                    <a:pos x="90" y="0"/>
                  </a:cxn>
                  <a:cxn ang="0">
                    <a:pos x="1675" y="1983"/>
                  </a:cxn>
                  <a:cxn ang="0">
                    <a:pos x="1661" y="2014"/>
                  </a:cxn>
                  <a:cxn ang="0">
                    <a:pos x="1645" y="2043"/>
                  </a:cxn>
                  <a:cxn ang="0">
                    <a:pos x="1630" y="2073"/>
                  </a:cxn>
                  <a:cxn ang="0">
                    <a:pos x="1612" y="2101"/>
                  </a:cxn>
                </a:cxnLst>
                <a:rect l="0" t="0" r="r" b="b"/>
                <a:pathLst>
                  <a:path w="1675" h="2101">
                    <a:moveTo>
                      <a:pt x="1612" y="2101"/>
                    </a:moveTo>
                    <a:lnTo>
                      <a:pt x="0" y="85"/>
                    </a:lnTo>
                    <a:lnTo>
                      <a:pt x="22" y="62"/>
                    </a:lnTo>
                    <a:lnTo>
                      <a:pt x="43" y="41"/>
                    </a:lnTo>
                    <a:lnTo>
                      <a:pt x="66" y="20"/>
                    </a:lnTo>
                    <a:lnTo>
                      <a:pt x="90" y="0"/>
                    </a:lnTo>
                    <a:lnTo>
                      <a:pt x="1675" y="1983"/>
                    </a:lnTo>
                    <a:lnTo>
                      <a:pt x="1661" y="2014"/>
                    </a:lnTo>
                    <a:lnTo>
                      <a:pt x="1645" y="2043"/>
                    </a:lnTo>
                    <a:lnTo>
                      <a:pt x="1630" y="2073"/>
                    </a:lnTo>
                    <a:lnTo>
                      <a:pt x="1612" y="2101"/>
                    </a:lnTo>
                    <a:close/>
                  </a:path>
                </a:pathLst>
              </a:custGeom>
              <a:solidFill>
                <a:srgbClr val="6FC09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7" name="Freeform 747"/>
              <p:cNvSpPr/>
              <p:nvPr/>
            </p:nvSpPr>
            <p:spPr bwMode="auto">
              <a:xfrm>
                <a:off x="4081" y="1440"/>
                <a:ext cx="184" cy="232"/>
              </a:xfrm>
              <a:custGeom>
                <a:avLst/>
                <a:gdLst/>
                <a:ahLst/>
                <a:cxnLst>
                  <a:cxn ang="0">
                    <a:pos x="1602" y="2082"/>
                  </a:cxn>
                  <a:cxn ang="0">
                    <a:pos x="0" y="79"/>
                  </a:cxn>
                  <a:cxn ang="0">
                    <a:pos x="23" y="58"/>
                  </a:cxn>
                  <a:cxn ang="0">
                    <a:pos x="47" y="38"/>
                  </a:cxn>
                  <a:cxn ang="0">
                    <a:pos x="70" y="18"/>
                  </a:cxn>
                  <a:cxn ang="0">
                    <a:pos x="94" y="0"/>
                  </a:cxn>
                  <a:cxn ang="0">
                    <a:pos x="1661" y="1958"/>
                  </a:cxn>
                  <a:cxn ang="0">
                    <a:pos x="1647" y="1990"/>
                  </a:cxn>
                  <a:cxn ang="0">
                    <a:pos x="1633" y="2020"/>
                  </a:cxn>
                  <a:cxn ang="0">
                    <a:pos x="1618" y="2052"/>
                  </a:cxn>
                  <a:cxn ang="0">
                    <a:pos x="1602" y="2082"/>
                  </a:cxn>
                </a:cxnLst>
                <a:rect l="0" t="0" r="r" b="b"/>
                <a:pathLst>
                  <a:path w="1661" h="2082">
                    <a:moveTo>
                      <a:pt x="1602" y="2082"/>
                    </a:moveTo>
                    <a:lnTo>
                      <a:pt x="0" y="79"/>
                    </a:lnTo>
                    <a:lnTo>
                      <a:pt x="23" y="58"/>
                    </a:lnTo>
                    <a:lnTo>
                      <a:pt x="47" y="38"/>
                    </a:lnTo>
                    <a:lnTo>
                      <a:pt x="70" y="18"/>
                    </a:lnTo>
                    <a:lnTo>
                      <a:pt x="94" y="0"/>
                    </a:lnTo>
                    <a:lnTo>
                      <a:pt x="1661" y="1958"/>
                    </a:lnTo>
                    <a:lnTo>
                      <a:pt x="1647" y="1990"/>
                    </a:lnTo>
                    <a:lnTo>
                      <a:pt x="1633" y="2020"/>
                    </a:lnTo>
                    <a:lnTo>
                      <a:pt x="1618" y="2052"/>
                    </a:lnTo>
                    <a:lnTo>
                      <a:pt x="1602" y="2082"/>
                    </a:lnTo>
                    <a:close/>
                  </a:path>
                </a:pathLst>
              </a:custGeom>
              <a:solidFill>
                <a:srgbClr val="74C29C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8" name="Freeform 748"/>
              <p:cNvSpPr/>
              <p:nvPr/>
            </p:nvSpPr>
            <p:spPr bwMode="auto">
              <a:xfrm>
                <a:off x="4086" y="1436"/>
                <a:ext cx="182" cy="229"/>
              </a:xfrm>
              <a:custGeom>
                <a:avLst/>
                <a:gdLst/>
                <a:ahLst/>
                <a:cxnLst>
                  <a:cxn ang="0">
                    <a:pos x="1585" y="2055"/>
                  </a:cxn>
                  <a:cxn ang="0">
                    <a:pos x="0" y="72"/>
                  </a:cxn>
                  <a:cxn ang="0">
                    <a:pos x="23" y="52"/>
                  </a:cxn>
                  <a:cxn ang="0">
                    <a:pos x="48" y="34"/>
                  </a:cxn>
                  <a:cxn ang="0">
                    <a:pos x="73" y="16"/>
                  </a:cxn>
                  <a:cxn ang="0">
                    <a:pos x="98" y="0"/>
                  </a:cxn>
                  <a:cxn ang="0">
                    <a:pos x="1639" y="1926"/>
                  </a:cxn>
                  <a:cxn ang="0">
                    <a:pos x="1627" y="1959"/>
                  </a:cxn>
                  <a:cxn ang="0">
                    <a:pos x="1614" y="1992"/>
                  </a:cxn>
                  <a:cxn ang="0">
                    <a:pos x="1600" y="2024"/>
                  </a:cxn>
                  <a:cxn ang="0">
                    <a:pos x="1585" y="2055"/>
                  </a:cxn>
                </a:cxnLst>
                <a:rect l="0" t="0" r="r" b="b"/>
                <a:pathLst>
                  <a:path w="1639" h="2055">
                    <a:moveTo>
                      <a:pt x="1585" y="2055"/>
                    </a:moveTo>
                    <a:lnTo>
                      <a:pt x="0" y="72"/>
                    </a:lnTo>
                    <a:lnTo>
                      <a:pt x="23" y="52"/>
                    </a:lnTo>
                    <a:lnTo>
                      <a:pt x="48" y="34"/>
                    </a:lnTo>
                    <a:lnTo>
                      <a:pt x="73" y="16"/>
                    </a:lnTo>
                    <a:lnTo>
                      <a:pt x="98" y="0"/>
                    </a:lnTo>
                    <a:lnTo>
                      <a:pt x="1639" y="1926"/>
                    </a:lnTo>
                    <a:lnTo>
                      <a:pt x="1627" y="1959"/>
                    </a:lnTo>
                    <a:lnTo>
                      <a:pt x="1614" y="1992"/>
                    </a:lnTo>
                    <a:lnTo>
                      <a:pt x="1600" y="2024"/>
                    </a:lnTo>
                    <a:lnTo>
                      <a:pt x="1585" y="2055"/>
                    </a:lnTo>
                    <a:close/>
                  </a:path>
                </a:pathLst>
              </a:custGeom>
              <a:solidFill>
                <a:srgbClr val="79C49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69" name="Freeform 749"/>
              <p:cNvSpPr/>
              <p:nvPr/>
            </p:nvSpPr>
            <p:spPr bwMode="auto">
              <a:xfrm>
                <a:off x="4091" y="1433"/>
                <a:ext cx="180" cy="225"/>
              </a:xfrm>
              <a:custGeom>
                <a:avLst/>
                <a:gdLst/>
                <a:ahLst/>
                <a:cxnLst>
                  <a:cxn ang="0">
                    <a:pos x="1567" y="2025"/>
                  </a:cxn>
                  <a:cxn ang="0">
                    <a:pos x="0" y="67"/>
                  </a:cxn>
                  <a:cxn ang="0">
                    <a:pos x="26" y="49"/>
                  </a:cxn>
                  <a:cxn ang="0">
                    <a:pos x="52" y="31"/>
                  </a:cxn>
                  <a:cxn ang="0">
                    <a:pos x="78" y="15"/>
                  </a:cxn>
                  <a:cxn ang="0">
                    <a:pos x="105" y="0"/>
                  </a:cxn>
                  <a:cxn ang="0">
                    <a:pos x="1616" y="1890"/>
                  </a:cxn>
                  <a:cxn ang="0">
                    <a:pos x="1605" y="1924"/>
                  </a:cxn>
                  <a:cxn ang="0">
                    <a:pos x="1593" y="1958"/>
                  </a:cxn>
                  <a:cxn ang="0">
                    <a:pos x="1580" y="1992"/>
                  </a:cxn>
                  <a:cxn ang="0">
                    <a:pos x="1567" y="2025"/>
                  </a:cxn>
                </a:cxnLst>
                <a:rect l="0" t="0" r="r" b="b"/>
                <a:pathLst>
                  <a:path w="1616" h="2025">
                    <a:moveTo>
                      <a:pt x="1567" y="2025"/>
                    </a:moveTo>
                    <a:lnTo>
                      <a:pt x="0" y="67"/>
                    </a:lnTo>
                    <a:lnTo>
                      <a:pt x="26" y="49"/>
                    </a:lnTo>
                    <a:lnTo>
                      <a:pt x="52" y="31"/>
                    </a:lnTo>
                    <a:lnTo>
                      <a:pt x="78" y="15"/>
                    </a:lnTo>
                    <a:lnTo>
                      <a:pt x="105" y="0"/>
                    </a:lnTo>
                    <a:lnTo>
                      <a:pt x="1616" y="1890"/>
                    </a:lnTo>
                    <a:lnTo>
                      <a:pt x="1605" y="1924"/>
                    </a:lnTo>
                    <a:lnTo>
                      <a:pt x="1593" y="1958"/>
                    </a:lnTo>
                    <a:lnTo>
                      <a:pt x="1580" y="1992"/>
                    </a:lnTo>
                    <a:lnTo>
                      <a:pt x="1567" y="2025"/>
                    </a:lnTo>
                    <a:close/>
                  </a:path>
                </a:pathLst>
              </a:custGeom>
              <a:solidFill>
                <a:srgbClr val="7EC5A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0" name="Freeform 750"/>
              <p:cNvSpPr/>
              <p:nvPr/>
            </p:nvSpPr>
            <p:spPr bwMode="auto">
              <a:xfrm>
                <a:off x="4097" y="1430"/>
                <a:ext cx="176" cy="220"/>
              </a:xfrm>
              <a:custGeom>
                <a:avLst/>
                <a:gdLst/>
                <a:ahLst/>
                <a:cxnLst>
                  <a:cxn ang="0">
                    <a:pos x="1541" y="1988"/>
                  </a:cxn>
                  <a:cxn ang="0">
                    <a:pos x="0" y="62"/>
                  </a:cxn>
                  <a:cxn ang="0">
                    <a:pos x="27" y="44"/>
                  </a:cxn>
                  <a:cxn ang="0">
                    <a:pos x="54" y="29"/>
                  </a:cxn>
                  <a:cxn ang="0">
                    <a:pos x="81" y="14"/>
                  </a:cxn>
                  <a:cxn ang="0">
                    <a:pos x="109" y="0"/>
                  </a:cxn>
                  <a:cxn ang="0">
                    <a:pos x="1585" y="1846"/>
                  </a:cxn>
                  <a:cxn ang="0">
                    <a:pos x="1575" y="1882"/>
                  </a:cxn>
                  <a:cxn ang="0">
                    <a:pos x="1565" y="1918"/>
                  </a:cxn>
                  <a:cxn ang="0">
                    <a:pos x="1554" y="1953"/>
                  </a:cxn>
                  <a:cxn ang="0">
                    <a:pos x="1541" y="1988"/>
                  </a:cxn>
                </a:cxnLst>
                <a:rect l="0" t="0" r="r" b="b"/>
                <a:pathLst>
                  <a:path w="1585" h="1988">
                    <a:moveTo>
                      <a:pt x="1541" y="1988"/>
                    </a:moveTo>
                    <a:lnTo>
                      <a:pt x="0" y="62"/>
                    </a:lnTo>
                    <a:lnTo>
                      <a:pt x="27" y="44"/>
                    </a:lnTo>
                    <a:lnTo>
                      <a:pt x="54" y="29"/>
                    </a:lnTo>
                    <a:lnTo>
                      <a:pt x="81" y="14"/>
                    </a:lnTo>
                    <a:lnTo>
                      <a:pt x="109" y="0"/>
                    </a:lnTo>
                    <a:lnTo>
                      <a:pt x="1585" y="1846"/>
                    </a:lnTo>
                    <a:lnTo>
                      <a:pt x="1575" y="1882"/>
                    </a:lnTo>
                    <a:lnTo>
                      <a:pt x="1565" y="1918"/>
                    </a:lnTo>
                    <a:lnTo>
                      <a:pt x="1554" y="1953"/>
                    </a:lnTo>
                    <a:lnTo>
                      <a:pt x="1541" y="1988"/>
                    </a:lnTo>
                    <a:close/>
                  </a:path>
                </a:pathLst>
              </a:custGeom>
              <a:solidFill>
                <a:srgbClr val="84C7A5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1" name="Freeform 751"/>
              <p:cNvSpPr/>
              <p:nvPr/>
            </p:nvSpPr>
            <p:spPr bwMode="auto">
              <a:xfrm>
                <a:off x="4103" y="1427"/>
                <a:ext cx="172" cy="216"/>
              </a:xfrm>
              <a:custGeom>
                <a:avLst/>
                <a:gdLst/>
                <a:ahLst/>
                <a:cxnLst>
                  <a:cxn ang="0">
                    <a:pos x="1511" y="1944"/>
                  </a:cxn>
                  <a:cxn ang="0">
                    <a:pos x="0" y="54"/>
                  </a:cxn>
                  <a:cxn ang="0">
                    <a:pos x="27" y="39"/>
                  </a:cxn>
                  <a:cxn ang="0">
                    <a:pos x="56" y="25"/>
                  </a:cxn>
                  <a:cxn ang="0">
                    <a:pos x="84" y="12"/>
                  </a:cxn>
                  <a:cxn ang="0">
                    <a:pos x="113" y="0"/>
                  </a:cxn>
                  <a:cxn ang="0">
                    <a:pos x="1549" y="1795"/>
                  </a:cxn>
                  <a:cxn ang="0">
                    <a:pos x="1541" y="1833"/>
                  </a:cxn>
                  <a:cxn ang="0">
                    <a:pos x="1531" y="1871"/>
                  </a:cxn>
                  <a:cxn ang="0">
                    <a:pos x="1521" y="1907"/>
                  </a:cxn>
                  <a:cxn ang="0">
                    <a:pos x="1511" y="1944"/>
                  </a:cxn>
                </a:cxnLst>
                <a:rect l="0" t="0" r="r" b="b"/>
                <a:pathLst>
                  <a:path w="1549" h="1944">
                    <a:moveTo>
                      <a:pt x="1511" y="1944"/>
                    </a:moveTo>
                    <a:lnTo>
                      <a:pt x="0" y="54"/>
                    </a:lnTo>
                    <a:lnTo>
                      <a:pt x="27" y="39"/>
                    </a:lnTo>
                    <a:lnTo>
                      <a:pt x="56" y="25"/>
                    </a:lnTo>
                    <a:lnTo>
                      <a:pt x="84" y="12"/>
                    </a:lnTo>
                    <a:lnTo>
                      <a:pt x="113" y="0"/>
                    </a:lnTo>
                    <a:lnTo>
                      <a:pt x="1549" y="1795"/>
                    </a:lnTo>
                    <a:lnTo>
                      <a:pt x="1541" y="1833"/>
                    </a:lnTo>
                    <a:lnTo>
                      <a:pt x="1531" y="1871"/>
                    </a:lnTo>
                    <a:lnTo>
                      <a:pt x="1521" y="1907"/>
                    </a:lnTo>
                    <a:lnTo>
                      <a:pt x="1511" y="1944"/>
                    </a:lnTo>
                    <a:close/>
                  </a:path>
                </a:pathLst>
              </a:custGeom>
              <a:solidFill>
                <a:srgbClr val="89C9A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2" name="Freeform 752"/>
              <p:cNvSpPr/>
              <p:nvPr/>
            </p:nvSpPr>
            <p:spPr bwMode="auto">
              <a:xfrm>
                <a:off x="4109" y="1425"/>
                <a:ext cx="168" cy="210"/>
              </a:xfrm>
              <a:custGeom>
                <a:avLst/>
                <a:gdLst/>
                <a:ahLst/>
                <a:cxnLst>
                  <a:cxn ang="0">
                    <a:pos x="1476" y="1891"/>
                  </a:cxn>
                  <a:cxn ang="0">
                    <a:pos x="0" y="45"/>
                  </a:cxn>
                  <a:cxn ang="0">
                    <a:pos x="29" y="32"/>
                  </a:cxn>
                  <a:cxn ang="0">
                    <a:pos x="59" y="20"/>
                  </a:cxn>
                  <a:cxn ang="0">
                    <a:pos x="89" y="9"/>
                  </a:cxn>
                  <a:cxn ang="0">
                    <a:pos x="120" y="0"/>
                  </a:cxn>
                  <a:cxn ang="0">
                    <a:pos x="1508" y="1735"/>
                  </a:cxn>
                  <a:cxn ang="0">
                    <a:pos x="1502" y="1775"/>
                  </a:cxn>
                  <a:cxn ang="0">
                    <a:pos x="1494" y="1814"/>
                  </a:cxn>
                  <a:cxn ang="0">
                    <a:pos x="1486" y="1853"/>
                  </a:cxn>
                  <a:cxn ang="0">
                    <a:pos x="1476" y="1891"/>
                  </a:cxn>
                </a:cxnLst>
                <a:rect l="0" t="0" r="r" b="b"/>
                <a:pathLst>
                  <a:path w="1508" h="1891">
                    <a:moveTo>
                      <a:pt x="1476" y="1891"/>
                    </a:moveTo>
                    <a:lnTo>
                      <a:pt x="0" y="45"/>
                    </a:lnTo>
                    <a:lnTo>
                      <a:pt x="29" y="32"/>
                    </a:lnTo>
                    <a:lnTo>
                      <a:pt x="59" y="20"/>
                    </a:lnTo>
                    <a:lnTo>
                      <a:pt x="89" y="9"/>
                    </a:lnTo>
                    <a:lnTo>
                      <a:pt x="120" y="0"/>
                    </a:lnTo>
                    <a:lnTo>
                      <a:pt x="1508" y="1735"/>
                    </a:lnTo>
                    <a:lnTo>
                      <a:pt x="1502" y="1775"/>
                    </a:lnTo>
                    <a:lnTo>
                      <a:pt x="1494" y="1814"/>
                    </a:lnTo>
                    <a:lnTo>
                      <a:pt x="1486" y="1853"/>
                    </a:lnTo>
                    <a:lnTo>
                      <a:pt x="1476" y="1891"/>
                    </a:lnTo>
                    <a:close/>
                  </a:path>
                </a:pathLst>
              </a:custGeom>
              <a:solidFill>
                <a:srgbClr val="8ECCAC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3" name="Freeform 753"/>
              <p:cNvSpPr/>
              <p:nvPr/>
            </p:nvSpPr>
            <p:spPr bwMode="auto">
              <a:xfrm>
                <a:off x="4116" y="1423"/>
                <a:ext cx="162" cy="203"/>
              </a:xfrm>
              <a:custGeom>
                <a:avLst/>
                <a:gdLst/>
                <a:ahLst/>
                <a:cxnLst>
                  <a:cxn ang="0">
                    <a:pos x="1436" y="1832"/>
                  </a:cxn>
                  <a:cxn ang="0">
                    <a:pos x="0" y="37"/>
                  </a:cxn>
                  <a:cxn ang="0">
                    <a:pos x="31" y="26"/>
                  </a:cxn>
                  <a:cxn ang="0">
                    <a:pos x="62" y="16"/>
                  </a:cxn>
                  <a:cxn ang="0">
                    <a:pos x="95" y="7"/>
                  </a:cxn>
                  <a:cxn ang="0">
                    <a:pos x="127" y="0"/>
                  </a:cxn>
                  <a:cxn ang="0">
                    <a:pos x="1462" y="1668"/>
                  </a:cxn>
                  <a:cxn ang="0">
                    <a:pos x="1459" y="1689"/>
                  </a:cxn>
                  <a:cxn ang="0">
                    <a:pos x="1457" y="1710"/>
                  </a:cxn>
                  <a:cxn ang="0">
                    <a:pos x="1454" y="1731"/>
                  </a:cxn>
                  <a:cxn ang="0">
                    <a:pos x="1450" y="1751"/>
                  </a:cxn>
                  <a:cxn ang="0">
                    <a:pos x="1447" y="1772"/>
                  </a:cxn>
                  <a:cxn ang="0">
                    <a:pos x="1444" y="1792"/>
                  </a:cxn>
                  <a:cxn ang="0">
                    <a:pos x="1440" y="1813"/>
                  </a:cxn>
                  <a:cxn ang="0">
                    <a:pos x="1436" y="1832"/>
                  </a:cxn>
                </a:cxnLst>
                <a:rect l="0" t="0" r="r" b="b"/>
                <a:pathLst>
                  <a:path w="1462" h="1832">
                    <a:moveTo>
                      <a:pt x="1436" y="1832"/>
                    </a:moveTo>
                    <a:lnTo>
                      <a:pt x="0" y="37"/>
                    </a:lnTo>
                    <a:lnTo>
                      <a:pt x="31" y="26"/>
                    </a:lnTo>
                    <a:lnTo>
                      <a:pt x="62" y="16"/>
                    </a:lnTo>
                    <a:lnTo>
                      <a:pt x="95" y="7"/>
                    </a:lnTo>
                    <a:lnTo>
                      <a:pt x="127" y="0"/>
                    </a:lnTo>
                    <a:lnTo>
                      <a:pt x="1462" y="1668"/>
                    </a:lnTo>
                    <a:lnTo>
                      <a:pt x="1459" y="1689"/>
                    </a:lnTo>
                    <a:lnTo>
                      <a:pt x="1457" y="1710"/>
                    </a:lnTo>
                    <a:lnTo>
                      <a:pt x="1454" y="1731"/>
                    </a:lnTo>
                    <a:lnTo>
                      <a:pt x="1450" y="1751"/>
                    </a:lnTo>
                    <a:lnTo>
                      <a:pt x="1447" y="1772"/>
                    </a:lnTo>
                    <a:lnTo>
                      <a:pt x="1444" y="1792"/>
                    </a:lnTo>
                    <a:lnTo>
                      <a:pt x="1440" y="1813"/>
                    </a:lnTo>
                    <a:lnTo>
                      <a:pt x="1436" y="1832"/>
                    </a:lnTo>
                    <a:close/>
                  </a:path>
                </a:pathLst>
              </a:custGeom>
              <a:solidFill>
                <a:srgbClr val="93CDA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4" name="Freeform 754"/>
              <p:cNvSpPr/>
              <p:nvPr/>
            </p:nvSpPr>
            <p:spPr bwMode="auto">
              <a:xfrm>
                <a:off x="4122" y="1421"/>
                <a:ext cx="157" cy="196"/>
              </a:xfrm>
              <a:custGeom>
                <a:avLst/>
                <a:gdLst/>
                <a:ahLst/>
                <a:cxnLst>
                  <a:cxn ang="0">
                    <a:pos x="1388" y="1764"/>
                  </a:cxn>
                  <a:cxn ang="0">
                    <a:pos x="0" y="29"/>
                  </a:cxn>
                  <a:cxn ang="0">
                    <a:pos x="33" y="19"/>
                  </a:cxn>
                  <a:cxn ang="0">
                    <a:pos x="66" y="12"/>
                  </a:cxn>
                  <a:cxn ang="0">
                    <a:pos x="99" y="5"/>
                  </a:cxn>
                  <a:cxn ang="0">
                    <a:pos x="134" y="0"/>
                  </a:cxn>
                  <a:cxn ang="0">
                    <a:pos x="1407" y="1591"/>
                  </a:cxn>
                  <a:cxn ang="0">
                    <a:pos x="1406" y="1613"/>
                  </a:cxn>
                  <a:cxn ang="0">
                    <a:pos x="1403" y="1635"/>
                  </a:cxn>
                  <a:cxn ang="0">
                    <a:pos x="1402" y="1656"/>
                  </a:cxn>
                  <a:cxn ang="0">
                    <a:pos x="1400" y="1678"/>
                  </a:cxn>
                  <a:cxn ang="0">
                    <a:pos x="1397" y="1700"/>
                  </a:cxn>
                  <a:cxn ang="0">
                    <a:pos x="1395" y="1721"/>
                  </a:cxn>
                  <a:cxn ang="0">
                    <a:pos x="1392" y="1743"/>
                  </a:cxn>
                  <a:cxn ang="0">
                    <a:pos x="1388" y="1764"/>
                  </a:cxn>
                </a:cxnLst>
                <a:rect l="0" t="0" r="r" b="b"/>
                <a:pathLst>
                  <a:path w="1407" h="1764">
                    <a:moveTo>
                      <a:pt x="1388" y="1764"/>
                    </a:moveTo>
                    <a:lnTo>
                      <a:pt x="0" y="29"/>
                    </a:lnTo>
                    <a:lnTo>
                      <a:pt x="33" y="19"/>
                    </a:lnTo>
                    <a:lnTo>
                      <a:pt x="66" y="12"/>
                    </a:lnTo>
                    <a:lnTo>
                      <a:pt x="99" y="5"/>
                    </a:lnTo>
                    <a:lnTo>
                      <a:pt x="134" y="0"/>
                    </a:lnTo>
                    <a:lnTo>
                      <a:pt x="1407" y="1591"/>
                    </a:lnTo>
                    <a:lnTo>
                      <a:pt x="1406" y="1613"/>
                    </a:lnTo>
                    <a:lnTo>
                      <a:pt x="1403" y="1635"/>
                    </a:lnTo>
                    <a:lnTo>
                      <a:pt x="1402" y="1656"/>
                    </a:lnTo>
                    <a:lnTo>
                      <a:pt x="1400" y="1678"/>
                    </a:lnTo>
                    <a:lnTo>
                      <a:pt x="1397" y="1700"/>
                    </a:lnTo>
                    <a:lnTo>
                      <a:pt x="1395" y="1721"/>
                    </a:lnTo>
                    <a:lnTo>
                      <a:pt x="1392" y="1743"/>
                    </a:lnTo>
                    <a:lnTo>
                      <a:pt x="1388" y="1764"/>
                    </a:lnTo>
                    <a:close/>
                  </a:path>
                </a:pathLst>
              </a:custGeom>
              <a:solidFill>
                <a:srgbClr val="98D0B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5" name="Freeform 755"/>
              <p:cNvSpPr/>
              <p:nvPr/>
            </p:nvSpPr>
            <p:spPr bwMode="auto">
              <a:xfrm>
                <a:off x="4130" y="1421"/>
                <a:ext cx="149" cy="187"/>
              </a:xfrm>
              <a:custGeom>
                <a:avLst/>
                <a:gdLst/>
                <a:ahLst/>
                <a:cxnLst>
                  <a:cxn ang="0">
                    <a:pos x="1335" y="1687"/>
                  </a:cxn>
                  <a:cxn ang="0">
                    <a:pos x="0" y="19"/>
                  </a:cxn>
                  <a:cxn ang="0">
                    <a:pos x="21" y="14"/>
                  </a:cxn>
                  <a:cxn ang="0">
                    <a:pos x="43" y="10"/>
                  </a:cxn>
                  <a:cxn ang="0">
                    <a:pos x="65" y="7"/>
                  </a:cxn>
                  <a:cxn ang="0">
                    <a:pos x="87" y="4"/>
                  </a:cxn>
                  <a:cxn ang="0">
                    <a:pos x="101" y="2"/>
                  </a:cxn>
                  <a:cxn ang="0">
                    <a:pos x="115" y="1"/>
                  </a:cxn>
                  <a:cxn ang="0">
                    <a:pos x="128" y="0"/>
                  </a:cxn>
                  <a:cxn ang="0">
                    <a:pos x="142" y="0"/>
                  </a:cxn>
                  <a:cxn ang="0">
                    <a:pos x="1345" y="1503"/>
                  </a:cxn>
                  <a:cxn ang="0">
                    <a:pos x="1345" y="1526"/>
                  </a:cxn>
                  <a:cxn ang="0">
                    <a:pos x="1344" y="1550"/>
                  </a:cxn>
                  <a:cxn ang="0">
                    <a:pos x="1343" y="1573"/>
                  </a:cxn>
                  <a:cxn ang="0">
                    <a:pos x="1342" y="1595"/>
                  </a:cxn>
                  <a:cxn ang="0">
                    <a:pos x="1341" y="1619"/>
                  </a:cxn>
                  <a:cxn ang="0">
                    <a:pos x="1338" y="1642"/>
                  </a:cxn>
                  <a:cxn ang="0">
                    <a:pos x="1337" y="1665"/>
                  </a:cxn>
                  <a:cxn ang="0">
                    <a:pos x="1335" y="1687"/>
                  </a:cxn>
                </a:cxnLst>
                <a:rect l="0" t="0" r="r" b="b"/>
                <a:pathLst>
                  <a:path w="1345" h="1687">
                    <a:moveTo>
                      <a:pt x="1335" y="1687"/>
                    </a:moveTo>
                    <a:lnTo>
                      <a:pt x="0" y="19"/>
                    </a:lnTo>
                    <a:lnTo>
                      <a:pt x="21" y="14"/>
                    </a:lnTo>
                    <a:lnTo>
                      <a:pt x="43" y="10"/>
                    </a:lnTo>
                    <a:lnTo>
                      <a:pt x="65" y="7"/>
                    </a:lnTo>
                    <a:lnTo>
                      <a:pt x="87" y="4"/>
                    </a:lnTo>
                    <a:lnTo>
                      <a:pt x="101" y="2"/>
                    </a:lnTo>
                    <a:lnTo>
                      <a:pt x="115" y="1"/>
                    </a:lnTo>
                    <a:lnTo>
                      <a:pt x="128" y="0"/>
                    </a:lnTo>
                    <a:lnTo>
                      <a:pt x="142" y="0"/>
                    </a:lnTo>
                    <a:lnTo>
                      <a:pt x="1345" y="1503"/>
                    </a:lnTo>
                    <a:lnTo>
                      <a:pt x="1345" y="1526"/>
                    </a:lnTo>
                    <a:lnTo>
                      <a:pt x="1344" y="1550"/>
                    </a:lnTo>
                    <a:lnTo>
                      <a:pt x="1343" y="1573"/>
                    </a:lnTo>
                    <a:lnTo>
                      <a:pt x="1342" y="1595"/>
                    </a:lnTo>
                    <a:lnTo>
                      <a:pt x="1341" y="1619"/>
                    </a:lnTo>
                    <a:lnTo>
                      <a:pt x="1338" y="1642"/>
                    </a:lnTo>
                    <a:lnTo>
                      <a:pt x="1337" y="1665"/>
                    </a:lnTo>
                    <a:lnTo>
                      <a:pt x="1335" y="1687"/>
                    </a:lnTo>
                    <a:close/>
                  </a:path>
                </a:pathLst>
              </a:custGeom>
              <a:solidFill>
                <a:srgbClr val="9DD2B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6" name="Freeform 756"/>
              <p:cNvSpPr/>
              <p:nvPr/>
            </p:nvSpPr>
            <p:spPr bwMode="auto">
              <a:xfrm>
                <a:off x="4137" y="1420"/>
                <a:ext cx="142" cy="178"/>
              </a:xfrm>
              <a:custGeom>
                <a:avLst/>
                <a:gdLst/>
                <a:ahLst/>
                <a:cxnLst>
                  <a:cxn ang="0">
                    <a:pos x="1273" y="1599"/>
                  </a:cxn>
                  <a:cxn ang="0">
                    <a:pos x="0" y="8"/>
                  </a:cxn>
                  <a:cxn ang="0">
                    <a:pos x="18" y="5"/>
                  </a:cxn>
                  <a:cxn ang="0">
                    <a:pos x="52" y="2"/>
                  </a:cxn>
                  <a:cxn ang="0">
                    <a:pos x="85" y="0"/>
                  </a:cxn>
                  <a:cxn ang="0">
                    <a:pos x="118" y="0"/>
                  </a:cxn>
                  <a:cxn ang="0">
                    <a:pos x="152" y="0"/>
                  </a:cxn>
                  <a:cxn ang="0">
                    <a:pos x="1274" y="1403"/>
                  </a:cxn>
                  <a:cxn ang="0">
                    <a:pos x="1275" y="1428"/>
                  </a:cxn>
                  <a:cxn ang="0">
                    <a:pos x="1275" y="1453"/>
                  </a:cxn>
                  <a:cxn ang="0">
                    <a:pos x="1276" y="1477"/>
                  </a:cxn>
                  <a:cxn ang="0">
                    <a:pos x="1276" y="1502"/>
                  </a:cxn>
                  <a:cxn ang="0">
                    <a:pos x="1276" y="1526"/>
                  </a:cxn>
                  <a:cxn ang="0">
                    <a:pos x="1275" y="1550"/>
                  </a:cxn>
                  <a:cxn ang="0">
                    <a:pos x="1274" y="1575"/>
                  </a:cxn>
                  <a:cxn ang="0">
                    <a:pos x="1273" y="1599"/>
                  </a:cxn>
                </a:cxnLst>
                <a:rect l="0" t="0" r="r" b="b"/>
                <a:pathLst>
                  <a:path w="1276" h="1599">
                    <a:moveTo>
                      <a:pt x="1273" y="1599"/>
                    </a:moveTo>
                    <a:lnTo>
                      <a:pt x="0" y="8"/>
                    </a:lnTo>
                    <a:lnTo>
                      <a:pt x="18" y="5"/>
                    </a:lnTo>
                    <a:lnTo>
                      <a:pt x="52" y="2"/>
                    </a:lnTo>
                    <a:lnTo>
                      <a:pt x="85" y="0"/>
                    </a:lnTo>
                    <a:lnTo>
                      <a:pt x="118" y="0"/>
                    </a:lnTo>
                    <a:lnTo>
                      <a:pt x="152" y="0"/>
                    </a:lnTo>
                    <a:lnTo>
                      <a:pt x="1274" y="1403"/>
                    </a:lnTo>
                    <a:lnTo>
                      <a:pt x="1275" y="1428"/>
                    </a:lnTo>
                    <a:lnTo>
                      <a:pt x="1275" y="1453"/>
                    </a:lnTo>
                    <a:lnTo>
                      <a:pt x="1276" y="1477"/>
                    </a:lnTo>
                    <a:lnTo>
                      <a:pt x="1276" y="1502"/>
                    </a:lnTo>
                    <a:lnTo>
                      <a:pt x="1276" y="1526"/>
                    </a:lnTo>
                    <a:lnTo>
                      <a:pt x="1275" y="1550"/>
                    </a:lnTo>
                    <a:lnTo>
                      <a:pt x="1274" y="1575"/>
                    </a:lnTo>
                    <a:lnTo>
                      <a:pt x="1273" y="1599"/>
                    </a:lnTo>
                    <a:close/>
                  </a:path>
                </a:pathLst>
              </a:custGeom>
              <a:solidFill>
                <a:srgbClr val="A2D4B9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7" name="Freeform 757"/>
              <p:cNvSpPr/>
              <p:nvPr/>
            </p:nvSpPr>
            <p:spPr bwMode="auto">
              <a:xfrm>
                <a:off x="4145" y="1420"/>
                <a:ext cx="134" cy="168"/>
              </a:xfrm>
              <a:custGeom>
                <a:avLst/>
                <a:gdLst/>
                <a:ahLst/>
                <a:cxnLst>
                  <a:cxn ang="0">
                    <a:pos x="1203" y="1504"/>
                  </a:cxn>
                  <a:cxn ang="0">
                    <a:pos x="0" y="1"/>
                  </a:cxn>
                  <a:cxn ang="0">
                    <a:pos x="21" y="0"/>
                  </a:cxn>
                  <a:cxn ang="0">
                    <a:pos x="41" y="0"/>
                  </a:cxn>
                  <a:cxn ang="0">
                    <a:pos x="62" y="0"/>
                  </a:cxn>
                  <a:cxn ang="0">
                    <a:pos x="82" y="1"/>
                  </a:cxn>
                  <a:cxn ang="0">
                    <a:pos x="103" y="2"/>
                  </a:cxn>
                  <a:cxn ang="0">
                    <a:pos x="123" y="3"/>
                  </a:cxn>
                  <a:cxn ang="0">
                    <a:pos x="143" y="5"/>
                  </a:cxn>
                  <a:cxn ang="0">
                    <a:pos x="164" y="9"/>
                  </a:cxn>
                  <a:cxn ang="0">
                    <a:pos x="1192" y="1293"/>
                  </a:cxn>
                  <a:cxn ang="0">
                    <a:pos x="1194" y="1320"/>
                  </a:cxn>
                  <a:cxn ang="0">
                    <a:pos x="1196" y="1347"/>
                  </a:cxn>
                  <a:cxn ang="0">
                    <a:pos x="1199" y="1373"/>
                  </a:cxn>
                  <a:cxn ang="0">
                    <a:pos x="1201" y="1400"/>
                  </a:cxn>
                  <a:cxn ang="0">
                    <a:pos x="1202" y="1426"/>
                  </a:cxn>
                  <a:cxn ang="0">
                    <a:pos x="1202" y="1452"/>
                  </a:cxn>
                  <a:cxn ang="0">
                    <a:pos x="1203" y="1478"/>
                  </a:cxn>
                  <a:cxn ang="0">
                    <a:pos x="1203" y="1504"/>
                  </a:cxn>
                </a:cxnLst>
                <a:rect l="0" t="0" r="r" b="b"/>
                <a:pathLst>
                  <a:path w="1203" h="1504">
                    <a:moveTo>
                      <a:pt x="1203" y="1504"/>
                    </a:moveTo>
                    <a:lnTo>
                      <a:pt x="0" y="1"/>
                    </a:lnTo>
                    <a:lnTo>
                      <a:pt x="21" y="0"/>
                    </a:lnTo>
                    <a:lnTo>
                      <a:pt x="41" y="0"/>
                    </a:lnTo>
                    <a:lnTo>
                      <a:pt x="62" y="0"/>
                    </a:lnTo>
                    <a:lnTo>
                      <a:pt x="82" y="1"/>
                    </a:lnTo>
                    <a:lnTo>
                      <a:pt x="103" y="2"/>
                    </a:lnTo>
                    <a:lnTo>
                      <a:pt x="123" y="3"/>
                    </a:lnTo>
                    <a:lnTo>
                      <a:pt x="143" y="5"/>
                    </a:lnTo>
                    <a:lnTo>
                      <a:pt x="164" y="9"/>
                    </a:lnTo>
                    <a:lnTo>
                      <a:pt x="1192" y="1293"/>
                    </a:lnTo>
                    <a:lnTo>
                      <a:pt x="1194" y="1320"/>
                    </a:lnTo>
                    <a:lnTo>
                      <a:pt x="1196" y="1347"/>
                    </a:lnTo>
                    <a:lnTo>
                      <a:pt x="1199" y="1373"/>
                    </a:lnTo>
                    <a:lnTo>
                      <a:pt x="1201" y="1400"/>
                    </a:lnTo>
                    <a:lnTo>
                      <a:pt x="1202" y="1426"/>
                    </a:lnTo>
                    <a:lnTo>
                      <a:pt x="1202" y="1452"/>
                    </a:lnTo>
                    <a:lnTo>
                      <a:pt x="1203" y="1478"/>
                    </a:lnTo>
                    <a:lnTo>
                      <a:pt x="1203" y="1504"/>
                    </a:lnTo>
                    <a:close/>
                  </a:path>
                </a:pathLst>
              </a:custGeom>
              <a:solidFill>
                <a:srgbClr val="A9D7B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8" name="Freeform 758"/>
              <p:cNvSpPr/>
              <p:nvPr/>
            </p:nvSpPr>
            <p:spPr bwMode="auto">
              <a:xfrm>
                <a:off x="4154" y="1420"/>
                <a:ext cx="125" cy="156"/>
              </a:xfrm>
              <a:custGeom>
                <a:avLst/>
                <a:gdLst/>
                <a:ahLst/>
                <a:cxnLst>
                  <a:cxn ang="0">
                    <a:pos x="1122" y="1403"/>
                  </a:cxn>
                  <a:cxn ang="0">
                    <a:pos x="0" y="0"/>
                  </a:cxn>
                  <a:cxn ang="0">
                    <a:pos x="22" y="2"/>
                  </a:cxn>
                  <a:cxn ang="0">
                    <a:pos x="45" y="3"/>
                  </a:cxn>
                  <a:cxn ang="0">
                    <a:pos x="68" y="7"/>
                  </a:cxn>
                  <a:cxn ang="0">
                    <a:pos x="89" y="10"/>
                  </a:cxn>
                  <a:cxn ang="0">
                    <a:pos x="112" y="13"/>
                  </a:cxn>
                  <a:cxn ang="0">
                    <a:pos x="135" y="17"/>
                  </a:cxn>
                  <a:cxn ang="0">
                    <a:pos x="156" y="22"/>
                  </a:cxn>
                  <a:cxn ang="0">
                    <a:pos x="179" y="27"/>
                  </a:cxn>
                  <a:cxn ang="0">
                    <a:pos x="1095" y="1174"/>
                  </a:cxn>
                  <a:cxn ang="0">
                    <a:pos x="1100" y="1203"/>
                  </a:cxn>
                  <a:cxn ang="0">
                    <a:pos x="1105" y="1233"/>
                  </a:cxn>
                  <a:cxn ang="0">
                    <a:pos x="1109" y="1262"/>
                  </a:cxn>
                  <a:cxn ang="0">
                    <a:pos x="1112" y="1292"/>
                  </a:cxn>
                  <a:cxn ang="0">
                    <a:pos x="1115" y="1320"/>
                  </a:cxn>
                  <a:cxn ang="0">
                    <a:pos x="1117" y="1348"/>
                  </a:cxn>
                  <a:cxn ang="0">
                    <a:pos x="1120" y="1375"/>
                  </a:cxn>
                  <a:cxn ang="0">
                    <a:pos x="1122" y="1403"/>
                  </a:cxn>
                </a:cxnLst>
                <a:rect l="0" t="0" r="r" b="b"/>
                <a:pathLst>
                  <a:path w="1122" h="1403">
                    <a:moveTo>
                      <a:pt x="1122" y="1403"/>
                    </a:moveTo>
                    <a:lnTo>
                      <a:pt x="0" y="0"/>
                    </a:lnTo>
                    <a:lnTo>
                      <a:pt x="22" y="2"/>
                    </a:lnTo>
                    <a:lnTo>
                      <a:pt x="45" y="3"/>
                    </a:lnTo>
                    <a:lnTo>
                      <a:pt x="68" y="7"/>
                    </a:lnTo>
                    <a:lnTo>
                      <a:pt x="89" y="10"/>
                    </a:lnTo>
                    <a:lnTo>
                      <a:pt x="112" y="13"/>
                    </a:lnTo>
                    <a:lnTo>
                      <a:pt x="135" y="17"/>
                    </a:lnTo>
                    <a:lnTo>
                      <a:pt x="156" y="22"/>
                    </a:lnTo>
                    <a:lnTo>
                      <a:pt x="179" y="27"/>
                    </a:lnTo>
                    <a:lnTo>
                      <a:pt x="1095" y="1174"/>
                    </a:lnTo>
                    <a:lnTo>
                      <a:pt x="1100" y="1203"/>
                    </a:lnTo>
                    <a:lnTo>
                      <a:pt x="1105" y="1233"/>
                    </a:lnTo>
                    <a:lnTo>
                      <a:pt x="1109" y="1262"/>
                    </a:lnTo>
                    <a:lnTo>
                      <a:pt x="1112" y="1292"/>
                    </a:lnTo>
                    <a:lnTo>
                      <a:pt x="1115" y="1320"/>
                    </a:lnTo>
                    <a:lnTo>
                      <a:pt x="1117" y="1348"/>
                    </a:lnTo>
                    <a:lnTo>
                      <a:pt x="1120" y="1375"/>
                    </a:lnTo>
                    <a:lnTo>
                      <a:pt x="1122" y="1403"/>
                    </a:lnTo>
                    <a:close/>
                  </a:path>
                </a:pathLst>
              </a:custGeom>
              <a:solidFill>
                <a:srgbClr val="AFD9C2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79" name="Freeform 759"/>
              <p:cNvSpPr/>
              <p:nvPr/>
            </p:nvSpPr>
            <p:spPr bwMode="auto">
              <a:xfrm>
                <a:off x="4164" y="1421"/>
                <a:ext cx="114" cy="143"/>
              </a:xfrm>
              <a:custGeom>
                <a:avLst/>
                <a:gdLst/>
                <a:ahLst/>
                <a:cxnLst>
                  <a:cxn ang="0">
                    <a:pos x="1028" y="1284"/>
                  </a:cxn>
                  <a:cxn ang="0">
                    <a:pos x="0" y="0"/>
                  </a:cxn>
                  <a:cxn ang="0">
                    <a:pos x="25" y="4"/>
                  </a:cxn>
                  <a:cxn ang="0">
                    <a:pos x="51" y="8"/>
                  </a:cxn>
                  <a:cxn ang="0">
                    <a:pos x="75" y="14"/>
                  </a:cxn>
                  <a:cxn ang="0">
                    <a:pos x="100" y="20"/>
                  </a:cxn>
                  <a:cxn ang="0">
                    <a:pos x="125" y="27"/>
                  </a:cxn>
                  <a:cxn ang="0">
                    <a:pos x="150" y="34"/>
                  </a:cxn>
                  <a:cxn ang="0">
                    <a:pos x="175" y="43"/>
                  </a:cxn>
                  <a:cxn ang="0">
                    <a:pos x="199" y="53"/>
                  </a:cxn>
                  <a:cxn ang="0">
                    <a:pos x="981" y="1030"/>
                  </a:cxn>
                  <a:cxn ang="0">
                    <a:pos x="988" y="1061"/>
                  </a:cxn>
                  <a:cxn ang="0">
                    <a:pos x="996" y="1091"/>
                  </a:cxn>
                  <a:cxn ang="0">
                    <a:pos x="1002" y="1123"/>
                  </a:cxn>
                  <a:cxn ang="0">
                    <a:pos x="1009" y="1155"/>
                  </a:cxn>
                  <a:cxn ang="0">
                    <a:pos x="1014" y="1186"/>
                  </a:cxn>
                  <a:cxn ang="0">
                    <a:pos x="1020" y="1219"/>
                  </a:cxn>
                  <a:cxn ang="0">
                    <a:pos x="1024" y="1251"/>
                  </a:cxn>
                  <a:cxn ang="0">
                    <a:pos x="1027" y="1283"/>
                  </a:cxn>
                  <a:cxn ang="0">
                    <a:pos x="1028" y="1284"/>
                  </a:cxn>
                </a:cxnLst>
                <a:rect l="0" t="0" r="r" b="b"/>
                <a:pathLst>
                  <a:path w="1028" h="1284">
                    <a:moveTo>
                      <a:pt x="1028" y="1284"/>
                    </a:moveTo>
                    <a:lnTo>
                      <a:pt x="0" y="0"/>
                    </a:lnTo>
                    <a:lnTo>
                      <a:pt x="25" y="4"/>
                    </a:lnTo>
                    <a:lnTo>
                      <a:pt x="51" y="8"/>
                    </a:lnTo>
                    <a:lnTo>
                      <a:pt x="75" y="14"/>
                    </a:lnTo>
                    <a:lnTo>
                      <a:pt x="100" y="20"/>
                    </a:lnTo>
                    <a:lnTo>
                      <a:pt x="125" y="27"/>
                    </a:lnTo>
                    <a:lnTo>
                      <a:pt x="150" y="34"/>
                    </a:lnTo>
                    <a:lnTo>
                      <a:pt x="175" y="43"/>
                    </a:lnTo>
                    <a:lnTo>
                      <a:pt x="199" y="53"/>
                    </a:lnTo>
                    <a:lnTo>
                      <a:pt x="981" y="1030"/>
                    </a:lnTo>
                    <a:lnTo>
                      <a:pt x="988" y="1061"/>
                    </a:lnTo>
                    <a:lnTo>
                      <a:pt x="996" y="1091"/>
                    </a:lnTo>
                    <a:lnTo>
                      <a:pt x="1002" y="1123"/>
                    </a:lnTo>
                    <a:lnTo>
                      <a:pt x="1009" y="1155"/>
                    </a:lnTo>
                    <a:lnTo>
                      <a:pt x="1014" y="1186"/>
                    </a:lnTo>
                    <a:lnTo>
                      <a:pt x="1020" y="1219"/>
                    </a:lnTo>
                    <a:lnTo>
                      <a:pt x="1024" y="1251"/>
                    </a:lnTo>
                    <a:lnTo>
                      <a:pt x="1027" y="1283"/>
                    </a:lnTo>
                    <a:lnTo>
                      <a:pt x="1028" y="1284"/>
                    </a:lnTo>
                    <a:close/>
                  </a:path>
                </a:pathLst>
              </a:custGeom>
              <a:solidFill>
                <a:srgbClr val="B5DCC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0" name="Freeform 760"/>
              <p:cNvSpPr/>
              <p:nvPr/>
            </p:nvSpPr>
            <p:spPr bwMode="auto">
              <a:xfrm>
                <a:off x="4174" y="1423"/>
                <a:ext cx="102" cy="128"/>
              </a:xfrm>
              <a:custGeom>
                <a:avLst/>
                <a:gdLst/>
                <a:ahLst/>
                <a:cxnLst>
                  <a:cxn ang="0">
                    <a:pos x="916" y="1147"/>
                  </a:cxn>
                  <a:cxn ang="0">
                    <a:pos x="0" y="0"/>
                  </a:cxn>
                  <a:cxn ang="0">
                    <a:pos x="29" y="9"/>
                  </a:cxn>
                  <a:cxn ang="0">
                    <a:pos x="59" y="17"/>
                  </a:cxn>
                  <a:cxn ang="0">
                    <a:pos x="88" y="28"/>
                  </a:cxn>
                  <a:cxn ang="0">
                    <a:pos x="117" y="39"/>
                  </a:cxn>
                  <a:cxn ang="0">
                    <a:pos x="146" y="51"/>
                  </a:cxn>
                  <a:cxn ang="0">
                    <a:pos x="174" y="65"/>
                  </a:cxn>
                  <a:cxn ang="0">
                    <a:pos x="203" y="79"/>
                  </a:cxn>
                  <a:cxn ang="0">
                    <a:pos x="231" y="94"/>
                  </a:cxn>
                  <a:cxn ang="0">
                    <a:pos x="837" y="852"/>
                  </a:cxn>
                  <a:cxn ang="0">
                    <a:pos x="850" y="887"/>
                  </a:cxn>
                  <a:cxn ang="0">
                    <a:pos x="862" y="923"/>
                  </a:cxn>
                  <a:cxn ang="0">
                    <a:pos x="873" y="959"/>
                  </a:cxn>
                  <a:cxn ang="0">
                    <a:pos x="882" y="996"/>
                  </a:cxn>
                  <a:cxn ang="0">
                    <a:pos x="892" y="1032"/>
                  </a:cxn>
                  <a:cxn ang="0">
                    <a:pos x="901" y="1070"/>
                  </a:cxn>
                  <a:cxn ang="0">
                    <a:pos x="909" y="1108"/>
                  </a:cxn>
                  <a:cxn ang="0">
                    <a:pos x="916" y="1147"/>
                  </a:cxn>
                </a:cxnLst>
                <a:rect l="0" t="0" r="r" b="b"/>
                <a:pathLst>
                  <a:path w="916" h="1147">
                    <a:moveTo>
                      <a:pt x="916" y="1147"/>
                    </a:moveTo>
                    <a:lnTo>
                      <a:pt x="0" y="0"/>
                    </a:lnTo>
                    <a:lnTo>
                      <a:pt x="29" y="9"/>
                    </a:lnTo>
                    <a:lnTo>
                      <a:pt x="59" y="17"/>
                    </a:lnTo>
                    <a:lnTo>
                      <a:pt x="88" y="28"/>
                    </a:lnTo>
                    <a:lnTo>
                      <a:pt x="117" y="39"/>
                    </a:lnTo>
                    <a:lnTo>
                      <a:pt x="146" y="51"/>
                    </a:lnTo>
                    <a:lnTo>
                      <a:pt x="174" y="65"/>
                    </a:lnTo>
                    <a:lnTo>
                      <a:pt x="203" y="79"/>
                    </a:lnTo>
                    <a:lnTo>
                      <a:pt x="231" y="94"/>
                    </a:lnTo>
                    <a:lnTo>
                      <a:pt x="837" y="852"/>
                    </a:lnTo>
                    <a:lnTo>
                      <a:pt x="850" y="887"/>
                    </a:lnTo>
                    <a:lnTo>
                      <a:pt x="862" y="923"/>
                    </a:lnTo>
                    <a:lnTo>
                      <a:pt x="873" y="959"/>
                    </a:lnTo>
                    <a:lnTo>
                      <a:pt x="882" y="996"/>
                    </a:lnTo>
                    <a:lnTo>
                      <a:pt x="892" y="1032"/>
                    </a:lnTo>
                    <a:lnTo>
                      <a:pt x="901" y="1070"/>
                    </a:lnTo>
                    <a:lnTo>
                      <a:pt x="909" y="1108"/>
                    </a:lnTo>
                    <a:lnTo>
                      <a:pt x="916" y="1147"/>
                    </a:lnTo>
                    <a:close/>
                  </a:path>
                </a:pathLst>
              </a:custGeom>
              <a:solidFill>
                <a:srgbClr val="BADEC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1" name="Freeform 761"/>
              <p:cNvSpPr/>
              <p:nvPr/>
            </p:nvSpPr>
            <p:spPr bwMode="auto">
              <a:xfrm>
                <a:off x="4186" y="1427"/>
                <a:ext cx="87" cy="109"/>
              </a:xfrm>
              <a:custGeom>
                <a:avLst/>
                <a:gdLst/>
                <a:ahLst/>
                <a:cxnLst>
                  <a:cxn ang="0">
                    <a:pos x="782" y="977"/>
                  </a:cxn>
                  <a:cxn ang="0">
                    <a:pos x="0" y="0"/>
                  </a:cxn>
                  <a:cxn ang="0">
                    <a:pos x="40" y="16"/>
                  </a:cxn>
                  <a:cxn ang="0">
                    <a:pos x="79" y="34"/>
                  </a:cxn>
                  <a:cxn ang="0">
                    <a:pos x="118" y="54"/>
                  </a:cxn>
                  <a:cxn ang="0">
                    <a:pos x="156" y="76"/>
                  </a:cxn>
                  <a:cxn ang="0">
                    <a:pos x="193" y="100"/>
                  </a:cxn>
                  <a:cxn ang="0">
                    <a:pos x="230" y="125"/>
                  </a:cxn>
                  <a:cxn ang="0">
                    <a:pos x="267" y="152"/>
                  </a:cxn>
                  <a:cxn ang="0">
                    <a:pos x="302" y="180"/>
                  </a:cxn>
                  <a:cxn ang="0">
                    <a:pos x="633" y="594"/>
                  </a:cxn>
                  <a:cxn ang="0">
                    <a:pos x="656" y="638"/>
                  </a:cxn>
                  <a:cxn ang="0">
                    <a:pos x="678" y="683"/>
                  </a:cxn>
                  <a:cxn ang="0">
                    <a:pos x="699" y="731"/>
                  </a:cxn>
                  <a:cxn ang="0">
                    <a:pos x="718" y="777"/>
                  </a:cxn>
                  <a:cxn ang="0">
                    <a:pos x="735" y="826"/>
                  </a:cxn>
                  <a:cxn ang="0">
                    <a:pos x="753" y="875"/>
                  </a:cxn>
                  <a:cxn ang="0">
                    <a:pos x="768" y="926"/>
                  </a:cxn>
                  <a:cxn ang="0">
                    <a:pos x="782" y="977"/>
                  </a:cxn>
                </a:cxnLst>
                <a:rect l="0" t="0" r="r" b="b"/>
                <a:pathLst>
                  <a:path w="782" h="977">
                    <a:moveTo>
                      <a:pt x="782" y="977"/>
                    </a:moveTo>
                    <a:lnTo>
                      <a:pt x="0" y="0"/>
                    </a:lnTo>
                    <a:lnTo>
                      <a:pt x="40" y="16"/>
                    </a:lnTo>
                    <a:lnTo>
                      <a:pt x="79" y="34"/>
                    </a:lnTo>
                    <a:lnTo>
                      <a:pt x="118" y="54"/>
                    </a:lnTo>
                    <a:lnTo>
                      <a:pt x="156" y="76"/>
                    </a:lnTo>
                    <a:lnTo>
                      <a:pt x="193" y="100"/>
                    </a:lnTo>
                    <a:lnTo>
                      <a:pt x="230" y="125"/>
                    </a:lnTo>
                    <a:lnTo>
                      <a:pt x="267" y="152"/>
                    </a:lnTo>
                    <a:lnTo>
                      <a:pt x="302" y="180"/>
                    </a:lnTo>
                    <a:lnTo>
                      <a:pt x="633" y="594"/>
                    </a:lnTo>
                    <a:lnTo>
                      <a:pt x="656" y="638"/>
                    </a:lnTo>
                    <a:lnTo>
                      <a:pt x="678" y="683"/>
                    </a:lnTo>
                    <a:lnTo>
                      <a:pt x="699" y="731"/>
                    </a:lnTo>
                    <a:lnTo>
                      <a:pt x="718" y="777"/>
                    </a:lnTo>
                    <a:lnTo>
                      <a:pt x="735" y="826"/>
                    </a:lnTo>
                    <a:lnTo>
                      <a:pt x="753" y="875"/>
                    </a:lnTo>
                    <a:lnTo>
                      <a:pt x="768" y="926"/>
                    </a:lnTo>
                    <a:lnTo>
                      <a:pt x="782" y="977"/>
                    </a:lnTo>
                    <a:close/>
                  </a:path>
                </a:pathLst>
              </a:custGeom>
              <a:solidFill>
                <a:srgbClr val="C1E1CE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2" name="Freeform 762"/>
              <p:cNvSpPr/>
              <p:nvPr/>
            </p:nvSpPr>
            <p:spPr bwMode="auto">
              <a:xfrm>
                <a:off x="4200" y="1434"/>
                <a:ext cx="67" cy="84"/>
              </a:xfrm>
              <a:custGeom>
                <a:avLst/>
                <a:gdLst/>
                <a:ahLst/>
                <a:cxnLst>
                  <a:cxn ang="0">
                    <a:pos x="606" y="758"/>
                  </a:cxn>
                  <a:cxn ang="0">
                    <a:pos x="0" y="0"/>
                  </a:cxn>
                  <a:cxn ang="0">
                    <a:pos x="24" y="14"/>
                  </a:cxn>
                  <a:cxn ang="0">
                    <a:pos x="49" y="29"/>
                  </a:cxn>
                  <a:cxn ang="0">
                    <a:pos x="73" y="44"/>
                  </a:cxn>
                  <a:cxn ang="0">
                    <a:pos x="96" y="60"/>
                  </a:cxn>
                  <a:cxn ang="0">
                    <a:pos x="120" y="78"/>
                  </a:cxn>
                  <a:cxn ang="0">
                    <a:pos x="143" y="95"/>
                  </a:cxn>
                  <a:cxn ang="0">
                    <a:pos x="166" y="113"/>
                  </a:cxn>
                  <a:cxn ang="0">
                    <a:pos x="189" y="131"/>
                  </a:cxn>
                  <a:cxn ang="0">
                    <a:pos x="211" y="152"/>
                  </a:cxn>
                  <a:cxn ang="0">
                    <a:pos x="232" y="171"/>
                  </a:cxn>
                  <a:cxn ang="0">
                    <a:pos x="254" y="193"/>
                  </a:cxn>
                  <a:cxn ang="0">
                    <a:pos x="275" y="215"/>
                  </a:cxn>
                  <a:cxn ang="0">
                    <a:pos x="296" y="236"/>
                  </a:cxn>
                  <a:cxn ang="0">
                    <a:pos x="316" y="259"/>
                  </a:cxn>
                  <a:cxn ang="0">
                    <a:pos x="337" y="283"/>
                  </a:cxn>
                  <a:cxn ang="0">
                    <a:pos x="356" y="306"/>
                  </a:cxn>
                  <a:cxn ang="0">
                    <a:pos x="376" y="330"/>
                  </a:cxn>
                  <a:cxn ang="0">
                    <a:pos x="394" y="356"/>
                  </a:cxn>
                  <a:cxn ang="0">
                    <a:pos x="412" y="381"/>
                  </a:cxn>
                  <a:cxn ang="0">
                    <a:pos x="429" y="407"/>
                  </a:cxn>
                  <a:cxn ang="0">
                    <a:pos x="448" y="434"/>
                  </a:cxn>
                  <a:cxn ang="0">
                    <a:pos x="464" y="460"/>
                  </a:cxn>
                  <a:cxn ang="0">
                    <a:pos x="481" y="489"/>
                  </a:cxn>
                  <a:cxn ang="0">
                    <a:pos x="497" y="517"/>
                  </a:cxn>
                  <a:cxn ang="0">
                    <a:pos x="512" y="545"/>
                  </a:cxn>
                  <a:cxn ang="0">
                    <a:pos x="527" y="574"/>
                  </a:cxn>
                  <a:cxn ang="0">
                    <a:pos x="541" y="604"/>
                  </a:cxn>
                  <a:cxn ang="0">
                    <a:pos x="555" y="633"/>
                  </a:cxn>
                  <a:cxn ang="0">
                    <a:pos x="570" y="664"/>
                  </a:cxn>
                  <a:cxn ang="0">
                    <a:pos x="582" y="695"/>
                  </a:cxn>
                  <a:cxn ang="0">
                    <a:pos x="594" y="726"/>
                  </a:cxn>
                  <a:cxn ang="0">
                    <a:pos x="606" y="758"/>
                  </a:cxn>
                </a:cxnLst>
                <a:rect l="0" t="0" r="r" b="b"/>
                <a:pathLst>
                  <a:path w="606" h="758">
                    <a:moveTo>
                      <a:pt x="606" y="758"/>
                    </a:moveTo>
                    <a:lnTo>
                      <a:pt x="0" y="0"/>
                    </a:lnTo>
                    <a:lnTo>
                      <a:pt x="24" y="14"/>
                    </a:lnTo>
                    <a:lnTo>
                      <a:pt x="49" y="29"/>
                    </a:lnTo>
                    <a:lnTo>
                      <a:pt x="73" y="44"/>
                    </a:lnTo>
                    <a:lnTo>
                      <a:pt x="96" y="60"/>
                    </a:lnTo>
                    <a:lnTo>
                      <a:pt x="120" y="78"/>
                    </a:lnTo>
                    <a:lnTo>
                      <a:pt x="143" y="95"/>
                    </a:lnTo>
                    <a:lnTo>
                      <a:pt x="166" y="113"/>
                    </a:lnTo>
                    <a:lnTo>
                      <a:pt x="189" y="131"/>
                    </a:lnTo>
                    <a:lnTo>
                      <a:pt x="211" y="152"/>
                    </a:lnTo>
                    <a:lnTo>
                      <a:pt x="232" y="171"/>
                    </a:lnTo>
                    <a:lnTo>
                      <a:pt x="254" y="193"/>
                    </a:lnTo>
                    <a:lnTo>
                      <a:pt x="275" y="215"/>
                    </a:lnTo>
                    <a:lnTo>
                      <a:pt x="296" y="236"/>
                    </a:lnTo>
                    <a:lnTo>
                      <a:pt x="316" y="259"/>
                    </a:lnTo>
                    <a:lnTo>
                      <a:pt x="337" y="283"/>
                    </a:lnTo>
                    <a:lnTo>
                      <a:pt x="356" y="306"/>
                    </a:lnTo>
                    <a:lnTo>
                      <a:pt x="376" y="330"/>
                    </a:lnTo>
                    <a:lnTo>
                      <a:pt x="394" y="356"/>
                    </a:lnTo>
                    <a:lnTo>
                      <a:pt x="412" y="381"/>
                    </a:lnTo>
                    <a:lnTo>
                      <a:pt x="429" y="407"/>
                    </a:lnTo>
                    <a:lnTo>
                      <a:pt x="448" y="434"/>
                    </a:lnTo>
                    <a:lnTo>
                      <a:pt x="464" y="460"/>
                    </a:lnTo>
                    <a:lnTo>
                      <a:pt x="481" y="489"/>
                    </a:lnTo>
                    <a:lnTo>
                      <a:pt x="497" y="517"/>
                    </a:lnTo>
                    <a:lnTo>
                      <a:pt x="512" y="545"/>
                    </a:lnTo>
                    <a:lnTo>
                      <a:pt x="527" y="574"/>
                    </a:lnTo>
                    <a:lnTo>
                      <a:pt x="541" y="604"/>
                    </a:lnTo>
                    <a:lnTo>
                      <a:pt x="555" y="633"/>
                    </a:lnTo>
                    <a:lnTo>
                      <a:pt x="570" y="664"/>
                    </a:lnTo>
                    <a:lnTo>
                      <a:pt x="582" y="695"/>
                    </a:lnTo>
                    <a:lnTo>
                      <a:pt x="594" y="726"/>
                    </a:lnTo>
                    <a:lnTo>
                      <a:pt x="606" y="758"/>
                    </a:lnTo>
                    <a:close/>
                  </a:path>
                </a:pathLst>
              </a:custGeom>
              <a:solidFill>
                <a:srgbClr val="C7E4D3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3" name="Freeform 763"/>
              <p:cNvSpPr/>
              <p:nvPr/>
            </p:nvSpPr>
            <p:spPr bwMode="auto">
              <a:xfrm>
                <a:off x="4219" y="1447"/>
                <a:ext cx="37" cy="46"/>
              </a:xfrm>
              <a:custGeom>
                <a:avLst/>
                <a:gdLst/>
                <a:ahLst/>
                <a:cxnLst>
                  <a:cxn ang="0">
                    <a:pos x="331" y="414"/>
                  </a:cxn>
                  <a:cxn ang="0">
                    <a:pos x="0" y="0"/>
                  </a:cxn>
                  <a:cxn ang="0">
                    <a:pos x="24" y="21"/>
                  </a:cxn>
                  <a:cxn ang="0">
                    <a:pos x="48" y="43"/>
                  </a:cxn>
                  <a:cxn ang="0">
                    <a:pos x="71" y="64"/>
                  </a:cxn>
                  <a:cxn ang="0">
                    <a:pos x="94" y="87"/>
                  </a:cxn>
                  <a:cxn ang="0">
                    <a:pos x="117" y="111"/>
                  </a:cxn>
                  <a:cxn ang="0">
                    <a:pos x="138" y="136"/>
                  </a:cxn>
                  <a:cxn ang="0">
                    <a:pos x="160" y="160"/>
                  </a:cxn>
                  <a:cxn ang="0">
                    <a:pos x="181" y="186"/>
                  </a:cxn>
                  <a:cxn ang="0">
                    <a:pos x="202" y="212"/>
                  </a:cxn>
                  <a:cxn ang="0">
                    <a:pos x="221" y="239"/>
                  </a:cxn>
                  <a:cxn ang="0">
                    <a:pos x="242" y="267"/>
                  </a:cxn>
                  <a:cxn ang="0">
                    <a:pos x="260" y="295"/>
                  </a:cxn>
                  <a:cxn ang="0">
                    <a:pos x="278" y="324"/>
                  </a:cxn>
                  <a:cxn ang="0">
                    <a:pos x="297" y="354"/>
                  </a:cxn>
                  <a:cxn ang="0">
                    <a:pos x="314" y="384"/>
                  </a:cxn>
                  <a:cxn ang="0">
                    <a:pos x="331" y="414"/>
                  </a:cxn>
                </a:cxnLst>
                <a:rect l="0" t="0" r="r" b="b"/>
                <a:pathLst>
                  <a:path w="331" h="414">
                    <a:moveTo>
                      <a:pt x="331" y="414"/>
                    </a:moveTo>
                    <a:lnTo>
                      <a:pt x="0" y="0"/>
                    </a:lnTo>
                    <a:lnTo>
                      <a:pt x="24" y="21"/>
                    </a:lnTo>
                    <a:lnTo>
                      <a:pt x="48" y="43"/>
                    </a:lnTo>
                    <a:lnTo>
                      <a:pt x="71" y="64"/>
                    </a:lnTo>
                    <a:lnTo>
                      <a:pt x="94" y="87"/>
                    </a:lnTo>
                    <a:lnTo>
                      <a:pt x="117" y="111"/>
                    </a:lnTo>
                    <a:lnTo>
                      <a:pt x="138" y="136"/>
                    </a:lnTo>
                    <a:lnTo>
                      <a:pt x="160" y="160"/>
                    </a:lnTo>
                    <a:lnTo>
                      <a:pt x="181" y="186"/>
                    </a:lnTo>
                    <a:lnTo>
                      <a:pt x="202" y="212"/>
                    </a:lnTo>
                    <a:lnTo>
                      <a:pt x="221" y="239"/>
                    </a:lnTo>
                    <a:lnTo>
                      <a:pt x="242" y="267"/>
                    </a:lnTo>
                    <a:lnTo>
                      <a:pt x="260" y="295"/>
                    </a:lnTo>
                    <a:lnTo>
                      <a:pt x="278" y="324"/>
                    </a:lnTo>
                    <a:lnTo>
                      <a:pt x="297" y="354"/>
                    </a:lnTo>
                    <a:lnTo>
                      <a:pt x="314" y="384"/>
                    </a:lnTo>
                    <a:lnTo>
                      <a:pt x="331" y="414"/>
                    </a:lnTo>
                    <a:close/>
                  </a:path>
                </a:pathLst>
              </a:custGeom>
              <a:solidFill>
                <a:srgbClr val="CCE6D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4" name="Freeform 764"/>
              <p:cNvSpPr/>
              <p:nvPr/>
            </p:nvSpPr>
            <p:spPr bwMode="auto">
              <a:xfrm>
                <a:off x="4035" y="1420"/>
                <a:ext cx="244" cy="315"/>
              </a:xfrm>
              <a:custGeom>
                <a:avLst/>
                <a:gdLst/>
                <a:ahLst/>
                <a:cxnLst>
                  <a:cxn ang="0">
                    <a:pos x="1055" y="0"/>
                  </a:cxn>
                  <a:cxn ang="0">
                    <a:pos x="1220" y="20"/>
                  </a:cxn>
                  <a:cxn ang="0">
                    <a:pos x="1380" y="68"/>
                  </a:cxn>
                  <a:cxn ang="0">
                    <a:pos x="1531" y="146"/>
                  </a:cxn>
                  <a:cxn ang="0">
                    <a:pos x="1672" y="249"/>
                  </a:cxn>
                  <a:cxn ang="0">
                    <a:pos x="1801" y="377"/>
                  </a:cxn>
                  <a:cxn ang="0">
                    <a:pos x="1915" y="525"/>
                  </a:cxn>
                  <a:cxn ang="0">
                    <a:pos x="2013" y="694"/>
                  </a:cxn>
                  <a:cxn ang="0">
                    <a:pos x="2094" y="879"/>
                  </a:cxn>
                  <a:cxn ang="0">
                    <a:pos x="2154" y="1080"/>
                  </a:cxn>
                  <a:cxn ang="0">
                    <a:pos x="2189" y="1292"/>
                  </a:cxn>
                  <a:cxn ang="0">
                    <a:pos x="2201" y="1509"/>
                  </a:cxn>
                  <a:cxn ang="0">
                    <a:pos x="2187" y="1717"/>
                  </a:cxn>
                  <a:cxn ang="0">
                    <a:pos x="2150" y="1916"/>
                  </a:cxn>
                  <a:cxn ang="0">
                    <a:pos x="2092" y="2101"/>
                  </a:cxn>
                  <a:cxn ang="0">
                    <a:pos x="2012" y="2272"/>
                  </a:cxn>
                  <a:cxn ang="0">
                    <a:pos x="1914" y="2425"/>
                  </a:cxn>
                  <a:cxn ang="0">
                    <a:pos x="1800" y="2556"/>
                  </a:cxn>
                  <a:cxn ang="0">
                    <a:pos x="1670" y="2665"/>
                  </a:cxn>
                  <a:cxn ang="0">
                    <a:pos x="1525" y="2750"/>
                  </a:cxn>
                  <a:cxn ang="0">
                    <a:pos x="1369" y="2805"/>
                  </a:cxn>
                  <a:cxn ang="0">
                    <a:pos x="1202" y="2828"/>
                  </a:cxn>
                  <a:cxn ang="0">
                    <a:pos x="1036" y="2820"/>
                  </a:cxn>
                  <a:cxn ang="0">
                    <a:pos x="874" y="2781"/>
                  </a:cxn>
                  <a:cxn ang="0">
                    <a:pos x="720" y="2712"/>
                  </a:cxn>
                  <a:cxn ang="0">
                    <a:pos x="576" y="2617"/>
                  </a:cxn>
                  <a:cxn ang="0">
                    <a:pos x="442" y="2497"/>
                  </a:cxn>
                  <a:cxn ang="0">
                    <a:pos x="322" y="2356"/>
                  </a:cxn>
                  <a:cxn ang="0">
                    <a:pos x="218" y="2193"/>
                  </a:cxn>
                  <a:cxn ang="0">
                    <a:pos x="132" y="2014"/>
                  </a:cxn>
                  <a:cxn ang="0">
                    <a:pos x="66" y="1818"/>
                  </a:cxn>
                  <a:cxn ang="0">
                    <a:pos x="22" y="1608"/>
                  </a:cxn>
                  <a:cxn ang="0">
                    <a:pos x="1" y="1392"/>
                  </a:cxn>
                  <a:cxn ang="0">
                    <a:pos x="7" y="1180"/>
                  </a:cxn>
                  <a:cxn ang="0">
                    <a:pos x="36" y="978"/>
                  </a:cxn>
                  <a:cxn ang="0">
                    <a:pos x="87" y="788"/>
                  </a:cxn>
                  <a:cxn ang="0">
                    <a:pos x="161" y="612"/>
                  </a:cxn>
                  <a:cxn ang="0">
                    <a:pos x="252" y="453"/>
                  </a:cxn>
                  <a:cxn ang="0">
                    <a:pos x="361" y="314"/>
                  </a:cxn>
                  <a:cxn ang="0">
                    <a:pos x="486" y="196"/>
                  </a:cxn>
                  <a:cxn ang="0">
                    <a:pos x="626" y="105"/>
                  </a:cxn>
                  <a:cxn ang="0">
                    <a:pos x="779" y="40"/>
                  </a:cxn>
                  <a:cxn ang="0">
                    <a:pos x="943" y="5"/>
                  </a:cxn>
                </a:cxnLst>
                <a:rect l="0" t="0" r="r" b="b"/>
                <a:pathLst>
                  <a:path w="2201" h="2829">
                    <a:moveTo>
                      <a:pt x="943" y="5"/>
                    </a:moveTo>
                    <a:lnTo>
                      <a:pt x="999" y="0"/>
                    </a:lnTo>
                    <a:lnTo>
                      <a:pt x="1055" y="0"/>
                    </a:lnTo>
                    <a:lnTo>
                      <a:pt x="1110" y="2"/>
                    </a:lnTo>
                    <a:lnTo>
                      <a:pt x="1166" y="9"/>
                    </a:lnTo>
                    <a:lnTo>
                      <a:pt x="1220" y="20"/>
                    </a:lnTo>
                    <a:lnTo>
                      <a:pt x="1274" y="32"/>
                    </a:lnTo>
                    <a:lnTo>
                      <a:pt x="1327" y="49"/>
                    </a:lnTo>
                    <a:lnTo>
                      <a:pt x="1380" y="68"/>
                    </a:lnTo>
                    <a:lnTo>
                      <a:pt x="1430" y="91"/>
                    </a:lnTo>
                    <a:lnTo>
                      <a:pt x="1481" y="117"/>
                    </a:lnTo>
                    <a:lnTo>
                      <a:pt x="1531" y="146"/>
                    </a:lnTo>
                    <a:lnTo>
                      <a:pt x="1579" y="178"/>
                    </a:lnTo>
                    <a:lnTo>
                      <a:pt x="1625" y="213"/>
                    </a:lnTo>
                    <a:lnTo>
                      <a:pt x="1672" y="249"/>
                    </a:lnTo>
                    <a:lnTo>
                      <a:pt x="1716" y="289"/>
                    </a:lnTo>
                    <a:lnTo>
                      <a:pt x="1759" y="331"/>
                    </a:lnTo>
                    <a:lnTo>
                      <a:pt x="1801" y="377"/>
                    </a:lnTo>
                    <a:lnTo>
                      <a:pt x="1841" y="424"/>
                    </a:lnTo>
                    <a:lnTo>
                      <a:pt x="1879" y="474"/>
                    </a:lnTo>
                    <a:lnTo>
                      <a:pt x="1915" y="525"/>
                    </a:lnTo>
                    <a:lnTo>
                      <a:pt x="1950" y="579"/>
                    </a:lnTo>
                    <a:lnTo>
                      <a:pt x="1983" y="635"/>
                    </a:lnTo>
                    <a:lnTo>
                      <a:pt x="2013" y="694"/>
                    </a:lnTo>
                    <a:lnTo>
                      <a:pt x="2042" y="754"/>
                    </a:lnTo>
                    <a:lnTo>
                      <a:pt x="2069" y="816"/>
                    </a:lnTo>
                    <a:lnTo>
                      <a:pt x="2094" y="879"/>
                    </a:lnTo>
                    <a:lnTo>
                      <a:pt x="2116" y="944"/>
                    </a:lnTo>
                    <a:lnTo>
                      <a:pt x="2135" y="1011"/>
                    </a:lnTo>
                    <a:lnTo>
                      <a:pt x="2154" y="1080"/>
                    </a:lnTo>
                    <a:lnTo>
                      <a:pt x="2168" y="1149"/>
                    </a:lnTo>
                    <a:lnTo>
                      <a:pt x="2180" y="1220"/>
                    </a:lnTo>
                    <a:lnTo>
                      <a:pt x="2189" y="1292"/>
                    </a:lnTo>
                    <a:lnTo>
                      <a:pt x="2197" y="1366"/>
                    </a:lnTo>
                    <a:lnTo>
                      <a:pt x="2200" y="1438"/>
                    </a:lnTo>
                    <a:lnTo>
                      <a:pt x="2201" y="1509"/>
                    </a:lnTo>
                    <a:lnTo>
                      <a:pt x="2199" y="1579"/>
                    </a:lnTo>
                    <a:lnTo>
                      <a:pt x="2194" y="1648"/>
                    </a:lnTo>
                    <a:lnTo>
                      <a:pt x="2187" y="1717"/>
                    </a:lnTo>
                    <a:lnTo>
                      <a:pt x="2177" y="1784"/>
                    </a:lnTo>
                    <a:lnTo>
                      <a:pt x="2165" y="1851"/>
                    </a:lnTo>
                    <a:lnTo>
                      <a:pt x="2150" y="1916"/>
                    </a:lnTo>
                    <a:lnTo>
                      <a:pt x="2133" y="1979"/>
                    </a:lnTo>
                    <a:lnTo>
                      <a:pt x="2114" y="2041"/>
                    </a:lnTo>
                    <a:lnTo>
                      <a:pt x="2092" y="2101"/>
                    </a:lnTo>
                    <a:lnTo>
                      <a:pt x="2067" y="2161"/>
                    </a:lnTo>
                    <a:lnTo>
                      <a:pt x="2041" y="2217"/>
                    </a:lnTo>
                    <a:lnTo>
                      <a:pt x="2012" y="2272"/>
                    </a:lnTo>
                    <a:lnTo>
                      <a:pt x="1982" y="2325"/>
                    </a:lnTo>
                    <a:lnTo>
                      <a:pt x="1950" y="2376"/>
                    </a:lnTo>
                    <a:lnTo>
                      <a:pt x="1914" y="2425"/>
                    </a:lnTo>
                    <a:lnTo>
                      <a:pt x="1879" y="2471"/>
                    </a:lnTo>
                    <a:lnTo>
                      <a:pt x="1840" y="2515"/>
                    </a:lnTo>
                    <a:lnTo>
                      <a:pt x="1800" y="2556"/>
                    </a:lnTo>
                    <a:lnTo>
                      <a:pt x="1758" y="2595"/>
                    </a:lnTo>
                    <a:lnTo>
                      <a:pt x="1715" y="2632"/>
                    </a:lnTo>
                    <a:lnTo>
                      <a:pt x="1670" y="2665"/>
                    </a:lnTo>
                    <a:lnTo>
                      <a:pt x="1623" y="2697"/>
                    </a:lnTo>
                    <a:lnTo>
                      <a:pt x="1575" y="2725"/>
                    </a:lnTo>
                    <a:lnTo>
                      <a:pt x="1525" y="2750"/>
                    </a:lnTo>
                    <a:lnTo>
                      <a:pt x="1475" y="2771"/>
                    </a:lnTo>
                    <a:lnTo>
                      <a:pt x="1422" y="2789"/>
                    </a:lnTo>
                    <a:lnTo>
                      <a:pt x="1369" y="2805"/>
                    </a:lnTo>
                    <a:lnTo>
                      <a:pt x="1314" y="2816"/>
                    </a:lnTo>
                    <a:lnTo>
                      <a:pt x="1258" y="2824"/>
                    </a:lnTo>
                    <a:lnTo>
                      <a:pt x="1202" y="2828"/>
                    </a:lnTo>
                    <a:lnTo>
                      <a:pt x="1146" y="2829"/>
                    </a:lnTo>
                    <a:lnTo>
                      <a:pt x="1091" y="2826"/>
                    </a:lnTo>
                    <a:lnTo>
                      <a:pt x="1036" y="2820"/>
                    </a:lnTo>
                    <a:lnTo>
                      <a:pt x="981" y="2810"/>
                    </a:lnTo>
                    <a:lnTo>
                      <a:pt x="927" y="2797"/>
                    </a:lnTo>
                    <a:lnTo>
                      <a:pt x="874" y="2781"/>
                    </a:lnTo>
                    <a:lnTo>
                      <a:pt x="821" y="2760"/>
                    </a:lnTo>
                    <a:lnTo>
                      <a:pt x="771" y="2738"/>
                    </a:lnTo>
                    <a:lnTo>
                      <a:pt x="720" y="2712"/>
                    </a:lnTo>
                    <a:lnTo>
                      <a:pt x="671" y="2683"/>
                    </a:lnTo>
                    <a:lnTo>
                      <a:pt x="622" y="2651"/>
                    </a:lnTo>
                    <a:lnTo>
                      <a:pt x="576" y="2617"/>
                    </a:lnTo>
                    <a:lnTo>
                      <a:pt x="529" y="2579"/>
                    </a:lnTo>
                    <a:lnTo>
                      <a:pt x="485" y="2540"/>
                    </a:lnTo>
                    <a:lnTo>
                      <a:pt x="442" y="2497"/>
                    </a:lnTo>
                    <a:lnTo>
                      <a:pt x="400" y="2452"/>
                    </a:lnTo>
                    <a:lnTo>
                      <a:pt x="360" y="2405"/>
                    </a:lnTo>
                    <a:lnTo>
                      <a:pt x="322" y="2356"/>
                    </a:lnTo>
                    <a:lnTo>
                      <a:pt x="286" y="2304"/>
                    </a:lnTo>
                    <a:lnTo>
                      <a:pt x="251" y="2249"/>
                    </a:lnTo>
                    <a:lnTo>
                      <a:pt x="218" y="2193"/>
                    </a:lnTo>
                    <a:lnTo>
                      <a:pt x="188" y="2136"/>
                    </a:lnTo>
                    <a:lnTo>
                      <a:pt x="159" y="2075"/>
                    </a:lnTo>
                    <a:lnTo>
                      <a:pt x="132" y="2014"/>
                    </a:lnTo>
                    <a:lnTo>
                      <a:pt x="108" y="1950"/>
                    </a:lnTo>
                    <a:lnTo>
                      <a:pt x="85" y="1884"/>
                    </a:lnTo>
                    <a:lnTo>
                      <a:pt x="66" y="1818"/>
                    </a:lnTo>
                    <a:lnTo>
                      <a:pt x="49" y="1750"/>
                    </a:lnTo>
                    <a:lnTo>
                      <a:pt x="34" y="1680"/>
                    </a:lnTo>
                    <a:lnTo>
                      <a:pt x="22" y="1608"/>
                    </a:lnTo>
                    <a:lnTo>
                      <a:pt x="12" y="1536"/>
                    </a:lnTo>
                    <a:lnTo>
                      <a:pt x="6" y="1464"/>
                    </a:lnTo>
                    <a:lnTo>
                      <a:pt x="1" y="1392"/>
                    </a:lnTo>
                    <a:lnTo>
                      <a:pt x="0" y="1320"/>
                    </a:lnTo>
                    <a:lnTo>
                      <a:pt x="2" y="1250"/>
                    </a:lnTo>
                    <a:lnTo>
                      <a:pt x="7" y="1180"/>
                    </a:lnTo>
                    <a:lnTo>
                      <a:pt x="14" y="1112"/>
                    </a:lnTo>
                    <a:lnTo>
                      <a:pt x="24" y="1044"/>
                    </a:lnTo>
                    <a:lnTo>
                      <a:pt x="36" y="978"/>
                    </a:lnTo>
                    <a:lnTo>
                      <a:pt x="51" y="914"/>
                    </a:lnTo>
                    <a:lnTo>
                      <a:pt x="68" y="850"/>
                    </a:lnTo>
                    <a:lnTo>
                      <a:pt x="87" y="788"/>
                    </a:lnTo>
                    <a:lnTo>
                      <a:pt x="110" y="727"/>
                    </a:lnTo>
                    <a:lnTo>
                      <a:pt x="134" y="669"/>
                    </a:lnTo>
                    <a:lnTo>
                      <a:pt x="161" y="612"/>
                    </a:lnTo>
                    <a:lnTo>
                      <a:pt x="189" y="557"/>
                    </a:lnTo>
                    <a:lnTo>
                      <a:pt x="219" y="504"/>
                    </a:lnTo>
                    <a:lnTo>
                      <a:pt x="252" y="453"/>
                    </a:lnTo>
                    <a:lnTo>
                      <a:pt x="287" y="405"/>
                    </a:lnTo>
                    <a:lnTo>
                      <a:pt x="322" y="358"/>
                    </a:lnTo>
                    <a:lnTo>
                      <a:pt x="361" y="314"/>
                    </a:lnTo>
                    <a:lnTo>
                      <a:pt x="401" y="272"/>
                    </a:lnTo>
                    <a:lnTo>
                      <a:pt x="443" y="233"/>
                    </a:lnTo>
                    <a:lnTo>
                      <a:pt x="486" y="196"/>
                    </a:lnTo>
                    <a:lnTo>
                      <a:pt x="531" y="163"/>
                    </a:lnTo>
                    <a:lnTo>
                      <a:pt x="578" y="133"/>
                    </a:lnTo>
                    <a:lnTo>
                      <a:pt x="626" y="105"/>
                    </a:lnTo>
                    <a:lnTo>
                      <a:pt x="676" y="80"/>
                    </a:lnTo>
                    <a:lnTo>
                      <a:pt x="727" y="58"/>
                    </a:lnTo>
                    <a:lnTo>
                      <a:pt x="779" y="40"/>
                    </a:lnTo>
                    <a:lnTo>
                      <a:pt x="832" y="25"/>
                    </a:lnTo>
                    <a:lnTo>
                      <a:pt x="887" y="13"/>
                    </a:lnTo>
                    <a:lnTo>
                      <a:pt x="943" y="5"/>
                    </a:lnTo>
                    <a:close/>
                  </a:path>
                </a:pathLst>
              </a:custGeom>
              <a:noFill/>
              <a:ln w="1111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5" name="Freeform 765"/>
              <p:cNvSpPr/>
              <p:nvPr/>
            </p:nvSpPr>
            <p:spPr bwMode="auto">
              <a:xfrm>
                <a:off x="4119" y="1533"/>
                <a:ext cx="79" cy="85"/>
              </a:xfrm>
              <a:custGeom>
                <a:avLst/>
                <a:gdLst/>
                <a:ahLst/>
                <a:cxnLst>
                  <a:cxn ang="0">
                    <a:pos x="591" y="204"/>
                  </a:cxn>
                  <a:cxn ang="0">
                    <a:pos x="550" y="140"/>
                  </a:cxn>
                  <a:cxn ang="0">
                    <a:pos x="506" y="99"/>
                  </a:cxn>
                  <a:cxn ang="0">
                    <a:pos x="469" y="79"/>
                  </a:cxn>
                  <a:cxn ang="0">
                    <a:pos x="417" y="64"/>
                  </a:cxn>
                  <a:cxn ang="0">
                    <a:pos x="330" y="66"/>
                  </a:cxn>
                  <a:cxn ang="0">
                    <a:pos x="269" y="83"/>
                  </a:cxn>
                  <a:cxn ang="0">
                    <a:pos x="219" y="113"/>
                  </a:cxn>
                  <a:cxn ang="0">
                    <a:pos x="178" y="155"/>
                  </a:cxn>
                  <a:cxn ang="0">
                    <a:pos x="147" y="207"/>
                  </a:cxn>
                  <a:cxn ang="0">
                    <a:pos x="130" y="258"/>
                  </a:cxn>
                  <a:cxn ang="0">
                    <a:pos x="118" y="327"/>
                  </a:cxn>
                  <a:cxn ang="0">
                    <a:pos x="124" y="441"/>
                  </a:cxn>
                  <a:cxn ang="0">
                    <a:pos x="150" y="534"/>
                  </a:cxn>
                  <a:cxn ang="0">
                    <a:pos x="193" y="615"/>
                  </a:cxn>
                  <a:cxn ang="0">
                    <a:pos x="249" y="676"/>
                  </a:cxn>
                  <a:cxn ang="0">
                    <a:pos x="314" y="714"/>
                  </a:cxn>
                  <a:cxn ang="0">
                    <a:pos x="381" y="730"/>
                  </a:cxn>
                  <a:cxn ang="0">
                    <a:pos x="451" y="727"/>
                  </a:cxn>
                  <a:cxn ang="0">
                    <a:pos x="524" y="703"/>
                  </a:cxn>
                  <a:cxn ang="0">
                    <a:pos x="549" y="469"/>
                  </a:cxn>
                  <a:cxn ang="0">
                    <a:pos x="533" y="401"/>
                  </a:cxn>
                  <a:cxn ang="0">
                    <a:pos x="505" y="378"/>
                  </a:cxn>
                  <a:cxn ang="0">
                    <a:pos x="444" y="377"/>
                  </a:cxn>
                  <a:cxn ang="0">
                    <a:pos x="705" y="346"/>
                  </a:cxn>
                  <a:cxn ang="0">
                    <a:pos x="671" y="358"/>
                  </a:cxn>
                  <a:cxn ang="0">
                    <a:pos x="652" y="381"/>
                  </a:cxn>
                  <a:cxn ang="0">
                    <a:pos x="647" y="410"/>
                  </a:cxn>
                  <a:cxn ang="0">
                    <a:pos x="647" y="692"/>
                  </a:cxn>
                  <a:cxn ang="0">
                    <a:pos x="548" y="741"/>
                  </a:cxn>
                  <a:cxn ang="0">
                    <a:pos x="470" y="760"/>
                  </a:cxn>
                  <a:cxn ang="0">
                    <a:pos x="362" y="769"/>
                  </a:cxn>
                  <a:cxn ang="0">
                    <a:pos x="272" y="759"/>
                  </a:cxn>
                  <a:cxn ang="0">
                    <a:pos x="193" y="731"/>
                  </a:cxn>
                  <a:cxn ang="0">
                    <a:pos x="125" y="685"/>
                  </a:cxn>
                  <a:cxn ang="0">
                    <a:pos x="77" y="635"/>
                  </a:cxn>
                  <a:cxn ang="0">
                    <a:pos x="44" y="584"/>
                  </a:cxn>
                  <a:cxn ang="0">
                    <a:pos x="19" y="529"/>
                  </a:cxn>
                  <a:cxn ang="0">
                    <a:pos x="5" y="469"/>
                  </a:cxn>
                  <a:cxn ang="0">
                    <a:pos x="1" y="383"/>
                  </a:cxn>
                  <a:cxn ang="0">
                    <a:pos x="19" y="291"/>
                  </a:cxn>
                  <a:cxn ang="0">
                    <a:pos x="64" y="194"/>
                  </a:cxn>
                  <a:cxn ang="0">
                    <a:pos x="133" y="112"/>
                  </a:cxn>
                  <a:cxn ang="0">
                    <a:pos x="213" y="60"/>
                  </a:cxn>
                  <a:cxn ang="0">
                    <a:pos x="306" y="32"/>
                  </a:cxn>
                  <a:cxn ang="0">
                    <a:pos x="387" y="26"/>
                  </a:cxn>
                  <a:cxn ang="0">
                    <a:pos x="467" y="38"/>
                  </a:cxn>
                  <a:cxn ang="0">
                    <a:pos x="530" y="50"/>
                  </a:cxn>
                  <a:cxn ang="0">
                    <a:pos x="548" y="43"/>
                  </a:cxn>
                  <a:cxn ang="0">
                    <a:pos x="556" y="15"/>
                  </a:cxn>
                </a:cxnLst>
                <a:rect l="0" t="0" r="r" b="b"/>
                <a:pathLst>
                  <a:path w="718" h="769">
                    <a:moveTo>
                      <a:pt x="575" y="0"/>
                    </a:moveTo>
                    <a:lnTo>
                      <a:pt x="619" y="221"/>
                    </a:lnTo>
                    <a:lnTo>
                      <a:pt x="601" y="223"/>
                    </a:lnTo>
                    <a:lnTo>
                      <a:pt x="591" y="204"/>
                    </a:lnTo>
                    <a:lnTo>
                      <a:pt x="582" y="185"/>
                    </a:lnTo>
                    <a:lnTo>
                      <a:pt x="572" y="169"/>
                    </a:lnTo>
                    <a:lnTo>
                      <a:pt x="561" y="153"/>
                    </a:lnTo>
                    <a:lnTo>
                      <a:pt x="550" y="140"/>
                    </a:lnTo>
                    <a:lnTo>
                      <a:pt x="539" y="127"/>
                    </a:lnTo>
                    <a:lnTo>
                      <a:pt x="528" y="115"/>
                    </a:lnTo>
                    <a:lnTo>
                      <a:pt x="515" y="105"/>
                    </a:lnTo>
                    <a:lnTo>
                      <a:pt x="506" y="99"/>
                    </a:lnTo>
                    <a:lnTo>
                      <a:pt x="498" y="94"/>
                    </a:lnTo>
                    <a:lnTo>
                      <a:pt x="488" y="88"/>
                    </a:lnTo>
                    <a:lnTo>
                      <a:pt x="478" y="83"/>
                    </a:lnTo>
                    <a:lnTo>
                      <a:pt x="469" y="79"/>
                    </a:lnTo>
                    <a:lnTo>
                      <a:pt x="459" y="74"/>
                    </a:lnTo>
                    <a:lnTo>
                      <a:pt x="448" y="71"/>
                    </a:lnTo>
                    <a:lnTo>
                      <a:pt x="438" y="69"/>
                    </a:lnTo>
                    <a:lnTo>
                      <a:pt x="417" y="64"/>
                    </a:lnTo>
                    <a:lnTo>
                      <a:pt x="394" y="62"/>
                    </a:lnTo>
                    <a:lnTo>
                      <a:pt x="370" y="61"/>
                    </a:lnTo>
                    <a:lnTo>
                      <a:pt x="347" y="63"/>
                    </a:lnTo>
                    <a:lnTo>
                      <a:pt x="330" y="66"/>
                    </a:lnTo>
                    <a:lnTo>
                      <a:pt x="313" y="69"/>
                    </a:lnTo>
                    <a:lnTo>
                      <a:pt x="298" y="73"/>
                    </a:lnTo>
                    <a:lnTo>
                      <a:pt x="283" y="77"/>
                    </a:lnTo>
                    <a:lnTo>
                      <a:pt x="269" y="83"/>
                    </a:lnTo>
                    <a:lnTo>
                      <a:pt x="256" y="89"/>
                    </a:lnTo>
                    <a:lnTo>
                      <a:pt x="243" y="97"/>
                    </a:lnTo>
                    <a:lnTo>
                      <a:pt x="230" y="104"/>
                    </a:lnTo>
                    <a:lnTo>
                      <a:pt x="219" y="113"/>
                    </a:lnTo>
                    <a:lnTo>
                      <a:pt x="208" y="123"/>
                    </a:lnTo>
                    <a:lnTo>
                      <a:pt x="197" y="132"/>
                    </a:lnTo>
                    <a:lnTo>
                      <a:pt x="187" y="143"/>
                    </a:lnTo>
                    <a:lnTo>
                      <a:pt x="178" y="155"/>
                    </a:lnTo>
                    <a:lnTo>
                      <a:pt x="169" y="167"/>
                    </a:lnTo>
                    <a:lnTo>
                      <a:pt x="161" y="181"/>
                    </a:lnTo>
                    <a:lnTo>
                      <a:pt x="154" y="195"/>
                    </a:lnTo>
                    <a:lnTo>
                      <a:pt x="147" y="207"/>
                    </a:lnTo>
                    <a:lnTo>
                      <a:pt x="143" y="219"/>
                    </a:lnTo>
                    <a:lnTo>
                      <a:pt x="138" y="232"/>
                    </a:lnTo>
                    <a:lnTo>
                      <a:pt x="133" y="245"/>
                    </a:lnTo>
                    <a:lnTo>
                      <a:pt x="130" y="258"/>
                    </a:lnTo>
                    <a:lnTo>
                      <a:pt x="126" y="272"/>
                    </a:lnTo>
                    <a:lnTo>
                      <a:pt x="124" y="285"/>
                    </a:lnTo>
                    <a:lnTo>
                      <a:pt x="122" y="299"/>
                    </a:lnTo>
                    <a:lnTo>
                      <a:pt x="118" y="327"/>
                    </a:lnTo>
                    <a:lnTo>
                      <a:pt x="116" y="356"/>
                    </a:lnTo>
                    <a:lnTo>
                      <a:pt x="117" y="386"/>
                    </a:lnTo>
                    <a:lnTo>
                      <a:pt x="120" y="416"/>
                    </a:lnTo>
                    <a:lnTo>
                      <a:pt x="124" y="441"/>
                    </a:lnTo>
                    <a:lnTo>
                      <a:pt x="128" y="466"/>
                    </a:lnTo>
                    <a:lnTo>
                      <a:pt x="134" y="488"/>
                    </a:lnTo>
                    <a:lnTo>
                      <a:pt x="141" y="512"/>
                    </a:lnTo>
                    <a:lnTo>
                      <a:pt x="150" y="534"/>
                    </a:lnTo>
                    <a:lnTo>
                      <a:pt x="158" y="555"/>
                    </a:lnTo>
                    <a:lnTo>
                      <a:pt x="169" y="576"/>
                    </a:lnTo>
                    <a:lnTo>
                      <a:pt x="181" y="596"/>
                    </a:lnTo>
                    <a:lnTo>
                      <a:pt x="193" y="615"/>
                    </a:lnTo>
                    <a:lnTo>
                      <a:pt x="206" y="633"/>
                    </a:lnTo>
                    <a:lnTo>
                      <a:pt x="220" y="648"/>
                    </a:lnTo>
                    <a:lnTo>
                      <a:pt x="234" y="663"/>
                    </a:lnTo>
                    <a:lnTo>
                      <a:pt x="249" y="676"/>
                    </a:lnTo>
                    <a:lnTo>
                      <a:pt x="265" y="688"/>
                    </a:lnTo>
                    <a:lnTo>
                      <a:pt x="281" y="698"/>
                    </a:lnTo>
                    <a:lnTo>
                      <a:pt x="297" y="706"/>
                    </a:lnTo>
                    <a:lnTo>
                      <a:pt x="314" y="714"/>
                    </a:lnTo>
                    <a:lnTo>
                      <a:pt x="331" y="719"/>
                    </a:lnTo>
                    <a:lnTo>
                      <a:pt x="348" y="725"/>
                    </a:lnTo>
                    <a:lnTo>
                      <a:pt x="365" y="728"/>
                    </a:lnTo>
                    <a:lnTo>
                      <a:pt x="381" y="730"/>
                    </a:lnTo>
                    <a:lnTo>
                      <a:pt x="399" y="731"/>
                    </a:lnTo>
                    <a:lnTo>
                      <a:pt x="415" y="731"/>
                    </a:lnTo>
                    <a:lnTo>
                      <a:pt x="432" y="730"/>
                    </a:lnTo>
                    <a:lnTo>
                      <a:pt x="451" y="727"/>
                    </a:lnTo>
                    <a:lnTo>
                      <a:pt x="470" y="722"/>
                    </a:lnTo>
                    <a:lnTo>
                      <a:pt x="488" y="717"/>
                    </a:lnTo>
                    <a:lnTo>
                      <a:pt x="506" y="711"/>
                    </a:lnTo>
                    <a:lnTo>
                      <a:pt x="524" y="703"/>
                    </a:lnTo>
                    <a:lnTo>
                      <a:pt x="541" y="694"/>
                    </a:lnTo>
                    <a:lnTo>
                      <a:pt x="557" y="685"/>
                    </a:lnTo>
                    <a:lnTo>
                      <a:pt x="573" y="674"/>
                    </a:lnTo>
                    <a:lnTo>
                      <a:pt x="549" y="469"/>
                    </a:lnTo>
                    <a:lnTo>
                      <a:pt x="546" y="445"/>
                    </a:lnTo>
                    <a:lnTo>
                      <a:pt x="542" y="426"/>
                    </a:lnTo>
                    <a:lnTo>
                      <a:pt x="538" y="411"/>
                    </a:lnTo>
                    <a:lnTo>
                      <a:pt x="533" y="401"/>
                    </a:lnTo>
                    <a:lnTo>
                      <a:pt x="527" y="393"/>
                    </a:lnTo>
                    <a:lnTo>
                      <a:pt x="520" y="387"/>
                    </a:lnTo>
                    <a:lnTo>
                      <a:pt x="514" y="383"/>
                    </a:lnTo>
                    <a:lnTo>
                      <a:pt x="505" y="378"/>
                    </a:lnTo>
                    <a:lnTo>
                      <a:pt x="494" y="376"/>
                    </a:lnTo>
                    <a:lnTo>
                      <a:pt x="480" y="375"/>
                    </a:lnTo>
                    <a:lnTo>
                      <a:pt x="464" y="375"/>
                    </a:lnTo>
                    <a:lnTo>
                      <a:pt x="444" y="377"/>
                    </a:lnTo>
                    <a:lnTo>
                      <a:pt x="442" y="357"/>
                    </a:lnTo>
                    <a:lnTo>
                      <a:pt x="715" y="326"/>
                    </a:lnTo>
                    <a:lnTo>
                      <a:pt x="718" y="345"/>
                    </a:lnTo>
                    <a:lnTo>
                      <a:pt x="705" y="346"/>
                    </a:lnTo>
                    <a:lnTo>
                      <a:pt x="695" y="348"/>
                    </a:lnTo>
                    <a:lnTo>
                      <a:pt x="686" y="350"/>
                    </a:lnTo>
                    <a:lnTo>
                      <a:pt x="678" y="354"/>
                    </a:lnTo>
                    <a:lnTo>
                      <a:pt x="671" y="358"/>
                    </a:lnTo>
                    <a:lnTo>
                      <a:pt x="665" y="362"/>
                    </a:lnTo>
                    <a:lnTo>
                      <a:pt x="659" y="368"/>
                    </a:lnTo>
                    <a:lnTo>
                      <a:pt x="655" y="373"/>
                    </a:lnTo>
                    <a:lnTo>
                      <a:pt x="652" y="381"/>
                    </a:lnTo>
                    <a:lnTo>
                      <a:pt x="651" y="386"/>
                    </a:lnTo>
                    <a:lnTo>
                      <a:pt x="649" y="392"/>
                    </a:lnTo>
                    <a:lnTo>
                      <a:pt x="647" y="401"/>
                    </a:lnTo>
                    <a:lnTo>
                      <a:pt x="647" y="410"/>
                    </a:lnTo>
                    <a:lnTo>
                      <a:pt x="649" y="431"/>
                    </a:lnTo>
                    <a:lnTo>
                      <a:pt x="651" y="457"/>
                    </a:lnTo>
                    <a:lnTo>
                      <a:pt x="675" y="674"/>
                    </a:lnTo>
                    <a:lnTo>
                      <a:pt x="647" y="692"/>
                    </a:lnTo>
                    <a:lnTo>
                      <a:pt x="619" y="708"/>
                    </a:lnTo>
                    <a:lnTo>
                      <a:pt x="591" y="722"/>
                    </a:lnTo>
                    <a:lnTo>
                      <a:pt x="563" y="735"/>
                    </a:lnTo>
                    <a:lnTo>
                      <a:pt x="548" y="741"/>
                    </a:lnTo>
                    <a:lnTo>
                      <a:pt x="534" y="745"/>
                    </a:lnTo>
                    <a:lnTo>
                      <a:pt x="518" y="749"/>
                    </a:lnTo>
                    <a:lnTo>
                      <a:pt x="503" y="754"/>
                    </a:lnTo>
                    <a:lnTo>
                      <a:pt x="470" y="760"/>
                    </a:lnTo>
                    <a:lnTo>
                      <a:pt x="435" y="766"/>
                    </a:lnTo>
                    <a:lnTo>
                      <a:pt x="410" y="768"/>
                    </a:lnTo>
                    <a:lnTo>
                      <a:pt x="386" y="769"/>
                    </a:lnTo>
                    <a:lnTo>
                      <a:pt x="362" y="769"/>
                    </a:lnTo>
                    <a:lnTo>
                      <a:pt x="338" y="769"/>
                    </a:lnTo>
                    <a:lnTo>
                      <a:pt x="316" y="767"/>
                    </a:lnTo>
                    <a:lnTo>
                      <a:pt x="293" y="763"/>
                    </a:lnTo>
                    <a:lnTo>
                      <a:pt x="272" y="759"/>
                    </a:lnTo>
                    <a:lnTo>
                      <a:pt x="251" y="754"/>
                    </a:lnTo>
                    <a:lnTo>
                      <a:pt x="231" y="747"/>
                    </a:lnTo>
                    <a:lnTo>
                      <a:pt x="212" y="740"/>
                    </a:lnTo>
                    <a:lnTo>
                      <a:pt x="193" y="731"/>
                    </a:lnTo>
                    <a:lnTo>
                      <a:pt x="175" y="721"/>
                    </a:lnTo>
                    <a:lnTo>
                      <a:pt x="157" y="710"/>
                    </a:lnTo>
                    <a:lnTo>
                      <a:pt x="141" y="698"/>
                    </a:lnTo>
                    <a:lnTo>
                      <a:pt x="125" y="685"/>
                    </a:lnTo>
                    <a:lnTo>
                      <a:pt x="110" y="671"/>
                    </a:lnTo>
                    <a:lnTo>
                      <a:pt x="98" y="659"/>
                    </a:lnTo>
                    <a:lnTo>
                      <a:pt x="87" y="647"/>
                    </a:lnTo>
                    <a:lnTo>
                      <a:pt x="77" y="635"/>
                    </a:lnTo>
                    <a:lnTo>
                      <a:pt x="69" y="623"/>
                    </a:lnTo>
                    <a:lnTo>
                      <a:pt x="59" y="611"/>
                    </a:lnTo>
                    <a:lnTo>
                      <a:pt x="51" y="598"/>
                    </a:lnTo>
                    <a:lnTo>
                      <a:pt x="44" y="584"/>
                    </a:lnTo>
                    <a:lnTo>
                      <a:pt x="37" y="571"/>
                    </a:lnTo>
                    <a:lnTo>
                      <a:pt x="31" y="557"/>
                    </a:lnTo>
                    <a:lnTo>
                      <a:pt x="25" y="543"/>
                    </a:lnTo>
                    <a:lnTo>
                      <a:pt x="19" y="529"/>
                    </a:lnTo>
                    <a:lnTo>
                      <a:pt x="15" y="514"/>
                    </a:lnTo>
                    <a:lnTo>
                      <a:pt x="12" y="499"/>
                    </a:lnTo>
                    <a:lnTo>
                      <a:pt x="7" y="484"/>
                    </a:lnTo>
                    <a:lnTo>
                      <a:pt x="5" y="469"/>
                    </a:lnTo>
                    <a:lnTo>
                      <a:pt x="3" y="453"/>
                    </a:lnTo>
                    <a:lnTo>
                      <a:pt x="1" y="429"/>
                    </a:lnTo>
                    <a:lnTo>
                      <a:pt x="0" y="406"/>
                    </a:lnTo>
                    <a:lnTo>
                      <a:pt x="1" y="383"/>
                    </a:lnTo>
                    <a:lnTo>
                      <a:pt x="3" y="360"/>
                    </a:lnTo>
                    <a:lnTo>
                      <a:pt x="7" y="337"/>
                    </a:lnTo>
                    <a:lnTo>
                      <a:pt x="13" y="314"/>
                    </a:lnTo>
                    <a:lnTo>
                      <a:pt x="19" y="291"/>
                    </a:lnTo>
                    <a:lnTo>
                      <a:pt x="27" y="268"/>
                    </a:lnTo>
                    <a:lnTo>
                      <a:pt x="37" y="242"/>
                    </a:lnTo>
                    <a:lnTo>
                      <a:pt x="50" y="218"/>
                    </a:lnTo>
                    <a:lnTo>
                      <a:pt x="64" y="194"/>
                    </a:lnTo>
                    <a:lnTo>
                      <a:pt x="79" y="171"/>
                    </a:lnTo>
                    <a:lnTo>
                      <a:pt x="96" y="151"/>
                    </a:lnTo>
                    <a:lnTo>
                      <a:pt x="114" y="130"/>
                    </a:lnTo>
                    <a:lnTo>
                      <a:pt x="133" y="112"/>
                    </a:lnTo>
                    <a:lnTo>
                      <a:pt x="154" y="95"/>
                    </a:lnTo>
                    <a:lnTo>
                      <a:pt x="172" y="82"/>
                    </a:lnTo>
                    <a:lnTo>
                      <a:pt x="193" y="71"/>
                    </a:lnTo>
                    <a:lnTo>
                      <a:pt x="213" y="60"/>
                    </a:lnTo>
                    <a:lnTo>
                      <a:pt x="235" y="52"/>
                    </a:lnTo>
                    <a:lnTo>
                      <a:pt x="257" y="44"/>
                    </a:lnTo>
                    <a:lnTo>
                      <a:pt x="281" y="38"/>
                    </a:lnTo>
                    <a:lnTo>
                      <a:pt x="306" y="32"/>
                    </a:lnTo>
                    <a:lnTo>
                      <a:pt x="332" y="29"/>
                    </a:lnTo>
                    <a:lnTo>
                      <a:pt x="351" y="27"/>
                    </a:lnTo>
                    <a:lnTo>
                      <a:pt x="369" y="26"/>
                    </a:lnTo>
                    <a:lnTo>
                      <a:pt x="387" y="26"/>
                    </a:lnTo>
                    <a:lnTo>
                      <a:pt x="403" y="27"/>
                    </a:lnTo>
                    <a:lnTo>
                      <a:pt x="421" y="29"/>
                    </a:lnTo>
                    <a:lnTo>
                      <a:pt x="443" y="32"/>
                    </a:lnTo>
                    <a:lnTo>
                      <a:pt x="467" y="38"/>
                    </a:lnTo>
                    <a:lnTo>
                      <a:pt x="496" y="44"/>
                    </a:lnTo>
                    <a:lnTo>
                      <a:pt x="510" y="47"/>
                    </a:lnTo>
                    <a:lnTo>
                      <a:pt x="520" y="49"/>
                    </a:lnTo>
                    <a:lnTo>
                      <a:pt x="530" y="50"/>
                    </a:lnTo>
                    <a:lnTo>
                      <a:pt x="535" y="49"/>
                    </a:lnTo>
                    <a:lnTo>
                      <a:pt x="541" y="48"/>
                    </a:lnTo>
                    <a:lnTo>
                      <a:pt x="545" y="46"/>
                    </a:lnTo>
                    <a:lnTo>
                      <a:pt x="548" y="43"/>
                    </a:lnTo>
                    <a:lnTo>
                      <a:pt x="552" y="39"/>
                    </a:lnTo>
                    <a:lnTo>
                      <a:pt x="554" y="33"/>
                    </a:lnTo>
                    <a:lnTo>
                      <a:pt x="556" y="25"/>
                    </a:lnTo>
                    <a:lnTo>
                      <a:pt x="556" y="15"/>
                    </a:lnTo>
                    <a:lnTo>
                      <a:pt x="556" y="2"/>
                    </a:lnTo>
                    <a:lnTo>
                      <a:pt x="575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6" name="Freeform 766"/>
              <p:cNvSpPr/>
              <p:nvPr/>
            </p:nvSpPr>
            <p:spPr bwMode="auto">
              <a:xfrm>
                <a:off x="4119" y="1533"/>
                <a:ext cx="79" cy="85"/>
              </a:xfrm>
              <a:custGeom>
                <a:avLst/>
                <a:gdLst/>
                <a:ahLst/>
                <a:cxnLst>
                  <a:cxn ang="0">
                    <a:pos x="591" y="204"/>
                  </a:cxn>
                  <a:cxn ang="0">
                    <a:pos x="550" y="140"/>
                  </a:cxn>
                  <a:cxn ang="0">
                    <a:pos x="506" y="99"/>
                  </a:cxn>
                  <a:cxn ang="0">
                    <a:pos x="469" y="79"/>
                  </a:cxn>
                  <a:cxn ang="0">
                    <a:pos x="417" y="64"/>
                  </a:cxn>
                  <a:cxn ang="0">
                    <a:pos x="330" y="66"/>
                  </a:cxn>
                  <a:cxn ang="0">
                    <a:pos x="269" y="83"/>
                  </a:cxn>
                  <a:cxn ang="0">
                    <a:pos x="219" y="113"/>
                  </a:cxn>
                  <a:cxn ang="0">
                    <a:pos x="178" y="155"/>
                  </a:cxn>
                  <a:cxn ang="0">
                    <a:pos x="147" y="207"/>
                  </a:cxn>
                  <a:cxn ang="0">
                    <a:pos x="130" y="258"/>
                  </a:cxn>
                  <a:cxn ang="0">
                    <a:pos x="118" y="327"/>
                  </a:cxn>
                  <a:cxn ang="0">
                    <a:pos x="124" y="441"/>
                  </a:cxn>
                  <a:cxn ang="0">
                    <a:pos x="150" y="534"/>
                  </a:cxn>
                  <a:cxn ang="0">
                    <a:pos x="193" y="615"/>
                  </a:cxn>
                  <a:cxn ang="0">
                    <a:pos x="249" y="676"/>
                  </a:cxn>
                  <a:cxn ang="0">
                    <a:pos x="314" y="714"/>
                  </a:cxn>
                  <a:cxn ang="0">
                    <a:pos x="381" y="730"/>
                  </a:cxn>
                  <a:cxn ang="0">
                    <a:pos x="451" y="727"/>
                  </a:cxn>
                  <a:cxn ang="0">
                    <a:pos x="524" y="703"/>
                  </a:cxn>
                  <a:cxn ang="0">
                    <a:pos x="549" y="469"/>
                  </a:cxn>
                  <a:cxn ang="0">
                    <a:pos x="533" y="401"/>
                  </a:cxn>
                  <a:cxn ang="0">
                    <a:pos x="505" y="378"/>
                  </a:cxn>
                  <a:cxn ang="0">
                    <a:pos x="444" y="377"/>
                  </a:cxn>
                  <a:cxn ang="0">
                    <a:pos x="705" y="346"/>
                  </a:cxn>
                  <a:cxn ang="0">
                    <a:pos x="671" y="358"/>
                  </a:cxn>
                  <a:cxn ang="0">
                    <a:pos x="652" y="381"/>
                  </a:cxn>
                  <a:cxn ang="0">
                    <a:pos x="647" y="410"/>
                  </a:cxn>
                  <a:cxn ang="0">
                    <a:pos x="647" y="692"/>
                  </a:cxn>
                  <a:cxn ang="0">
                    <a:pos x="548" y="741"/>
                  </a:cxn>
                  <a:cxn ang="0">
                    <a:pos x="470" y="760"/>
                  </a:cxn>
                  <a:cxn ang="0">
                    <a:pos x="362" y="769"/>
                  </a:cxn>
                  <a:cxn ang="0">
                    <a:pos x="272" y="759"/>
                  </a:cxn>
                  <a:cxn ang="0">
                    <a:pos x="193" y="731"/>
                  </a:cxn>
                  <a:cxn ang="0">
                    <a:pos x="125" y="685"/>
                  </a:cxn>
                  <a:cxn ang="0">
                    <a:pos x="77" y="635"/>
                  </a:cxn>
                  <a:cxn ang="0">
                    <a:pos x="44" y="584"/>
                  </a:cxn>
                  <a:cxn ang="0">
                    <a:pos x="19" y="529"/>
                  </a:cxn>
                  <a:cxn ang="0">
                    <a:pos x="5" y="469"/>
                  </a:cxn>
                  <a:cxn ang="0">
                    <a:pos x="1" y="383"/>
                  </a:cxn>
                  <a:cxn ang="0">
                    <a:pos x="19" y="291"/>
                  </a:cxn>
                  <a:cxn ang="0">
                    <a:pos x="64" y="194"/>
                  </a:cxn>
                  <a:cxn ang="0">
                    <a:pos x="133" y="112"/>
                  </a:cxn>
                  <a:cxn ang="0">
                    <a:pos x="213" y="60"/>
                  </a:cxn>
                  <a:cxn ang="0">
                    <a:pos x="306" y="32"/>
                  </a:cxn>
                  <a:cxn ang="0">
                    <a:pos x="387" y="26"/>
                  </a:cxn>
                  <a:cxn ang="0">
                    <a:pos x="467" y="38"/>
                  </a:cxn>
                  <a:cxn ang="0">
                    <a:pos x="530" y="50"/>
                  </a:cxn>
                  <a:cxn ang="0">
                    <a:pos x="548" y="43"/>
                  </a:cxn>
                  <a:cxn ang="0">
                    <a:pos x="556" y="15"/>
                  </a:cxn>
                </a:cxnLst>
                <a:rect l="0" t="0" r="r" b="b"/>
                <a:pathLst>
                  <a:path w="718" h="769">
                    <a:moveTo>
                      <a:pt x="575" y="0"/>
                    </a:moveTo>
                    <a:lnTo>
                      <a:pt x="619" y="221"/>
                    </a:lnTo>
                    <a:lnTo>
                      <a:pt x="601" y="223"/>
                    </a:lnTo>
                    <a:lnTo>
                      <a:pt x="591" y="204"/>
                    </a:lnTo>
                    <a:lnTo>
                      <a:pt x="582" y="185"/>
                    </a:lnTo>
                    <a:lnTo>
                      <a:pt x="572" y="169"/>
                    </a:lnTo>
                    <a:lnTo>
                      <a:pt x="561" y="153"/>
                    </a:lnTo>
                    <a:lnTo>
                      <a:pt x="550" y="140"/>
                    </a:lnTo>
                    <a:lnTo>
                      <a:pt x="539" y="127"/>
                    </a:lnTo>
                    <a:lnTo>
                      <a:pt x="528" y="115"/>
                    </a:lnTo>
                    <a:lnTo>
                      <a:pt x="515" y="105"/>
                    </a:lnTo>
                    <a:lnTo>
                      <a:pt x="506" y="99"/>
                    </a:lnTo>
                    <a:lnTo>
                      <a:pt x="498" y="94"/>
                    </a:lnTo>
                    <a:lnTo>
                      <a:pt x="488" y="88"/>
                    </a:lnTo>
                    <a:lnTo>
                      <a:pt x="478" y="83"/>
                    </a:lnTo>
                    <a:lnTo>
                      <a:pt x="469" y="79"/>
                    </a:lnTo>
                    <a:lnTo>
                      <a:pt x="459" y="74"/>
                    </a:lnTo>
                    <a:lnTo>
                      <a:pt x="448" y="71"/>
                    </a:lnTo>
                    <a:lnTo>
                      <a:pt x="438" y="69"/>
                    </a:lnTo>
                    <a:lnTo>
                      <a:pt x="417" y="64"/>
                    </a:lnTo>
                    <a:lnTo>
                      <a:pt x="394" y="62"/>
                    </a:lnTo>
                    <a:lnTo>
                      <a:pt x="370" y="61"/>
                    </a:lnTo>
                    <a:lnTo>
                      <a:pt x="347" y="63"/>
                    </a:lnTo>
                    <a:lnTo>
                      <a:pt x="330" y="66"/>
                    </a:lnTo>
                    <a:lnTo>
                      <a:pt x="313" y="69"/>
                    </a:lnTo>
                    <a:lnTo>
                      <a:pt x="298" y="73"/>
                    </a:lnTo>
                    <a:lnTo>
                      <a:pt x="283" y="77"/>
                    </a:lnTo>
                    <a:lnTo>
                      <a:pt x="269" y="83"/>
                    </a:lnTo>
                    <a:lnTo>
                      <a:pt x="256" y="89"/>
                    </a:lnTo>
                    <a:lnTo>
                      <a:pt x="243" y="97"/>
                    </a:lnTo>
                    <a:lnTo>
                      <a:pt x="230" y="104"/>
                    </a:lnTo>
                    <a:lnTo>
                      <a:pt x="219" y="113"/>
                    </a:lnTo>
                    <a:lnTo>
                      <a:pt x="208" y="123"/>
                    </a:lnTo>
                    <a:lnTo>
                      <a:pt x="197" y="132"/>
                    </a:lnTo>
                    <a:lnTo>
                      <a:pt x="187" y="143"/>
                    </a:lnTo>
                    <a:lnTo>
                      <a:pt x="178" y="155"/>
                    </a:lnTo>
                    <a:lnTo>
                      <a:pt x="169" y="167"/>
                    </a:lnTo>
                    <a:lnTo>
                      <a:pt x="161" y="181"/>
                    </a:lnTo>
                    <a:lnTo>
                      <a:pt x="154" y="195"/>
                    </a:lnTo>
                    <a:lnTo>
                      <a:pt x="147" y="207"/>
                    </a:lnTo>
                    <a:lnTo>
                      <a:pt x="143" y="219"/>
                    </a:lnTo>
                    <a:lnTo>
                      <a:pt x="138" y="232"/>
                    </a:lnTo>
                    <a:lnTo>
                      <a:pt x="133" y="245"/>
                    </a:lnTo>
                    <a:lnTo>
                      <a:pt x="130" y="258"/>
                    </a:lnTo>
                    <a:lnTo>
                      <a:pt x="126" y="272"/>
                    </a:lnTo>
                    <a:lnTo>
                      <a:pt x="124" y="285"/>
                    </a:lnTo>
                    <a:lnTo>
                      <a:pt x="122" y="299"/>
                    </a:lnTo>
                    <a:lnTo>
                      <a:pt x="118" y="327"/>
                    </a:lnTo>
                    <a:lnTo>
                      <a:pt x="116" y="356"/>
                    </a:lnTo>
                    <a:lnTo>
                      <a:pt x="117" y="386"/>
                    </a:lnTo>
                    <a:lnTo>
                      <a:pt x="120" y="416"/>
                    </a:lnTo>
                    <a:lnTo>
                      <a:pt x="124" y="441"/>
                    </a:lnTo>
                    <a:lnTo>
                      <a:pt x="128" y="466"/>
                    </a:lnTo>
                    <a:lnTo>
                      <a:pt x="134" y="488"/>
                    </a:lnTo>
                    <a:lnTo>
                      <a:pt x="141" y="512"/>
                    </a:lnTo>
                    <a:lnTo>
                      <a:pt x="150" y="534"/>
                    </a:lnTo>
                    <a:lnTo>
                      <a:pt x="158" y="555"/>
                    </a:lnTo>
                    <a:lnTo>
                      <a:pt x="169" y="576"/>
                    </a:lnTo>
                    <a:lnTo>
                      <a:pt x="181" y="596"/>
                    </a:lnTo>
                    <a:lnTo>
                      <a:pt x="193" y="615"/>
                    </a:lnTo>
                    <a:lnTo>
                      <a:pt x="206" y="633"/>
                    </a:lnTo>
                    <a:lnTo>
                      <a:pt x="220" y="648"/>
                    </a:lnTo>
                    <a:lnTo>
                      <a:pt x="234" y="663"/>
                    </a:lnTo>
                    <a:lnTo>
                      <a:pt x="249" y="676"/>
                    </a:lnTo>
                    <a:lnTo>
                      <a:pt x="265" y="688"/>
                    </a:lnTo>
                    <a:lnTo>
                      <a:pt x="281" y="698"/>
                    </a:lnTo>
                    <a:lnTo>
                      <a:pt x="297" y="706"/>
                    </a:lnTo>
                    <a:lnTo>
                      <a:pt x="314" y="714"/>
                    </a:lnTo>
                    <a:lnTo>
                      <a:pt x="331" y="719"/>
                    </a:lnTo>
                    <a:lnTo>
                      <a:pt x="348" y="725"/>
                    </a:lnTo>
                    <a:lnTo>
                      <a:pt x="365" y="728"/>
                    </a:lnTo>
                    <a:lnTo>
                      <a:pt x="381" y="730"/>
                    </a:lnTo>
                    <a:lnTo>
                      <a:pt x="399" y="731"/>
                    </a:lnTo>
                    <a:lnTo>
                      <a:pt x="415" y="731"/>
                    </a:lnTo>
                    <a:lnTo>
                      <a:pt x="432" y="730"/>
                    </a:lnTo>
                    <a:lnTo>
                      <a:pt x="451" y="727"/>
                    </a:lnTo>
                    <a:lnTo>
                      <a:pt x="470" y="722"/>
                    </a:lnTo>
                    <a:lnTo>
                      <a:pt x="488" y="717"/>
                    </a:lnTo>
                    <a:lnTo>
                      <a:pt x="506" y="711"/>
                    </a:lnTo>
                    <a:lnTo>
                      <a:pt x="524" y="703"/>
                    </a:lnTo>
                    <a:lnTo>
                      <a:pt x="541" y="694"/>
                    </a:lnTo>
                    <a:lnTo>
                      <a:pt x="557" y="685"/>
                    </a:lnTo>
                    <a:lnTo>
                      <a:pt x="573" y="674"/>
                    </a:lnTo>
                    <a:lnTo>
                      <a:pt x="549" y="469"/>
                    </a:lnTo>
                    <a:lnTo>
                      <a:pt x="546" y="445"/>
                    </a:lnTo>
                    <a:lnTo>
                      <a:pt x="542" y="426"/>
                    </a:lnTo>
                    <a:lnTo>
                      <a:pt x="538" y="411"/>
                    </a:lnTo>
                    <a:lnTo>
                      <a:pt x="533" y="401"/>
                    </a:lnTo>
                    <a:lnTo>
                      <a:pt x="527" y="393"/>
                    </a:lnTo>
                    <a:lnTo>
                      <a:pt x="520" y="387"/>
                    </a:lnTo>
                    <a:lnTo>
                      <a:pt x="514" y="383"/>
                    </a:lnTo>
                    <a:lnTo>
                      <a:pt x="505" y="378"/>
                    </a:lnTo>
                    <a:lnTo>
                      <a:pt x="494" y="376"/>
                    </a:lnTo>
                    <a:lnTo>
                      <a:pt x="480" y="375"/>
                    </a:lnTo>
                    <a:lnTo>
                      <a:pt x="464" y="375"/>
                    </a:lnTo>
                    <a:lnTo>
                      <a:pt x="444" y="377"/>
                    </a:lnTo>
                    <a:lnTo>
                      <a:pt x="442" y="357"/>
                    </a:lnTo>
                    <a:lnTo>
                      <a:pt x="715" y="326"/>
                    </a:lnTo>
                    <a:lnTo>
                      <a:pt x="718" y="345"/>
                    </a:lnTo>
                    <a:lnTo>
                      <a:pt x="705" y="346"/>
                    </a:lnTo>
                    <a:lnTo>
                      <a:pt x="695" y="348"/>
                    </a:lnTo>
                    <a:lnTo>
                      <a:pt x="686" y="350"/>
                    </a:lnTo>
                    <a:lnTo>
                      <a:pt x="678" y="354"/>
                    </a:lnTo>
                    <a:lnTo>
                      <a:pt x="671" y="358"/>
                    </a:lnTo>
                    <a:lnTo>
                      <a:pt x="665" y="362"/>
                    </a:lnTo>
                    <a:lnTo>
                      <a:pt x="659" y="368"/>
                    </a:lnTo>
                    <a:lnTo>
                      <a:pt x="655" y="373"/>
                    </a:lnTo>
                    <a:lnTo>
                      <a:pt x="652" y="381"/>
                    </a:lnTo>
                    <a:lnTo>
                      <a:pt x="651" y="386"/>
                    </a:lnTo>
                    <a:lnTo>
                      <a:pt x="649" y="392"/>
                    </a:lnTo>
                    <a:lnTo>
                      <a:pt x="647" y="401"/>
                    </a:lnTo>
                    <a:lnTo>
                      <a:pt x="647" y="410"/>
                    </a:lnTo>
                    <a:lnTo>
                      <a:pt x="649" y="431"/>
                    </a:lnTo>
                    <a:lnTo>
                      <a:pt x="651" y="457"/>
                    </a:lnTo>
                    <a:lnTo>
                      <a:pt x="675" y="674"/>
                    </a:lnTo>
                    <a:lnTo>
                      <a:pt x="647" y="692"/>
                    </a:lnTo>
                    <a:lnTo>
                      <a:pt x="619" y="708"/>
                    </a:lnTo>
                    <a:lnTo>
                      <a:pt x="591" y="722"/>
                    </a:lnTo>
                    <a:lnTo>
                      <a:pt x="563" y="735"/>
                    </a:lnTo>
                    <a:lnTo>
                      <a:pt x="548" y="741"/>
                    </a:lnTo>
                    <a:lnTo>
                      <a:pt x="534" y="745"/>
                    </a:lnTo>
                    <a:lnTo>
                      <a:pt x="518" y="749"/>
                    </a:lnTo>
                    <a:lnTo>
                      <a:pt x="503" y="754"/>
                    </a:lnTo>
                    <a:lnTo>
                      <a:pt x="470" y="760"/>
                    </a:lnTo>
                    <a:lnTo>
                      <a:pt x="435" y="766"/>
                    </a:lnTo>
                    <a:lnTo>
                      <a:pt x="410" y="768"/>
                    </a:lnTo>
                    <a:lnTo>
                      <a:pt x="386" y="769"/>
                    </a:lnTo>
                    <a:lnTo>
                      <a:pt x="362" y="769"/>
                    </a:lnTo>
                    <a:lnTo>
                      <a:pt x="338" y="769"/>
                    </a:lnTo>
                    <a:lnTo>
                      <a:pt x="316" y="767"/>
                    </a:lnTo>
                    <a:lnTo>
                      <a:pt x="293" y="763"/>
                    </a:lnTo>
                    <a:lnTo>
                      <a:pt x="272" y="759"/>
                    </a:lnTo>
                    <a:lnTo>
                      <a:pt x="251" y="754"/>
                    </a:lnTo>
                    <a:lnTo>
                      <a:pt x="231" y="747"/>
                    </a:lnTo>
                    <a:lnTo>
                      <a:pt x="212" y="740"/>
                    </a:lnTo>
                    <a:lnTo>
                      <a:pt x="193" y="731"/>
                    </a:lnTo>
                    <a:lnTo>
                      <a:pt x="175" y="721"/>
                    </a:lnTo>
                    <a:lnTo>
                      <a:pt x="157" y="710"/>
                    </a:lnTo>
                    <a:lnTo>
                      <a:pt x="141" y="698"/>
                    </a:lnTo>
                    <a:lnTo>
                      <a:pt x="125" y="685"/>
                    </a:lnTo>
                    <a:lnTo>
                      <a:pt x="110" y="671"/>
                    </a:lnTo>
                    <a:lnTo>
                      <a:pt x="98" y="659"/>
                    </a:lnTo>
                    <a:lnTo>
                      <a:pt x="87" y="647"/>
                    </a:lnTo>
                    <a:lnTo>
                      <a:pt x="77" y="635"/>
                    </a:lnTo>
                    <a:lnTo>
                      <a:pt x="69" y="623"/>
                    </a:lnTo>
                    <a:lnTo>
                      <a:pt x="59" y="611"/>
                    </a:lnTo>
                    <a:lnTo>
                      <a:pt x="51" y="598"/>
                    </a:lnTo>
                    <a:lnTo>
                      <a:pt x="44" y="584"/>
                    </a:lnTo>
                    <a:lnTo>
                      <a:pt x="37" y="571"/>
                    </a:lnTo>
                    <a:lnTo>
                      <a:pt x="31" y="557"/>
                    </a:lnTo>
                    <a:lnTo>
                      <a:pt x="25" y="543"/>
                    </a:lnTo>
                    <a:lnTo>
                      <a:pt x="19" y="529"/>
                    </a:lnTo>
                    <a:lnTo>
                      <a:pt x="15" y="514"/>
                    </a:lnTo>
                    <a:lnTo>
                      <a:pt x="12" y="499"/>
                    </a:lnTo>
                    <a:lnTo>
                      <a:pt x="7" y="484"/>
                    </a:lnTo>
                    <a:lnTo>
                      <a:pt x="5" y="469"/>
                    </a:lnTo>
                    <a:lnTo>
                      <a:pt x="3" y="453"/>
                    </a:lnTo>
                    <a:lnTo>
                      <a:pt x="1" y="429"/>
                    </a:lnTo>
                    <a:lnTo>
                      <a:pt x="0" y="406"/>
                    </a:lnTo>
                    <a:lnTo>
                      <a:pt x="1" y="383"/>
                    </a:lnTo>
                    <a:lnTo>
                      <a:pt x="3" y="360"/>
                    </a:lnTo>
                    <a:lnTo>
                      <a:pt x="7" y="337"/>
                    </a:lnTo>
                    <a:lnTo>
                      <a:pt x="13" y="314"/>
                    </a:lnTo>
                    <a:lnTo>
                      <a:pt x="19" y="291"/>
                    </a:lnTo>
                    <a:lnTo>
                      <a:pt x="27" y="268"/>
                    </a:lnTo>
                    <a:lnTo>
                      <a:pt x="37" y="242"/>
                    </a:lnTo>
                    <a:lnTo>
                      <a:pt x="50" y="218"/>
                    </a:lnTo>
                    <a:lnTo>
                      <a:pt x="64" y="194"/>
                    </a:lnTo>
                    <a:lnTo>
                      <a:pt x="79" y="171"/>
                    </a:lnTo>
                    <a:lnTo>
                      <a:pt x="96" y="151"/>
                    </a:lnTo>
                    <a:lnTo>
                      <a:pt x="114" y="130"/>
                    </a:lnTo>
                    <a:lnTo>
                      <a:pt x="133" y="112"/>
                    </a:lnTo>
                    <a:lnTo>
                      <a:pt x="154" y="95"/>
                    </a:lnTo>
                    <a:lnTo>
                      <a:pt x="172" y="82"/>
                    </a:lnTo>
                    <a:lnTo>
                      <a:pt x="193" y="71"/>
                    </a:lnTo>
                    <a:lnTo>
                      <a:pt x="213" y="60"/>
                    </a:lnTo>
                    <a:lnTo>
                      <a:pt x="235" y="52"/>
                    </a:lnTo>
                    <a:lnTo>
                      <a:pt x="257" y="44"/>
                    </a:lnTo>
                    <a:lnTo>
                      <a:pt x="281" y="38"/>
                    </a:lnTo>
                    <a:lnTo>
                      <a:pt x="306" y="32"/>
                    </a:lnTo>
                    <a:lnTo>
                      <a:pt x="332" y="29"/>
                    </a:lnTo>
                    <a:lnTo>
                      <a:pt x="351" y="27"/>
                    </a:lnTo>
                    <a:lnTo>
                      <a:pt x="369" y="26"/>
                    </a:lnTo>
                    <a:lnTo>
                      <a:pt x="387" y="26"/>
                    </a:lnTo>
                    <a:lnTo>
                      <a:pt x="403" y="27"/>
                    </a:lnTo>
                    <a:lnTo>
                      <a:pt x="421" y="29"/>
                    </a:lnTo>
                    <a:lnTo>
                      <a:pt x="443" y="32"/>
                    </a:lnTo>
                    <a:lnTo>
                      <a:pt x="467" y="38"/>
                    </a:lnTo>
                    <a:lnTo>
                      <a:pt x="496" y="44"/>
                    </a:lnTo>
                    <a:lnTo>
                      <a:pt x="510" y="47"/>
                    </a:lnTo>
                    <a:lnTo>
                      <a:pt x="520" y="49"/>
                    </a:lnTo>
                    <a:lnTo>
                      <a:pt x="530" y="50"/>
                    </a:lnTo>
                    <a:lnTo>
                      <a:pt x="535" y="49"/>
                    </a:lnTo>
                    <a:lnTo>
                      <a:pt x="541" y="48"/>
                    </a:lnTo>
                    <a:lnTo>
                      <a:pt x="545" y="46"/>
                    </a:lnTo>
                    <a:lnTo>
                      <a:pt x="548" y="43"/>
                    </a:lnTo>
                    <a:lnTo>
                      <a:pt x="552" y="39"/>
                    </a:lnTo>
                    <a:lnTo>
                      <a:pt x="554" y="33"/>
                    </a:lnTo>
                    <a:lnTo>
                      <a:pt x="556" y="25"/>
                    </a:lnTo>
                    <a:lnTo>
                      <a:pt x="556" y="15"/>
                    </a:lnTo>
                    <a:lnTo>
                      <a:pt x="556" y="2"/>
                    </a:lnTo>
                    <a:lnTo>
                      <a:pt x="575" y="0"/>
                    </a:lnTo>
                  </a:path>
                </a:pathLst>
              </a:custGeom>
              <a:noFill/>
              <a:ln w="476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7" name="Freeform 767"/>
              <p:cNvSpPr>
                <a:spLocks noEditPoints="1"/>
              </p:cNvSpPr>
              <p:nvPr/>
            </p:nvSpPr>
            <p:spPr bwMode="auto">
              <a:xfrm>
                <a:off x="3976" y="1882"/>
                <a:ext cx="169" cy="451"/>
              </a:xfrm>
              <a:custGeom>
                <a:avLst/>
                <a:gdLst/>
                <a:ahLst/>
                <a:cxnLst>
                  <a:cxn ang="0">
                    <a:pos x="323" y="4041"/>
                  </a:cxn>
                  <a:cxn ang="0">
                    <a:pos x="180" y="4012"/>
                  </a:cxn>
                  <a:cxn ang="0">
                    <a:pos x="94" y="3976"/>
                  </a:cxn>
                  <a:cxn ang="0">
                    <a:pos x="37" y="3931"/>
                  </a:cxn>
                  <a:cxn ang="0">
                    <a:pos x="125" y="3828"/>
                  </a:cxn>
                  <a:cxn ang="0">
                    <a:pos x="138" y="3843"/>
                  </a:cxn>
                  <a:cxn ang="0">
                    <a:pos x="168" y="3864"/>
                  </a:cxn>
                  <a:cxn ang="0">
                    <a:pos x="243" y="3890"/>
                  </a:cxn>
                  <a:cxn ang="0">
                    <a:pos x="391" y="3912"/>
                  </a:cxn>
                  <a:cxn ang="0">
                    <a:pos x="1518" y="2096"/>
                  </a:cxn>
                  <a:cxn ang="0">
                    <a:pos x="1518" y="2425"/>
                  </a:cxn>
                  <a:cxn ang="0">
                    <a:pos x="1480" y="2744"/>
                  </a:cxn>
                  <a:cxn ang="0">
                    <a:pos x="1410" y="3047"/>
                  </a:cxn>
                  <a:cxn ang="0">
                    <a:pos x="1313" y="3323"/>
                  </a:cxn>
                  <a:cxn ang="0">
                    <a:pos x="1191" y="3568"/>
                  </a:cxn>
                  <a:cxn ang="0">
                    <a:pos x="1048" y="3771"/>
                  </a:cxn>
                  <a:cxn ang="0">
                    <a:pos x="886" y="3927"/>
                  </a:cxn>
                  <a:cxn ang="0">
                    <a:pos x="753" y="4007"/>
                  </a:cxn>
                  <a:cxn ang="0">
                    <a:pos x="660" y="4040"/>
                  </a:cxn>
                  <a:cxn ang="0">
                    <a:pos x="564" y="4053"/>
                  </a:cxn>
                  <a:cxn ang="0">
                    <a:pos x="575" y="3918"/>
                  </a:cxn>
                  <a:cxn ang="0">
                    <a:pos x="643" y="3905"/>
                  </a:cxn>
                  <a:cxn ang="0">
                    <a:pos x="715" y="3878"/>
                  </a:cxn>
                  <a:cxn ang="0">
                    <a:pos x="836" y="3796"/>
                  </a:cxn>
                  <a:cxn ang="0">
                    <a:pos x="974" y="3649"/>
                  </a:cxn>
                  <a:cxn ang="0">
                    <a:pos x="1102" y="3454"/>
                  </a:cxn>
                  <a:cxn ang="0">
                    <a:pos x="1210" y="3218"/>
                  </a:cxn>
                  <a:cxn ang="0">
                    <a:pos x="1298" y="2950"/>
                  </a:cxn>
                  <a:cxn ang="0">
                    <a:pos x="1358" y="2658"/>
                  </a:cxn>
                  <a:cxn ang="0">
                    <a:pos x="1387" y="2350"/>
                  </a:cxn>
                  <a:cxn ang="0">
                    <a:pos x="1380" y="2036"/>
                  </a:cxn>
                  <a:cxn ang="0">
                    <a:pos x="698" y="31"/>
                  </a:cxn>
                  <a:cxn ang="0">
                    <a:pos x="865" y="131"/>
                  </a:cxn>
                  <a:cxn ang="0">
                    <a:pos x="1010" y="284"/>
                  </a:cxn>
                  <a:cxn ang="0">
                    <a:pos x="1134" y="481"/>
                  </a:cxn>
                  <a:cxn ang="0">
                    <a:pos x="1239" y="716"/>
                  </a:cxn>
                  <a:cxn ang="0">
                    <a:pos x="1330" y="984"/>
                  </a:cxn>
                  <a:cxn ang="0">
                    <a:pos x="1403" y="1275"/>
                  </a:cxn>
                  <a:cxn ang="0">
                    <a:pos x="1490" y="1792"/>
                  </a:cxn>
                  <a:cxn ang="0">
                    <a:pos x="1339" y="1673"/>
                  </a:cxn>
                  <a:cxn ang="0">
                    <a:pos x="1258" y="1241"/>
                  </a:cxn>
                  <a:cxn ang="0">
                    <a:pos x="1183" y="963"/>
                  </a:cxn>
                  <a:cxn ang="0">
                    <a:pos x="1095" y="714"/>
                  </a:cxn>
                  <a:cxn ang="0">
                    <a:pos x="993" y="502"/>
                  </a:cxn>
                  <a:cxn ang="0">
                    <a:pos x="877" y="332"/>
                  </a:cxn>
                  <a:cxn ang="0">
                    <a:pos x="753" y="213"/>
                  </a:cxn>
                  <a:cxn ang="0">
                    <a:pos x="622" y="147"/>
                  </a:cxn>
                  <a:cxn ang="0">
                    <a:pos x="60" y="699"/>
                  </a:cxn>
                  <a:cxn ang="0">
                    <a:pos x="63" y="676"/>
                  </a:cxn>
                  <a:cxn ang="0">
                    <a:pos x="112" y="438"/>
                  </a:cxn>
                  <a:cxn ang="0">
                    <a:pos x="167" y="282"/>
                  </a:cxn>
                  <a:cxn ang="0">
                    <a:pos x="231" y="172"/>
                  </a:cxn>
                  <a:cxn ang="0">
                    <a:pos x="322" y="78"/>
                  </a:cxn>
                  <a:cxn ang="0">
                    <a:pos x="447" y="16"/>
                  </a:cxn>
                  <a:cxn ang="0">
                    <a:pos x="521" y="137"/>
                  </a:cxn>
                  <a:cxn ang="0">
                    <a:pos x="429" y="168"/>
                  </a:cxn>
                  <a:cxn ang="0">
                    <a:pos x="360" y="225"/>
                  </a:cxn>
                  <a:cxn ang="0">
                    <a:pos x="305" y="304"/>
                  </a:cxn>
                  <a:cxn ang="0">
                    <a:pos x="264" y="399"/>
                  </a:cxn>
                  <a:cxn ang="0">
                    <a:pos x="213" y="599"/>
                  </a:cxn>
                  <a:cxn ang="0">
                    <a:pos x="171" y="771"/>
                  </a:cxn>
                </a:cxnLst>
                <a:rect l="0" t="0" r="r" b="b"/>
                <a:pathLst>
                  <a:path w="1522" h="4053">
                    <a:moveTo>
                      <a:pt x="535" y="3919"/>
                    </a:moveTo>
                    <a:lnTo>
                      <a:pt x="529" y="4053"/>
                    </a:lnTo>
                    <a:lnTo>
                      <a:pt x="514" y="4051"/>
                    </a:lnTo>
                    <a:lnTo>
                      <a:pt x="493" y="4051"/>
                    </a:lnTo>
                    <a:lnTo>
                      <a:pt x="480" y="4050"/>
                    </a:lnTo>
                    <a:lnTo>
                      <a:pt x="466" y="4050"/>
                    </a:lnTo>
                    <a:lnTo>
                      <a:pt x="451" y="4050"/>
                    </a:lnTo>
                    <a:lnTo>
                      <a:pt x="434" y="4049"/>
                    </a:lnTo>
                    <a:lnTo>
                      <a:pt x="417" y="4048"/>
                    </a:lnTo>
                    <a:lnTo>
                      <a:pt x="400" y="4047"/>
                    </a:lnTo>
                    <a:lnTo>
                      <a:pt x="381" y="4046"/>
                    </a:lnTo>
                    <a:lnTo>
                      <a:pt x="362" y="4044"/>
                    </a:lnTo>
                    <a:lnTo>
                      <a:pt x="343" y="4043"/>
                    </a:lnTo>
                    <a:lnTo>
                      <a:pt x="323" y="4041"/>
                    </a:lnTo>
                    <a:lnTo>
                      <a:pt x="313" y="4039"/>
                    </a:lnTo>
                    <a:lnTo>
                      <a:pt x="302" y="4037"/>
                    </a:lnTo>
                    <a:lnTo>
                      <a:pt x="292" y="4036"/>
                    </a:lnTo>
                    <a:lnTo>
                      <a:pt x="282" y="4034"/>
                    </a:lnTo>
                    <a:lnTo>
                      <a:pt x="272" y="4033"/>
                    </a:lnTo>
                    <a:lnTo>
                      <a:pt x="262" y="4031"/>
                    </a:lnTo>
                    <a:lnTo>
                      <a:pt x="251" y="4029"/>
                    </a:lnTo>
                    <a:lnTo>
                      <a:pt x="241" y="4027"/>
                    </a:lnTo>
                    <a:lnTo>
                      <a:pt x="231" y="4025"/>
                    </a:lnTo>
                    <a:lnTo>
                      <a:pt x="220" y="4022"/>
                    </a:lnTo>
                    <a:lnTo>
                      <a:pt x="210" y="4020"/>
                    </a:lnTo>
                    <a:lnTo>
                      <a:pt x="201" y="4017"/>
                    </a:lnTo>
                    <a:lnTo>
                      <a:pt x="190" y="4015"/>
                    </a:lnTo>
                    <a:lnTo>
                      <a:pt x="180" y="4012"/>
                    </a:lnTo>
                    <a:lnTo>
                      <a:pt x="170" y="4008"/>
                    </a:lnTo>
                    <a:lnTo>
                      <a:pt x="160" y="4005"/>
                    </a:lnTo>
                    <a:lnTo>
                      <a:pt x="151" y="4002"/>
                    </a:lnTo>
                    <a:lnTo>
                      <a:pt x="141" y="3999"/>
                    </a:lnTo>
                    <a:lnTo>
                      <a:pt x="136" y="3996"/>
                    </a:lnTo>
                    <a:lnTo>
                      <a:pt x="130" y="3994"/>
                    </a:lnTo>
                    <a:lnTo>
                      <a:pt x="126" y="3992"/>
                    </a:lnTo>
                    <a:lnTo>
                      <a:pt x="122" y="3990"/>
                    </a:lnTo>
                    <a:lnTo>
                      <a:pt x="118" y="3988"/>
                    </a:lnTo>
                    <a:lnTo>
                      <a:pt x="113" y="3986"/>
                    </a:lnTo>
                    <a:lnTo>
                      <a:pt x="108" y="3984"/>
                    </a:lnTo>
                    <a:lnTo>
                      <a:pt x="104" y="3981"/>
                    </a:lnTo>
                    <a:lnTo>
                      <a:pt x="99" y="3978"/>
                    </a:lnTo>
                    <a:lnTo>
                      <a:pt x="94" y="3976"/>
                    </a:lnTo>
                    <a:lnTo>
                      <a:pt x="90" y="3973"/>
                    </a:lnTo>
                    <a:lnTo>
                      <a:pt x="85" y="3971"/>
                    </a:lnTo>
                    <a:lnTo>
                      <a:pt x="81" y="3968"/>
                    </a:lnTo>
                    <a:lnTo>
                      <a:pt x="77" y="3965"/>
                    </a:lnTo>
                    <a:lnTo>
                      <a:pt x="72" y="3962"/>
                    </a:lnTo>
                    <a:lnTo>
                      <a:pt x="68" y="3959"/>
                    </a:lnTo>
                    <a:lnTo>
                      <a:pt x="64" y="3957"/>
                    </a:lnTo>
                    <a:lnTo>
                      <a:pt x="59" y="3953"/>
                    </a:lnTo>
                    <a:lnTo>
                      <a:pt x="55" y="3949"/>
                    </a:lnTo>
                    <a:lnTo>
                      <a:pt x="52" y="3946"/>
                    </a:lnTo>
                    <a:lnTo>
                      <a:pt x="49" y="3943"/>
                    </a:lnTo>
                    <a:lnTo>
                      <a:pt x="44" y="3939"/>
                    </a:lnTo>
                    <a:lnTo>
                      <a:pt x="40" y="3935"/>
                    </a:lnTo>
                    <a:lnTo>
                      <a:pt x="37" y="3931"/>
                    </a:lnTo>
                    <a:lnTo>
                      <a:pt x="33" y="3927"/>
                    </a:lnTo>
                    <a:lnTo>
                      <a:pt x="29" y="3923"/>
                    </a:lnTo>
                    <a:lnTo>
                      <a:pt x="25" y="3919"/>
                    </a:lnTo>
                    <a:lnTo>
                      <a:pt x="23" y="3915"/>
                    </a:lnTo>
                    <a:lnTo>
                      <a:pt x="19" y="3910"/>
                    </a:lnTo>
                    <a:lnTo>
                      <a:pt x="16" y="3906"/>
                    </a:lnTo>
                    <a:lnTo>
                      <a:pt x="13" y="3900"/>
                    </a:lnTo>
                    <a:lnTo>
                      <a:pt x="10" y="3895"/>
                    </a:lnTo>
                    <a:lnTo>
                      <a:pt x="8" y="3891"/>
                    </a:lnTo>
                    <a:lnTo>
                      <a:pt x="4" y="3885"/>
                    </a:lnTo>
                    <a:lnTo>
                      <a:pt x="2" y="3880"/>
                    </a:lnTo>
                    <a:lnTo>
                      <a:pt x="0" y="3876"/>
                    </a:lnTo>
                    <a:lnTo>
                      <a:pt x="125" y="3826"/>
                    </a:lnTo>
                    <a:lnTo>
                      <a:pt x="125" y="3828"/>
                    </a:lnTo>
                    <a:lnTo>
                      <a:pt x="126" y="3828"/>
                    </a:lnTo>
                    <a:lnTo>
                      <a:pt x="126" y="3829"/>
                    </a:lnTo>
                    <a:lnTo>
                      <a:pt x="127" y="3830"/>
                    </a:lnTo>
                    <a:lnTo>
                      <a:pt x="127" y="3831"/>
                    </a:lnTo>
                    <a:lnTo>
                      <a:pt x="128" y="3833"/>
                    </a:lnTo>
                    <a:lnTo>
                      <a:pt x="128" y="3833"/>
                    </a:lnTo>
                    <a:lnTo>
                      <a:pt x="130" y="3835"/>
                    </a:lnTo>
                    <a:lnTo>
                      <a:pt x="132" y="3837"/>
                    </a:lnTo>
                    <a:lnTo>
                      <a:pt x="132" y="3837"/>
                    </a:lnTo>
                    <a:lnTo>
                      <a:pt x="133" y="3838"/>
                    </a:lnTo>
                    <a:lnTo>
                      <a:pt x="135" y="3840"/>
                    </a:lnTo>
                    <a:lnTo>
                      <a:pt x="136" y="3841"/>
                    </a:lnTo>
                    <a:lnTo>
                      <a:pt x="137" y="3842"/>
                    </a:lnTo>
                    <a:lnTo>
                      <a:pt x="138" y="3843"/>
                    </a:lnTo>
                    <a:lnTo>
                      <a:pt x="140" y="3845"/>
                    </a:lnTo>
                    <a:lnTo>
                      <a:pt x="141" y="3847"/>
                    </a:lnTo>
                    <a:lnTo>
                      <a:pt x="143" y="3848"/>
                    </a:lnTo>
                    <a:lnTo>
                      <a:pt x="144" y="3849"/>
                    </a:lnTo>
                    <a:lnTo>
                      <a:pt x="147" y="3851"/>
                    </a:lnTo>
                    <a:lnTo>
                      <a:pt x="149" y="3852"/>
                    </a:lnTo>
                    <a:lnTo>
                      <a:pt x="151" y="3853"/>
                    </a:lnTo>
                    <a:lnTo>
                      <a:pt x="153" y="3855"/>
                    </a:lnTo>
                    <a:lnTo>
                      <a:pt x="155" y="3856"/>
                    </a:lnTo>
                    <a:lnTo>
                      <a:pt x="158" y="3858"/>
                    </a:lnTo>
                    <a:lnTo>
                      <a:pt x="161" y="3859"/>
                    </a:lnTo>
                    <a:lnTo>
                      <a:pt x="163" y="3861"/>
                    </a:lnTo>
                    <a:lnTo>
                      <a:pt x="166" y="3863"/>
                    </a:lnTo>
                    <a:lnTo>
                      <a:pt x="168" y="3864"/>
                    </a:lnTo>
                    <a:lnTo>
                      <a:pt x="171" y="3865"/>
                    </a:lnTo>
                    <a:lnTo>
                      <a:pt x="174" y="3866"/>
                    </a:lnTo>
                    <a:lnTo>
                      <a:pt x="177" y="3868"/>
                    </a:lnTo>
                    <a:lnTo>
                      <a:pt x="181" y="3869"/>
                    </a:lnTo>
                    <a:lnTo>
                      <a:pt x="183" y="3871"/>
                    </a:lnTo>
                    <a:lnTo>
                      <a:pt x="187" y="3872"/>
                    </a:lnTo>
                    <a:lnTo>
                      <a:pt x="190" y="3874"/>
                    </a:lnTo>
                    <a:lnTo>
                      <a:pt x="196" y="3876"/>
                    </a:lnTo>
                    <a:lnTo>
                      <a:pt x="204" y="3879"/>
                    </a:lnTo>
                    <a:lnTo>
                      <a:pt x="211" y="3881"/>
                    </a:lnTo>
                    <a:lnTo>
                      <a:pt x="219" y="3883"/>
                    </a:lnTo>
                    <a:lnTo>
                      <a:pt x="226" y="3885"/>
                    </a:lnTo>
                    <a:lnTo>
                      <a:pt x="234" y="3888"/>
                    </a:lnTo>
                    <a:lnTo>
                      <a:pt x="243" y="3890"/>
                    </a:lnTo>
                    <a:lnTo>
                      <a:pt x="251" y="3892"/>
                    </a:lnTo>
                    <a:lnTo>
                      <a:pt x="259" y="3894"/>
                    </a:lnTo>
                    <a:lnTo>
                      <a:pt x="267" y="3896"/>
                    </a:lnTo>
                    <a:lnTo>
                      <a:pt x="276" y="3897"/>
                    </a:lnTo>
                    <a:lnTo>
                      <a:pt x="285" y="3899"/>
                    </a:lnTo>
                    <a:lnTo>
                      <a:pt x="294" y="3900"/>
                    </a:lnTo>
                    <a:lnTo>
                      <a:pt x="303" y="3902"/>
                    </a:lnTo>
                    <a:lnTo>
                      <a:pt x="312" y="3904"/>
                    </a:lnTo>
                    <a:lnTo>
                      <a:pt x="320" y="3905"/>
                    </a:lnTo>
                    <a:lnTo>
                      <a:pt x="330" y="3906"/>
                    </a:lnTo>
                    <a:lnTo>
                      <a:pt x="338" y="3907"/>
                    </a:lnTo>
                    <a:lnTo>
                      <a:pt x="356" y="3909"/>
                    </a:lnTo>
                    <a:lnTo>
                      <a:pt x="374" y="3911"/>
                    </a:lnTo>
                    <a:lnTo>
                      <a:pt x="391" y="3912"/>
                    </a:lnTo>
                    <a:lnTo>
                      <a:pt x="409" y="3913"/>
                    </a:lnTo>
                    <a:lnTo>
                      <a:pt x="425" y="3915"/>
                    </a:lnTo>
                    <a:lnTo>
                      <a:pt x="441" y="3916"/>
                    </a:lnTo>
                    <a:lnTo>
                      <a:pt x="456" y="3917"/>
                    </a:lnTo>
                    <a:lnTo>
                      <a:pt x="470" y="3917"/>
                    </a:lnTo>
                    <a:lnTo>
                      <a:pt x="484" y="3917"/>
                    </a:lnTo>
                    <a:lnTo>
                      <a:pt x="496" y="3918"/>
                    </a:lnTo>
                    <a:lnTo>
                      <a:pt x="517" y="3918"/>
                    </a:lnTo>
                    <a:lnTo>
                      <a:pt x="535" y="3919"/>
                    </a:lnTo>
                    <a:close/>
                    <a:moveTo>
                      <a:pt x="1380" y="2036"/>
                    </a:moveTo>
                    <a:lnTo>
                      <a:pt x="1513" y="2025"/>
                    </a:lnTo>
                    <a:lnTo>
                      <a:pt x="1514" y="2048"/>
                    </a:lnTo>
                    <a:lnTo>
                      <a:pt x="1516" y="2072"/>
                    </a:lnTo>
                    <a:lnTo>
                      <a:pt x="1518" y="2096"/>
                    </a:lnTo>
                    <a:lnTo>
                      <a:pt x="1519" y="2120"/>
                    </a:lnTo>
                    <a:lnTo>
                      <a:pt x="1520" y="2143"/>
                    </a:lnTo>
                    <a:lnTo>
                      <a:pt x="1521" y="2166"/>
                    </a:lnTo>
                    <a:lnTo>
                      <a:pt x="1522" y="2190"/>
                    </a:lnTo>
                    <a:lnTo>
                      <a:pt x="1522" y="2214"/>
                    </a:lnTo>
                    <a:lnTo>
                      <a:pt x="1522" y="2237"/>
                    </a:lnTo>
                    <a:lnTo>
                      <a:pt x="1522" y="2261"/>
                    </a:lnTo>
                    <a:lnTo>
                      <a:pt x="1522" y="2285"/>
                    </a:lnTo>
                    <a:lnTo>
                      <a:pt x="1522" y="2308"/>
                    </a:lnTo>
                    <a:lnTo>
                      <a:pt x="1521" y="2331"/>
                    </a:lnTo>
                    <a:lnTo>
                      <a:pt x="1521" y="2355"/>
                    </a:lnTo>
                    <a:lnTo>
                      <a:pt x="1520" y="2379"/>
                    </a:lnTo>
                    <a:lnTo>
                      <a:pt x="1519" y="2401"/>
                    </a:lnTo>
                    <a:lnTo>
                      <a:pt x="1518" y="2425"/>
                    </a:lnTo>
                    <a:lnTo>
                      <a:pt x="1515" y="2449"/>
                    </a:lnTo>
                    <a:lnTo>
                      <a:pt x="1514" y="2471"/>
                    </a:lnTo>
                    <a:lnTo>
                      <a:pt x="1512" y="2495"/>
                    </a:lnTo>
                    <a:lnTo>
                      <a:pt x="1510" y="2518"/>
                    </a:lnTo>
                    <a:lnTo>
                      <a:pt x="1508" y="2540"/>
                    </a:lnTo>
                    <a:lnTo>
                      <a:pt x="1506" y="2564"/>
                    </a:lnTo>
                    <a:lnTo>
                      <a:pt x="1502" y="2587"/>
                    </a:lnTo>
                    <a:lnTo>
                      <a:pt x="1500" y="2609"/>
                    </a:lnTo>
                    <a:lnTo>
                      <a:pt x="1497" y="2632"/>
                    </a:lnTo>
                    <a:lnTo>
                      <a:pt x="1494" y="2655"/>
                    </a:lnTo>
                    <a:lnTo>
                      <a:pt x="1491" y="2677"/>
                    </a:lnTo>
                    <a:lnTo>
                      <a:pt x="1487" y="2700"/>
                    </a:lnTo>
                    <a:lnTo>
                      <a:pt x="1483" y="2723"/>
                    </a:lnTo>
                    <a:lnTo>
                      <a:pt x="1480" y="2744"/>
                    </a:lnTo>
                    <a:lnTo>
                      <a:pt x="1476" y="2767"/>
                    </a:lnTo>
                    <a:lnTo>
                      <a:pt x="1472" y="2789"/>
                    </a:lnTo>
                    <a:lnTo>
                      <a:pt x="1468" y="2811"/>
                    </a:lnTo>
                    <a:lnTo>
                      <a:pt x="1463" y="2833"/>
                    </a:lnTo>
                    <a:lnTo>
                      <a:pt x="1458" y="2855"/>
                    </a:lnTo>
                    <a:lnTo>
                      <a:pt x="1454" y="2877"/>
                    </a:lnTo>
                    <a:lnTo>
                      <a:pt x="1449" y="2898"/>
                    </a:lnTo>
                    <a:lnTo>
                      <a:pt x="1443" y="2920"/>
                    </a:lnTo>
                    <a:lnTo>
                      <a:pt x="1439" y="2942"/>
                    </a:lnTo>
                    <a:lnTo>
                      <a:pt x="1433" y="2963"/>
                    </a:lnTo>
                    <a:lnTo>
                      <a:pt x="1428" y="2984"/>
                    </a:lnTo>
                    <a:lnTo>
                      <a:pt x="1422" y="3005"/>
                    </a:lnTo>
                    <a:lnTo>
                      <a:pt x="1416" y="3026"/>
                    </a:lnTo>
                    <a:lnTo>
                      <a:pt x="1410" y="3047"/>
                    </a:lnTo>
                    <a:lnTo>
                      <a:pt x="1404" y="3068"/>
                    </a:lnTo>
                    <a:lnTo>
                      <a:pt x="1398" y="3088"/>
                    </a:lnTo>
                    <a:lnTo>
                      <a:pt x="1391" y="3109"/>
                    </a:lnTo>
                    <a:lnTo>
                      <a:pt x="1385" y="3129"/>
                    </a:lnTo>
                    <a:lnTo>
                      <a:pt x="1379" y="3149"/>
                    </a:lnTo>
                    <a:lnTo>
                      <a:pt x="1372" y="3169"/>
                    </a:lnTo>
                    <a:lnTo>
                      <a:pt x="1364" y="3189"/>
                    </a:lnTo>
                    <a:lnTo>
                      <a:pt x="1358" y="3209"/>
                    </a:lnTo>
                    <a:lnTo>
                      <a:pt x="1350" y="3228"/>
                    </a:lnTo>
                    <a:lnTo>
                      <a:pt x="1343" y="3248"/>
                    </a:lnTo>
                    <a:lnTo>
                      <a:pt x="1335" y="3267"/>
                    </a:lnTo>
                    <a:lnTo>
                      <a:pt x="1328" y="3286"/>
                    </a:lnTo>
                    <a:lnTo>
                      <a:pt x="1320" y="3305"/>
                    </a:lnTo>
                    <a:lnTo>
                      <a:pt x="1313" y="3323"/>
                    </a:lnTo>
                    <a:lnTo>
                      <a:pt x="1304" y="3342"/>
                    </a:lnTo>
                    <a:lnTo>
                      <a:pt x="1297" y="3361"/>
                    </a:lnTo>
                    <a:lnTo>
                      <a:pt x="1289" y="3378"/>
                    </a:lnTo>
                    <a:lnTo>
                      <a:pt x="1280" y="3397"/>
                    </a:lnTo>
                    <a:lnTo>
                      <a:pt x="1272" y="3415"/>
                    </a:lnTo>
                    <a:lnTo>
                      <a:pt x="1263" y="3432"/>
                    </a:lnTo>
                    <a:lnTo>
                      <a:pt x="1255" y="3451"/>
                    </a:lnTo>
                    <a:lnTo>
                      <a:pt x="1246" y="3468"/>
                    </a:lnTo>
                    <a:lnTo>
                      <a:pt x="1236" y="3484"/>
                    </a:lnTo>
                    <a:lnTo>
                      <a:pt x="1228" y="3501"/>
                    </a:lnTo>
                    <a:lnTo>
                      <a:pt x="1219" y="3519"/>
                    </a:lnTo>
                    <a:lnTo>
                      <a:pt x="1209" y="3535"/>
                    </a:lnTo>
                    <a:lnTo>
                      <a:pt x="1200" y="3551"/>
                    </a:lnTo>
                    <a:lnTo>
                      <a:pt x="1191" y="3568"/>
                    </a:lnTo>
                    <a:lnTo>
                      <a:pt x="1181" y="3583"/>
                    </a:lnTo>
                    <a:lnTo>
                      <a:pt x="1172" y="3600"/>
                    </a:lnTo>
                    <a:lnTo>
                      <a:pt x="1162" y="3615"/>
                    </a:lnTo>
                    <a:lnTo>
                      <a:pt x="1152" y="3631"/>
                    </a:lnTo>
                    <a:lnTo>
                      <a:pt x="1142" y="3646"/>
                    </a:lnTo>
                    <a:lnTo>
                      <a:pt x="1132" y="3660"/>
                    </a:lnTo>
                    <a:lnTo>
                      <a:pt x="1122" y="3675"/>
                    </a:lnTo>
                    <a:lnTo>
                      <a:pt x="1111" y="3690"/>
                    </a:lnTo>
                    <a:lnTo>
                      <a:pt x="1102" y="3704"/>
                    </a:lnTo>
                    <a:lnTo>
                      <a:pt x="1091" y="3718"/>
                    </a:lnTo>
                    <a:lnTo>
                      <a:pt x="1080" y="3731"/>
                    </a:lnTo>
                    <a:lnTo>
                      <a:pt x="1069" y="3745"/>
                    </a:lnTo>
                    <a:lnTo>
                      <a:pt x="1058" y="3758"/>
                    </a:lnTo>
                    <a:lnTo>
                      <a:pt x="1048" y="3771"/>
                    </a:lnTo>
                    <a:lnTo>
                      <a:pt x="1037" y="3784"/>
                    </a:lnTo>
                    <a:lnTo>
                      <a:pt x="1026" y="3797"/>
                    </a:lnTo>
                    <a:lnTo>
                      <a:pt x="1014" y="3809"/>
                    </a:lnTo>
                    <a:lnTo>
                      <a:pt x="1003" y="3822"/>
                    </a:lnTo>
                    <a:lnTo>
                      <a:pt x="993" y="3834"/>
                    </a:lnTo>
                    <a:lnTo>
                      <a:pt x="981" y="3844"/>
                    </a:lnTo>
                    <a:lnTo>
                      <a:pt x="969" y="3856"/>
                    </a:lnTo>
                    <a:lnTo>
                      <a:pt x="958" y="3867"/>
                    </a:lnTo>
                    <a:lnTo>
                      <a:pt x="946" y="3878"/>
                    </a:lnTo>
                    <a:lnTo>
                      <a:pt x="934" y="3889"/>
                    </a:lnTo>
                    <a:lnTo>
                      <a:pt x="923" y="3898"/>
                    </a:lnTo>
                    <a:lnTo>
                      <a:pt x="911" y="3908"/>
                    </a:lnTo>
                    <a:lnTo>
                      <a:pt x="899" y="3918"/>
                    </a:lnTo>
                    <a:lnTo>
                      <a:pt x="886" y="3927"/>
                    </a:lnTo>
                    <a:lnTo>
                      <a:pt x="874" y="3936"/>
                    </a:lnTo>
                    <a:lnTo>
                      <a:pt x="862" y="3945"/>
                    </a:lnTo>
                    <a:lnTo>
                      <a:pt x="849" y="3953"/>
                    </a:lnTo>
                    <a:lnTo>
                      <a:pt x="836" y="3962"/>
                    </a:lnTo>
                    <a:lnTo>
                      <a:pt x="825" y="3970"/>
                    </a:lnTo>
                    <a:lnTo>
                      <a:pt x="812" y="3977"/>
                    </a:lnTo>
                    <a:lnTo>
                      <a:pt x="800" y="3984"/>
                    </a:lnTo>
                    <a:lnTo>
                      <a:pt x="792" y="3988"/>
                    </a:lnTo>
                    <a:lnTo>
                      <a:pt x="786" y="3991"/>
                    </a:lnTo>
                    <a:lnTo>
                      <a:pt x="779" y="3994"/>
                    </a:lnTo>
                    <a:lnTo>
                      <a:pt x="773" y="3998"/>
                    </a:lnTo>
                    <a:lnTo>
                      <a:pt x="766" y="4001"/>
                    </a:lnTo>
                    <a:lnTo>
                      <a:pt x="760" y="4004"/>
                    </a:lnTo>
                    <a:lnTo>
                      <a:pt x="753" y="4007"/>
                    </a:lnTo>
                    <a:lnTo>
                      <a:pt x="747" y="4009"/>
                    </a:lnTo>
                    <a:lnTo>
                      <a:pt x="740" y="4013"/>
                    </a:lnTo>
                    <a:lnTo>
                      <a:pt x="734" y="4015"/>
                    </a:lnTo>
                    <a:lnTo>
                      <a:pt x="728" y="4018"/>
                    </a:lnTo>
                    <a:lnTo>
                      <a:pt x="721" y="4020"/>
                    </a:lnTo>
                    <a:lnTo>
                      <a:pt x="714" y="4022"/>
                    </a:lnTo>
                    <a:lnTo>
                      <a:pt x="707" y="4026"/>
                    </a:lnTo>
                    <a:lnTo>
                      <a:pt x="701" y="4028"/>
                    </a:lnTo>
                    <a:lnTo>
                      <a:pt x="694" y="4030"/>
                    </a:lnTo>
                    <a:lnTo>
                      <a:pt x="688" y="4032"/>
                    </a:lnTo>
                    <a:lnTo>
                      <a:pt x="680" y="4034"/>
                    </a:lnTo>
                    <a:lnTo>
                      <a:pt x="674" y="4035"/>
                    </a:lnTo>
                    <a:lnTo>
                      <a:pt x="667" y="4037"/>
                    </a:lnTo>
                    <a:lnTo>
                      <a:pt x="660" y="4040"/>
                    </a:lnTo>
                    <a:lnTo>
                      <a:pt x="653" y="4041"/>
                    </a:lnTo>
                    <a:lnTo>
                      <a:pt x="647" y="4043"/>
                    </a:lnTo>
                    <a:lnTo>
                      <a:pt x="640" y="4044"/>
                    </a:lnTo>
                    <a:lnTo>
                      <a:pt x="633" y="4045"/>
                    </a:lnTo>
                    <a:lnTo>
                      <a:pt x="626" y="4046"/>
                    </a:lnTo>
                    <a:lnTo>
                      <a:pt x="619" y="4047"/>
                    </a:lnTo>
                    <a:lnTo>
                      <a:pt x="612" y="4048"/>
                    </a:lnTo>
                    <a:lnTo>
                      <a:pt x="606" y="4049"/>
                    </a:lnTo>
                    <a:lnTo>
                      <a:pt x="598" y="4050"/>
                    </a:lnTo>
                    <a:lnTo>
                      <a:pt x="591" y="4050"/>
                    </a:lnTo>
                    <a:lnTo>
                      <a:pt x="584" y="4051"/>
                    </a:lnTo>
                    <a:lnTo>
                      <a:pt x="578" y="4051"/>
                    </a:lnTo>
                    <a:lnTo>
                      <a:pt x="570" y="4053"/>
                    </a:lnTo>
                    <a:lnTo>
                      <a:pt x="564" y="4053"/>
                    </a:lnTo>
                    <a:lnTo>
                      <a:pt x="556" y="4053"/>
                    </a:lnTo>
                    <a:lnTo>
                      <a:pt x="550" y="4053"/>
                    </a:lnTo>
                    <a:lnTo>
                      <a:pt x="542" y="4053"/>
                    </a:lnTo>
                    <a:lnTo>
                      <a:pt x="536" y="4053"/>
                    </a:lnTo>
                    <a:lnTo>
                      <a:pt x="529" y="4053"/>
                    </a:lnTo>
                    <a:lnTo>
                      <a:pt x="535" y="3919"/>
                    </a:lnTo>
                    <a:lnTo>
                      <a:pt x="540" y="3919"/>
                    </a:lnTo>
                    <a:lnTo>
                      <a:pt x="544" y="3919"/>
                    </a:lnTo>
                    <a:lnTo>
                      <a:pt x="550" y="3919"/>
                    </a:lnTo>
                    <a:lnTo>
                      <a:pt x="554" y="3919"/>
                    </a:lnTo>
                    <a:lnTo>
                      <a:pt x="559" y="3919"/>
                    </a:lnTo>
                    <a:lnTo>
                      <a:pt x="564" y="3919"/>
                    </a:lnTo>
                    <a:lnTo>
                      <a:pt x="569" y="3918"/>
                    </a:lnTo>
                    <a:lnTo>
                      <a:pt x="575" y="3918"/>
                    </a:lnTo>
                    <a:lnTo>
                      <a:pt x="580" y="3918"/>
                    </a:lnTo>
                    <a:lnTo>
                      <a:pt x="584" y="3917"/>
                    </a:lnTo>
                    <a:lnTo>
                      <a:pt x="589" y="3917"/>
                    </a:lnTo>
                    <a:lnTo>
                      <a:pt x="594" y="3916"/>
                    </a:lnTo>
                    <a:lnTo>
                      <a:pt x="599" y="3915"/>
                    </a:lnTo>
                    <a:lnTo>
                      <a:pt x="604" y="3915"/>
                    </a:lnTo>
                    <a:lnTo>
                      <a:pt x="609" y="3913"/>
                    </a:lnTo>
                    <a:lnTo>
                      <a:pt x="613" y="3912"/>
                    </a:lnTo>
                    <a:lnTo>
                      <a:pt x="619" y="3911"/>
                    </a:lnTo>
                    <a:lnTo>
                      <a:pt x="624" y="3910"/>
                    </a:lnTo>
                    <a:lnTo>
                      <a:pt x="628" y="3909"/>
                    </a:lnTo>
                    <a:lnTo>
                      <a:pt x="634" y="3908"/>
                    </a:lnTo>
                    <a:lnTo>
                      <a:pt x="638" y="3906"/>
                    </a:lnTo>
                    <a:lnTo>
                      <a:pt x="643" y="3905"/>
                    </a:lnTo>
                    <a:lnTo>
                      <a:pt x="649" y="3904"/>
                    </a:lnTo>
                    <a:lnTo>
                      <a:pt x="653" y="3902"/>
                    </a:lnTo>
                    <a:lnTo>
                      <a:pt x="659" y="3900"/>
                    </a:lnTo>
                    <a:lnTo>
                      <a:pt x="664" y="3898"/>
                    </a:lnTo>
                    <a:lnTo>
                      <a:pt x="669" y="3897"/>
                    </a:lnTo>
                    <a:lnTo>
                      <a:pt x="674" y="3895"/>
                    </a:lnTo>
                    <a:lnTo>
                      <a:pt x="679" y="3893"/>
                    </a:lnTo>
                    <a:lnTo>
                      <a:pt x="683" y="3891"/>
                    </a:lnTo>
                    <a:lnTo>
                      <a:pt x="689" y="3889"/>
                    </a:lnTo>
                    <a:lnTo>
                      <a:pt x="694" y="3886"/>
                    </a:lnTo>
                    <a:lnTo>
                      <a:pt x="700" y="3884"/>
                    </a:lnTo>
                    <a:lnTo>
                      <a:pt x="705" y="3882"/>
                    </a:lnTo>
                    <a:lnTo>
                      <a:pt x="709" y="3880"/>
                    </a:lnTo>
                    <a:lnTo>
                      <a:pt x="715" y="3878"/>
                    </a:lnTo>
                    <a:lnTo>
                      <a:pt x="719" y="3875"/>
                    </a:lnTo>
                    <a:lnTo>
                      <a:pt x="724" y="3872"/>
                    </a:lnTo>
                    <a:lnTo>
                      <a:pt x="730" y="3869"/>
                    </a:lnTo>
                    <a:lnTo>
                      <a:pt x="734" y="3867"/>
                    </a:lnTo>
                    <a:lnTo>
                      <a:pt x="745" y="3861"/>
                    </a:lnTo>
                    <a:lnTo>
                      <a:pt x="756" y="3855"/>
                    </a:lnTo>
                    <a:lnTo>
                      <a:pt x="765" y="3849"/>
                    </a:lnTo>
                    <a:lnTo>
                      <a:pt x="775" y="3842"/>
                    </a:lnTo>
                    <a:lnTo>
                      <a:pt x="786" y="3835"/>
                    </a:lnTo>
                    <a:lnTo>
                      <a:pt x="795" y="3828"/>
                    </a:lnTo>
                    <a:lnTo>
                      <a:pt x="805" y="3821"/>
                    </a:lnTo>
                    <a:lnTo>
                      <a:pt x="816" y="3812"/>
                    </a:lnTo>
                    <a:lnTo>
                      <a:pt x="826" y="3804"/>
                    </a:lnTo>
                    <a:lnTo>
                      <a:pt x="836" y="3796"/>
                    </a:lnTo>
                    <a:lnTo>
                      <a:pt x="846" y="3787"/>
                    </a:lnTo>
                    <a:lnTo>
                      <a:pt x="857" y="3779"/>
                    </a:lnTo>
                    <a:lnTo>
                      <a:pt x="867" y="3769"/>
                    </a:lnTo>
                    <a:lnTo>
                      <a:pt x="876" y="3759"/>
                    </a:lnTo>
                    <a:lnTo>
                      <a:pt x="886" y="3749"/>
                    </a:lnTo>
                    <a:lnTo>
                      <a:pt x="897" y="3740"/>
                    </a:lnTo>
                    <a:lnTo>
                      <a:pt x="906" y="3729"/>
                    </a:lnTo>
                    <a:lnTo>
                      <a:pt x="916" y="3719"/>
                    </a:lnTo>
                    <a:lnTo>
                      <a:pt x="926" y="3707"/>
                    </a:lnTo>
                    <a:lnTo>
                      <a:pt x="936" y="3697"/>
                    </a:lnTo>
                    <a:lnTo>
                      <a:pt x="945" y="3686"/>
                    </a:lnTo>
                    <a:lnTo>
                      <a:pt x="955" y="3674"/>
                    </a:lnTo>
                    <a:lnTo>
                      <a:pt x="965" y="3662"/>
                    </a:lnTo>
                    <a:lnTo>
                      <a:pt x="974" y="3649"/>
                    </a:lnTo>
                    <a:lnTo>
                      <a:pt x="984" y="3637"/>
                    </a:lnTo>
                    <a:lnTo>
                      <a:pt x="993" y="3624"/>
                    </a:lnTo>
                    <a:lnTo>
                      <a:pt x="1002" y="3611"/>
                    </a:lnTo>
                    <a:lnTo>
                      <a:pt x="1012" y="3598"/>
                    </a:lnTo>
                    <a:lnTo>
                      <a:pt x="1021" y="3584"/>
                    </a:lnTo>
                    <a:lnTo>
                      <a:pt x="1030" y="3572"/>
                    </a:lnTo>
                    <a:lnTo>
                      <a:pt x="1040" y="3557"/>
                    </a:lnTo>
                    <a:lnTo>
                      <a:pt x="1049" y="3543"/>
                    </a:lnTo>
                    <a:lnTo>
                      <a:pt x="1057" y="3529"/>
                    </a:lnTo>
                    <a:lnTo>
                      <a:pt x="1066" y="3514"/>
                    </a:lnTo>
                    <a:lnTo>
                      <a:pt x="1076" y="3499"/>
                    </a:lnTo>
                    <a:lnTo>
                      <a:pt x="1084" y="3485"/>
                    </a:lnTo>
                    <a:lnTo>
                      <a:pt x="1093" y="3469"/>
                    </a:lnTo>
                    <a:lnTo>
                      <a:pt x="1102" y="3454"/>
                    </a:lnTo>
                    <a:lnTo>
                      <a:pt x="1110" y="3439"/>
                    </a:lnTo>
                    <a:lnTo>
                      <a:pt x="1119" y="3423"/>
                    </a:lnTo>
                    <a:lnTo>
                      <a:pt x="1126" y="3406"/>
                    </a:lnTo>
                    <a:lnTo>
                      <a:pt x="1135" y="3390"/>
                    </a:lnTo>
                    <a:lnTo>
                      <a:pt x="1142" y="3374"/>
                    </a:lnTo>
                    <a:lnTo>
                      <a:pt x="1151" y="3357"/>
                    </a:lnTo>
                    <a:lnTo>
                      <a:pt x="1159" y="3341"/>
                    </a:lnTo>
                    <a:lnTo>
                      <a:pt x="1166" y="3323"/>
                    </a:lnTo>
                    <a:lnTo>
                      <a:pt x="1174" y="3306"/>
                    </a:lnTo>
                    <a:lnTo>
                      <a:pt x="1182" y="3289"/>
                    </a:lnTo>
                    <a:lnTo>
                      <a:pt x="1189" y="3272"/>
                    </a:lnTo>
                    <a:lnTo>
                      <a:pt x="1196" y="3254"/>
                    </a:lnTo>
                    <a:lnTo>
                      <a:pt x="1204" y="3236"/>
                    </a:lnTo>
                    <a:lnTo>
                      <a:pt x="1210" y="3218"/>
                    </a:lnTo>
                    <a:lnTo>
                      <a:pt x="1218" y="3199"/>
                    </a:lnTo>
                    <a:lnTo>
                      <a:pt x="1225" y="3181"/>
                    </a:lnTo>
                    <a:lnTo>
                      <a:pt x="1232" y="3163"/>
                    </a:lnTo>
                    <a:lnTo>
                      <a:pt x="1238" y="3144"/>
                    </a:lnTo>
                    <a:lnTo>
                      <a:pt x="1245" y="3125"/>
                    </a:lnTo>
                    <a:lnTo>
                      <a:pt x="1251" y="3107"/>
                    </a:lnTo>
                    <a:lnTo>
                      <a:pt x="1258" y="3087"/>
                    </a:lnTo>
                    <a:lnTo>
                      <a:pt x="1264" y="3068"/>
                    </a:lnTo>
                    <a:lnTo>
                      <a:pt x="1270" y="3048"/>
                    </a:lnTo>
                    <a:lnTo>
                      <a:pt x="1276" y="3029"/>
                    </a:lnTo>
                    <a:lnTo>
                      <a:pt x="1282" y="3010"/>
                    </a:lnTo>
                    <a:lnTo>
                      <a:pt x="1287" y="2990"/>
                    </a:lnTo>
                    <a:lnTo>
                      <a:pt x="1292" y="2970"/>
                    </a:lnTo>
                    <a:lnTo>
                      <a:pt x="1298" y="2950"/>
                    </a:lnTo>
                    <a:lnTo>
                      <a:pt x="1303" y="2930"/>
                    </a:lnTo>
                    <a:lnTo>
                      <a:pt x="1308" y="2909"/>
                    </a:lnTo>
                    <a:lnTo>
                      <a:pt x="1314" y="2889"/>
                    </a:lnTo>
                    <a:lnTo>
                      <a:pt x="1318" y="2868"/>
                    </a:lnTo>
                    <a:lnTo>
                      <a:pt x="1322" y="2848"/>
                    </a:lnTo>
                    <a:lnTo>
                      <a:pt x="1328" y="2827"/>
                    </a:lnTo>
                    <a:lnTo>
                      <a:pt x="1332" y="2807"/>
                    </a:lnTo>
                    <a:lnTo>
                      <a:pt x="1335" y="2785"/>
                    </a:lnTo>
                    <a:lnTo>
                      <a:pt x="1340" y="2765"/>
                    </a:lnTo>
                    <a:lnTo>
                      <a:pt x="1344" y="2743"/>
                    </a:lnTo>
                    <a:lnTo>
                      <a:pt x="1347" y="2722"/>
                    </a:lnTo>
                    <a:lnTo>
                      <a:pt x="1352" y="2701"/>
                    </a:lnTo>
                    <a:lnTo>
                      <a:pt x="1355" y="2679"/>
                    </a:lnTo>
                    <a:lnTo>
                      <a:pt x="1358" y="2658"/>
                    </a:lnTo>
                    <a:lnTo>
                      <a:pt x="1361" y="2636"/>
                    </a:lnTo>
                    <a:lnTo>
                      <a:pt x="1364" y="2615"/>
                    </a:lnTo>
                    <a:lnTo>
                      <a:pt x="1367" y="2593"/>
                    </a:lnTo>
                    <a:lnTo>
                      <a:pt x="1370" y="2572"/>
                    </a:lnTo>
                    <a:lnTo>
                      <a:pt x="1372" y="2549"/>
                    </a:lnTo>
                    <a:lnTo>
                      <a:pt x="1374" y="2527"/>
                    </a:lnTo>
                    <a:lnTo>
                      <a:pt x="1376" y="2506"/>
                    </a:lnTo>
                    <a:lnTo>
                      <a:pt x="1379" y="2483"/>
                    </a:lnTo>
                    <a:lnTo>
                      <a:pt x="1381" y="2462"/>
                    </a:lnTo>
                    <a:lnTo>
                      <a:pt x="1382" y="2439"/>
                    </a:lnTo>
                    <a:lnTo>
                      <a:pt x="1384" y="2417"/>
                    </a:lnTo>
                    <a:lnTo>
                      <a:pt x="1385" y="2395"/>
                    </a:lnTo>
                    <a:lnTo>
                      <a:pt x="1386" y="2372"/>
                    </a:lnTo>
                    <a:lnTo>
                      <a:pt x="1387" y="2350"/>
                    </a:lnTo>
                    <a:lnTo>
                      <a:pt x="1387" y="2328"/>
                    </a:lnTo>
                    <a:lnTo>
                      <a:pt x="1388" y="2305"/>
                    </a:lnTo>
                    <a:lnTo>
                      <a:pt x="1388" y="2284"/>
                    </a:lnTo>
                    <a:lnTo>
                      <a:pt x="1388" y="2261"/>
                    </a:lnTo>
                    <a:lnTo>
                      <a:pt x="1388" y="2238"/>
                    </a:lnTo>
                    <a:lnTo>
                      <a:pt x="1388" y="2216"/>
                    </a:lnTo>
                    <a:lnTo>
                      <a:pt x="1388" y="2193"/>
                    </a:lnTo>
                    <a:lnTo>
                      <a:pt x="1387" y="2170"/>
                    </a:lnTo>
                    <a:lnTo>
                      <a:pt x="1386" y="2148"/>
                    </a:lnTo>
                    <a:lnTo>
                      <a:pt x="1385" y="2125"/>
                    </a:lnTo>
                    <a:lnTo>
                      <a:pt x="1384" y="2102"/>
                    </a:lnTo>
                    <a:lnTo>
                      <a:pt x="1383" y="2080"/>
                    </a:lnTo>
                    <a:lnTo>
                      <a:pt x="1381" y="2058"/>
                    </a:lnTo>
                    <a:lnTo>
                      <a:pt x="1380" y="2036"/>
                    </a:lnTo>
                    <a:close/>
                    <a:moveTo>
                      <a:pt x="552" y="134"/>
                    </a:moveTo>
                    <a:lnTo>
                      <a:pt x="544" y="0"/>
                    </a:lnTo>
                    <a:lnTo>
                      <a:pt x="552" y="0"/>
                    </a:lnTo>
                    <a:lnTo>
                      <a:pt x="566" y="1"/>
                    </a:lnTo>
                    <a:lnTo>
                      <a:pt x="579" y="2"/>
                    </a:lnTo>
                    <a:lnTo>
                      <a:pt x="593" y="4"/>
                    </a:lnTo>
                    <a:lnTo>
                      <a:pt x="607" y="7"/>
                    </a:lnTo>
                    <a:lnTo>
                      <a:pt x="620" y="9"/>
                    </a:lnTo>
                    <a:lnTo>
                      <a:pt x="633" y="12"/>
                    </a:lnTo>
                    <a:lnTo>
                      <a:pt x="646" y="15"/>
                    </a:lnTo>
                    <a:lnTo>
                      <a:pt x="660" y="18"/>
                    </a:lnTo>
                    <a:lnTo>
                      <a:pt x="673" y="23"/>
                    </a:lnTo>
                    <a:lnTo>
                      <a:pt x="686" y="27"/>
                    </a:lnTo>
                    <a:lnTo>
                      <a:pt x="698" y="31"/>
                    </a:lnTo>
                    <a:lnTo>
                      <a:pt x="711" y="37"/>
                    </a:lnTo>
                    <a:lnTo>
                      <a:pt x="723" y="42"/>
                    </a:lnTo>
                    <a:lnTo>
                      <a:pt x="736" y="48"/>
                    </a:lnTo>
                    <a:lnTo>
                      <a:pt x="748" y="53"/>
                    </a:lnTo>
                    <a:lnTo>
                      <a:pt x="761" y="59"/>
                    </a:lnTo>
                    <a:lnTo>
                      <a:pt x="773" y="67"/>
                    </a:lnTo>
                    <a:lnTo>
                      <a:pt x="785" y="73"/>
                    </a:lnTo>
                    <a:lnTo>
                      <a:pt x="797" y="81"/>
                    </a:lnTo>
                    <a:lnTo>
                      <a:pt x="808" y="89"/>
                    </a:lnTo>
                    <a:lnTo>
                      <a:pt x="820" y="96"/>
                    </a:lnTo>
                    <a:lnTo>
                      <a:pt x="832" y="105"/>
                    </a:lnTo>
                    <a:lnTo>
                      <a:pt x="843" y="112"/>
                    </a:lnTo>
                    <a:lnTo>
                      <a:pt x="855" y="122"/>
                    </a:lnTo>
                    <a:lnTo>
                      <a:pt x="865" y="131"/>
                    </a:lnTo>
                    <a:lnTo>
                      <a:pt x="876" y="139"/>
                    </a:lnTo>
                    <a:lnTo>
                      <a:pt x="887" y="149"/>
                    </a:lnTo>
                    <a:lnTo>
                      <a:pt x="898" y="160"/>
                    </a:lnTo>
                    <a:lnTo>
                      <a:pt x="909" y="169"/>
                    </a:lnTo>
                    <a:lnTo>
                      <a:pt x="919" y="179"/>
                    </a:lnTo>
                    <a:lnTo>
                      <a:pt x="930" y="190"/>
                    </a:lnTo>
                    <a:lnTo>
                      <a:pt x="940" y="201"/>
                    </a:lnTo>
                    <a:lnTo>
                      <a:pt x="951" y="213"/>
                    </a:lnTo>
                    <a:lnTo>
                      <a:pt x="960" y="223"/>
                    </a:lnTo>
                    <a:lnTo>
                      <a:pt x="970" y="235"/>
                    </a:lnTo>
                    <a:lnTo>
                      <a:pt x="981" y="247"/>
                    </a:lnTo>
                    <a:lnTo>
                      <a:pt x="991" y="259"/>
                    </a:lnTo>
                    <a:lnTo>
                      <a:pt x="1000" y="271"/>
                    </a:lnTo>
                    <a:lnTo>
                      <a:pt x="1010" y="284"/>
                    </a:lnTo>
                    <a:lnTo>
                      <a:pt x="1020" y="297"/>
                    </a:lnTo>
                    <a:lnTo>
                      <a:pt x="1028" y="310"/>
                    </a:lnTo>
                    <a:lnTo>
                      <a:pt x="1038" y="323"/>
                    </a:lnTo>
                    <a:lnTo>
                      <a:pt x="1047" y="336"/>
                    </a:lnTo>
                    <a:lnTo>
                      <a:pt x="1056" y="350"/>
                    </a:lnTo>
                    <a:lnTo>
                      <a:pt x="1065" y="364"/>
                    </a:lnTo>
                    <a:lnTo>
                      <a:pt x="1074" y="378"/>
                    </a:lnTo>
                    <a:lnTo>
                      <a:pt x="1083" y="392"/>
                    </a:lnTo>
                    <a:lnTo>
                      <a:pt x="1092" y="406"/>
                    </a:lnTo>
                    <a:lnTo>
                      <a:pt x="1100" y="421"/>
                    </a:lnTo>
                    <a:lnTo>
                      <a:pt x="1109" y="436"/>
                    </a:lnTo>
                    <a:lnTo>
                      <a:pt x="1117" y="451"/>
                    </a:lnTo>
                    <a:lnTo>
                      <a:pt x="1125" y="466"/>
                    </a:lnTo>
                    <a:lnTo>
                      <a:pt x="1134" y="481"/>
                    </a:lnTo>
                    <a:lnTo>
                      <a:pt x="1141" y="497"/>
                    </a:lnTo>
                    <a:lnTo>
                      <a:pt x="1150" y="513"/>
                    </a:lnTo>
                    <a:lnTo>
                      <a:pt x="1158" y="529"/>
                    </a:lnTo>
                    <a:lnTo>
                      <a:pt x="1166" y="545"/>
                    </a:lnTo>
                    <a:lnTo>
                      <a:pt x="1174" y="561"/>
                    </a:lnTo>
                    <a:lnTo>
                      <a:pt x="1181" y="578"/>
                    </a:lnTo>
                    <a:lnTo>
                      <a:pt x="1189" y="594"/>
                    </a:lnTo>
                    <a:lnTo>
                      <a:pt x="1196" y="612"/>
                    </a:lnTo>
                    <a:lnTo>
                      <a:pt x="1204" y="629"/>
                    </a:lnTo>
                    <a:lnTo>
                      <a:pt x="1211" y="645"/>
                    </a:lnTo>
                    <a:lnTo>
                      <a:pt x="1219" y="664"/>
                    </a:lnTo>
                    <a:lnTo>
                      <a:pt x="1225" y="681"/>
                    </a:lnTo>
                    <a:lnTo>
                      <a:pt x="1233" y="699"/>
                    </a:lnTo>
                    <a:lnTo>
                      <a:pt x="1239" y="716"/>
                    </a:lnTo>
                    <a:lnTo>
                      <a:pt x="1247" y="735"/>
                    </a:lnTo>
                    <a:lnTo>
                      <a:pt x="1253" y="753"/>
                    </a:lnTo>
                    <a:lnTo>
                      <a:pt x="1261" y="771"/>
                    </a:lnTo>
                    <a:lnTo>
                      <a:pt x="1267" y="790"/>
                    </a:lnTo>
                    <a:lnTo>
                      <a:pt x="1274" y="808"/>
                    </a:lnTo>
                    <a:lnTo>
                      <a:pt x="1280" y="827"/>
                    </a:lnTo>
                    <a:lnTo>
                      <a:pt x="1287" y="847"/>
                    </a:lnTo>
                    <a:lnTo>
                      <a:pt x="1293" y="865"/>
                    </a:lnTo>
                    <a:lnTo>
                      <a:pt x="1300" y="885"/>
                    </a:lnTo>
                    <a:lnTo>
                      <a:pt x="1305" y="904"/>
                    </a:lnTo>
                    <a:lnTo>
                      <a:pt x="1312" y="923"/>
                    </a:lnTo>
                    <a:lnTo>
                      <a:pt x="1318" y="944"/>
                    </a:lnTo>
                    <a:lnTo>
                      <a:pt x="1324" y="963"/>
                    </a:lnTo>
                    <a:lnTo>
                      <a:pt x="1330" y="984"/>
                    </a:lnTo>
                    <a:lnTo>
                      <a:pt x="1335" y="1003"/>
                    </a:lnTo>
                    <a:lnTo>
                      <a:pt x="1341" y="1024"/>
                    </a:lnTo>
                    <a:lnTo>
                      <a:pt x="1346" y="1044"/>
                    </a:lnTo>
                    <a:lnTo>
                      <a:pt x="1353" y="1065"/>
                    </a:lnTo>
                    <a:lnTo>
                      <a:pt x="1358" y="1085"/>
                    </a:lnTo>
                    <a:lnTo>
                      <a:pt x="1363" y="1106"/>
                    </a:lnTo>
                    <a:lnTo>
                      <a:pt x="1369" y="1126"/>
                    </a:lnTo>
                    <a:lnTo>
                      <a:pt x="1373" y="1148"/>
                    </a:lnTo>
                    <a:lnTo>
                      <a:pt x="1379" y="1168"/>
                    </a:lnTo>
                    <a:lnTo>
                      <a:pt x="1384" y="1190"/>
                    </a:lnTo>
                    <a:lnTo>
                      <a:pt x="1388" y="1210"/>
                    </a:lnTo>
                    <a:lnTo>
                      <a:pt x="1394" y="1232"/>
                    </a:lnTo>
                    <a:lnTo>
                      <a:pt x="1398" y="1254"/>
                    </a:lnTo>
                    <a:lnTo>
                      <a:pt x="1403" y="1275"/>
                    </a:lnTo>
                    <a:lnTo>
                      <a:pt x="1408" y="1297"/>
                    </a:lnTo>
                    <a:lnTo>
                      <a:pt x="1416" y="1341"/>
                    </a:lnTo>
                    <a:lnTo>
                      <a:pt x="1426" y="1384"/>
                    </a:lnTo>
                    <a:lnTo>
                      <a:pt x="1429" y="1407"/>
                    </a:lnTo>
                    <a:lnTo>
                      <a:pt x="1433" y="1428"/>
                    </a:lnTo>
                    <a:lnTo>
                      <a:pt x="1438" y="1451"/>
                    </a:lnTo>
                    <a:lnTo>
                      <a:pt x="1442" y="1474"/>
                    </a:lnTo>
                    <a:lnTo>
                      <a:pt x="1450" y="1518"/>
                    </a:lnTo>
                    <a:lnTo>
                      <a:pt x="1457" y="1563"/>
                    </a:lnTo>
                    <a:lnTo>
                      <a:pt x="1464" y="1608"/>
                    </a:lnTo>
                    <a:lnTo>
                      <a:pt x="1471" y="1654"/>
                    </a:lnTo>
                    <a:lnTo>
                      <a:pt x="1477" y="1700"/>
                    </a:lnTo>
                    <a:lnTo>
                      <a:pt x="1483" y="1745"/>
                    </a:lnTo>
                    <a:lnTo>
                      <a:pt x="1490" y="1792"/>
                    </a:lnTo>
                    <a:lnTo>
                      <a:pt x="1495" y="1838"/>
                    </a:lnTo>
                    <a:lnTo>
                      <a:pt x="1499" y="1885"/>
                    </a:lnTo>
                    <a:lnTo>
                      <a:pt x="1505" y="1931"/>
                    </a:lnTo>
                    <a:lnTo>
                      <a:pt x="1509" y="1977"/>
                    </a:lnTo>
                    <a:lnTo>
                      <a:pt x="1513" y="2025"/>
                    </a:lnTo>
                    <a:lnTo>
                      <a:pt x="1380" y="2036"/>
                    </a:lnTo>
                    <a:lnTo>
                      <a:pt x="1375" y="1989"/>
                    </a:lnTo>
                    <a:lnTo>
                      <a:pt x="1371" y="1944"/>
                    </a:lnTo>
                    <a:lnTo>
                      <a:pt x="1367" y="1899"/>
                    </a:lnTo>
                    <a:lnTo>
                      <a:pt x="1361" y="1853"/>
                    </a:lnTo>
                    <a:lnTo>
                      <a:pt x="1356" y="1808"/>
                    </a:lnTo>
                    <a:lnTo>
                      <a:pt x="1350" y="1763"/>
                    </a:lnTo>
                    <a:lnTo>
                      <a:pt x="1344" y="1717"/>
                    </a:lnTo>
                    <a:lnTo>
                      <a:pt x="1339" y="1673"/>
                    </a:lnTo>
                    <a:lnTo>
                      <a:pt x="1331" y="1628"/>
                    </a:lnTo>
                    <a:lnTo>
                      <a:pt x="1325" y="1584"/>
                    </a:lnTo>
                    <a:lnTo>
                      <a:pt x="1317" y="1539"/>
                    </a:lnTo>
                    <a:lnTo>
                      <a:pt x="1310" y="1496"/>
                    </a:lnTo>
                    <a:lnTo>
                      <a:pt x="1306" y="1475"/>
                    </a:lnTo>
                    <a:lnTo>
                      <a:pt x="1302" y="1453"/>
                    </a:lnTo>
                    <a:lnTo>
                      <a:pt x="1298" y="1431"/>
                    </a:lnTo>
                    <a:lnTo>
                      <a:pt x="1293" y="1410"/>
                    </a:lnTo>
                    <a:lnTo>
                      <a:pt x="1286" y="1367"/>
                    </a:lnTo>
                    <a:lnTo>
                      <a:pt x="1277" y="1325"/>
                    </a:lnTo>
                    <a:lnTo>
                      <a:pt x="1272" y="1303"/>
                    </a:lnTo>
                    <a:lnTo>
                      <a:pt x="1267" y="1283"/>
                    </a:lnTo>
                    <a:lnTo>
                      <a:pt x="1263" y="1262"/>
                    </a:lnTo>
                    <a:lnTo>
                      <a:pt x="1258" y="1241"/>
                    </a:lnTo>
                    <a:lnTo>
                      <a:pt x="1253" y="1220"/>
                    </a:lnTo>
                    <a:lnTo>
                      <a:pt x="1248" y="1200"/>
                    </a:lnTo>
                    <a:lnTo>
                      <a:pt x="1244" y="1179"/>
                    </a:lnTo>
                    <a:lnTo>
                      <a:pt x="1238" y="1159"/>
                    </a:lnTo>
                    <a:lnTo>
                      <a:pt x="1233" y="1139"/>
                    </a:lnTo>
                    <a:lnTo>
                      <a:pt x="1228" y="1119"/>
                    </a:lnTo>
                    <a:lnTo>
                      <a:pt x="1222" y="1099"/>
                    </a:lnTo>
                    <a:lnTo>
                      <a:pt x="1218" y="1079"/>
                    </a:lnTo>
                    <a:lnTo>
                      <a:pt x="1213" y="1059"/>
                    </a:lnTo>
                    <a:lnTo>
                      <a:pt x="1206" y="1040"/>
                    </a:lnTo>
                    <a:lnTo>
                      <a:pt x="1201" y="1021"/>
                    </a:lnTo>
                    <a:lnTo>
                      <a:pt x="1195" y="1001"/>
                    </a:lnTo>
                    <a:lnTo>
                      <a:pt x="1190" y="983"/>
                    </a:lnTo>
                    <a:lnTo>
                      <a:pt x="1183" y="963"/>
                    </a:lnTo>
                    <a:lnTo>
                      <a:pt x="1178" y="945"/>
                    </a:lnTo>
                    <a:lnTo>
                      <a:pt x="1172" y="926"/>
                    </a:lnTo>
                    <a:lnTo>
                      <a:pt x="1166" y="907"/>
                    </a:lnTo>
                    <a:lnTo>
                      <a:pt x="1160" y="889"/>
                    </a:lnTo>
                    <a:lnTo>
                      <a:pt x="1153" y="871"/>
                    </a:lnTo>
                    <a:lnTo>
                      <a:pt x="1148" y="852"/>
                    </a:lnTo>
                    <a:lnTo>
                      <a:pt x="1141" y="835"/>
                    </a:lnTo>
                    <a:lnTo>
                      <a:pt x="1135" y="817"/>
                    </a:lnTo>
                    <a:lnTo>
                      <a:pt x="1128" y="799"/>
                    </a:lnTo>
                    <a:lnTo>
                      <a:pt x="1122" y="782"/>
                    </a:lnTo>
                    <a:lnTo>
                      <a:pt x="1116" y="765"/>
                    </a:lnTo>
                    <a:lnTo>
                      <a:pt x="1108" y="748"/>
                    </a:lnTo>
                    <a:lnTo>
                      <a:pt x="1102" y="730"/>
                    </a:lnTo>
                    <a:lnTo>
                      <a:pt x="1095" y="714"/>
                    </a:lnTo>
                    <a:lnTo>
                      <a:pt x="1089" y="698"/>
                    </a:lnTo>
                    <a:lnTo>
                      <a:pt x="1081" y="682"/>
                    </a:lnTo>
                    <a:lnTo>
                      <a:pt x="1074" y="666"/>
                    </a:lnTo>
                    <a:lnTo>
                      <a:pt x="1067" y="649"/>
                    </a:lnTo>
                    <a:lnTo>
                      <a:pt x="1059" y="634"/>
                    </a:lnTo>
                    <a:lnTo>
                      <a:pt x="1052" y="618"/>
                    </a:lnTo>
                    <a:lnTo>
                      <a:pt x="1045" y="603"/>
                    </a:lnTo>
                    <a:lnTo>
                      <a:pt x="1038" y="588"/>
                    </a:lnTo>
                    <a:lnTo>
                      <a:pt x="1030" y="573"/>
                    </a:lnTo>
                    <a:lnTo>
                      <a:pt x="1023" y="558"/>
                    </a:lnTo>
                    <a:lnTo>
                      <a:pt x="1015" y="544"/>
                    </a:lnTo>
                    <a:lnTo>
                      <a:pt x="1008" y="530"/>
                    </a:lnTo>
                    <a:lnTo>
                      <a:pt x="1000" y="516"/>
                    </a:lnTo>
                    <a:lnTo>
                      <a:pt x="993" y="502"/>
                    </a:lnTo>
                    <a:lnTo>
                      <a:pt x="984" y="488"/>
                    </a:lnTo>
                    <a:lnTo>
                      <a:pt x="977" y="475"/>
                    </a:lnTo>
                    <a:lnTo>
                      <a:pt x="969" y="462"/>
                    </a:lnTo>
                    <a:lnTo>
                      <a:pt x="960" y="449"/>
                    </a:lnTo>
                    <a:lnTo>
                      <a:pt x="953" y="436"/>
                    </a:lnTo>
                    <a:lnTo>
                      <a:pt x="944" y="423"/>
                    </a:lnTo>
                    <a:lnTo>
                      <a:pt x="937" y="411"/>
                    </a:lnTo>
                    <a:lnTo>
                      <a:pt x="928" y="399"/>
                    </a:lnTo>
                    <a:lnTo>
                      <a:pt x="919" y="387"/>
                    </a:lnTo>
                    <a:lnTo>
                      <a:pt x="911" y="376"/>
                    </a:lnTo>
                    <a:lnTo>
                      <a:pt x="903" y="365"/>
                    </a:lnTo>
                    <a:lnTo>
                      <a:pt x="895" y="354"/>
                    </a:lnTo>
                    <a:lnTo>
                      <a:pt x="886" y="343"/>
                    </a:lnTo>
                    <a:lnTo>
                      <a:pt x="877" y="332"/>
                    </a:lnTo>
                    <a:lnTo>
                      <a:pt x="869" y="322"/>
                    </a:lnTo>
                    <a:lnTo>
                      <a:pt x="860" y="312"/>
                    </a:lnTo>
                    <a:lnTo>
                      <a:pt x="851" y="302"/>
                    </a:lnTo>
                    <a:lnTo>
                      <a:pt x="843" y="292"/>
                    </a:lnTo>
                    <a:lnTo>
                      <a:pt x="834" y="284"/>
                    </a:lnTo>
                    <a:lnTo>
                      <a:pt x="825" y="274"/>
                    </a:lnTo>
                    <a:lnTo>
                      <a:pt x="816" y="265"/>
                    </a:lnTo>
                    <a:lnTo>
                      <a:pt x="807" y="258"/>
                    </a:lnTo>
                    <a:lnTo>
                      <a:pt x="799" y="249"/>
                    </a:lnTo>
                    <a:lnTo>
                      <a:pt x="789" y="242"/>
                    </a:lnTo>
                    <a:lnTo>
                      <a:pt x="780" y="234"/>
                    </a:lnTo>
                    <a:lnTo>
                      <a:pt x="772" y="227"/>
                    </a:lnTo>
                    <a:lnTo>
                      <a:pt x="762" y="220"/>
                    </a:lnTo>
                    <a:lnTo>
                      <a:pt x="753" y="213"/>
                    </a:lnTo>
                    <a:lnTo>
                      <a:pt x="744" y="206"/>
                    </a:lnTo>
                    <a:lnTo>
                      <a:pt x="735" y="200"/>
                    </a:lnTo>
                    <a:lnTo>
                      <a:pt x="725" y="194"/>
                    </a:lnTo>
                    <a:lnTo>
                      <a:pt x="717" y="189"/>
                    </a:lnTo>
                    <a:lnTo>
                      <a:pt x="707" y="184"/>
                    </a:lnTo>
                    <a:lnTo>
                      <a:pt x="698" y="178"/>
                    </a:lnTo>
                    <a:lnTo>
                      <a:pt x="689" y="174"/>
                    </a:lnTo>
                    <a:lnTo>
                      <a:pt x="679" y="168"/>
                    </a:lnTo>
                    <a:lnTo>
                      <a:pt x="669" y="164"/>
                    </a:lnTo>
                    <a:lnTo>
                      <a:pt x="661" y="161"/>
                    </a:lnTo>
                    <a:lnTo>
                      <a:pt x="651" y="157"/>
                    </a:lnTo>
                    <a:lnTo>
                      <a:pt x="641" y="153"/>
                    </a:lnTo>
                    <a:lnTo>
                      <a:pt x="632" y="150"/>
                    </a:lnTo>
                    <a:lnTo>
                      <a:pt x="622" y="147"/>
                    </a:lnTo>
                    <a:lnTo>
                      <a:pt x="613" y="145"/>
                    </a:lnTo>
                    <a:lnTo>
                      <a:pt x="604" y="143"/>
                    </a:lnTo>
                    <a:lnTo>
                      <a:pt x="594" y="140"/>
                    </a:lnTo>
                    <a:lnTo>
                      <a:pt x="584" y="138"/>
                    </a:lnTo>
                    <a:lnTo>
                      <a:pt x="575" y="137"/>
                    </a:lnTo>
                    <a:lnTo>
                      <a:pt x="564" y="136"/>
                    </a:lnTo>
                    <a:lnTo>
                      <a:pt x="554" y="135"/>
                    </a:lnTo>
                    <a:lnTo>
                      <a:pt x="544" y="134"/>
                    </a:lnTo>
                    <a:lnTo>
                      <a:pt x="552" y="134"/>
                    </a:lnTo>
                    <a:close/>
                    <a:moveTo>
                      <a:pt x="125" y="813"/>
                    </a:moveTo>
                    <a:lnTo>
                      <a:pt x="78" y="689"/>
                    </a:lnTo>
                    <a:lnTo>
                      <a:pt x="71" y="692"/>
                    </a:lnTo>
                    <a:lnTo>
                      <a:pt x="65" y="696"/>
                    </a:lnTo>
                    <a:lnTo>
                      <a:pt x="60" y="699"/>
                    </a:lnTo>
                    <a:lnTo>
                      <a:pt x="57" y="702"/>
                    </a:lnTo>
                    <a:lnTo>
                      <a:pt x="56" y="704"/>
                    </a:lnTo>
                    <a:lnTo>
                      <a:pt x="55" y="706"/>
                    </a:lnTo>
                    <a:lnTo>
                      <a:pt x="54" y="708"/>
                    </a:lnTo>
                    <a:lnTo>
                      <a:pt x="53" y="709"/>
                    </a:lnTo>
                    <a:lnTo>
                      <a:pt x="53" y="709"/>
                    </a:lnTo>
                    <a:lnTo>
                      <a:pt x="53" y="708"/>
                    </a:lnTo>
                    <a:lnTo>
                      <a:pt x="54" y="707"/>
                    </a:lnTo>
                    <a:lnTo>
                      <a:pt x="54" y="707"/>
                    </a:lnTo>
                    <a:lnTo>
                      <a:pt x="55" y="702"/>
                    </a:lnTo>
                    <a:lnTo>
                      <a:pt x="57" y="697"/>
                    </a:lnTo>
                    <a:lnTo>
                      <a:pt x="58" y="692"/>
                    </a:lnTo>
                    <a:lnTo>
                      <a:pt x="60" y="684"/>
                    </a:lnTo>
                    <a:lnTo>
                      <a:pt x="63" y="676"/>
                    </a:lnTo>
                    <a:lnTo>
                      <a:pt x="64" y="668"/>
                    </a:lnTo>
                    <a:lnTo>
                      <a:pt x="68" y="647"/>
                    </a:lnTo>
                    <a:lnTo>
                      <a:pt x="72" y="626"/>
                    </a:lnTo>
                    <a:lnTo>
                      <a:pt x="78" y="601"/>
                    </a:lnTo>
                    <a:lnTo>
                      <a:pt x="82" y="574"/>
                    </a:lnTo>
                    <a:lnTo>
                      <a:pt x="85" y="560"/>
                    </a:lnTo>
                    <a:lnTo>
                      <a:pt x="87" y="546"/>
                    </a:lnTo>
                    <a:lnTo>
                      <a:pt x="91" y="531"/>
                    </a:lnTo>
                    <a:lnTo>
                      <a:pt x="94" y="517"/>
                    </a:lnTo>
                    <a:lnTo>
                      <a:pt x="97" y="502"/>
                    </a:lnTo>
                    <a:lnTo>
                      <a:pt x="100" y="486"/>
                    </a:lnTo>
                    <a:lnTo>
                      <a:pt x="105" y="470"/>
                    </a:lnTo>
                    <a:lnTo>
                      <a:pt x="109" y="454"/>
                    </a:lnTo>
                    <a:lnTo>
                      <a:pt x="112" y="438"/>
                    </a:lnTo>
                    <a:lnTo>
                      <a:pt x="118" y="422"/>
                    </a:lnTo>
                    <a:lnTo>
                      <a:pt x="122" y="406"/>
                    </a:lnTo>
                    <a:lnTo>
                      <a:pt x="127" y="388"/>
                    </a:lnTo>
                    <a:lnTo>
                      <a:pt x="132" y="372"/>
                    </a:lnTo>
                    <a:lnTo>
                      <a:pt x="138" y="356"/>
                    </a:lnTo>
                    <a:lnTo>
                      <a:pt x="140" y="347"/>
                    </a:lnTo>
                    <a:lnTo>
                      <a:pt x="143" y="340"/>
                    </a:lnTo>
                    <a:lnTo>
                      <a:pt x="147" y="331"/>
                    </a:lnTo>
                    <a:lnTo>
                      <a:pt x="150" y="323"/>
                    </a:lnTo>
                    <a:lnTo>
                      <a:pt x="153" y="314"/>
                    </a:lnTo>
                    <a:lnTo>
                      <a:pt x="156" y="306"/>
                    </a:lnTo>
                    <a:lnTo>
                      <a:pt x="160" y="298"/>
                    </a:lnTo>
                    <a:lnTo>
                      <a:pt x="164" y="290"/>
                    </a:lnTo>
                    <a:lnTo>
                      <a:pt x="167" y="282"/>
                    </a:lnTo>
                    <a:lnTo>
                      <a:pt x="171" y="273"/>
                    </a:lnTo>
                    <a:lnTo>
                      <a:pt x="175" y="265"/>
                    </a:lnTo>
                    <a:lnTo>
                      <a:pt x="179" y="257"/>
                    </a:lnTo>
                    <a:lnTo>
                      <a:pt x="183" y="249"/>
                    </a:lnTo>
                    <a:lnTo>
                      <a:pt x="188" y="242"/>
                    </a:lnTo>
                    <a:lnTo>
                      <a:pt x="192" y="233"/>
                    </a:lnTo>
                    <a:lnTo>
                      <a:pt x="196" y="226"/>
                    </a:lnTo>
                    <a:lnTo>
                      <a:pt x="201" y="218"/>
                    </a:lnTo>
                    <a:lnTo>
                      <a:pt x="205" y="209"/>
                    </a:lnTo>
                    <a:lnTo>
                      <a:pt x="210" y="202"/>
                    </a:lnTo>
                    <a:lnTo>
                      <a:pt x="215" y="194"/>
                    </a:lnTo>
                    <a:lnTo>
                      <a:pt x="220" y="187"/>
                    </a:lnTo>
                    <a:lnTo>
                      <a:pt x="225" y="179"/>
                    </a:lnTo>
                    <a:lnTo>
                      <a:pt x="231" y="172"/>
                    </a:lnTo>
                    <a:lnTo>
                      <a:pt x="236" y="164"/>
                    </a:lnTo>
                    <a:lnTo>
                      <a:pt x="243" y="157"/>
                    </a:lnTo>
                    <a:lnTo>
                      <a:pt x="248" y="150"/>
                    </a:lnTo>
                    <a:lnTo>
                      <a:pt x="254" y="143"/>
                    </a:lnTo>
                    <a:lnTo>
                      <a:pt x="260" y="136"/>
                    </a:lnTo>
                    <a:lnTo>
                      <a:pt x="266" y="129"/>
                    </a:lnTo>
                    <a:lnTo>
                      <a:pt x="273" y="122"/>
                    </a:lnTo>
                    <a:lnTo>
                      <a:pt x="279" y="116"/>
                    </a:lnTo>
                    <a:lnTo>
                      <a:pt x="287" y="109"/>
                    </a:lnTo>
                    <a:lnTo>
                      <a:pt x="293" y="103"/>
                    </a:lnTo>
                    <a:lnTo>
                      <a:pt x="301" y="96"/>
                    </a:lnTo>
                    <a:lnTo>
                      <a:pt x="307" y="90"/>
                    </a:lnTo>
                    <a:lnTo>
                      <a:pt x="315" y="84"/>
                    </a:lnTo>
                    <a:lnTo>
                      <a:pt x="322" y="78"/>
                    </a:lnTo>
                    <a:lnTo>
                      <a:pt x="330" y="72"/>
                    </a:lnTo>
                    <a:lnTo>
                      <a:pt x="338" y="67"/>
                    </a:lnTo>
                    <a:lnTo>
                      <a:pt x="347" y="62"/>
                    </a:lnTo>
                    <a:lnTo>
                      <a:pt x="355" y="56"/>
                    </a:lnTo>
                    <a:lnTo>
                      <a:pt x="363" y="52"/>
                    </a:lnTo>
                    <a:lnTo>
                      <a:pt x="372" y="47"/>
                    </a:lnTo>
                    <a:lnTo>
                      <a:pt x="382" y="42"/>
                    </a:lnTo>
                    <a:lnTo>
                      <a:pt x="390" y="38"/>
                    </a:lnTo>
                    <a:lnTo>
                      <a:pt x="399" y="34"/>
                    </a:lnTo>
                    <a:lnTo>
                      <a:pt x="409" y="30"/>
                    </a:lnTo>
                    <a:lnTo>
                      <a:pt x="418" y="26"/>
                    </a:lnTo>
                    <a:lnTo>
                      <a:pt x="428" y="23"/>
                    </a:lnTo>
                    <a:lnTo>
                      <a:pt x="438" y="20"/>
                    </a:lnTo>
                    <a:lnTo>
                      <a:pt x="447" y="16"/>
                    </a:lnTo>
                    <a:lnTo>
                      <a:pt x="458" y="13"/>
                    </a:lnTo>
                    <a:lnTo>
                      <a:pt x="468" y="11"/>
                    </a:lnTo>
                    <a:lnTo>
                      <a:pt x="479" y="9"/>
                    </a:lnTo>
                    <a:lnTo>
                      <a:pt x="488" y="7"/>
                    </a:lnTo>
                    <a:lnTo>
                      <a:pt x="500" y="4"/>
                    </a:lnTo>
                    <a:lnTo>
                      <a:pt x="511" y="3"/>
                    </a:lnTo>
                    <a:lnTo>
                      <a:pt x="522" y="2"/>
                    </a:lnTo>
                    <a:lnTo>
                      <a:pt x="532" y="0"/>
                    </a:lnTo>
                    <a:lnTo>
                      <a:pt x="544" y="0"/>
                    </a:lnTo>
                    <a:lnTo>
                      <a:pt x="552" y="134"/>
                    </a:lnTo>
                    <a:lnTo>
                      <a:pt x="543" y="134"/>
                    </a:lnTo>
                    <a:lnTo>
                      <a:pt x="536" y="135"/>
                    </a:lnTo>
                    <a:lnTo>
                      <a:pt x="527" y="136"/>
                    </a:lnTo>
                    <a:lnTo>
                      <a:pt x="521" y="137"/>
                    </a:lnTo>
                    <a:lnTo>
                      <a:pt x="513" y="138"/>
                    </a:lnTo>
                    <a:lnTo>
                      <a:pt x="506" y="139"/>
                    </a:lnTo>
                    <a:lnTo>
                      <a:pt x="498" y="141"/>
                    </a:lnTo>
                    <a:lnTo>
                      <a:pt x="492" y="143"/>
                    </a:lnTo>
                    <a:lnTo>
                      <a:pt x="485" y="145"/>
                    </a:lnTo>
                    <a:lnTo>
                      <a:pt x="478" y="147"/>
                    </a:lnTo>
                    <a:lnTo>
                      <a:pt x="471" y="149"/>
                    </a:lnTo>
                    <a:lnTo>
                      <a:pt x="466" y="151"/>
                    </a:lnTo>
                    <a:lnTo>
                      <a:pt x="459" y="153"/>
                    </a:lnTo>
                    <a:lnTo>
                      <a:pt x="453" y="157"/>
                    </a:lnTo>
                    <a:lnTo>
                      <a:pt x="446" y="160"/>
                    </a:lnTo>
                    <a:lnTo>
                      <a:pt x="441" y="162"/>
                    </a:lnTo>
                    <a:lnTo>
                      <a:pt x="435" y="165"/>
                    </a:lnTo>
                    <a:lnTo>
                      <a:pt x="429" y="168"/>
                    </a:lnTo>
                    <a:lnTo>
                      <a:pt x="424" y="172"/>
                    </a:lnTo>
                    <a:lnTo>
                      <a:pt x="418" y="175"/>
                    </a:lnTo>
                    <a:lnTo>
                      <a:pt x="413" y="178"/>
                    </a:lnTo>
                    <a:lnTo>
                      <a:pt x="407" y="181"/>
                    </a:lnTo>
                    <a:lnTo>
                      <a:pt x="403" y="186"/>
                    </a:lnTo>
                    <a:lnTo>
                      <a:pt x="398" y="189"/>
                    </a:lnTo>
                    <a:lnTo>
                      <a:pt x="392" y="193"/>
                    </a:lnTo>
                    <a:lnTo>
                      <a:pt x="388" y="198"/>
                    </a:lnTo>
                    <a:lnTo>
                      <a:pt x="383" y="202"/>
                    </a:lnTo>
                    <a:lnTo>
                      <a:pt x="378" y="206"/>
                    </a:lnTo>
                    <a:lnTo>
                      <a:pt x="374" y="210"/>
                    </a:lnTo>
                    <a:lnTo>
                      <a:pt x="369" y="216"/>
                    </a:lnTo>
                    <a:lnTo>
                      <a:pt x="364" y="220"/>
                    </a:lnTo>
                    <a:lnTo>
                      <a:pt x="360" y="225"/>
                    </a:lnTo>
                    <a:lnTo>
                      <a:pt x="356" y="230"/>
                    </a:lnTo>
                    <a:lnTo>
                      <a:pt x="351" y="235"/>
                    </a:lnTo>
                    <a:lnTo>
                      <a:pt x="347" y="241"/>
                    </a:lnTo>
                    <a:lnTo>
                      <a:pt x="343" y="246"/>
                    </a:lnTo>
                    <a:lnTo>
                      <a:pt x="338" y="251"/>
                    </a:lnTo>
                    <a:lnTo>
                      <a:pt x="334" y="257"/>
                    </a:lnTo>
                    <a:lnTo>
                      <a:pt x="331" y="262"/>
                    </a:lnTo>
                    <a:lnTo>
                      <a:pt x="328" y="268"/>
                    </a:lnTo>
                    <a:lnTo>
                      <a:pt x="323" y="274"/>
                    </a:lnTo>
                    <a:lnTo>
                      <a:pt x="319" y="280"/>
                    </a:lnTo>
                    <a:lnTo>
                      <a:pt x="316" y="286"/>
                    </a:lnTo>
                    <a:lnTo>
                      <a:pt x="313" y="292"/>
                    </a:lnTo>
                    <a:lnTo>
                      <a:pt x="308" y="298"/>
                    </a:lnTo>
                    <a:lnTo>
                      <a:pt x="305" y="304"/>
                    </a:lnTo>
                    <a:lnTo>
                      <a:pt x="302" y="311"/>
                    </a:lnTo>
                    <a:lnTo>
                      <a:pt x="299" y="317"/>
                    </a:lnTo>
                    <a:lnTo>
                      <a:pt x="295" y="324"/>
                    </a:lnTo>
                    <a:lnTo>
                      <a:pt x="292" y="331"/>
                    </a:lnTo>
                    <a:lnTo>
                      <a:pt x="289" y="338"/>
                    </a:lnTo>
                    <a:lnTo>
                      <a:pt x="286" y="344"/>
                    </a:lnTo>
                    <a:lnTo>
                      <a:pt x="284" y="351"/>
                    </a:lnTo>
                    <a:lnTo>
                      <a:pt x="280" y="358"/>
                    </a:lnTo>
                    <a:lnTo>
                      <a:pt x="277" y="365"/>
                    </a:lnTo>
                    <a:lnTo>
                      <a:pt x="275" y="372"/>
                    </a:lnTo>
                    <a:lnTo>
                      <a:pt x="272" y="379"/>
                    </a:lnTo>
                    <a:lnTo>
                      <a:pt x="270" y="385"/>
                    </a:lnTo>
                    <a:lnTo>
                      <a:pt x="267" y="393"/>
                    </a:lnTo>
                    <a:lnTo>
                      <a:pt x="264" y="399"/>
                    </a:lnTo>
                    <a:lnTo>
                      <a:pt x="260" y="414"/>
                    </a:lnTo>
                    <a:lnTo>
                      <a:pt x="254" y="428"/>
                    </a:lnTo>
                    <a:lnTo>
                      <a:pt x="250" y="443"/>
                    </a:lnTo>
                    <a:lnTo>
                      <a:pt x="246" y="457"/>
                    </a:lnTo>
                    <a:lnTo>
                      <a:pt x="243" y="473"/>
                    </a:lnTo>
                    <a:lnTo>
                      <a:pt x="238" y="487"/>
                    </a:lnTo>
                    <a:lnTo>
                      <a:pt x="235" y="502"/>
                    </a:lnTo>
                    <a:lnTo>
                      <a:pt x="232" y="516"/>
                    </a:lnTo>
                    <a:lnTo>
                      <a:pt x="227" y="530"/>
                    </a:lnTo>
                    <a:lnTo>
                      <a:pt x="225" y="544"/>
                    </a:lnTo>
                    <a:lnTo>
                      <a:pt x="222" y="559"/>
                    </a:lnTo>
                    <a:lnTo>
                      <a:pt x="219" y="572"/>
                    </a:lnTo>
                    <a:lnTo>
                      <a:pt x="217" y="586"/>
                    </a:lnTo>
                    <a:lnTo>
                      <a:pt x="213" y="599"/>
                    </a:lnTo>
                    <a:lnTo>
                      <a:pt x="209" y="626"/>
                    </a:lnTo>
                    <a:lnTo>
                      <a:pt x="204" y="649"/>
                    </a:lnTo>
                    <a:lnTo>
                      <a:pt x="199" y="673"/>
                    </a:lnTo>
                    <a:lnTo>
                      <a:pt x="195" y="695"/>
                    </a:lnTo>
                    <a:lnTo>
                      <a:pt x="193" y="706"/>
                    </a:lnTo>
                    <a:lnTo>
                      <a:pt x="191" y="715"/>
                    </a:lnTo>
                    <a:lnTo>
                      <a:pt x="188" y="725"/>
                    </a:lnTo>
                    <a:lnTo>
                      <a:pt x="185" y="735"/>
                    </a:lnTo>
                    <a:lnTo>
                      <a:pt x="182" y="744"/>
                    </a:lnTo>
                    <a:lnTo>
                      <a:pt x="180" y="752"/>
                    </a:lnTo>
                    <a:lnTo>
                      <a:pt x="177" y="758"/>
                    </a:lnTo>
                    <a:lnTo>
                      <a:pt x="176" y="763"/>
                    </a:lnTo>
                    <a:lnTo>
                      <a:pt x="174" y="767"/>
                    </a:lnTo>
                    <a:lnTo>
                      <a:pt x="171" y="771"/>
                    </a:lnTo>
                    <a:lnTo>
                      <a:pt x="168" y="777"/>
                    </a:lnTo>
                    <a:lnTo>
                      <a:pt x="164" y="782"/>
                    </a:lnTo>
                    <a:lnTo>
                      <a:pt x="161" y="788"/>
                    </a:lnTo>
                    <a:lnTo>
                      <a:pt x="156" y="793"/>
                    </a:lnTo>
                    <a:lnTo>
                      <a:pt x="151" y="798"/>
                    </a:lnTo>
                    <a:lnTo>
                      <a:pt x="143" y="804"/>
                    </a:lnTo>
                    <a:lnTo>
                      <a:pt x="134" y="810"/>
                    </a:lnTo>
                    <a:lnTo>
                      <a:pt x="125" y="81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8" name="Freeform 768"/>
              <p:cNvSpPr>
                <a:spLocks noEditPoints="1"/>
              </p:cNvSpPr>
              <p:nvPr/>
            </p:nvSpPr>
            <p:spPr bwMode="auto">
              <a:xfrm>
                <a:off x="3882" y="1928"/>
                <a:ext cx="166" cy="450"/>
              </a:xfrm>
              <a:custGeom>
                <a:avLst/>
                <a:gdLst/>
                <a:ahLst/>
                <a:cxnLst>
                  <a:cxn ang="0">
                    <a:pos x="331" y="4050"/>
                  </a:cxn>
                  <a:cxn ang="0">
                    <a:pos x="193" y="4033"/>
                  </a:cxn>
                  <a:cxn ang="0">
                    <a:pos x="94" y="3998"/>
                  </a:cxn>
                  <a:cxn ang="0">
                    <a:pos x="39" y="3954"/>
                  </a:cxn>
                  <a:cxn ang="0">
                    <a:pos x="2" y="3884"/>
                  </a:cxn>
                  <a:cxn ang="0">
                    <a:pos x="136" y="3862"/>
                  </a:cxn>
                  <a:cxn ang="0">
                    <a:pos x="152" y="3876"/>
                  </a:cxn>
                  <a:cxn ang="0">
                    <a:pos x="201" y="3897"/>
                  </a:cxn>
                  <a:cxn ang="0">
                    <a:pos x="313" y="3915"/>
                  </a:cxn>
                  <a:cxn ang="0">
                    <a:pos x="508" y="3918"/>
                  </a:cxn>
                  <a:cxn ang="0">
                    <a:pos x="1495" y="2284"/>
                  </a:cxn>
                  <a:cxn ang="0">
                    <a:pos x="1474" y="2610"/>
                  </a:cxn>
                  <a:cxn ang="0">
                    <a:pos x="1416" y="2921"/>
                  </a:cxn>
                  <a:cxn ang="0">
                    <a:pos x="1331" y="3209"/>
                  </a:cxn>
                  <a:cxn ang="0">
                    <a:pos x="1219" y="3468"/>
                  </a:cxn>
                  <a:cxn ang="0">
                    <a:pos x="1084" y="3690"/>
                  </a:cxn>
                  <a:cxn ang="0">
                    <a:pos x="931" y="3868"/>
                  </a:cxn>
                  <a:cxn ang="0">
                    <a:pos x="767" y="3989"/>
                  </a:cxn>
                  <a:cxn ang="0">
                    <a:pos x="674" y="4028"/>
                  </a:cxn>
                  <a:cxn ang="0">
                    <a:pos x="579" y="4050"/>
                  </a:cxn>
                  <a:cxn ang="0">
                    <a:pos x="518" y="3920"/>
                  </a:cxn>
                  <a:cxn ang="0">
                    <a:pos x="587" y="3913"/>
                  </a:cxn>
                  <a:cxn ang="0">
                    <a:pos x="657" y="3892"/>
                  </a:cxn>
                  <a:cxn ang="0">
                    <a:pos x="748" y="3842"/>
                  </a:cxn>
                  <a:cxn ang="0">
                    <a:pos x="889" y="3719"/>
                  </a:cxn>
                  <a:cxn ang="0">
                    <a:pos x="1022" y="3543"/>
                  </a:cxn>
                  <a:cxn ang="0">
                    <a:pos x="1139" y="3324"/>
                  </a:cxn>
                  <a:cxn ang="0">
                    <a:pos x="1238" y="3069"/>
                  </a:cxn>
                  <a:cxn ang="0">
                    <a:pos x="1310" y="2786"/>
                  </a:cxn>
                  <a:cxn ang="0">
                    <a:pos x="1352" y="2484"/>
                  </a:cxn>
                  <a:cxn ang="0">
                    <a:pos x="1360" y="2171"/>
                  </a:cxn>
                  <a:cxn ang="0">
                    <a:pos x="593" y="10"/>
                  </a:cxn>
                  <a:cxn ang="0">
                    <a:pos x="770" y="82"/>
                  </a:cxn>
                  <a:cxn ang="0">
                    <a:pos x="924" y="212"/>
                  </a:cxn>
                  <a:cxn ang="0">
                    <a:pos x="1056" y="392"/>
                  </a:cxn>
                  <a:cxn ang="0">
                    <a:pos x="1170" y="611"/>
                  </a:cxn>
                  <a:cxn ang="0">
                    <a:pos x="1267" y="866"/>
                  </a:cxn>
                  <a:cxn ang="0">
                    <a:pos x="1346" y="1147"/>
                  </a:cxn>
                  <a:cxn ang="0">
                    <a:pos x="1423" y="1519"/>
                  </a:cxn>
                  <a:cxn ang="0">
                    <a:pos x="1344" y="1945"/>
                  </a:cxn>
                  <a:cxn ang="0">
                    <a:pos x="1267" y="1411"/>
                  </a:cxn>
                  <a:cxn ang="0">
                    <a:pos x="1191" y="1080"/>
                  </a:cxn>
                  <a:cxn ang="0">
                    <a:pos x="1108" y="817"/>
                  </a:cxn>
                  <a:cxn ang="0">
                    <a:pos x="1011" y="589"/>
                  </a:cxn>
                  <a:cxn ang="0">
                    <a:pos x="901" y="400"/>
                  </a:cxn>
                  <a:cxn ang="0">
                    <a:pos x="781" y="258"/>
                  </a:cxn>
                  <a:cxn ang="0">
                    <a:pos x="652" y="169"/>
                  </a:cxn>
                  <a:cxn ang="0">
                    <a:pos x="518" y="135"/>
                  </a:cxn>
                  <a:cxn ang="0">
                    <a:pos x="25" y="716"/>
                  </a:cxn>
                  <a:cxn ang="0">
                    <a:pos x="63" y="538"/>
                  </a:cxn>
                  <a:cxn ang="0">
                    <a:pos x="112" y="353"/>
                  </a:cxn>
                  <a:cxn ang="0">
                    <a:pos x="164" y="236"/>
                  </a:cxn>
                  <a:cxn ang="0">
                    <a:pos x="240" y="130"/>
                  </a:cxn>
                  <a:cxn ang="0">
                    <a:pos x="345" y="47"/>
                  </a:cxn>
                  <a:cxn ang="0">
                    <a:pos x="484" y="4"/>
                  </a:cxn>
                  <a:cxn ang="0">
                    <a:pos x="452" y="148"/>
                  </a:cxn>
                  <a:cxn ang="0">
                    <a:pos x="371" y="191"/>
                  </a:cxn>
                  <a:cxn ang="0">
                    <a:pos x="307" y="259"/>
                  </a:cxn>
                  <a:cxn ang="0">
                    <a:pos x="259" y="347"/>
                  </a:cxn>
                  <a:cxn ang="0">
                    <a:pos x="218" y="464"/>
                  </a:cxn>
                  <a:cxn ang="0">
                    <a:pos x="166" y="703"/>
                  </a:cxn>
                  <a:cxn ang="0">
                    <a:pos x="127" y="802"/>
                  </a:cxn>
                </a:cxnLst>
                <a:rect l="0" t="0" r="r" b="b"/>
                <a:pathLst>
                  <a:path w="1495" h="4053">
                    <a:moveTo>
                      <a:pt x="508" y="3918"/>
                    </a:moveTo>
                    <a:lnTo>
                      <a:pt x="502" y="4052"/>
                    </a:lnTo>
                    <a:lnTo>
                      <a:pt x="502" y="4052"/>
                    </a:lnTo>
                    <a:lnTo>
                      <a:pt x="497" y="4052"/>
                    </a:lnTo>
                    <a:lnTo>
                      <a:pt x="490" y="4052"/>
                    </a:lnTo>
                    <a:lnTo>
                      <a:pt x="480" y="4052"/>
                    </a:lnTo>
                    <a:lnTo>
                      <a:pt x="468" y="4052"/>
                    </a:lnTo>
                    <a:lnTo>
                      <a:pt x="442" y="4052"/>
                    </a:lnTo>
                    <a:lnTo>
                      <a:pt x="412" y="4052"/>
                    </a:lnTo>
                    <a:lnTo>
                      <a:pt x="395" y="4052"/>
                    </a:lnTo>
                    <a:lnTo>
                      <a:pt x="377" y="4052"/>
                    </a:lnTo>
                    <a:lnTo>
                      <a:pt x="359" y="4052"/>
                    </a:lnTo>
                    <a:lnTo>
                      <a:pt x="341" y="4051"/>
                    </a:lnTo>
                    <a:lnTo>
                      <a:pt x="331" y="4050"/>
                    </a:lnTo>
                    <a:lnTo>
                      <a:pt x="321" y="4050"/>
                    </a:lnTo>
                    <a:lnTo>
                      <a:pt x="312" y="4049"/>
                    </a:lnTo>
                    <a:lnTo>
                      <a:pt x="302" y="4049"/>
                    </a:lnTo>
                    <a:lnTo>
                      <a:pt x="292" y="4048"/>
                    </a:lnTo>
                    <a:lnTo>
                      <a:pt x="283" y="4047"/>
                    </a:lnTo>
                    <a:lnTo>
                      <a:pt x="272" y="4046"/>
                    </a:lnTo>
                    <a:lnTo>
                      <a:pt x="263" y="4045"/>
                    </a:lnTo>
                    <a:lnTo>
                      <a:pt x="252" y="4044"/>
                    </a:lnTo>
                    <a:lnTo>
                      <a:pt x="243" y="4041"/>
                    </a:lnTo>
                    <a:lnTo>
                      <a:pt x="233" y="4040"/>
                    </a:lnTo>
                    <a:lnTo>
                      <a:pt x="223" y="4039"/>
                    </a:lnTo>
                    <a:lnTo>
                      <a:pt x="213" y="4037"/>
                    </a:lnTo>
                    <a:lnTo>
                      <a:pt x="203" y="4035"/>
                    </a:lnTo>
                    <a:lnTo>
                      <a:pt x="193" y="4033"/>
                    </a:lnTo>
                    <a:lnTo>
                      <a:pt x="183" y="4031"/>
                    </a:lnTo>
                    <a:lnTo>
                      <a:pt x="174" y="4028"/>
                    </a:lnTo>
                    <a:lnTo>
                      <a:pt x="164" y="4025"/>
                    </a:lnTo>
                    <a:lnTo>
                      <a:pt x="154" y="4023"/>
                    </a:lnTo>
                    <a:lnTo>
                      <a:pt x="146" y="4020"/>
                    </a:lnTo>
                    <a:lnTo>
                      <a:pt x="140" y="4019"/>
                    </a:lnTo>
                    <a:lnTo>
                      <a:pt x="136" y="4017"/>
                    </a:lnTo>
                    <a:lnTo>
                      <a:pt x="131" y="4014"/>
                    </a:lnTo>
                    <a:lnTo>
                      <a:pt x="126" y="4012"/>
                    </a:lnTo>
                    <a:lnTo>
                      <a:pt x="118" y="4009"/>
                    </a:lnTo>
                    <a:lnTo>
                      <a:pt x="109" y="4005"/>
                    </a:lnTo>
                    <a:lnTo>
                      <a:pt x="105" y="4003"/>
                    </a:lnTo>
                    <a:lnTo>
                      <a:pt x="99" y="4000"/>
                    </a:lnTo>
                    <a:lnTo>
                      <a:pt x="94" y="3998"/>
                    </a:lnTo>
                    <a:lnTo>
                      <a:pt x="91" y="3995"/>
                    </a:lnTo>
                    <a:lnTo>
                      <a:pt x="86" y="3994"/>
                    </a:lnTo>
                    <a:lnTo>
                      <a:pt x="82" y="3991"/>
                    </a:lnTo>
                    <a:lnTo>
                      <a:pt x="77" y="3988"/>
                    </a:lnTo>
                    <a:lnTo>
                      <a:pt x="72" y="3984"/>
                    </a:lnTo>
                    <a:lnTo>
                      <a:pt x="69" y="3982"/>
                    </a:lnTo>
                    <a:lnTo>
                      <a:pt x="65" y="3979"/>
                    </a:lnTo>
                    <a:lnTo>
                      <a:pt x="61" y="3976"/>
                    </a:lnTo>
                    <a:lnTo>
                      <a:pt x="56" y="3972"/>
                    </a:lnTo>
                    <a:lnTo>
                      <a:pt x="53" y="3969"/>
                    </a:lnTo>
                    <a:lnTo>
                      <a:pt x="49" y="3965"/>
                    </a:lnTo>
                    <a:lnTo>
                      <a:pt x="44" y="3961"/>
                    </a:lnTo>
                    <a:lnTo>
                      <a:pt x="41" y="3957"/>
                    </a:lnTo>
                    <a:lnTo>
                      <a:pt x="39" y="3954"/>
                    </a:lnTo>
                    <a:lnTo>
                      <a:pt x="35" y="3951"/>
                    </a:lnTo>
                    <a:lnTo>
                      <a:pt x="30" y="3945"/>
                    </a:lnTo>
                    <a:lnTo>
                      <a:pt x="27" y="3941"/>
                    </a:lnTo>
                    <a:lnTo>
                      <a:pt x="24" y="3937"/>
                    </a:lnTo>
                    <a:lnTo>
                      <a:pt x="22" y="3931"/>
                    </a:lnTo>
                    <a:lnTo>
                      <a:pt x="19" y="3927"/>
                    </a:lnTo>
                    <a:lnTo>
                      <a:pt x="16" y="3923"/>
                    </a:lnTo>
                    <a:lnTo>
                      <a:pt x="13" y="3917"/>
                    </a:lnTo>
                    <a:lnTo>
                      <a:pt x="11" y="3912"/>
                    </a:lnTo>
                    <a:lnTo>
                      <a:pt x="9" y="3906"/>
                    </a:lnTo>
                    <a:lnTo>
                      <a:pt x="7" y="3901"/>
                    </a:lnTo>
                    <a:lnTo>
                      <a:pt x="5" y="3896"/>
                    </a:lnTo>
                    <a:lnTo>
                      <a:pt x="3" y="3889"/>
                    </a:lnTo>
                    <a:lnTo>
                      <a:pt x="2" y="3884"/>
                    </a:lnTo>
                    <a:lnTo>
                      <a:pt x="0" y="3879"/>
                    </a:lnTo>
                    <a:lnTo>
                      <a:pt x="133" y="3854"/>
                    </a:lnTo>
                    <a:lnTo>
                      <a:pt x="133" y="3855"/>
                    </a:lnTo>
                    <a:lnTo>
                      <a:pt x="133" y="3856"/>
                    </a:lnTo>
                    <a:lnTo>
                      <a:pt x="133" y="3856"/>
                    </a:lnTo>
                    <a:lnTo>
                      <a:pt x="133" y="3857"/>
                    </a:lnTo>
                    <a:lnTo>
                      <a:pt x="134" y="3858"/>
                    </a:lnTo>
                    <a:lnTo>
                      <a:pt x="134" y="3859"/>
                    </a:lnTo>
                    <a:lnTo>
                      <a:pt x="134" y="3858"/>
                    </a:lnTo>
                    <a:lnTo>
                      <a:pt x="134" y="3859"/>
                    </a:lnTo>
                    <a:lnTo>
                      <a:pt x="135" y="3860"/>
                    </a:lnTo>
                    <a:lnTo>
                      <a:pt x="135" y="3861"/>
                    </a:lnTo>
                    <a:lnTo>
                      <a:pt x="136" y="3861"/>
                    </a:lnTo>
                    <a:lnTo>
                      <a:pt x="136" y="3862"/>
                    </a:lnTo>
                    <a:lnTo>
                      <a:pt x="137" y="3863"/>
                    </a:lnTo>
                    <a:lnTo>
                      <a:pt x="137" y="3863"/>
                    </a:lnTo>
                    <a:lnTo>
                      <a:pt x="137" y="3865"/>
                    </a:lnTo>
                    <a:lnTo>
                      <a:pt x="139" y="3866"/>
                    </a:lnTo>
                    <a:lnTo>
                      <a:pt x="140" y="3868"/>
                    </a:lnTo>
                    <a:lnTo>
                      <a:pt x="140" y="3868"/>
                    </a:lnTo>
                    <a:lnTo>
                      <a:pt x="141" y="3869"/>
                    </a:lnTo>
                    <a:lnTo>
                      <a:pt x="144" y="3870"/>
                    </a:lnTo>
                    <a:lnTo>
                      <a:pt x="145" y="3871"/>
                    </a:lnTo>
                    <a:lnTo>
                      <a:pt x="146" y="3872"/>
                    </a:lnTo>
                    <a:lnTo>
                      <a:pt x="147" y="3873"/>
                    </a:lnTo>
                    <a:lnTo>
                      <a:pt x="149" y="3874"/>
                    </a:lnTo>
                    <a:lnTo>
                      <a:pt x="151" y="3875"/>
                    </a:lnTo>
                    <a:lnTo>
                      <a:pt x="152" y="3876"/>
                    </a:lnTo>
                    <a:lnTo>
                      <a:pt x="154" y="3877"/>
                    </a:lnTo>
                    <a:lnTo>
                      <a:pt x="157" y="3879"/>
                    </a:lnTo>
                    <a:lnTo>
                      <a:pt x="159" y="3881"/>
                    </a:lnTo>
                    <a:lnTo>
                      <a:pt x="161" y="3882"/>
                    </a:lnTo>
                    <a:lnTo>
                      <a:pt x="163" y="3882"/>
                    </a:lnTo>
                    <a:lnTo>
                      <a:pt x="165" y="3883"/>
                    </a:lnTo>
                    <a:lnTo>
                      <a:pt x="171" y="3886"/>
                    </a:lnTo>
                    <a:lnTo>
                      <a:pt x="177" y="3888"/>
                    </a:lnTo>
                    <a:lnTo>
                      <a:pt x="179" y="3889"/>
                    </a:lnTo>
                    <a:lnTo>
                      <a:pt x="182" y="3890"/>
                    </a:lnTo>
                    <a:lnTo>
                      <a:pt x="185" y="3892"/>
                    </a:lnTo>
                    <a:lnTo>
                      <a:pt x="188" y="3893"/>
                    </a:lnTo>
                    <a:lnTo>
                      <a:pt x="194" y="3895"/>
                    </a:lnTo>
                    <a:lnTo>
                      <a:pt x="201" y="3897"/>
                    </a:lnTo>
                    <a:lnTo>
                      <a:pt x="207" y="3899"/>
                    </a:lnTo>
                    <a:lnTo>
                      <a:pt x="215" y="3900"/>
                    </a:lnTo>
                    <a:lnTo>
                      <a:pt x="222" y="3902"/>
                    </a:lnTo>
                    <a:lnTo>
                      <a:pt x="230" y="3903"/>
                    </a:lnTo>
                    <a:lnTo>
                      <a:pt x="237" y="3906"/>
                    </a:lnTo>
                    <a:lnTo>
                      <a:pt x="246" y="3907"/>
                    </a:lnTo>
                    <a:lnTo>
                      <a:pt x="254" y="3908"/>
                    </a:lnTo>
                    <a:lnTo>
                      <a:pt x="262" y="3909"/>
                    </a:lnTo>
                    <a:lnTo>
                      <a:pt x="270" y="3911"/>
                    </a:lnTo>
                    <a:lnTo>
                      <a:pt x="278" y="3911"/>
                    </a:lnTo>
                    <a:lnTo>
                      <a:pt x="287" y="3912"/>
                    </a:lnTo>
                    <a:lnTo>
                      <a:pt x="296" y="3913"/>
                    </a:lnTo>
                    <a:lnTo>
                      <a:pt x="304" y="3914"/>
                    </a:lnTo>
                    <a:lnTo>
                      <a:pt x="313" y="3915"/>
                    </a:lnTo>
                    <a:lnTo>
                      <a:pt x="321" y="3915"/>
                    </a:lnTo>
                    <a:lnTo>
                      <a:pt x="330" y="3916"/>
                    </a:lnTo>
                    <a:lnTo>
                      <a:pt x="338" y="3916"/>
                    </a:lnTo>
                    <a:lnTo>
                      <a:pt x="346" y="3917"/>
                    </a:lnTo>
                    <a:lnTo>
                      <a:pt x="363" y="3917"/>
                    </a:lnTo>
                    <a:lnTo>
                      <a:pt x="381" y="3918"/>
                    </a:lnTo>
                    <a:lnTo>
                      <a:pt x="397" y="3918"/>
                    </a:lnTo>
                    <a:lnTo>
                      <a:pt x="412" y="3918"/>
                    </a:lnTo>
                    <a:lnTo>
                      <a:pt x="442" y="3918"/>
                    </a:lnTo>
                    <a:lnTo>
                      <a:pt x="468" y="3918"/>
                    </a:lnTo>
                    <a:lnTo>
                      <a:pt x="479" y="3918"/>
                    </a:lnTo>
                    <a:lnTo>
                      <a:pt x="490" y="3918"/>
                    </a:lnTo>
                    <a:lnTo>
                      <a:pt x="498" y="3918"/>
                    </a:lnTo>
                    <a:lnTo>
                      <a:pt x="508" y="3918"/>
                    </a:lnTo>
                    <a:lnTo>
                      <a:pt x="508" y="3918"/>
                    </a:lnTo>
                    <a:close/>
                    <a:moveTo>
                      <a:pt x="1353" y="2035"/>
                    </a:moveTo>
                    <a:lnTo>
                      <a:pt x="1486" y="2024"/>
                    </a:lnTo>
                    <a:lnTo>
                      <a:pt x="1488" y="2048"/>
                    </a:lnTo>
                    <a:lnTo>
                      <a:pt x="1490" y="2072"/>
                    </a:lnTo>
                    <a:lnTo>
                      <a:pt x="1491" y="2096"/>
                    </a:lnTo>
                    <a:lnTo>
                      <a:pt x="1492" y="2119"/>
                    </a:lnTo>
                    <a:lnTo>
                      <a:pt x="1493" y="2143"/>
                    </a:lnTo>
                    <a:lnTo>
                      <a:pt x="1494" y="2167"/>
                    </a:lnTo>
                    <a:lnTo>
                      <a:pt x="1495" y="2190"/>
                    </a:lnTo>
                    <a:lnTo>
                      <a:pt x="1495" y="2214"/>
                    </a:lnTo>
                    <a:lnTo>
                      <a:pt x="1495" y="2238"/>
                    </a:lnTo>
                    <a:lnTo>
                      <a:pt x="1495" y="2262"/>
                    </a:lnTo>
                    <a:lnTo>
                      <a:pt x="1495" y="2284"/>
                    </a:lnTo>
                    <a:lnTo>
                      <a:pt x="1495" y="2308"/>
                    </a:lnTo>
                    <a:lnTo>
                      <a:pt x="1494" y="2332"/>
                    </a:lnTo>
                    <a:lnTo>
                      <a:pt x="1494" y="2356"/>
                    </a:lnTo>
                    <a:lnTo>
                      <a:pt x="1493" y="2378"/>
                    </a:lnTo>
                    <a:lnTo>
                      <a:pt x="1492" y="2402"/>
                    </a:lnTo>
                    <a:lnTo>
                      <a:pt x="1491" y="2426"/>
                    </a:lnTo>
                    <a:lnTo>
                      <a:pt x="1489" y="2448"/>
                    </a:lnTo>
                    <a:lnTo>
                      <a:pt x="1488" y="2472"/>
                    </a:lnTo>
                    <a:lnTo>
                      <a:pt x="1485" y="2495"/>
                    </a:lnTo>
                    <a:lnTo>
                      <a:pt x="1483" y="2518"/>
                    </a:lnTo>
                    <a:lnTo>
                      <a:pt x="1481" y="2541"/>
                    </a:lnTo>
                    <a:lnTo>
                      <a:pt x="1479" y="2564"/>
                    </a:lnTo>
                    <a:lnTo>
                      <a:pt x="1476" y="2586"/>
                    </a:lnTo>
                    <a:lnTo>
                      <a:pt x="1474" y="2610"/>
                    </a:lnTo>
                    <a:lnTo>
                      <a:pt x="1470" y="2633"/>
                    </a:lnTo>
                    <a:lnTo>
                      <a:pt x="1467" y="2655"/>
                    </a:lnTo>
                    <a:lnTo>
                      <a:pt x="1464" y="2678"/>
                    </a:lnTo>
                    <a:lnTo>
                      <a:pt x="1461" y="2701"/>
                    </a:lnTo>
                    <a:lnTo>
                      <a:pt x="1456" y="2722"/>
                    </a:lnTo>
                    <a:lnTo>
                      <a:pt x="1453" y="2745"/>
                    </a:lnTo>
                    <a:lnTo>
                      <a:pt x="1449" y="2768"/>
                    </a:lnTo>
                    <a:lnTo>
                      <a:pt x="1446" y="2789"/>
                    </a:lnTo>
                    <a:lnTo>
                      <a:pt x="1441" y="2812"/>
                    </a:lnTo>
                    <a:lnTo>
                      <a:pt x="1436" y="2833"/>
                    </a:lnTo>
                    <a:lnTo>
                      <a:pt x="1432" y="2855"/>
                    </a:lnTo>
                    <a:lnTo>
                      <a:pt x="1427" y="2878"/>
                    </a:lnTo>
                    <a:lnTo>
                      <a:pt x="1422" y="2899"/>
                    </a:lnTo>
                    <a:lnTo>
                      <a:pt x="1416" y="2921"/>
                    </a:lnTo>
                    <a:lnTo>
                      <a:pt x="1412" y="2941"/>
                    </a:lnTo>
                    <a:lnTo>
                      <a:pt x="1407" y="2963"/>
                    </a:lnTo>
                    <a:lnTo>
                      <a:pt x="1401" y="2984"/>
                    </a:lnTo>
                    <a:lnTo>
                      <a:pt x="1395" y="3006"/>
                    </a:lnTo>
                    <a:lnTo>
                      <a:pt x="1389" y="3026"/>
                    </a:lnTo>
                    <a:lnTo>
                      <a:pt x="1383" y="3047"/>
                    </a:lnTo>
                    <a:lnTo>
                      <a:pt x="1378" y="3067"/>
                    </a:lnTo>
                    <a:lnTo>
                      <a:pt x="1371" y="3089"/>
                    </a:lnTo>
                    <a:lnTo>
                      <a:pt x="1365" y="3108"/>
                    </a:lnTo>
                    <a:lnTo>
                      <a:pt x="1358" y="3129"/>
                    </a:lnTo>
                    <a:lnTo>
                      <a:pt x="1352" y="3149"/>
                    </a:lnTo>
                    <a:lnTo>
                      <a:pt x="1345" y="3170"/>
                    </a:lnTo>
                    <a:lnTo>
                      <a:pt x="1338" y="3189"/>
                    </a:lnTo>
                    <a:lnTo>
                      <a:pt x="1331" y="3209"/>
                    </a:lnTo>
                    <a:lnTo>
                      <a:pt x="1324" y="3228"/>
                    </a:lnTo>
                    <a:lnTo>
                      <a:pt x="1316" y="3248"/>
                    </a:lnTo>
                    <a:lnTo>
                      <a:pt x="1309" y="3267"/>
                    </a:lnTo>
                    <a:lnTo>
                      <a:pt x="1301" y="3286"/>
                    </a:lnTo>
                    <a:lnTo>
                      <a:pt x="1294" y="3305"/>
                    </a:lnTo>
                    <a:lnTo>
                      <a:pt x="1286" y="3324"/>
                    </a:lnTo>
                    <a:lnTo>
                      <a:pt x="1277" y="3342"/>
                    </a:lnTo>
                    <a:lnTo>
                      <a:pt x="1270" y="3361"/>
                    </a:lnTo>
                    <a:lnTo>
                      <a:pt x="1262" y="3379"/>
                    </a:lnTo>
                    <a:lnTo>
                      <a:pt x="1254" y="3397"/>
                    </a:lnTo>
                    <a:lnTo>
                      <a:pt x="1245" y="3416"/>
                    </a:lnTo>
                    <a:lnTo>
                      <a:pt x="1236" y="3433"/>
                    </a:lnTo>
                    <a:lnTo>
                      <a:pt x="1228" y="3450"/>
                    </a:lnTo>
                    <a:lnTo>
                      <a:pt x="1219" y="3468"/>
                    </a:lnTo>
                    <a:lnTo>
                      <a:pt x="1209" y="3485"/>
                    </a:lnTo>
                    <a:lnTo>
                      <a:pt x="1201" y="3502"/>
                    </a:lnTo>
                    <a:lnTo>
                      <a:pt x="1192" y="3519"/>
                    </a:lnTo>
                    <a:lnTo>
                      <a:pt x="1183" y="3536"/>
                    </a:lnTo>
                    <a:lnTo>
                      <a:pt x="1173" y="3552"/>
                    </a:lnTo>
                    <a:lnTo>
                      <a:pt x="1164" y="3568"/>
                    </a:lnTo>
                    <a:lnTo>
                      <a:pt x="1155" y="3584"/>
                    </a:lnTo>
                    <a:lnTo>
                      <a:pt x="1145" y="3600"/>
                    </a:lnTo>
                    <a:lnTo>
                      <a:pt x="1135" y="3615"/>
                    </a:lnTo>
                    <a:lnTo>
                      <a:pt x="1125" y="3630"/>
                    </a:lnTo>
                    <a:lnTo>
                      <a:pt x="1116" y="3646"/>
                    </a:lnTo>
                    <a:lnTo>
                      <a:pt x="1105" y="3661"/>
                    </a:lnTo>
                    <a:lnTo>
                      <a:pt x="1095" y="3676"/>
                    </a:lnTo>
                    <a:lnTo>
                      <a:pt x="1084" y="3690"/>
                    </a:lnTo>
                    <a:lnTo>
                      <a:pt x="1075" y="3704"/>
                    </a:lnTo>
                    <a:lnTo>
                      <a:pt x="1064" y="3718"/>
                    </a:lnTo>
                    <a:lnTo>
                      <a:pt x="1053" y="3732"/>
                    </a:lnTo>
                    <a:lnTo>
                      <a:pt x="1042" y="3746"/>
                    </a:lnTo>
                    <a:lnTo>
                      <a:pt x="1032" y="3759"/>
                    </a:lnTo>
                    <a:lnTo>
                      <a:pt x="1021" y="3772"/>
                    </a:lnTo>
                    <a:lnTo>
                      <a:pt x="1010" y="3785"/>
                    </a:lnTo>
                    <a:lnTo>
                      <a:pt x="999" y="3798"/>
                    </a:lnTo>
                    <a:lnTo>
                      <a:pt x="987" y="3810"/>
                    </a:lnTo>
                    <a:lnTo>
                      <a:pt x="977" y="3821"/>
                    </a:lnTo>
                    <a:lnTo>
                      <a:pt x="966" y="3833"/>
                    </a:lnTo>
                    <a:lnTo>
                      <a:pt x="954" y="3845"/>
                    </a:lnTo>
                    <a:lnTo>
                      <a:pt x="942" y="3856"/>
                    </a:lnTo>
                    <a:lnTo>
                      <a:pt x="931" y="3868"/>
                    </a:lnTo>
                    <a:lnTo>
                      <a:pt x="920" y="3877"/>
                    </a:lnTo>
                    <a:lnTo>
                      <a:pt x="908" y="3888"/>
                    </a:lnTo>
                    <a:lnTo>
                      <a:pt x="896" y="3899"/>
                    </a:lnTo>
                    <a:lnTo>
                      <a:pt x="884" y="3909"/>
                    </a:lnTo>
                    <a:lnTo>
                      <a:pt x="872" y="3918"/>
                    </a:lnTo>
                    <a:lnTo>
                      <a:pt x="859" y="3928"/>
                    </a:lnTo>
                    <a:lnTo>
                      <a:pt x="847" y="3937"/>
                    </a:lnTo>
                    <a:lnTo>
                      <a:pt x="836" y="3945"/>
                    </a:lnTo>
                    <a:lnTo>
                      <a:pt x="823" y="3954"/>
                    </a:lnTo>
                    <a:lnTo>
                      <a:pt x="811" y="3962"/>
                    </a:lnTo>
                    <a:lnTo>
                      <a:pt x="798" y="3970"/>
                    </a:lnTo>
                    <a:lnTo>
                      <a:pt x="785" y="3978"/>
                    </a:lnTo>
                    <a:lnTo>
                      <a:pt x="773" y="3984"/>
                    </a:lnTo>
                    <a:lnTo>
                      <a:pt x="767" y="3989"/>
                    </a:lnTo>
                    <a:lnTo>
                      <a:pt x="759" y="3992"/>
                    </a:lnTo>
                    <a:lnTo>
                      <a:pt x="753" y="3995"/>
                    </a:lnTo>
                    <a:lnTo>
                      <a:pt x="746" y="3998"/>
                    </a:lnTo>
                    <a:lnTo>
                      <a:pt x="740" y="4002"/>
                    </a:lnTo>
                    <a:lnTo>
                      <a:pt x="733" y="4005"/>
                    </a:lnTo>
                    <a:lnTo>
                      <a:pt x="727" y="4007"/>
                    </a:lnTo>
                    <a:lnTo>
                      <a:pt x="720" y="4010"/>
                    </a:lnTo>
                    <a:lnTo>
                      <a:pt x="714" y="4012"/>
                    </a:lnTo>
                    <a:lnTo>
                      <a:pt x="707" y="4016"/>
                    </a:lnTo>
                    <a:lnTo>
                      <a:pt x="701" y="4019"/>
                    </a:lnTo>
                    <a:lnTo>
                      <a:pt x="694" y="4021"/>
                    </a:lnTo>
                    <a:lnTo>
                      <a:pt x="687" y="4023"/>
                    </a:lnTo>
                    <a:lnTo>
                      <a:pt x="680" y="4025"/>
                    </a:lnTo>
                    <a:lnTo>
                      <a:pt x="674" y="4028"/>
                    </a:lnTo>
                    <a:lnTo>
                      <a:pt x="667" y="4031"/>
                    </a:lnTo>
                    <a:lnTo>
                      <a:pt x="661" y="4032"/>
                    </a:lnTo>
                    <a:lnTo>
                      <a:pt x="653" y="4034"/>
                    </a:lnTo>
                    <a:lnTo>
                      <a:pt x="647" y="4036"/>
                    </a:lnTo>
                    <a:lnTo>
                      <a:pt x="640" y="4038"/>
                    </a:lnTo>
                    <a:lnTo>
                      <a:pt x="633" y="4039"/>
                    </a:lnTo>
                    <a:lnTo>
                      <a:pt x="626" y="4041"/>
                    </a:lnTo>
                    <a:lnTo>
                      <a:pt x="620" y="4043"/>
                    </a:lnTo>
                    <a:lnTo>
                      <a:pt x="614" y="4044"/>
                    </a:lnTo>
                    <a:lnTo>
                      <a:pt x="606" y="4046"/>
                    </a:lnTo>
                    <a:lnTo>
                      <a:pt x="599" y="4047"/>
                    </a:lnTo>
                    <a:lnTo>
                      <a:pt x="592" y="4048"/>
                    </a:lnTo>
                    <a:lnTo>
                      <a:pt x="585" y="4049"/>
                    </a:lnTo>
                    <a:lnTo>
                      <a:pt x="579" y="4050"/>
                    </a:lnTo>
                    <a:lnTo>
                      <a:pt x="571" y="4050"/>
                    </a:lnTo>
                    <a:lnTo>
                      <a:pt x="564" y="4051"/>
                    </a:lnTo>
                    <a:lnTo>
                      <a:pt x="557" y="4052"/>
                    </a:lnTo>
                    <a:lnTo>
                      <a:pt x="551" y="4052"/>
                    </a:lnTo>
                    <a:lnTo>
                      <a:pt x="543" y="4052"/>
                    </a:lnTo>
                    <a:lnTo>
                      <a:pt x="537" y="4053"/>
                    </a:lnTo>
                    <a:lnTo>
                      <a:pt x="529" y="4053"/>
                    </a:lnTo>
                    <a:lnTo>
                      <a:pt x="523" y="4053"/>
                    </a:lnTo>
                    <a:lnTo>
                      <a:pt x="515" y="4053"/>
                    </a:lnTo>
                    <a:lnTo>
                      <a:pt x="509" y="4053"/>
                    </a:lnTo>
                    <a:lnTo>
                      <a:pt x="502" y="4052"/>
                    </a:lnTo>
                    <a:lnTo>
                      <a:pt x="508" y="3918"/>
                    </a:lnTo>
                    <a:lnTo>
                      <a:pt x="513" y="3920"/>
                    </a:lnTo>
                    <a:lnTo>
                      <a:pt x="518" y="3920"/>
                    </a:lnTo>
                    <a:lnTo>
                      <a:pt x="523" y="3920"/>
                    </a:lnTo>
                    <a:lnTo>
                      <a:pt x="527" y="3920"/>
                    </a:lnTo>
                    <a:lnTo>
                      <a:pt x="533" y="3920"/>
                    </a:lnTo>
                    <a:lnTo>
                      <a:pt x="537" y="3918"/>
                    </a:lnTo>
                    <a:lnTo>
                      <a:pt x="542" y="3918"/>
                    </a:lnTo>
                    <a:lnTo>
                      <a:pt x="548" y="3918"/>
                    </a:lnTo>
                    <a:lnTo>
                      <a:pt x="553" y="3917"/>
                    </a:lnTo>
                    <a:lnTo>
                      <a:pt x="557" y="3917"/>
                    </a:lnTo>
                    <a:lnTo>
                      <a:pt x="562" y="3916"/>
                    </a:lnTo>
                    <a:lnTo>
                      <a:pt x="567" y="3916"/>
                    </a:lnTo>
                    <a:lnTo>
                      <a:pt x="573" y="3915"/>
                    </a:lnTo>
                    <a:lnTo>
                      <a:pt x="577" y="3914"/>
                    </a:lnTo>
                    <a:lnTo>
                      <a:pt x="582" y="3913"/>
                    </a:lnTo>
                    <a:lnTo>
                      <a:pt x="587" y="3913"/>
                    </a:lnTo>
                    <a:lnTo>
                      <a:pt x="592" y="3912"/>
                    </a:lnTo>
                    <a:lnTo>
                      <a:pt x="597" y="3911"/>
                    </a:lnTo>
                    <a:lnTo>
                      <a:pt x="602" y="3910"/>
                    </a:lnTo>
                    <a:lnTo>
                      <a:pt x="607" y="3908"/>
                    </a:lnTo>
                    <a:lnTo>
                      <a:pt x="612" y="3907"/>
                    </a:lnTo>
                    <a:lnTo>
                      <a:pt x="617" y="3906"/>
                    </a:lnTo>
                    <a:lnTo>
                      <a:pt x="622" y="3904"/>
                    </a:lnTo>
                    <a:lnTo>
                      <a:pt x="628" y="3902"/>
                    </a:lnTo>
                    <a:lnTo>
                      <a:pt x="632" y="3900"/>
                    </a:lnTo>
                    <a:lnTo>
                      <a:pt x="637" y="3899"/>
                    </a:lnTo>
                    <a:lnTo>
                      <a:pt x="643" y="3897"/>
                    </a:lnTo>
                    <a:lnTo>
                      <a:pt x="647" y="3896"/>
                    </a:lnTo>
                    <a:lnTo>
                      <a:pt x="652" y="3894"/>
                    </a:lnTo>
                    <a:lnTo>
                      <a:pt x="657" y="3892"/>
                    </a:lnTo>
                    <a:lnTo>
                      <a:pt x="662" y="3889"/>
                    </a:lnTo>
                    <a:lnTo>
                      <a:pt x="667" y="3887"/>
                    </a:lnTo>
                    <a:lnTo>
                      <a:pt x="673" y="3885"/>
                    </a:lnTo>
                    <a:lnTo>
                      <a:pt x="678" y="3883"/>
                    </a:lnTo>
                    <a:lnTo>
                      <a:pt x="682" y="3880"/>
                    </a:lnTo>
                    <a:lnTo>
                      <a:pt x="688" y="3877"/>
                    </a:lnTo>
                    <a:lnTo>
                      <a:pt x="692" y="3875"/>
                    </a:lnTo>
                    <a:lnTo>
                      <a:pt x="698" y="3873"/>
                    </a:lnTo>
                    <a:lnTo>
                      <a:pt x="703" y="3870"/>
                    </a:lnTo>
                    <a:lnTo>
                      <a:pt x="707" y="3868"/>
                    </a:lnTo>
                    <a:lnTo>
                      <a:pt x="718" y="3861"/>
                    </a:lnTo>
                    <a:lnTo>
                      <a:pt x="729" y="3856"/>
                    </a:lnTo>
                    <a:lnTo>
                      <a:pt x="739" y="3849"/>
                    </a:lnTo>
                    <a:lnTo>
                      <a:pt x="748" y="3842"/>
                    </a:lnTo>
                    <a:lnTo>
                      <a:pt x="759" y="3835"/>
                    </a:lnTo>
                    <a:lnTo>
                      <a:pt x="769" y="3828"/>
                    </a:lnTo>
                    <a:lnTo>
                      <a:pt x="779" y="3820"/>
                    </a:lnTo>
                    <a:lnTo>
                      <a:pt x="789" y="3813"/>
                    </a:lnTo>
                    <a:lnTo>
                      <a:pt x="799" y="3805"/>
                    </a:lnTo>
                    <a:lnTo>
                      <a:pt x="810" y="3797"/>
                    </a:lnTo>
                    <a:lnTo>
                      <a:pt x="819" y="3788"/>
                    </a:lnTo>
                    <a:lnTo>
                      <a:pt x="830" y="3779"/>
                    </a:lnTo>
                    <a:lnTo>
                      <a:pt x="840" y="3770"/>
                    </a:lnTo>
                    <a:lnTo>
                      <a:pt x="850" y="3760"/>
                    </a:lnTo>
                    <a:lnTo>
                      <a:pt x="859" y="3750"/>
                    </a:lnTo>
                    <a:lnTo>
                      <a:pt x="870" y="3740"/>
                    </a:lnTo>
                    <a:lnTo>
                      <a:pt x="880" y="3730"/>
                    </a:lnTo>
                    <a:lnTo>
                      <a:pt x="889" y="3719"/>
                    </a:lnTo>
                    <a:lnTo>
                      <a:pt x="899" y="3708"/>
                    </a:lnTo>
                    <a:lnTo>
                      <a:pt x="909" y="3697"/>
                    </a:lnTo>
                    <a:lnTo>
                      <a:pt x="919" y="3685"/>
                    </a:lnTo>
                    <a:lnTo>
                      <a:pt x="928" y="3674"/>
                    </a:lnTo>
                    <a:lnTo>
                      <a:pt x="938" y="3662"/>
                    </a:lnTo>
                    <a:lnTo>
                      <a:pt x="948" y="3650"/>
                    </a:lnTo>
                    <a:lnTo>
                      <a:pt x="957" y="3637"/>
                    </a:lnTo>
                    <a:lnTo>
                      <a:pt x="967" y="3625"/>
                    </a:lnTo>
                    <a:lnTo>
                      <a:pt x="976" y="3612"/>
                    </a:lnTo>
                    <a:lnTo>
                      <a:pt x="985" y="3598"/>
                    </a:lnTo>
                    <a:lnTo>
                      <a:pt x="995" y="3585"/>
                    </a:lnTo>
                    <a:lnTo>
                      <a:pt x="1004" y="3571"/>
                    </a:lnTo>
                    <a:lnTo>
                      <a:pt x="1013" y="3558"/>
                    </a:lnTo>
                    <a:lnTo>
                      <a:pt x="1022" y="3543"/>
                    </a:lnTo>
                    <a:lnTo>
                      <a:pt x="1031" y="3529"/>
                    </a:lnTo>
                    <a:lnTo>
                      <a:pt x="1039" y="3515"/>
                    </a:lnTo>
                    <a:lnTo>
                      <a:pt x="1049" y="3500"/>
                    </a:lnTo>
                    <a:lnTo>
                      <a:pt x="1058" y="3485"/>
                    </a:lnTo>
                    <a:lnTo>
                      <a:pt x="1066" y="3470"/>
                    </a:lnTo>
                    <a:lnTo>
                      <a:pt x="1075" y="3455"/>
                    </a:lnTo>
                    <a:lnTo>
                      <a:pt x="1083" y="3438"/>
                    </a:lnTo>
                    <a:lnTo>
                      <a:pt x="1092" y="3423"/>
                    </a:lnTo>
                    <a:lnTo>
                      <a:pt x="1100" y="3407"/>
                    </a:lnTo>
                    <a:lnTo>
                      <a:pt x="1108" y="3391"/>
                    </a:lnTo>
                    <a:lnTo>
                      <a:pt x="1116" y="3375"/>
                    </a:lnTo>
                    <a:lnTo>
                      <a:pt x="1124" y="3358"/>
                    </a:lnTo>
                    <a:lnTo>
                      <a:pt x="1132" y="3341"/>
                    </a:lnTo>
                    <a:lnTo>
                      <a:pt x="1139" y="3324"/>
                    </a:lnTo>
                    <a:lnTo>
                      <a:pt x="1147" y="3307"/>
                    </a:lnTo>
                    <a:lnTo>
                      <a:pt x="1156" y="3290"/>
                    </a:lnTo>
                    <a:lnTo>
                      <a:pt x="1162" y="3272"/>
                    </a:lnTo>
                    <a:lnTo>
                      <a:pt x="1170" y="3254"/>
                    </a:lnTo>
                    <a:lnTo>
                      <a:pt x="1177" y="3237"/>
                    </a:lnTo>
                    <a:lnTo>
                      <a:pt x="1185" y="3218"/>
                    </a:lnTo>
                    <a:lnTo>
                      <a:pt x="1191" y="3200"/>
                    </a:lnTo>
                    <a:lnTo>
                      <a:pt x="1199" y="3182"/>
                    </a:lnTo>
                    <a:lnTo>
                      <a:pt x="1205" y="3163"/>
                    </a:lnTo>
                    <a:lnTo>
                      <a:pt x="1212" y="3145"/>
                    </a:lnTo>
                    <a:lnTo>
                      <a:pt x="1218" y="3126"/>
                    </a:lnTo>
                    <a:lnTo>
                      <a:pt x="1225" y="3107"/>
                    </a:lnTo>
                    <a:lnTo>
                      <a:pt x="1231" y="3088"/>
                    </a:lnTo>
                    <a:lnTo>
                      <a:pt x="1238" y="3069"/>
                    </a:lnTo>
                    <a:lnTo>
                      <a:pt x="1243" y="3049"/>
                    </a:lnTo>
                    <a:lnTo>
                      <a:pt x="1249" y="3030"/>
                    </a:lnTo>
                    <a:lnTo>
                      <a:pt x="1255" y="3010"/>
                    </a:lnTo>
                    <a:lnTo>
                      <a:pt x="1260" y="2990"/>
                    </a:lnTo>
                    <a:lnTo>
                      <a:pt x="1266" y="2970"/>
                    </a:lnTo>
                    <a:lnTo>
                      <a:pt x="1271" y="2950"/>
                    </a:lnTo>
                    <a:lnTo>
                      <a:pt x="1276" y="2930"/>
                    </a:lnTo>
                    <a:lnTo>
                      <a:pt x="1282" y="2910"/>
                    </a:lnTo>
                    <a:lnTo>
                      <a:pt x="1287" y="2889"/>
                    </a:lnTo>
                    <a:lnTo>
                      <a:pt x="1291" y="2869"/>
                    </a:lnTo>
                    <a:lnTo>
                      <a:pt x="1296" y="2848"/>
                    </a:lnTo>
                    <a:lnTo>
                      <a:pt x="1301" y="2828"/>
                    </a:lnTo>
                    <a:lnTo>
                      <a:pt x="1305" y="2806"/>
                    </a:lnTo>
                    <a:lnTo>
                      <a:pt x="1310" y="2786"/>
                    </a:lnTo>
                    <a:lnTo>
                      <a:pt x="1313" y="2764"/>
                    </a:lnTo>
                    <a:lnTo>
                      <a:pt x="1317" y="2744"/>
                    </a:lnTo>
                    <a:lnTo>
                      <a:pt x="1322" y="2722"/>
                    </a:lnTo>
                    <a:lnTo>
                      <a:pt x="1325" y="2701"/>
                    </a:lnTo>
                    <a:lnTo>
                      <a:pt x="1328" y="2680"/>
                    </a:lnTo>
                    <a:lnTo>
                      <a:pt x="1331" y="2659"/>
                    </a:lnTo>
                    <a:lnTo>
                      <a:pt x="1335" y="2637"/>
                    </a:lnTo>
                    <a:lnTo>
                      <a:pt x="1338" y="2615"/>
                    </a:lnTo>
                    <a:lnTo>
                      <a:pt x="1340" y="2593"/>
                    </a:lnTo>
                    <a:lnTo>
                      <a:pt x="1343" y="2571"/>
                    </a:lnTo>
                    <a:lnTo>
                      <a:pt x="1345" y="2550"/>
                    </a:lnTo>
                    <a:lnTo>
                      <a:pt x="1347" y="2528"/>
                    </a:lnTo>
                    <a:lnTo>
                      <a:pt x="1350" y="2505"/>
                    </a:lnTo>
                    <a:lnTo>
                      <a:pt x="1352" y="2484"/>
                    </a:lnTo>
                    <a:lnTo>
                      <a:pt x="1354" y="2462"/>
                    </a:lnTo>
                    <a:lnTo>
                      <a:pt x="1355" y="2440"/>
                    </a:lnTo>
                    <a:lnTo>
                      <a:pt x="1357" y="2417"/>
                    </a:lnTo>
                    <a:lnTo>
                      <a:pt x="1358" y="2395"/>
                    </a:lnTo>
                    <a:lnTo>
                      <a:pt x="1359" y="2373"/>
                    </a:lnTo>
                    <a:lnTo>
                      <a:pt x="1360" y="2350"/>
                    </a:lnTo>
                    <a:lnTo>
                      <a:pt x="1360" y="2329"/>
                    </a:lnTo>
                    <a:lnTo>
                      <a:pt x="1361" y="2306"/>
                    </a:lnTo>
                    <a:lnTo>
                      <a:pt x="1361" y="2283"/>
                    </a:lnTo>
                    <a:lnTo>
                      <a:pt x="1361" y="2262"/>
                    </a:lnTo>
                    <a:lnTo>
                      <a:pt x="1361" y="2238"/>
                    </a:lnTo>
                    <a:lnTo>
                      <a:pt x="1361" y="2216"/>
                    </a:lnTo>
                    <a:lnTo>
                      <a:pt x="1361" y="2194"/>
                    </a:lnTo>
                    <a:lnTo>
                      <a:pt x="1360" y="2171"/>
                    </a:lnTo>
                    <a:lnTo>
                      <a:pt x="1359" y="2148"/>
                    </a:lnTo>
                    <a:lnTo>
                      <a:pt x="1358" y="2126"/>
                    </a:lnTo>
                    <a:lnTo>
                      <a:pt x="1357" y="2103"/>
                    </a:lnTo>
                    <a:lnTo>
                      <a:pt x="1356" y="2080"/>
                    </a:lnTo>
                    <a:lnTo>
                      <a:pt x="1354" y="2058"/>
                    </a:lnTo>
                    <a:lnTo>
                      <a:pt x="1353" y="2035"/>
                    </a:lnTo>
                    <a:close/>
                    <a:moveTo>
                      <a:pt x="525" y="135"/>
                    </a:moveTo>
                    <a:lnTo>
                      <a:pt x="518" y="0"/>
                    </a:lnTo>
                    <a:lnTo>
                      <a:pt x="525" y="0"/>
                    </a:lnTo>
                    <a:lnTo>
                      <a:pt x="539" y="1"/>
                    </a:lnTo>
                    <a:lnTo>
                      <a:pt x="552" y="3"/>
                    </a:lnTo>
                    <a:lnTo>
                      <a:pt x="566" y="4"/>
                    </a:lnTo>
                    <a:lnTo>
                      <a:pt x="580" y="6"/>
                    </a:lnTo>
                    <a:lnTo>
                      <a:pt x="593" y="10"/>
                    </a:lnTo>
                    <a:lnTo>
                      <a:pt x="606" y="12"/>
                    </a:lnTo>
                    <a:lnTo>
                      <a:pt x="620" y="15"/>
                    </a:lnTo>
                    <a:lnTo>
                      <a:pt x="633" y="19"/>
                    </a:lnTo>
                    <a:lnTo>
                      <a:pt x="646" y="22"/>
                    </a:lnTo>
                    <a:lnTo>
                      <a:pt x="659" y="27"/>
                    </a:lnTo>
                    <a:lnTo>
                      <a:pt x="672" y="32"/>
                    </a:lnTo>
                    <a:lnTo>
                      <a:pt x="685" y="36"/>
                    </a:lnTo>
                    <a:lnTo>
                      <a:pt x="698" y="42"/>
                    </a:lnTo>
                    <a:lnTo>
                      <a:pt x="709" y="48"/>
                    </a:lnTo>
                    <a:lnTo>
                      <a:pt x="721" y="54"/>
                    </a:lnTo>
                    <a:lnTo>
                      <a:pt x="734" y="60"/>
                    </a:lnTo>
                    <a:lnTo>
                      <a:pt x="746" y="67"/>
                    </a:lnTo>
                    <a:lnTo>
                      <a:pt x="758" y="74"/>
                    </a:lnTo>
                    <a:lnTo>
                      <a:pt x="770" y="82"/>
                    </a:lnTo>
                    <a:lnTo>
                      <a:pt x="782" y="88"/>
                    </a:lnTo>
                    <a:lnTo>
                      <a:pt x="793" y="97"/>
                    </a:lnTo>
                    <a:lnTo>
                      <a:pt x="805" y="104"/>
                    </a:lnTo>
                    <a:lnTo>
                      <a:pt x="816" y="113"/>
                    </a:lnTo>
                    <a:lnTo>
                      <a:pt x="828" y="122"/>
                    </a:lnTo>
                    <a:lnTo>
                      <a:pt x="839" y="131"/>
                    </a:lnTo>
                    <a:lnTo>
                      <a:pt x="850" y="140"/>
                    </a:lnTo>
                    <a:lnTo>
                      <a:pt x="860" y="150"/>
                    </a:lnTo>
                    <a:lnTo>
                      <a:pt x="871" y="159"/>
                    </a:lnTo>
                    <a:lnTo>
                      <a:pt x="882" y="170"/>
                    </a:lnTo>
                    <a:lnTo>
                      <a:pt x="893" y="180"/>
                    </a:lnTo>
                    <a:lnTo>
                      <a:pt x="903" y="191"/>
                    </a:lnTo>
                    <a:lnTo>
                      <a:pt x="913" y="201"/>
                    </a:lnTo>
                    <a:lnTo>
                      <a:pt x="924" y="212"/>
                    </a:lnTo>
                    <a:lnTo>
                      <a:pt x="934" y="224"/>
                    </a:lnTo>
                    <a:lnTo>
                      <a:pt x="943" y="235"/>
                    </a:lnTo>
                    <a:lnTo>
                      <a:pt x="954" y="247"/>
                    </a:lnTo>
                    <a:lnTo>
                      <a:pt x="964" y="259"/>
                    </a:lnTo>
                    <a:lnTo>
                      <a:pt x="973" y="272"/>
                    </a:lnTo>
                    <a:lnTo>
                      <a:pt x="983" y="285"/>
                    </a:lnTo>
                    <a:lnTo>
                      <a:pt x="993" y="296"/>
                    </a:lnTo>
                    <a:lnTo>
                      <a:pt x="1001" y="309"/>
                    </a:lnTo>
                    <a:lnTo>
                      <a:pt x="1011" y="322"/>
                    </a:lnTo>
                    <a:lnTo>
                      <a:pt x="1020" y="336"/>
                    </a:lnTo>
                    <a:lnTo>
                      <a:pt x="1030" y="349"/>
                    </a:lnTo>
                    <a:lnTo>
                      <a:pt x="1038" y="363"/>
                    </a:lnTo>
                    <a:lnTo>
                      <a:pt x="1047" y="377"/>
                    </a:lnTo>
                    <a:lnTo>
                      <a:pt x="1056" y="392"/>
                    </a:lnTo>
                    <a:lnTo>
                      <a:pt x="1065" y="406"/>
                    </a:lnTo>
                    <a:lnTo>
                      <a:pt x="1074" y="422"/>
                    </a:lnTo>
                    <a:lnTo>
                      <a:pt x="1082" y="436"/>
                    </a:lnTo>
                    <a:lnTo>
                      <a:pt x="1090" y="451"/>
                    </a:lnTo>
                    <a:lnTo>
                      <a:pt x="1098" y="466"/>
                    </a:lnTo>
                    <a:lnTo>
                      <a:pt x="1107" y="482"/>
                    </a:lnTo>
                    <a:lnTo>
                      <a:pt x="1115" y="497"/>
                    </a:lnTo>
                    <a:lnTo>
                      <a:pt x="1123" y="513"/>
                    </a:lnTo>
                    <a:lnTo>
                      <a:pt x="1131" y="529"/>
                    </a:lnTo>
                    <a:lnTo>
                      <a:pt x="1139" y="546"/>
                    </a:lnTo>
                    <a:lnTo>
                      <a:pt x="1147" y="562"/>
                    </a:lnTo>
                    <a:lnTo>
                      <a:pt x="1155" y="578"/>
                    </a:lnTo>
                    <a:lnTo>
                      <a:pt x="1162" y="595"/>
                    </a:lnTo>
                    <a:lnTo>
                      <a:pt x="1170" y="611"/>
                    </a:lnTo>
                    <a:lnTo>
                      <a:pt x="1177" y="629"/>
                    </a:lnTo>
                    <a:lnTo>
                      <a:pt x="1185" y="646"/>
                    </a:lnTo>
                    <a:lnTo>
                      <a:pt x="1192" y="663"/>
                    </a:lnTo>
                    <a:lnTo>
                      <a:pt x="1199" y="681"/>
                    </a:lnTo>
                    <a:lnTo>
                      <a:pt x="1206" y="699"/>
                    </a:lnTo>
                    <a:lnTo>
                      <a:pt x="1213" y="717"/>
                    </a:lnTo>
                    <a:lnTo>
                      <a:pt x="1220" y="735"/>
                    </a:lnTo>
                    <a:lnTo>
                      <a:pt x="1227" y="754"/>
                    </a:lnTo>
                    <a:lnTo>
                      <a:pt x="1234" y="772"/>
                    </a:lnTo>
                    <a:lnTo>
                      <a:pt x="1241" y="790"/>
                    </a:lnTo>
                    <a:lnTo>
                      <a:pt x="1247" y="809"/>
                    </a:lnTo>
                    <a:lnTo>
                      <a:pt x="1254" y="828"/>
                    </a:lnTo>
                    <a:lnTo>
                      <a:pt x="1260" y="847"/>
                    </a:lnTo>
                    <a:lnTo>
                      <a:pt x="1267" y="866"/>
                    </a:lnTo>
                    <a:lnTo>
                      <a:pt x="1273" y="885"/>
                    </a:lnTo>
                    <a:lnTo>
                      <a:pt x="1280" y="905"/>
                    </a:lnTo>
                    <a:lnTo>
                      <a:pt x="1285" y="924"/>
                    </a:lnTo>
                    <a:lnTo>
                      <a:pt x="1291" y="944"/>
                    </a:lnTo>
                    <a:lnTo>
                      <a:pt x="1297" y="964"/>
                    </a:lnTo>
                    <a:lnTo>
                      <a:pt x="1303" y="984"/>
                    </a:lnTo>
                    <a:lnTo>
                      <a:pt x="1309" y="1004"/>
                    </a:lnTo>
                    <a:lnTo>
                      <a:pt x="1314" y="1024"/>
                    </a:lnTo>
                    <a:lnTo>
                      <a:pt x="1319" y="1044"/>
                    </a:lnTo>
                    <a:lnTo>
                      <a:pt x="1326" y="1065"/>
                    </a:lnTo>
                    <a:lnTo>
                      <a:pt x="1331" y="1086"/>
                    </a:lnTo>
                    <a:lnTo>
                      <a:pt x="1337" y="1106"/>
                    </a:lnTo>
                    <a:lnTo>
                      <a:pt x="1342" y="1127"/>
                    </a:lnTo>
                    <a:lnTo>
                      <a:pt x="1346" y="1147"/>
                    </a:lnTo>
                    <a:lnTo>
                      <a:pt x="1352" y="1169"/>
                    </a:lnTo>
                    <a:lnTo>
                      <a:pt x="1357" y="1190"/>
                    </a:lnTo>
                    <a:lnTo>
                      <a:pt x="1363" y="1211"/>
                    </a:lnTo>
                    <a:lnTo>
                      <a:pt x="1367" y="1233"/>
                    </a:lnTo>
                    <a:lnTo>
                      <a:pt x="1371" y="1254"/>
                    </a:lnTo>
                    <a:lnTo>
                      <a:pt x="1377" y="1276"/>
                    </a:lnTo>
                    <a:lnTo>
                      <a:pt x="1381" y="1297"/>
                    </a:lnTo>
                    <a:lnTo>
                      <a:pt x="1389" y="1341"/>
                    </a:lnTo>
                    <a:lnTo>
                      <a:pt x="1399" y="1385"/>
                    </a:lnTo>
                    <a:lnTo>
                      <a:pt x="1402" y="1406"/>
                    </a:lnTo>
                    <a:lnTo>
                      <a:pt x="1407" y="1429"/>
                    </a:lnTo>
                    <a:lnTo>
                      <a:pt x="1411" y="1451"/>
                    </a:lnTo>
                    <a:lnTo>
                      <a:pt x="1415" y="1473"/>
                    </a:lnTo>
                    <a:lnTo>
                      <a:pt x="1423" y="1519"/>
                    </a:lnTo>
                    <a:lnTo>
                      <a:pt x="1430" y="1563"/>
                    </a:lnTo>
                    <a:lnTo>
                      <a:pt x="1437" y="1608"/>
                    </a:lnTo>
                    <a:lnTo>
                      <a:pt x="1444" y="1654"/>
                    </a:lnTo>
                    <a:lnTo>
                      <a:pt x="1450" y="1700"/>
                    </a:lnTo>
                    <a:lnTo>
                      <a:pt x="1456" y="1746"/>
                    </a:lnTo>
                    <a:lnTo>
                      <a:pt x="1463" y="1792"/>
                    </a:lnTo>
                    <a:lnTo>
                      <a:pt x="1468" y="1839"/>
                    </a:lnTo>
                    <a:lnTo>
                      <a:pt x="1472" y="1884"/>
                    </a:lnTo>
                    <a:lnTo>
                      <a:pt x="1478" y="1932"/>
                    </a:lnTo>
                    <a:lnTo>
                      <a:pt x="1482" y="1978"/>
                    </a:lnTo>
                    <a:lnTo>
                      <a:pt x="1486" y="2024"/>
                    </a:lnTo>
                    <a:lnTo>
                      <a:pt x="1353" y="2035"/>
                    </a:lnTo>
                    <a:lnTo>
                      <a:pt x="1349" y="1990"/>
                    </a:lnTo>
                    <a:lnTo>
                      <a:pt x="1344" y="1945"/>
                    </a:lnTo>
                    <a:lnTo>
                      <a:pt x="1340" y="1899"/>
                    </a:lnTo>
                    <a:lnTo>
                      <a:pt x="1335" y="1853"/>
                    </a:lnTo>
                    <a:lnTo>
                      <a:pt x="1329" y="1808"/>
                    </a:lnTo>
                    <a:lnTo>
                      <a:pt x="1324" y="1762"/>
                    </a:lnTo>
                    <a:lnTo>
                      <a:pt x="1317" y="1718"/>
                    </a:lnTo>
                    <a:lnTo>
                      <a:pt x="1312" y="1673"/>
                    </a:lnTo>
                    <a:lnTo>
                      <a:pt x="1304" y="1629"/>
                    </a:lnTo>
                    <a:lnTo>
                      <a:pt x="1298" y="1584"/>
                    </a:lnTo>
                    <a:lnTo>
                      <a:pt x="1290" y="1540"/>
                    </a:lnTo>
                    <a:lnTo>
                      <a:pt x="1283" y="1496"/>
                    </a:lnTo>
                    <a:lnTo>
                      <a:pt x="1280" y="1474"/>
                    </a:lnTo>
                    <a:lnTo>
                      <a:pt x="1275" y="1453"/>
                    </a:lnTo>
                    <a:lnTo>
                      <a:pt x="1271" y="1431"/>
                    </a:lnTo>
                    <a:lnTo>
                      <a:pt x="1267" y="1411"/>
                    </a:lnTo>
                    <a:lnTo>
                      <a:pt x="1259" y="1368"/>
                    </a:lnTo>
                    <a:lnTo>
                      <a:pt x="1250" y="1324"/>
                    </a:lnTo>
                    <a:lnTo>
                      <a:pt x="1245" y="1304"/>
                    </a:lnTo>
                    <a:lnTo>
                      <a:pt x="1241" y="1282"/>
                    </a:lnTo>
                    <a:lnTo>
                      <a:pt x="1236" y="1262"/>
                    </a:lnTo>
                    <a:lnTo>
                      <a:pt x="1231" y="1241"/>
                    </a:lnTo>
                    <a:lnTo>
                      <a:pt x="1227" y="1221"/>
                    </a:lnTo>
                    <a:lnTo>
                      <a:pt x="1221" y="1200"/>
                    </a:lnTo>
                    <a:lnTo>
                      <a:pt x="1217" y="1180"/>
                    </a:lnTo>
                    <a:lnTo>
                      <a:pt x="1212" y="1159"/>
                    </a:lnTo>
                    <a:lnTo>
                      <a:pt x="1206" y="1140"/>
                    </a:lnTo>
                    <a:lnTo>
                      <a:pt x="1201" y="1119"/>
                    </a:lnTo>
                    <a:lnTo>
                      <a:pt x="1197" y="1099"/>
                    </a:lnTo>
                    <a:lnTo>
                      <a:pt x="1191" y="1080"/>
                    </a:lnTo>
                    <a:lnTo>
                      <a:pt x="1186" y="1060"/>
                    </a:lnTo>
                    <a:lnTo>
                      <a:pt x="1179" y="1041"/>
                    </a:lnTo>
                    <a:lnTo>
                      <a:pt x="1174" y="1021"/>
                    </a:lnTo>
                    <a:lnTo>
                      <a:pt x="1169" y="1002"/>
                    </a:lnTo>
                    <a:lnTo>
                      <a:pt x="1163" y="982"/>
                    </a:lnTo>
                    <a:lnTo>
                      <a:pt x="1157" y="964"/>
                    </a:lnTo>
                    <a:lnTo>
                      <a:pt x="1151" y="945"/>
                    </a:lnTo>
                    <a:lnTo>
                      <a:pt x="1145" y="926"/>
                    </a:lnTo>
                    <a:lnTo>
                      <a:pt x="1139" y="908"/>
                    </a:lnTo>
                    <a:lnTo>
                      <a:pt x="1133" y="890"/>
                    </a:lnTo>
                    <a:lnTo>
                      <a:pt x="1127" y="871"/>
                    </a:lnTo>
                    <a:lnTo>
                      <a:pt x="1121" y="853"/>
                    </a:lnTo>
                    <a:lnTo>
                      <a:pt x="1115" y="836"/>
                    </a:lnTo>
                    <a:lnTo>
                      <a:pt x="1108" y="817"/>
                    </a:lnTo>
                    <a:lnTo>
                      <a:pt x="1102" y="800"/>
                    </a:lnTo>
                    <a:lnTo>
                      <a:pt x="1095" y="783"/>
                    </a:lnTo>
                    <a:lnTo>
                      <a:pt x="1089" y="766"/>
                    </a:lnTo>
                    <a:lnTo>
                      <a:pt x="1081" y="748"/>
                    </a:lnTo>
                    <a:lnTo>
                      <a:pt x="1075" y="731"/>
                    </a:lnTo>
                    <a:lnTo>
                      <a:pt x="1068" y="715"/>
                    </a:lnTo>
                    <a:lnTo>
                      <a:pt x="1062" y="699"/>
                    </a:lnTo>
                    <a:lnTo>
                      <a:pt x="1054" y="681"/>
                    </a:lnTo>
                    <a:lnTo>
                      <a:pt x="1047" y="666"/>
                    </a:lnTo>
                    <a:lnTo>
                      <a:pt x="1040" y="650"/>
                    </a:lnTo>
                    <a:lnTo>
                      <a:pt x="1033" y="634"/>
                    </a:lnTo>
                    <a:lnTo>
                      <a:pt x="1026" y="619"/>
                    </a:lnTo>
                    <a:lnTo>
                      <a:pt x="1019" y="603"/>
                    </a:lnTo>
                    <a:lnTo>
                      <a:pt x="1011" y="589"/>
                    </a:lnTo>
                    <a:lnTo>
                      <a:pt x="1004" y="574"/>
                    </a:lnTo>
                    <a:lnTo>
                      <a:pt x="996" y="559"/>
                    </a:lnTo>
                    <a:lnTo>
                      <a:pt x="989" y="545"/>
                    </a:lnTo>
                    <a:lnTo>
                      <a:pt x="981" y="530"/>
                    </a:lnTo>
                    <a:lnTo>
                      <a:pt x="973" y="516"/>
                    </a:lnTo>
                    <a:lnTo>
                      <a:pt x="966" y="502"/>
                    </a:lnTo>
                    <a:lnTo>
                      <a:pt x="957" y="488"/>
                    </a:lnTo>
                    <a:lnTo>
                      <a:pt x="950" y="475"/>
                    </a:lnTo>
                    <a:lnTo>
                      <a:pt x="942" y="461"/>
                    </a:lnTo>
                    <a:lnTo>
                      <a:pt x="934" y="449"/>
                    </a:lnTo>
                    <a:lnTo>
                      <a:pt x="926" y="436"/>
                    </a:lnTo>
                    <a:lnTo>
                      <a:pt x="917" y="424"/>
                    </a:lnTo>
                    <a:lnTo>
                      <a:pt x="910" y="412"/>
                    </a:lnTo>
                    <a:lnTo>
                      <a:pt x="901" y="400"/>
                    </a:lnTo>
                    <a:lnTo>
                      <a:pt x="893" y="387"/>
                    </a:lnTo>
                    <a:lnTo>
                      <a:pt x="884" y="376"/>
                    </a:lnTo>
                    <a:lnTo>
                      <a:pt x="876" y="364"/>
                    </a:lnTo>
                    <a:lnTo>
                      <a:pt x="868" y="354"/>
                    </a:lnTo>
                    <a:lnTo>
                      <a:pt x="859" y="343"/>
                    </a:lnTo>
                    <a:lnTo>
                      <a:pt x="851" y="333"/>
                    </a:lnTo>
                    <a:lnTo>
                      <a:pt x="842" y="322"/>
                    </a:lnTo>
                    <a:lnTo>
                      <a:pt x="833" y="313"/>
                    </a:lnTo>
                    <a:lnTo>
                      <a:pt x="825" y="303"/>
                    </a:lnTo>
                    <a:lnTo>
                      <a:pt x="816" y="293"/>
                    </a:lnTo>
                    <a:lnTo>
                      <a:pt x="807" y="283"/>
                    </a:lnTo>
                    <a:lnTo>
                      <a:pt x="799" y="275"/>
                    </a:lnTo>
                    <a:lnTo>
                      <a:pt x="789" y="266"/>
                    </a:lnTo>
                    <a:lnTo>
                      <a:pt x="781" y="258"/>
                    </a:lnTo>
                    <a:lnTo>
                      <a:pt x="772" y="250"/>
                    </a:lnTo>
                    <a:lnTo>
                      <a:pt x="762" y="242"/>
                    </a:lnTo>
                    <a:lnTo>
                      <a:pt x="754" y="234"/>
                    </a:lnTo>
                    <a:lnTo>
                      <a:pt x="745" y="227"/>
                    </a:lnTo>
                    <a:lnTo>
                      <a:pt x="735" y="220"/>
                    </a:lnTo>
                    <a:lnTo>
                      <a:pt x="727" y="213"/>
                    </a:lnTo>
                    <a:lnTo>
                      <a:pt x="717" y="207"/>
                    </a:lnTo>
                    <a:lnTo>
                      <a:pt x="708" y="200"/>
                    </a:lnTo>
                    <a:lnTo>
                      <a:pt x="699" y="195"/>
                    </a:lnTo>
                    <a:lnTo>
                      <a:pt x="690" y="189"/>
                    </a:lnTo>
                    <a:lnTo>
                      <a:pt x="680" y="183"/>
                    </a:lnTo>
                    <a:lnTo>
                      <a:pt x="672" y="179"/>
                    </a:lnTo>
                    <a:lnTo>
                      <a:pt x="662" y="173"/>
                    </a:lnTo>
                    <a:lnTo>
                      <a:pt x="652" y="169"/>
                    </a:lnTo>
                    <a:lnTo>
                      <a:pt x="643" y="165"/>
                    </a:lnTo>
                    <a:lnTo>
                      <a:pt x="634" y="161"/>
                    </a:lnTo>
                    <a:lnTo>
                      <a:pt x="624" y="157"/>
                    </a:lnTo>
                    <a:lnTo>
                      <a:pt x="615" y="154"/>
                    </a:lnTo>
                    <a:lnTo>
                      <a:pt x="605" y="151"/>
                    </a:lnTo>
                    <a:lnTo>
                      <a:pt x="596" y="148"/>
                    </a:lnTo>
                    <a:lnTo>
                      <a:pt x="587" y="145"/>
                    </a:lnTo>
                    <a:lnTo>
                      <a:pt x="577" y="142"/>
                    </a:lnTo>
                    <a:lnTo>
                      <a:pt x="567" y="140"/>
                    </a:lnTo>
                    <a:lnTo>
                      <a:pt x="557" y="139"/>
                    </a:lnTo>
                    <a:lnTo>
                      <a:pt x="548" y="137"/>
                    </a:lnTo>
                    <a:lnTo>
                      <a:pt x="537" y="136"/>
                    </a:lnTo>
                    <a:lnTo>
                      <a:pt x="527" y="135"/>
                    </a:lnTo>
                    <a:lnTo>
                      <a:pt x="518" y="135"/>
                    </a:lnTo>
                    <a:lnTo>
                      <a:pt x="525" y="135"/>
                    </a:lnTo>
                    <a:close/>
                    <a:moveTo>
                      <a:pt x="97" y="823"/>
                    </a:moveTo>
                    <a:lnTo>
                      <a:pt x="49" y="698"/>
                    </a:lnTo>
                    <a:lnTo>
                      <a:pt x="42" y="701"/>
                    </a:lnTo>
                    <a:lnTo>
                      <a:pt x="36" y="705"/>
                    </a:lnTo>
                    <a:lnTo>
                      <a:pt x="32" y="708"/>
                    </a:lnTo>
                    <a:lnTo>
                      <a:pt x="29" y="712"/>
                    </a:lnTo>
                    <a:lnTo>
                      <a:pt x="27" y="714"/>
                    </a:lnTo>
                    <a:lnTo>
                      <a:pt x="25" y="716"/>
                    </a:lnTo>
                    <a:lnTo>
                      <a:pt x="25" y="716"/>
                    </a:lnTo>
                    <a:lnTo>
                      <a:pt x="24" y="717"/>
                    </a:lnTo>
                    <a:lnTo>
                      <a:pt x="24" y="718"/>
                    </a:lnTo>
                    <a:lnTo>
                      <a:pt x="24" y="717"/>
                    </a:lnTo>
                    <a:lnTo>
                      <a:pt x="25" y="716"/>
                    </a:lnTo>
                    <a:lnTo>
                      <a:pt x="25" y="715"/>
                    </a:lnTo>
                    <a:lnTo>
                      <a:pt x="27" y="711"/>
                    </a:lnTo>
                    <a:lnTo>
                      <a:pt x="28" y="706"/>
                    </a:lnTo>
                    <a:lnTo>
                      <a:pt x="30" y="700"/>
                    </a:lnTo>
                    <a:lnTo>
                      <a:pt x="32" y="693"/>
                    </a:lnTo>
                    <a:lnTo>
                      <a:pt x="34" y="685"/>
                    </a:lnTo>
                    <a:lnTo>
                      <a:pt x="36" y="676"/>
                    </a:lnTo>
                    <a:lnTo>
                      <a:pt x="40" y="656"/>
                    </a:lnTo>
                    <a:lnTo>
                      <a:pt x="44" y="633"/>
                    </a:lnTo>
                    <a:lnTo>
                      <a:pt x="49" y="608"/>
                    </a:lnTo>
                    <a:lnTo>
                      <a:pt x="54" y="581"/>
                    </a:lnTo>
                    <a:lnTo>
                      <a:pt x="56" y="567"/>
                    </a:lnTo>
                    <a:lnTo>
                      <a:pt x="60" y="553"/>
                    </a:lnTo>
                    <a:lnTo>
                      <a:pt x="63" y="538"/>
                    </a:lnTo>
                    <a:lnTo>
                      <a:pt x="66" y="523"/>
                    </a:lnTo>
                    <a:lnTo>
                      <a:pt x="69" y="508"/>
                    </a:lnTo>
                    <a:lnTo>
                      <a:pt x="72" y="492"/>
                    </a:lnTo>
                    <a:lnTo>
                      <a:pt x="77" y="475"/>
                    </a:lnTo>
                    <a:lnTo>
                      <a:pt x="80" y="459"/>
                    </a:lnTo>
                    <a:lnTo>
                      <a:pt x="84" y="443"/>
                    </a:lnTo>
                    <a:lnTo>
                      <a:pt x="90" y="427"/>
                    </a:lnTo>
                    <a:lnTo>
                      <a:pt x="94" y="411"/>
                    </a:lnTo>
                    <a:lnTo>
                      <a:pt x="99" y="395"/>
                    </a:lnTo>
                    <a:lnTo>
                      <a:pt x="102" y="386"/>
                    </a:lnTo>
                    <a:lnTo>
                      <a:pt x="105" y="377"/>
                    </a:lnTo>
                    <a:lnTo>
                      <a:pt x="107" y="369"/>
                    </a:lnTo>
                    <a:lnTo>
                      <a:pt x="110" y="360"/>
                    </a:lnTo>
                    <a:lnTo>
                      <a:pt x="112" y="353"/>
                    </a:lnTo>
                    <a:lnTo>
                      <a:pt x="116" y="344"/>
                    </a:lnTo>
                    <a:lnTo>
                      <a:pt x="119" y="335"/>
                    </a:lnTo>
                    <a:lnTo>
                      <a:pt x="122" y="327"/>
                    </a:lnTo>
                    <a:lnTo>
                      <a:pt x="125" y="319"/>
                    </a:lnTo>
                    <a:lnTo>
                      <a:pt x="129" y="310"/>
                    </a:lnTo>
                    <a:lnTo>
                      <a:pt x="133" y="302"/>
                    </a:lnTo>
                    <a:lnTo>
                      <a:pt x="136" y="293"/>
                    </a:lnTo>
                    <a:lnTo>
                      <a:pt x="139" y="286"/>
                    </a:lnTo>
                    <a:lnTo>
                      <a:pt x="144" y="277"/>
                    </a:lnTo>
                    <a:lnTo>
                      <a:pt x="148" y="269"/>
                    </a:lnTo>
                    <a:lnTo>
                      <a:pt x="151" y="261"/>
                    </a:lnTo>
                    <a:lnTo>
                      <a:pt x="155" y="252"/>
                    </a:lnTo>
                    <a:lnTo>
                      <a:pt x="160" y="245"/>
                    </a:lnTo>
                    <a:lnTo>
                      <a:pt x="164" y="236"/>
                    </a:lnTo>
                    <a:lnTo>
                      <a:pt x="168" y="228"/>
                    </a:lnTo>
                    <a:lnTo>
                      <a:pt x="174" y="221"/>
                    </a:lnTo>
                    <a:lnTo>
                      <a:pt x="178" y="212"/>
                    </a:lnTo>
                    <a:lnTo>
                      <a:pt x="182" y="205"/>
                    </a:lnTo>
                    <a:lnTo>
                      <a:pt x="188" y="197"/>
                    </a:lnTo>
                    <a:lnTo>
                      <a:pt x="193" y="190"/>
                    </a:lnTo>
                    <a:lnTo>
                      <a:pt x="199" y="182"/>
                    </a:lnTo>
                    <a:lnTo>
                      <a:pt x="204" y="175"/>
                    </a:lnTo>
                    <a:lnTo>
                      <a:pt x="209" y="167"/>
                    </a:lnTo>
                    <a:lnTo>
                      <a:pt x="215" y="159"/>
                    </a:lnTo>
                    <a:lnTo>
                      <a:pt x="221" y="152"/>
                    </a:lnTo>
                    <a:lnTo>
                      <a:pt x="227" y="144"/>
                    </a:lnTo>
                    <a:lnTo>
                      <a:pt x="233" y="138"/>
                    </a:lnTo>
                    <a:lnTo>
                      <a:pt x="240" y="130"/>
                    </a:lnTo>
                    <a:lnTo>
                      <a:pt x="246" y="124"/>
                    </a:lnTo>
                    <a:lnTo>
                      <a:pt x="252" y="117"/>
                    </a:lnTo>
                    <a:lnTo>
                      <a:pt x="259" y="111"/>
                    </a:lnTo>
                    <a:lnTo>
                      <a:pt x="266" y="104"/>
                    </a:lnTo>
                    <a:lnTo>
                      <a:pt x="273" y="98"/>
                    </a:lnTo>
                    <a:lnTo>
                      <a:pt x="280" y="91"/>
                    </a:lnTo>
                    <a:lnTo>
                      <a:pt x="288" y="85"/>
                    </a:lnTo>
                    <a:lnTo>
                      <a:pt x="296" y="80"/>
                    </a:lnTo>
                    <a:lnTo>
                      <a:pt x="303" y="74"/>
                    </a:lnTo>
                    <a:lnTo>
                      <a:pt x="312" y="68"/>
                    </a:lnTo>
                    <a:lnTo>
                      <a:pt x="319" y="62"/>
                    </a:lnTo>
                    <a:lnTo>
                      <a:pt x="328" y="58"/>
                    </a:lnTo>
                    <a:lnTo>
                      <a:pt x="337" y="53"/>
                    </a:lnTo>
                    <a:lnTo>
                      <a:pt x="345" y="47"/>
                    </a:lnTo>
                    <a:lnTo>
                      <a:pt x="354" y="43"/>
                    </a:lnTo>
                    <a:lnTo>
                      <a:pt x="363" y="39"/>
                    </a:lnTo>
                    <a:lnTo>
                      <a:pt x="372" y="34"/>
                    </a:lnTo>
                    <a:lnTo>
                      <a:pt x="381" y="30"/>
                    </a:lnTo>
                    <a:lnTo>
                      <a:pt x="390" y="27"/>
                    </a:lnTo>
                    <a:lnTo>
                      <a:pt x="401" y="24"/>
                    </a:lnTo>
                    <a:lnTo>
                      <a:pt x="411" y="20"/>
                    </a:lnTo>
                    <a:lnTo>
                      <a:pt x="421" y="17"/>
                    </a:lnTo>
                    <a:lnTo>
                      <a:pt x="430" y="14"/>
                    </a:lnTo>
                    <a:lnTo>
                      <a:pt x="441" y="12"/>
                    </a:lnTo>
                    <a:lnTo>
                      <a:pt x="452" y="10"/>
                    </a:lnTo>
                    <a:lnTo>
                      <a:pt x="462" y="7"/>
                    </a:lnTo>
                    <a:lnTo>
                      <a:pt x="473" y="5"/>
                    </a:lnTo>
                    <a:lnTo>
                      <a:pt x="484" y="4"/>
                    </a:lnTo>
                    <a:lnTo>
                      <a:pt x="495" y="2"/>
                    </a:lnTo>
                    <a:lnTo>
                      <a:pt x="506" y="1"/>
                    </a:lnTo>
                    <a:lnTo>
                      <a:pt x="518" y="0"/>
                    </a:lnTo>
                    <a:lnTo>
                      <a:pt x="525" y="135"/>
                    </a:lnTo>
                    <a:lnTo>
                      <a:pt x="517" y="135"/>
                    </a:lnTo>
                    <a:lnTo>
                      <a:pt x="509" y="136"/>
                    </a:lnTo>
                    <a:lnTo>
                      <a:pt x="501" y="137"/>
                    </a:lnTo>
                    <a:lnTo>
                      <a:pt x="494" y="138"/>
                    </a:lnTo>
                    <a:lnTo>
                      <a:pt x="486" y="139"/>
                    </a:lnTo>
                    <a:lnTo>
                      <a:pt x="479" y="140"/>
                    </a:lnTo>
                    <a:lnTo>
                      <a:pt x="471" y="142"/>
                    </a:lnTo>
                    <a:lnTo>
                      <a:pt x="465" y="143"/>
                    </a:lnTo>
                    <a:lnTo>
                      <a:pt x="458" y="145"/>
                    </a:lnTo>
                    <a:lnTo>
                      <a:pt x="452" y="148"/>
                    </a:lnTo>
                    <a:lnTo>
                      <a:pt x="444" y="150"/>
                    </a:lnTo>
                    <a:lnTo>
                      <a:pt x="439" y="152"/>
                    </a:lnTo>
                    <a:lnTo>
                      <a:pt x="432" y="154"/>
                    </a:lnTo>
                    <a:lnTo>
                      <a:pt x="426" y="157"/>
                    </a:lnTo>
                    <a:lnTo>
                      <a:pt x="421" y="159"/>
                    </a:lnTo>
                    <a:lnTo>
                      <a:pt x="414" y="163"/>
                    </a:lnTo>
                    <a:lnTo>
                      <a:pt x="409" y="166"/>
                    </a:lnTo>
                    <a:lnTo>
                      <a:pt x="402" y="169"/>
                    </a:lnTo>
                    <a:lnTo>
                      <a:pt x="398" y="172"/>
                    </a:lnTo>
                    <a:lnTo>
                      <a:pt x="391" y="176"/>
                    </a:lnTo>
                    <a:lnTo>
                      <a:pt x="387" y="179"/>
                    </a:lnTo>
                    <a:lnTo>
                      <a:pt x="382" y="182"/>
                    </a:lnTo>
                    <a:lnTo>
                      <a:pt x="376" y="186"/>
                    </a:lnTo>
                    <a:lnTo>
                      <a:pt x="371" y="191"/>
                    </a:lnTo>
                    <a:lnTo>
                      <a:pt x="366" y="194"/>
                    </a:lnTo>
                    <a:lnTo>
                      <a:pt x="361" y="199"/>
                    </a:lnTo>
                    <a:lnTo>
                      <a:pt x="356" y="204"/>
                    </a:lnTo>
                    <a:lnTo>
                      <a:pt x="352" y="208"/>
                    </a:lnTo>
                    <a:lnTo>
                      <a:pt x="346" y="212"/>
                    </a:lnTo>
                    <a:lnTo>
                      <a:pt x="342" y="217"/>
                    </a:lnTo>
                    <a:lnTo>
                      <a:pt x="338" y="222"/>
                    </a:lnTo>
                    <a:lnTo>
                      <a:pt x="333" y="226"/>
                    </a:lnTo>
                    <a:lnTo>
                      <a:pt x="329" y="232"/>
                    </a:lnTo>
                    <a:lnTo>
                      <a:pt x="325" y="237"/>
                    </a:lnTo>
                    <a:lnTo>
                      <a:pt x="320" y="242"/>
                    </a:lnTo>
                    <a:lnTo>
                      <a:pt x="316" y="248"/>
                    </a:lnTo>
                    <a:lnTo>
                      <a:pt x="312" y="253"/>
                    </a:lnTo>
                    <a:lnTo>
                      <a:pt x="307" y="259"/>
                    </a:lnTo>
                    <a:lnTo>
                      <a:pt x="304" y="264"/>
                    </a:lnTo>
                    <a:lnTo>
                      <a:pt x="300" y="271"/>
                    </a:lnTo>
                    <a:lnTo>
                      <a:pt x="297" y="276"/>
                    </a:lnTo>
                    <a:lnTo>
                      <a:pt x="292" y="282"/>
                    </a:lnTo>
                    <a:lnTo>
                      <a:pt x="289" y="289"/>
                    </a:lnTo>
                    <a:lnTo>
                      <a:pt x="285" y="294"/>
                    </a:lnTo>
                    <a:lnTo>
                      <a:pt x="282" y="301"/>
                    </a:lnTo>
                    <a:lnTo>
                      <a:pt x="278" y="307"/>
                    </a:lnTo>
                    <a:lnTo>
                      <a:pt x="275" y="314"/>
                    </a:lnTo>
                    <a:lnTo>
                      <a:pt x="272" y="320"/>
                    </a:lnTo>
                    <a:lnTo>
                      <a:pt x="269" y="328"/>
                    </a:lnTo>
                    <a:lnTo>
                      <a:pt x="264" y="334"/>
                    </a:lnTo>
                    <a:lnTo>
                      <a:pt x="262" y="341"/>
                    </a:lnTo>
                    <a:lnTo>
                      <a:pt x="259" y="347"/>
                    </a:lnTo>
                    <a:lnTo>
                      <a:pt x="256" y="355"/>
                    </a:lnTo>
                    <a:lnTo>
                      <a:pt x="252" y="361"/>
                    </a:lnTo>
                    <a:lnTo>
                      <a:pt x="250" y="369"/>
                    </a:lnTo>
                    <a:lnTo>
                      <a:pt x="247" y="375"/>
                    </a:lnTo>
                    <a:lnTo>
                      <a:pt x="245" y="383"/>
                    </a:lnTo>
                    <a:lnTo>
                      <a:pt x="242" y="390"/>
                    </a:lnTo>
                    <a:lnTo>
                      <a:pt x="240" y="397"/>
                    </a:lnTo>
                    <a:lnTo>
                      <a:pt x="236" y="404"/>
                    </a:lnTo>
                    <a:lnTo>
                      <a:pt x="234" y="412"/>
                    </a:lnTo>
                    <a:lnTo>
                      <a:pt x="232" y="419"/>
                    </a:lnTo>
                    <a:lnTo>
                      <a:pt x="230" y="426"/>
                    </a:lnTo>
                    <a:lnTo>
                      <a:pt x="227" y="433"/>
                    </a:lnTo>
                    <a:lnTo>
                      <a:pt x="222" y="449"/>
                    </a:lnTo>
                    <a:lnTo>
                      <a:pt x="218" y="464"/>
                    </a:lnTo>
                    <a:lnTo>
                      <a:pt x="215" y="478"/>
                    </a:lnTo>
                    <a:lnTo>
                      <a:pt x="210" y="493"/>
                    </a:lnTo>
                    <a:lnTo>
                      <a:pt x="206" y="508"/>
                    </a:lnTo>
                    <a:lnTo>
                      <a:pt x="203" y="522"/>
                    </a:lnTo>
                    <a:lnTo>
                      <a:pt x="200" y="536"/>
                    </a:lnTo>
                    <a:lnTo>
                      <a:pt x="196" y="551"/>
                    </a:lnTo>
                    <a:lnTo>
                      <a:pt x="194" y="565"/>
                    </a:lnTo>
                    <a:lnTo>
                      <a:pt x="191" y="579"/>
                    </a:lnTo>
                    <a:lnTo>
                      <a:pt x="188" y="593"/>
                    </a:lnTo>
                    <a:lnTo>
                      <a:pt x="186" y="606"/>
                    </a:lnTo>
                    <a:lnTo>
                      <a:pt x="180" y="633"/>
                    </a:lnTo>
                    <a:lnTo>
                      <a:pt x="176" y="658"/>
                    </a:lnTo>
                    <a:lnTo>
                      <a:pt x="172" y="681"/>
                    </a:lnTo>
                    <a:lnTo>
                      <a:pt x="166" y="703"/>
                    </a:lnTo>
                    <a:lnTo>
                      <a:pt x="164" y="714"/>
                    </a:lnTo>
                    <a:lnTo>
                      <a:pt x="162" y="725"/>
                    </a:lnTo>
                    <a:lnTo>
                      <a:pt x="160" y="734"/>
                    </a:lnTo>
                    <a:lnTo>
                      <a:pt x="157" y="744"/>
                    </a:lnTo>
                    <a:lnTo>
                      <a:pt x="153" y="753"/>
                    </a:lnTo>
                    <a:lnTo>
                      <a:pt x="151" y="761"/>
                    </a:lnTo>
                    <a:lnTo>
                      <a:pt x="149" y="767"/>
                    </a:lnTo>
                    <a:lnTo>
                      <a:pt x="147" y="771"/>
                    </a:lnTo>
                    <a:lnTo>
                      <a:pt x="145" y="776"/>
                    </a:lnTo>
                    <a:lnTo>
                      <a:pt x="143" y="781"/>
                    </a:lnTo>
                    <a:lnTo>
                      <a:pt x="139" y="786"/>
                    </a:lnTo>
                    <a:lnTo>
                      <a:pt x="136" y="792"/>
                    </a:lnTo>
                    <a:lnTo>
                      <a:pt x="132" y="796"/>
                    </a:lnTo>
                    <a:lnTo>
                      <a:pt x="127" y="802"/>
                    </a:lnTo>
                    <a:lnTo>
                      <a:pt x="122" y="808"/>
                    </a:lnTo>
                    <a:lnTo>
                      <a:pt x="116" y="813"/>
                    </a:lnTo>
                    <a:lnTo>
                      <a:pt x="106" y="818"/>
                    </a:lnTo>
                    <a:lnTo>
                      <a:pt x="97" y="82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89" name="Freeform 769"/>
              <p:cNvSpPr>
                <a:spLocks noEditPoints="1"/>
              </p:cNvSpPr>
              <p:nvPr/>
            </p:nvSpPr>
            <p:spPr bwMode="auto">
              <a:xfrm>
                <a:off x="3736" y="1975"/>
                <a:ext cx="616" cy="291"/>
              </a:xfrm>
              <a:custGeom>
                <a:avLst/>
                <a:gdLst/>
                <a:ahLst/>
                <a:cxnLst>
                  <a:cxn ang="0">
                    <a:pos x="4665" y="482"/>
                  </a:cxn>
                  <a:cxn ang="0">
                    <a:pos x="4624" y="670"/>
                  </a:cxn>
                  <a:cxn ang="0">
                    <a:pos x="4628" y="658"/>
                  </a:cxn>
                  <a:cxn ang="0">
                    <a:pos x="4632" y="646"/>
                  </a:cxn>
                  <a:cxn ang="0">
                    <a:pos x="4636" y="635"/>
                  </a:cxn>
                  <a:cxn ang="0">
                    <a:pos x="4639" y="623"/>
                  </a:cxn>
                  <a:cxn ang="0">
                    <a:pos x="4642" y="612"/>
                  </a:cxn>
                  <a:cxn ang="0">
                    <a:pos x="4645" y="602"/>
                  </a:cxn>
                  <a:cxn ang="0">
                    <a:pos x="4647" y="591"/>
                  </a:cxn>
                  <a:cxn ang="0">
                    <a:pos x="4650" y="580"/>
                  </a:cxn>
                  <a:cxn ang="0">
                    <a:pos x="4652" y="569"/>
                  </a:cxn>
                  <a:cxn ang="0">
                    <a:pos x="4653" y="559"/>
                  </a:cxn>
                  <a:cxn ang="0">
                    <a:pos x="4654" y="549"/>
                  </a:cxn>
                  <a:cxn ang="0">
                    <a:pos x="4655" y="539"/>
                  </a:cxn>
                  <a:cxn ang="0">
                    <a:pos x="4655" y="528"/>
                  </a:cxn>
                  <a:cxn ang="0">
                    <a:pos x="4655" y="519"/>
                  </a:cxn>
                  <a:cxn ang="0">
                    <a:pos x="4655" y="509"/>
                  </a:cxn>
                  <a:cxn ang="0">
                    <a:pos x="4655" y="500"/>
                  </a:cxn>
                  <a:cxn ang="0">
                    <a:pos x="4654" y="491"/>
                  </a:cxn>
                  <a:cxn ang="0">
                    <a:pos x="4653" y="482"/>
                  </a:cxn>
                  <a:cxn ang="0">
                    <a:pos x="4651" y="472"/>
                  </a:cxn>
                  <a:cxn ang="0">
                    <a:pos x="4650" y="464"/>
                  </a:cxn>
                  <a:cxn ang="0">
                    <a:pos x="4647" y="455"/>
                  </a:cxn>
                  <a:cxn ang="0">
                    <a:pos x="4644" y="446"/>
                  </a:cxn>
                  <a:cxn ang="0">
                    <a:pos x="4642" y="438"/>
                  </a:cxn>
                  <a:cxn ang="0">
                    <a:pos x="4639" y="430"/>
                  </a:cxn>
                  <a:cxn ang="0">
                    <a:pos x="4635" y="422"/>
                  </a:cxn>
                  <a:cxn ang="0">
                    <a:pos x="4631" y="414"/>
                  </a:cxn>
                  <a:cxn ang="0">
                    <a:pos x="4627" y="406"/>
                  </a:cxn>
                  <a:cxn ang="0">
                    <a:pos x="4623" y="399"/>
                  </a:cxn>
                  <a:cxn ang="0">
                    <a:pos x="4617" y="391"/>
                  </a:cxn>
                  <a:cxn ang="0">
                    <a:pos x="4612" y="384"/>
                  </a:cxn>
                  <a:cxn ang="0">
                    <a:pos x="4606" y="377"/>
                  </a:cxn>
                  <a:cxn ang="0">
                    <a:pos x="4601" y="370"/>
                  </a:cxn>
                  <a:cxn ang="0">
                    <a:pos x="4595" y="363"/>
                  </a:cxn>
                  <a:cxn ang="0">
                    <a:pos x="4588" y="357"/>
                  </a:cxn>
                  <a:cxn ang="0">
                    <a:pos x="4582" y="350"/>
                  </a:cxn>
                  <a:cxn ang="0">
                    <a:pos x="4574" y="344"/>
                  </a:cxn>
                  <a:cxn ang="0">
                    <a:pos x="4567" y="337"/>
                  </a:cxn>
                  <a:cxn ang="0">
                    <a:pos x="4559" y="331"/>
                  </a:cxn>
                  <a:cxn ang="0">
                    <a:pos x="4550" y="326"/>
                  </a:cxn>
                  <a:cxn ang="0">
                    <a:pos x="4542" y="320"/>
                  </a:cxn>
                  <a:cxn ang="0">
                    <a:pos x="4533" y="314"/>
                  </a:cxn>
                  <a:cxn ang="0">
                    <a:pos x="4523" y="308"/>
                  </a:cxn>
                  <a:cxn ang="0">
                    <a:pos x="4514" y="304"/>
                  </a:cxn>
                  <a:cxn ang="0">
                    <a:pos x="4504" y="299"/>
                  </a:cxn>
                  <a:cxn ang="0">
                    <a:pos x="4494" y="293"/>
                  </a:cxn>
                  <a:cxn ang="0">
                    <a:pos x="4484" y="289"/>
                  </a:cxn>
                  <a:cxn ang="0">
                    <a:pos x="4473" y="283"/>
                  </a:cxn>
                  <a:cxn ang="0">
                    <a:pos x="4462" y="279"/>
                  </a:cxn>
                  <a:cxn ang="0">
                    <a:pos x="4450" y="275"/>
                  </a:cxn>
                  <a:cxn ang="0">
                    <a:pos x="4438" y="271"/>
                  </a:cxn>
                </a:cxnLst>
                <a:rect l="0" t="0" r="r" b="b"/>
                <a:pathLst>
                  <a:path w="5543" h="2623">
                    <a:moveTo>
                      <a:pt x="4665" y="482"/>
                    </a:moveTo>
                    <a:lnTo>
                      <a:pt x="56" y="2623"/>
                    </a:lnTo>
                    <a:lnTo>
                      <a:pt x="0" y="2501"/>
                    </a:lnTo>
                    <a:lnTo>
                      <a:pt x="4609" y="360"/>
                    </a:lnTo>
                    <a:lnTo>
                      <a:pt x="4665" y="482"/>
                    </a:lnTo>
                    <a:close/>
                    <a:moveTo>
                      <a:pt x="5543" y="0"/>
                    </a:moveTo>
                    <a:lnTo>
                      <a:pt x="4620" y="676"/>
                    </a:lnTo>
                    <a:lnTo>
                      <a:pt x="4622" y="674"/>
                    </a:lnTo>
                    <a:lnTo>
                      <a:pt x="4623" y="672"/>
                    </a:lnTo>
                    <a:lnTo>
                      <a:pt x="4624" y="670"/>
                    </a:lnTo>
                    <a:lnTo>
                      <a:pt x="4624" y="667"/>
                    </a:lnTo>
                    <a:lnTo>
                      <a:pt x="4625" y="664"/>
                    </a:lnTo>
                    <a:lnTo>
                      <a:pt x="4626" y="662"/>
                    </a:lnTo>
                    <a:lnTo>
                      <a:pt x="4627" y="660"/>
                    </a:lnTo>
                    <a:lnTo>
                      <a:pt x="4628" y="658"/>
                    </a:lnTo>
                    <a:lnTo>
                      <a:pt x="4629" y="656"/>
                    </a:lnTo>
                    <a:lnTo>
                      <a:pt x="4629" y="653"/>
                    </a:lnTo>
                    <a:lnTo>
                      <a:pt x="4630" y="650"/>
                    </a:lnTo>
                    <a:lnTo>
                      <a:pt x="4631" y="648"/>
                    </a:lnTo>
                    <a:lnTo>
                      <a:pt x="4632" y="646"/>
                    </a:lnTo>
                    <a:lnTo>
                      <a:pt x="4632" y="644"/>
                    </a:lnTo>
                    <a:lnTo>
                      <a:pt x="4633" y="642"/>
                    </a:lnTo>
                    <a:lnTo>
                      <a:pt x="4635" y="639"/>
                    </a:lnTo>
                    <a:lnTo>
                      <a:pt x="4635" y="637"/>
                    </a:lnTo>
                    <a:lnTo>
                      <a:pt x="4636" y="635"/>
                    </a:lnTo>
                    <a:lnTo>
                      <a:pt x="4637" y="632"/>
                    </a:lnTo>
                    <a:lnTo>
                      <a:pt x="4637" y="630"/>
                    </a:lnTo>
                    <a:lnTo>
                      <a:pt x="4638" y="628"/>
                    </a:lnTo>
                    <a:lnTo>
                      <a:pt x="4639" y="625"/>
                    </a:lnTo>
                    <a:lnTo>
                      <a:pt x="4639" y="623"/>
                    </a:lnTo>
                    <a:lnTo>
                      <a:pt x="4640" y="621"/>
                    </a:lnTo>
                    <a:lnTo>
                      <a:pt x="4640" y="619"/>
                    </a:lnTo>
                    <a:lnTo>
                      <a:pt x="4641" y="617"/>
                    </a:lnTo>
                    <a:lnTo>
                      <a:pt x="4642" y="615"/>
                    </a:lnTo>
                    <a:lnTo>
                      <a:pt x="4642" y="612"/>
                    </a:lnTo>
                    <a:lnTo>
                      <a:pt x="4643" y="610"/>
                    </a:lnTo>
                    <a:lnTo>
                      <a:pt x="4643" y="608"/>
                    </a:lnTo>
                    <a:lnTo>
                      <a:pt x="4644" y="606"/>
                    </a:lnTo>
                    <a:lnTo>
                      <a:pt x="4644" y="604"/>
                    </a:lnTo>
                    <a:lnTo>
                      <a:pt x="4645" y="602"/>
                    </a:lnTo>
                    <a:lnTo>
                      <a:pt x="4645" y="599"/>
                    </a:lnTo>
                    <a:lnTo>
                      <a:pt x="4646" y="597"/>
                    </a:lnTo>
                    <a:lnTo>
                      <a:pt x="4646" y="595"/>
                    </a:lnTo>
                    <a:lnTo>
                      <a:pt x="4647" y="593"/>
                    </a:lnTo>
                    <a:lnTo>
                      <a:pt x="4647" y="591"/>
                    </a:lnTo>
                    <a:lnTo>
                      <a:pt x="4647" y="589"/>
                    </a:lnTo>
                    <a:lnTo>
                      <a:pt x="4649" y="587"/>
                    </a:lnTo>
                    <a:lnTo>
                      <a:pt x="4649" y="584"/>
                    </a:lnTo>
                    <a:lnTo>
                      <a:pt x="4650" y="582"/>
                    </a:lnTo>
                    <a:lnTo>
                      <a:pt x="4650" y="580"/>
                    </a:lnTo>
                    <a:lnTo>
                      <a:pt x="4650" y="578"/>
                    </a:lnTo>
                    <a:lnTo>
                      <a:pt x="4651" y="576"/>
                    </a:lnTo>
                    <a:lnTo>
                      <a:pt x="4651" y="574"/>
                    </a:lnTo>
                    <a:lnTo>
                      <a:pt x="4651" y="571"/>
                    </a:lnTo>
                    <a:lnTo>
                      <a:pt x="4652" y="569"/>
                    </a:lnTo>
                    <a:lnTo>
                      <a:pt x="4652" y="567"/>
                    </a:lnTo>
                    <a:lnTo>
                      <a:pt x="4652" y="565"/>
                    </a:lnTo>
                    <a:lnTo>
                      <a:pt x="4652" y="563"/>
                    </a:lnTo>
                    <a:lnTo>
                      <a:pt x="4653" y="561"/>
                    </a:lnTo>
                    <a:lnTo>
                      <a:pt x="4653" y="559"/>
                    </a:lnTo>
                    <a:lnTo>
                      <a:pt x="4653" y="556"/>
                    </a:lnTo>
                    <a:lnTo>
                      <a:pt x="4653" y="555"/>
                    </a:lnTo>
                    <a:lnTo>
                      <a:pt x="4654" y="553"/>
                    </a:lnTo>
                    <a:lnTo>
                      <a:pt x="4654" y="551"/>
                    </a:lnTo>
                    <a:lnTo>
                      <a:pt x="4654" y="549"/>
                    </a:lnTo>
                    <a:lnTo>
                      <a:pt x="4654" y="547"/>
                    </a:lnTo>
                    <a:lnTo>
                      <a:pt x="4654" y="544"/>
                    </a:lnTo>
                    <a:lnTo>
                      <a:pt x="4655" y="542"/>
                    </a:lnTo>
                    <a:lnTo>
                      <a:pt x="4655" y="540"/>
                    </a:lnTo>
                    <a:lnTo>
                      <a:pt x="4655" y="539"/>
                    </a:lnTo>
                    <a:lnTo>
                      <a:pt x="4655" y="537"/>
                    </a:lnTo>
                    <a:lnTo>
                      <a:pt x="4655" y="535"/>
                    </a:lnTo>
                    <a:lnTo>
                      <a:pt x="4655" y="533"/>
                    </a:lnTo>
                    <a:lnTo>
                      <a:pt x="4655" y="530"/>
                    </a:lnTo>
                    <a:lnTo>
                      <a:pt x="4655" y="528"/>
                    </a:lnTo>
                    <a:lnTo>
                      <a:pt x="4655" y="526"/>
                    </a:lnTo>
                    <a:lnTo>
                      <a:pt x="4655" y="525"/>
                    </a:lnTo>
                    <a:lnTo>
                      <a:pt x="4655" y="523"/>
                    </a:lnTo>
                    <a:lnTo>
                      <a:pt x="4655" y="521"/>
                    </a:lnTo>
                    <a:lnTo>
                      <a:pt x="4655" y="519"/>
                    </a:lnTo>
                    <a:lnTo>
                      <a:pt x="4655" y="516"/>
                    </a:lnTo>
                    <a:lnTo>
                      <a:pt x="4655" y="515"/>
                    </a:lnTo>
                    <a:lnTo>
                      <a:pt x="4655" y="513"/>
                    </a:lnTo>
                    <a:lnTo>
                      <a:pt x="4655" y="511"/>
                    </a:lnTo>
                    <a:lnTo>
                      <a:pt x="4655" y="509"/>
                    </a:lnTo>
                    <a:lnTo>
                      <a:pt x="4655" y="508"/>
                    </a:lnTo>
                    <a:lnTo>
                      <a:pt x="4655" y="506"/>
                    </a:lnTo>
                    <a:lnTo>
                      <a:pt x="4655" y="503"/>
                    </a:lnTo>
                    <a:lnTo>
                      <a:pt x="4655" y="501"/>
                    </a:lnTo>
                    <a:lnTo>
                      <a:pt x="4655" y="500"/>
                    </a:lnTo>
                    <a:lnTo>
                      <a:pt x="4655" y="498"/>
                    </a:lnTo>
                    <a:lnTo>
                      <a:pt x="4654" y="496"/>
                    </a:lnTo>
                    <a:lnTo>
                      <a:pt x="4654" y="494"/>
                    </a:lnTo>
                    <a:lnTo>
                      <a:pt x="4654" y="493"/>
                    </a:lnTo>
                    <a:lnTo>
                      <a:pt x="4654" y="491"/>
                    </a:lnTo>
                    <a:lnTo>
                      <a:pt x="4654" y="488"/>
                    </a:lnTo>
                    <a:lnTo>
                      <a:pt x="4653" y="487"/>
                    </a:lnTo>
                    <a:lnTo>
                      <a:pt x="4653" y="485"/>
                    </a:lnTo>
                    <a:lnTo>
                      <a:pt x="4653" y="483"/>
                    </a:lnTo>
                    <a:lnTo>
                      <a:pt x="4653" y="482"/>
                    </a:lnTo>
                    <a:lnTo>
                      <a:pt x="4652" y="480"/>
                    </a:lnTo>
                    <a:lnTo>
                      <a:pt x="4652" y="478"/>
                    </a:lnTo>
                    <a:lnTo>
                      <a:pt x="4652" y="477"/>
                    </a:lnTo>
                    <a:lnTo>
                      <a:pt x="4652" y="474"/>
                    </a:lnTo>
                    <a:lnTo>
                      <a:pt x="4651" y="472"/>
                    </a:lnTo>
                    <a:lnTo>
                      <a:pt x="4651" y="471"/>
                    </a:lnTo>
                    <a:lnTo>
                      <a:pt x="4651" y="469"/>
                    </a:lnTo>
                    <a:lnTo>
                      <a:pt x="4650" y="467"/>
                    </a:lnTo>
                    <a:lnTo>
                      <a:pt x="4650" y="466"/>
                    </a:lnTo>
                    <a:lnTo>
                      <a:pt x="4650" y="464"/>
                    </a:lnTo>
                    <a:lnTo>
                      <a:pt x="4649" y="461"/>
                    </a:lnTo>
                    <a:lnTo>
                      <a:pt x="4649" y="460"/>
                    </a:lnTo>
                    <a:lnTo>
                      <a:pt x="4647" y="458"/>
                    </a:lnTo>
                    <a:lnTo>
                      <a:pt x="4647" y="457"/>
                    </a:lnTo>
                    <a:lnTo>
                      <a:pt x="4647" y="455"/>
                    </a:lnTo>
                    <a:lnTo>
                      <a:pt x="4646" y="453"/>
                    </a:lnTo>
                    <a:lnTo>
                      <a:pt x="4646" y="452"/>
                    </a:lnTo>
                    <a:lnTo>
                      <a:pt x="4645" y="450"/>
                    </a:lnTo>
                    <a:lnTo>
                      <a:pt x="4645" y="448"/>
                    </a:lnTo>
                    <a:lnTo>
                      <a:pt x="4644" y="446"/>
                    </a:lnTo>
                    <a:lnTo>
                      <a:pt x="4644" y="445"/>
                    </a:lnTo>
                    <a:lnTo>
                      <a:pt x="4643" y="443"/>
                    </a:lnTo>
                    <a:lnTo>
                      <a:pt x="4643" y="441"/>
                    </a:lnTo>
                    <a:lnTo>
                      <a:pt x="4642" y="440"/>
                    </a:lnTo>
                    <a:lnTo>
                      <a:pt x="4642" y="438"/>
                    </a:lnTo>
                    <a:lnTo>
                      <a:pt x="4641" y="437"/>
                    </a:lnTo>
                    <a:lnTo>
                      <a:pt x="4640" y="434"/>
                    </a:lnTo>
                    <a:lnTo>
                      <a:pt x="4640" y="433"/>
                    </a:lnTo>
                    <a:lnTo>
                      <a:pt x="4639" y="431"/>
                    </a:lnTo>
                    <a:lnTo>
                      <a:pt x="4639" y="430"/>
                    </a:lnTo>
                    <a:lnTo>
                      <a:pt x="4638" y="428"/>
                    </a:lnTo>
                    <a:lnTo>
                      <a:pt x="4637" y="427"/>
                    </a:lnTo>
                    <a:lnTo>
                      <a:pt x="4637" y="425"/>
                    </a:lnTo>
                    <a:lnTo>
                      <a:pt x="4636" y="424"/>
                    </a:lnTo>
                    <a:lnTo>
                      <a:pt x="4635" y="422"/>
                    </a:lnTo>
                    <a:lnTo>
                      <a:pt x="4635" y="420"/>
                    </a:lnTo>
                    <a:lnTo>
                      <a:pt x="4633" y="418"/>
                    </a:lnTo>
                    <a:lnTo>
                      <a:pt x="4632" y="417"/>
                    </a:lnTo>
                    <a:lnTo>
                      <a:pt x="4631" y="415"/>
                    </a:lnTo>
                    <a:lnTo>
                      <a:pt x="4631" y="414"/>
                    </a:lnTo>
                    <a:lnTo>
                      <a:pt x="4630" y="413"/>
                    </a:lnTo>
                    <a:lnTo>
                      <a:pt x="4629" y="411"/>
                    </a:lnTo>
                    <a:lnTo>
                      <a:pt x="4628" y="410"/>
                    </a:lnTo>
                    <a:lnTo>
                      <a:pt x="4628" y="407"/>
                    </a:lnTo>
                    <a:lnTo>
                      <a:pt x="4627" y="406"/>
                    </a:lnTo>
                    <a:lnTo>
                      <a:pt x="4626" y="404"/>
                    </a:lnTo>
                    <a:lnTo>
                      <a:pt x="4625" y="403"/>
                    </a:lnTo>
                    <a:lnTo>
                      <a:pt x="4624" y="402"/>
                    </a:lnTo>
                    <a:lnTo>
                      <a:pt x="4623" y="400"/>
                    </a:lnTo>
                    <a:lnTo>
                      <a:pt x="4623" y="399"/>
                    </a:lnTo>
                    <a:lnTo>
                      <a:pt x="4622" y="397"/>
                    </a:lnTo>
                    <a:lnTo>
                      <a:pt x="4620" y="396"/>
                    </a:lnTo>
                    <a:lnTo>
                      <a:pt x="4619" y="395"/>
                    </a:lnTo>
                    <a:lnTo>
                      <a:pt x="4618" y="392"/>
                    </a:lnTo>
                    <a:lnTo>
                      <a:pt x="4617" y="391"/>
                    </a:lnTo>
                    <a:lnTo>
                      <a:pt x="4616" y="390"/>
                    </a:lnTo>
                    <a:lnTo>
                      <a:pt x="4615" y="388"/>
                    </a:lnTo>
                    <a:lnTo>
                      <a:pt x="4614" y="387"/>
                    </a:lnTo>
                    <a:lnTo>
                      <a:pt x="4613" y="385"/>
                    </a:lnTo>
                    <a:lnTo>
                      <a:pt x="4612" y="384"/>
                    </a:lnTo>
                    <a:lnTo>
                      <a:pt x="4611" y="383"/>
                    </a:lnTo>
                    <a:lnTo>
                      <a:pt x="4610" y="381"/>
                    </a:lnTo>
                    <a:lnTo>
                      <a:pt x="4609" y="379"/>
                    </a:lnTo>
                    <a:lnTo>
                      <a:pt x="4608" y="378"/>
                    </a:lnTo>
                    <a:lnTo>
                      <a:pt x="4606" y="377"/>
                    </a:lnTo>
                    <a:lnTo>
                      <a:pt x="4605" y="375"/>
                    </a:lnTo>
                    <a:lnTo>
                      <a:pt x="4604" y="374"/>
                    </a:lnTo>
                    <a:lnTo>
                      <a:pt x="4603" y="373"/>
                    </a:lnTo>
                    <a:lnTo>
                      <a:pt x="4602" y="371"/>
                    </a:lnTo>
                    <a:lnTo>
                      <a:pt x="4601" y="370"/>
                    </a:lnTo>
                    <a:lnTo>
                      <a:pt x="4600" y="369"/>
                    </a:lnTo>
                    <a:lnTo>
                      <a:pt x="4598" y="368"/>
                    </a:lnTo>
                    <a:lnTo>
                      <a:pt x="4597" y="365"/>
                    </a:lnTo>
                    <a:lnTo>
                      <a:pt x="4596" y="364"/>
                    </a:lnTo>
                    <a:lnTo>
                      <a:pt x="4595" y="363"/>
                    </a:lnTo>
                    <a:lnTo>
                      <a:pt x="4594" y="362"/>
                    </a:lnTo>
                    <a:lnTo>
                      <a:pt x="4592" y="360"/>
                    </a:lnTo>
                    <a:lnTo>
                      <a:pt x="4590" y="359"/>
                    </a:lnTo>
                    <a:lnTo>
                      <a:pt x="4589" y="358"/>
                    </a:lnTo>
                    <a:lnTo>
                      <a:pt x="4588" y="357"/>
                    </a:lnTo>
                    <a:lnTo>
                      <a:pt x="4587" y="355"/>
                    </a:lnTo>
                    <a:lnTo>
                      <a:pt x="4585" y="354"/>
                    </a:lnTo>
                    <a:lnTo>
                      <a:pt x="4584" y="352"/>
                    </a:lnTo>
                    <a:lnTo>
                      <a:pt x="4583" y="351"/>
                    </a:lnTo>
                    <a:lnTo>
                      <a:pt x="4582" y="350"/>
                    </a:lnTo>
                    <a:lnTo>
                      <a:pt x="4580" y="348"/>
                    </a:lnTo>
                    <a:lnTo>
                      <a:pt x="4578" y="347"/>
                    </a:lnTo>
                    <a:lnTo>
                      <a:pt x="4577" y="346"/>
                    </a:lnTo>
                    <a:lnTo>
                      <a:pt x="4575" y="345"/>
                    </a:lnTo>
                    <a:lnTo>
                      <a:pt x="4574" y="344"/>
                    </a:lnTo>
                    <a:lnTo>
                      <a:pt x="4572" y="343"/>
                    </a:lnTo>
                    <a:lnTo>
                      <a:pt x="4571" y="341"/>
                    </a:lnTo>
                    <a:lnTo>
                      <a:pt x="4570" y="340"/>
                    </a:lnTo>
                    <a:lnTo>
                      <a:pt x="4568" y="338"/>
                    </a:lnTo>
                    <a:lnTo>
                      <a:pt x="4567" y="337"/>
                    </a:lnTo>
                    <a:lnTo>
                      <a:pt x="4564" y="336"/>
                    </a:lnTo>
                    <a:lnTo>
                      <a:pt x="4563" y="335"/>
                    </a:lnTo>
                    <a:lnTo>
                      <a:pt x="4562" y="334"/>
                    </a:lnTo>
                    <a:lnTo>
                      <a:pt x="4560" y="332"/>
                    </a:lnTo>
                    <a:lnTo>
                      <a:pt x="4559" y="331"/>
                    </a:lnTo>
                    <a:lnTo>
                      <a:pt x="4557" y="330"/>
                    </a:lnTo>
                    <a:lnTo>
                      <a:pt x="4556" y="329"/>
                    </a:lnTo>
                    <a:lnTo>
                      <a:pt x="4554" y="328"/>
                    </a:lnTo>
                    <a:lnTo>
                      <a:pt x="4553" y="327"/>
                    </a:lnTo>
                    <a:lnTo>
                      <a:pt x="4550" y="326"/>
                    </a:lnTo>
                    <a:lnTo>
                      <a:pt x="4548" y="324"/>
                    </a:lnTo>
                    <a:lnTo>
                      <a:pt x="4547" y="323"/>
                    </a:lnTo>
                    <a:lnTo>
                      <a:pt x="4545" y="322"/>
                    </a:lnTo>
                    <a:lnTo>
                      <a:pt x="4544" y="321"/>
                    </a:lnTo>
                    <a:lnTo>
                      <a:pt x="4542" y="320"/>
                    </a:lnTo>
                    <a:lnTo>
                      <a:pt x="4540" y="319"/>
                    </a:lnTo>
                    <a:lnTo>
                      <a:pt x="4539" y="318"/>
                    </a:lnTo>
                    <a:lnTo>
                      <a:pt x="4536" y="316"/>
                    </a:lnTo>
                    <a:lnTo>
                      <a:pt x="4535" y="315"/>
                    </a:lnTo>
                    <a:lnTo>
                      <a:pt x="4533" y="314"/>
                    </a:lnTo>
                    <a:lnTo>
                      <a:pt x="4531" y="313"/>
                    </a:lnTo>
                    <a:lnTo>
                      <a:pt x="4529" y="312"/>
                    </a:lnTo>
                    <a:lnTo>
                      <a:pt x="4528" y="310"/>
                    </a:lnTo>
                    <a:lnTo>
                      <a:pt x="4526" y="309"/>
                    </a:lnTo>
                    <a:lnTo>
                      <a:pt x="4523" y="308"/>
                    </a:lnTo>
                    <a:lnTo>
                      <a:pt x="4522" y="307"/>
                    </a:lnTo>
                    <a:lnTo>
                      <a:pt x="4520" y="306"/>
                    </a:lnTo>
                    <a:lnTo>
                      <a:pt x="4518" y="305"/>
                    </a:lnTo>
                    <a:lnTo>
                      <a:pt x="4516" y="305"/>
                    </a:lnTo>
                    <a:lnTo>
                      <a:pt x="4514" y="304"/>
                    </a:lnTo>
                    <a:lnTo>
                      <a:pt x="4513" y="303"/>
                    </a:lnTo>
                    <a:lnTo>
                      <a:pt x="4511" y="302"/>
                    </a:lnTo>
                    <a:lnTo>
                      <a:pt x="4508" y="301"/>
                    </a:lnTo>
                    <a:lnTo>
                      <a:pt x="4506" y="300"/>
                    </a:lnTo>
                    <a:lnTo>
                      <a:pt x="4504" y="299"/>
                    </a:lnTo>
                    <a:lnTo>
                      <a:pt x="4502" y="297"/>
                    </a:lnTo>
                    <a:lnTo>
                      <a:pt x="4501" y="296"/>
                    </a:lnTo>
                    <a:lnTo>
                      <a:pt x="4499" y="295"/>
                    </a:lnTo>
                    <a:lnTo>
                      <a:pt x="4497" y="294"/>
                    </a:lnTo>
                    <a:lnTo>
                      <a:pt x="4494" y="293"/>
                    </a:lnTo>
                    <a:lnTo>
                      <a:pt x="4492" y="292"/>
                    </a:lnTo>
                    <a:lnTo>
                      <a:pt x="4490" y="291"/>
                    </a:lnTo>
                    <a:lnTo>
                      <a:pt x="4488" y="291"/>
                    </a:lnTo>
                    <a:lnTo>
                      <a:pt x="4486" y="290"/>
                    </a:lnTo>
                    <a:lnTo>
                      <a:pt x="4484" y="289"/>
                    </a:lnTo>
                    <a:lnTo>
                      <a:pt x="4481" y="288"/>
                    </a:lnTo>
                    <a:lnTo>
                      <a:pt x="4479" y="287"/>
                    </a:lnTo>
                    <a:lnTo>
                      <a:pt x="4477" y="286"/>
                    </a:lnTo>
                    <a:lnTo>
                      <a:pt x="4475" y="285"/>
                    </a:lnTo>
                    <a:lnTo>
                      <a:pt x="4473" y="283"/>
                    </a:lnTo>
                    <a:lnTo>
                      <a:pt x="4471" y="283"/>
                    </a:lnTo>
                    <a:lnTo>
                      <a:pt x="4469" y="282"/>
                    </a:lnTo>
                    <a:lnTo>
                      <a:pt x="4466" y="281"/>
                    </a:lnTo>
                    <a:lnTo>
                      <a:pt x="4464" y="280"/>
                    </a:lnTo>
                    <a:lnTo>
                      <a:pt x="4462" y="279"/>
                    </a:lnTo>
                    <a:lnTo>
                      <a:pt x="4460" y="278"/>
                    </a:lnTo>
                    <a:lnTo>
                      <a:pt x="4457" y="278"/>
                    </a:lnTo>
                    <a:lnTo>
                      <a:pt x="4455" y="277"/>
                    </a:lnTo>
                    <a:lnTo>
                      <a:pt x="4452" y="276"/>
                    </a:lnTo>
                    <a:lnTo>
                      <a:pt x="4450" y="275"/>
                    </a:lnTo>
                    <a:lnTo>
                      <a:pt x="4448" y="274"/>
                    </a:lnTo>
                    <a:lnTo>
                      <a:pt x="4446" y="274"/>
                    </a:lnTo>
                    <a:lnTo>
                      <a:pt x="4443" y="273"/>
                    </a:lnTo>
                    <a:lnTo>
                      <a:pt x="4441" y="272"/>
                    </a:lnTo>
                    <a:lnTo>
                      <a:pt x="4438" y="271"/>
                    </a:lnTo>
                    <a:lnTo>
                      <a:pt x="4436" y="271"/>
                    </a:lnTo>
                    <a:lnTo>
                      <a:pt x="4434" y="269"/>
                    </a:lnTo>
                    <a:lnTo>
                      <a:pt x="4431" y="268"/>
                    </a:lnTo>
                    <a:lnTo>
                      <a:pt x="5543" y="0"/>
                    </a:lnTo>
                    <a:close/>
                  </a:path>
                </a:pathLst>
              </a:custGeom>
              <a:solidFill>
                <a:srgbClr val="28166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0" name="Freeform 770"/>
              <p:cNvSpPr>
                <a:spLocks noEditPoints="1"/>
              </p:cNvSpPr>
              <p:nvPr/>
            </p:nvSpPr>
            <p:spPr bwMode="auto">
              <a:xfrm>
                <a:off x="3897" y="1700"/>
                <a:ext cx="56" cy="176"/>
              </a:xfrm>
              <a:custGeom>
                <a:avLst/>
                <a:gdLst/>
                <a:ahLst/>
                <a:cxnLst>
                  <a:cxn ang="0">
                    <a:pos x="151" y="526"/>
                  </a:cxn>
                  <a:cxn ang="0">
                    <a:pos x="171" y="443"/>
                  </a:cxn>
                  <a:cxn ang="0">
                    <a:pos x="199" y="364"/>
                  </a:cxn>
                  <a:cxn ang="0">
                    <a:pos x="230" y="290"/>
                  </a:cxn>
                  <a:cxn ang="0">
                    <a:pos x="264" y="221"/>
                  </a:cxn>
                  <a:cxn ang="0">
                    <a:pos x="309" y="141"/>
                  </a:cxn>
                  <a:cxn ang="0">
                    <a:pos x="367" y="51"/>
                  </a:cxn>
                  <a:cxn ang="0">
                    <a:pos x="404" y="0"/>
                  </a:cxn>
                  <a:cxn ang="0">
                    <a:pos x="485" y="117"/>
                  </a:cxn>
                  <a:cxn ang="0">
                    <a:pos x="434" y="194"/>
                  </a:cxn>
                  <a:cxn ang="0">
                    <a:pos x="388" y="273"/>
                  </a:cxn>
                  <a:cxn ang="0">
                    <a:pos x="356" y="335"/>
                  </a:cxn>
                  <a:cxn ang="0">
                    <a:pos x="328" y="401"/>
                  </a:cxn>
                  <a:cxn ang="0">
                    <a:pos x="303" y="470"/>
                  </a:cxn>
                  <a:cxn ang="0">
                    <a:pos x="284" y="540"/>
                  </a:cxn>
                  <a:cxn ang="0">
                    <a:pos x="81" y="1582"/>
                  </a:cxn>
                  <a:cxn ang="0">
                    <a:pos x="7" y="450"/>
                  </a:cxn>
                  <a:cxn ang="0">
                    <a:pos x="17" y="462"/>
                  </a:cxn>
                  <a:cxn ang="0">
                    <a:pos x="26" y="473"/>
                  </a:cxn>
                  <a:cxn ang="0">
                    <a:pos x="35" y="484"/>
                  </a:cxn>
                  <a:cxn ang="0">
                    <a:pos x="44" y="494"/>
                  </a:cxn>
                  <a:cxn ang="0">
                    <a:pos x="54" y="504"/>
                  </a:cxn>
                  <a:cxn ang="0">
                    <a:pos x="63" y="513"/>
                  </a:cxn>
                  <a:cxn ang="0">
                    <a:pos x="73" y="521"/>
                  </a:cxn>
                  <a:cxn ang="0">
                    <a:pos x="83" y="530"/>
                  </a:cxn>
                  <a:cxn ang="0">
                    <a:pos x="91" y="538"/>
                  </a:cxn>
                  <a:cxn ang="0">
                    <a:pos x="101" y="545"/>
                  </a:cxn>
                  <a:cxn ang="0">
                    <a:pos x="112" y="552"/>
                  </a:cxn>
                  <a:cxn ang="0">
                    <a:pos x="121" y="557"/>
                  </a:cxn>
                  <a:cxn ang="0">
                    <a:pos x="131" y="564"/>
                  </a:cxn>
                  <a:cxn ang="0">
                    <a:pos x="141" y="568"/>
                  </a:cxn>
                  <a:cxn ang="0">
                    <a:pos x="151" y="572"/>
                  </a:cxn>
                  <a:cxn ang="0">
                    <a:pos x="161" y="576"/>
                  </a:cxn>
                  <a:cxn ang="0">
                    <a:pos x="171" y="580"/>
                  </a:cxn>
                  <a:cxn ang="0">
                    <a:pos x="182" y="583"/>
                  </a:cxn>
                  <a:cxn ang="0">
                    <a:pos x="192" y="585"/>
                  </a:cxn>
                  <a:cxn ang="0">
                    <a:pos x="202" y="587"/>
                  </a:cxn>
                  <a:cxn ang="0">
                    <a:pos x="213" y="588"/>
                  </a:cxn>
                  <a:cxn ang="0">
                    <a:pos x="223" y="589"/>
                  </a:cxn>
                  <a:cxn ang="0">
                    <a:pos x="234" y="589"/>
                  </a:cxn>
                  <a:cxn ang="0">
                    <a:pos x="244" y="589"/>
                  </a:cxn>
                  <a:cxn ang="0">
                    <a:pos x="255" y="588"/>
                  </a:cxn>
                  <a:cxn ang="0">
                    <a:pos x="266" y="587"/>
                  </a:cxn>
                  <a:cxn ang="0">
                    <a:pos x="277" y="585"/>
                  </a:cxn>
                  <a:cxn ang="0">
                    <a:pos x="287" y="583"/>
                  </a:cxn>
                  <a:cxn ang="0">
                    <a:pos x="299" y="581"/>
                  </a:cxn>
                  <a:cxn ang="0">
                    <a:pos x="310" y="576"/>
                  </a:cxn>
                  <a:cxn ang="0">
                    <a:pos x="321" y="573"/>
                  </a:cxn>
                  <a:cxn ang="0">
                    <a:pos x="333" y="569"/>
                  </a:cxn>
                  <a:cxn ang="0">
                    <a:pos x="343" y="564"/>
                  </a:cxn>
                  <a:cxn ang="0">
                    <a:pos x="354" y="558"/>
                  </a:cxn>
                  <a:cxn ang="0">
                    <a:pos x="366" y="552"/>
                  </a:cxn>
                  <a:cxn ang="0">
                    <a:pos x="378" y="545"/>
                  </a:cxn>
                  <a:cxn ang="0">
                    <a:pos x="389" y="539"/>
                  </a:cxn>
                  <a:cxn ang="0">
                    <a:pos x="401" y="531"/>
                  </a:cxn>
                  <a:cxn ang="0">
                    <a:pos x="412" y="523"/>
                  </a:cxn>
                  <a:cxn ang="0">
                    <a:pos x="424" y="514"/>
                  </a:cxn>
                  <a:cxn ang="0">
                    <a:pos x="436" y="505"/>
                  </a:cxn>
                  <a:cxn ang="0">
                    <a:pos x="81" y="1582"/>
                  </a:cxn>
                </a:cxnLst>
                <a:rect l="0" t="0" r="r" b="b"/>
                <a:pathLst>
                  <a:path w="508" h="1582">
                    <a:moveTo>
                      <a:pt x="273" y="599"/>
                    </a:moveTo>
                    <a:lnTo>
                      <a:pt x="141" y="582"/>
                    </a:lnTo>
                    <a:lnTo>
                      <a:pt x="143" y="568"/>
                    </a:lnTo>
                    <a:lnTo>
                      <a:pt x="145" y="554"/>
                    </a:lnTo>
                    <a:lnTo>
                      <a:pt x="147" y="540"/>
                    </a:lnTo>
                    <a:lnTo>
                      <a:pt x="151" y="526"/>
                    </a:lnTo>
                    <a:lnTo>
                      <a:pt x="154" y="512"/>
                    </a:lnTo>
                    <a:lnTo>
                      <a:pt x="156" y="498"/>
                    </a:lnTo>
                    <a:lnTo>
                      <a:pt x="159" y="484"/>
                    </a:lnTo>
                    <a:lnTo>
                      <a:pt x="163" y="470"/>
                    </a:lnTo>
                    <a:lnTo>
                      <a:pt x="167" y="456"/>
                    </a:lnTo>
                    <a:lnTo>
                      <a:pt x="171" y="443"/>
                    </a:lnTo>
                    <a:lnTo>
                      <a:pt x="175" y="429"/>
                    </a:lnTo>
                    <a:lnTo>
                      <a:pt x="180" y="416"/>
                    </a:lnTo>
                    <a:lnTo>
                      <a:pt x="184" y="403"/>
                    </a:lnTo>
                    <a:lnTo>
                      <a:pt x="189" y="389"/>
                    </a:lnTo>
                    <a:lnTo>
                      <a:pt x="194" y="376"/>
                    </a:lnTo>
                    <a:lnTo>
                      <a:pt x="199" y="364"/>
                    </a:lnTo>
                    <a:lnTo>
                      <a:pt x="203" y="351"/>
                    </a:lnTo>
                    <a:lnTo>
                      <a:pt x="209" y="338"/>
                    </a:lnTo>
                    <a:lnTo>
                      <a:pt x="214" y="326"/>
                    </a:lnTo>
                    <a:lnTo>
                      <a:pt x="220" y="313"/>
                    </a:lnTo>
                    <a:lnTo>
                      <a:pt x="225" y="301"/>
                    </a:lnTo>
                    <a:lnTo>
                      <a:pt x="230" y="290"/>
                    </a:lnTo>
                    <a:lnTo>
                      <a:pt x="236" y="278"/>
                    </a:lnTo>
                    <a:lnTo>
                      <a:pt x="241" y="266"/>
                    </a:lnTo>
                    <a:lnTo>
                      <a:pt x="246" y="254"/>
                    </a:lnTo>
                    <a:lnTo>
                      <a:pt x="253" y="243"/>
                    </a:lnTo>
                    <a:lnTo>
                      <a:pt x="258" y="232"/>
                    </a:lnTo>
                    <a:lnTo>
                      <a:pt x="264" y="221"/>
                    </a:lnTo>
                    <a:lnTo>
                      <a:pt x="270" y="210"/>
                    </a:lnTo>
                    <a:lnTo>
                      <a:pt x="276" y="200"/>
                    </a:lnTo>
                    <a:lnTo>
                      <a:pt x="281" y="189"/>
                    </a:lnTo>
                    <a:lnTo>
                      <a:pt x="286" y="180"/>
                    </a:lnTo>
                    <a:lnTo>
                      <a:pt x="298" y="160"/>
                    </a:lnTo>
                    <a:lnTo>
                      <a:pt x="309" y="141"/>
                    </a:lnTo>
                    <a:lnTo>
                      <a:pt x="320" y="123"/>
                    </a:lnTo>
                    <a:lnTo>
                      <a:pt x="331" y="106"/>
                    </a:lnTo>
                    <a:lnTo>
                      <a:pt x="340" y="91"/>
                    </a:lnTo>
                    <a:lnTo>
                      <a:pt x="350" y="76"/>
                    </a:lnTo>
                    <a:lnTo>
                      <a:pt x="359" y="63"/>
                    </a:lnTo>
                    <a:lnTo>
                      <a:pt x="367" y="51"/>
                    </a:lnTo>
                    <a:lnTo>
                      <a:pt x="375" y="39"/>
                    </a:lnTo>
                    <a:lnTo>
                      <a:pt x="382" y="30"/>
                    </a:lnTo>
                    <a:lnTo>
                      <a:pt x="388" y="21"/>
                    </a:lnTo>
                    <a:lnTo>
                      <a:pt x="393" y="14"/>
                    </a:lnTo>
                    <a:lnTo>
                      <a:pt x="401" y="5"/>
                    </a:lnTo>
                    <a:lnTo>
                      <a:pt x="404" y="0"/>
                    </a:lnTo>
                    <a:lnTo>
                      <a:pt x="508" y="84"/>
                    </a:lnTo>
                    <a:lnTo>
                      <a:pt x="507" y="86"/>
                    </a:lnTo>
                    <a:lnTo>
                      <a:pt x="501" y="94"/>
                    </a:lnTo>
                    <a:lnTo>
                      <a:pt x="497" y="101"/>
                    </a:lnTo>
                    <a:lnTo>
                      <a:pt x="490" y="108"/>
                    </a:lnTo>
                    <a:lnTo>
                      <a:pt x="485" y="117"/>
                    </a:lnTo>
                    <a:lnTo>
                      <a:pt x="477" y="127"/>
                    </a:lnTo>
                    <a:lnTo>
                      <a:pt x="470" y="137"/>
                    </a:lnTo>
                    <a:lnTo>
                      <a:pt x="461" y="150"/>
                    </a:lnTo>
                    <a:lnTo>
                      <a:pt x="452" y="163"/>
                    </a:lnTo>
                    <a:lnTo>
                      <a:pt x="444" y="178"/>
                    </a:lnTo>
                    <a:lnTo>
                      <a:pt x="434" y="194"/>
                    </a:lnTo>
                    <a:lnTo>
                      <a:pt x="424" y="210"/>
                    </a:lnTo>
                    <a:lnTo>
                      <a:pt x="414" y="227"/>
                    </a:lnTo>
                    <a:lnTo>
                      <a:pt x="403" y="245"/>
                    </a:lnTo>
                    <a:lnTo>
                      <a:pt x="398" y="254"/>
                    </a:lnTo>
                    <a:lnTo>
                      <a:pt x="393" y="264"/>
                    </a:lnTo>
                    <a:lnTo>
                      <a:pt x="388" y="273"/>
                    </a:lnTo>
                    <a:lnTo>
                      <a:pt x="382" y="283"/>
                    </a:lnTo>
                    <a:lnTo>
                      <a:pt x="377" y="293"/>
                    </a:lnTo>
                    <a:lnTo>
                      <a:pt x="373" y="304"/>
                    </a:lnTo>
                    <a:lnTo>
                      <a:pt x="367" y="313"/>
                    </a:lnTo>
                    <a:lnTo>
                      <a:pt x="362" y="324"/>
                    </a:lnTo>
                    <a:lnTo>
                      <a:pt x="356" y="335"/>
                    </a:lnTo>
                    <a:lnTo>
                      <a:pt x="352" y="346"/>
                    </a:lnTo>
                    <a:lnTo>
                      <a:pt x="347" y="356"/>
                    </a:lnTo>
                    <a:lnTo>
                      <a:pt x="342" y="367"/>
                    </a:lnTo>
                    <a:lnTo>
                      <a:pt x="337" y="378"/>
                    </a:lnTo>
                    <a:lnTo>
                      <a:pt x="333" y="389"/>
                    </a:lnTo>
                    <a:lnTo>
                      <a:pt x="328" y="401"/>
                    </a:lnTo>
                    <a:lnTo>
                      <a:pt x="323" y="411"/>
                    </a:lnTo>
                    <a:lnTo>
                      <a:pt x="319" y="423"/>
                    </a:lnTo>
                    <a:lnTo>
                      <a:pt x="314" y="435"/>
                    </a:lnTo>
                    <a:lnTo>
                      <a:pt x="311" y="446"/>
                    </a:lnTo>
                    <a:lnTo>
                      <a:pt x="307" y="458"/>
                    </a:lnTo>
                    <a:lnTo>
                      <a:pt x="303" y="470"/>
                    </a:lnTo>
                    <a:lnTo>
                      <a:pt x="299" y="482"/>
                    </a:lnTo>
                    <a:lnTo>
                      <a:pt x="296" y="492"/>
                    </a:lnTo>
                    <a:lnTo>
                      <a:pt x="293" y="505"/>
                    </a:lnTo>
                    <a:lnTo>
                      <a:pt x="290" y="516"/>
                    </a:lnTo>
                    <a:lnTo>
                      <a:pt x="286" y="528"/>
                    </a:lnTo>
                    <a:lnTo>
                      <a:pt x="284" y="540"/>
                    </a:lnTo>
                    <a:lnTo>
                      <a:pt x="281" y="552"/>
                    </a:lnTo>
                    <a:lnTo>
                      <a:pt x="279" y="564"/>
                    </a:lnTo>
                    <a:lnTo>
                      <a:pt x="277" y="575"/>
                    </a:lnTo>
                    <a:lnTo>
                      <a:pt x="276" y="587"/>
                    </a:lnTo>
                    <a:lnTo>
                      <a:pt x="273" y="599"/>
                    </a:lnTo>
                    <a:close/>
                    <a:moveTo>
                      <a:pt x="81" y="1582"/>
                    </a:moveTo>
                    <a:lnTo>
                      <a:pt x="0" y="439"/>
                    </a:lnTo>
                    <a:lnTo>
                      <a:pt x="2" y="442"/>
                    </a:lnTo>
                    <a:lnTo>
                      <a:pt x="3" y="444"/>
                    </a:lnTo>
                    <a:lnTo>
                      <a:pt x="4" y="446"/>
                    </a:lnTo>
                    <a:lnTo>
                      <a:pt x="6" y="448"/>
                    </a:lnTo>
                    <a:lnTo>
                      <a:pt x="7" y="450"/>
                    </a:lnTo>
                    <a:lnTo>
                      <a:pt x="9" y="452"/>
                    </a:lnTo>
                    <a:lnTo>
                      <a:pt x="10" y="455"/>
                    </a:lnTo>
                    <a:lnTo>
                      <a:pt x="12" y="456"/>
                    </a:lnTo>
                    <a:lnTo>
                      <a:pt x="14" y="458"/>
                    </a:lnTo>
                    <a:lnTo>
                      <a:pt x="15" y="460"/>
                    </a:lnTo>
                    <a:lnTo>
                      <a:pt x="17" y="462"/>
                    </a:lnTo>
                    <a:lnTo>
                      <a:pt x="18" y="464"/>
                    </a:lnTo>
                    <a:lnTo>
                      <a:pt x="19" y="465"/>
                    </a:lnTo>
                    <a:lnTo>
                      <a:pt x="21" y="468"/>
                    </a:lnTo>
                    <a:lnTo>
                      <a:pt x="22" y="470"/>
                    </a:lnTo>
                    <a:lnTo>
                      <a:pt x="24" y="472"/>
                    </a:lnTo>
                    <a:lnTo>
                      <a:pt x="26" y="473"/>
                    </a:lnTo>
                    <a:lnTo>
                      <a:pt x="28" y="475"/>
                    </a:lnTo>
                    <a:lnTo>
                      <a:pt x="29" y="477"/>
                    </a:lnTo>
                    <a:lnTo>
                      <a:pt x="30" y="478"/>
                    </a:lnTo>
                    <a:lnTo>
                      <a:pt x="32" y="480"/>
                    </a:lnTo>
                    <a:lnTo>
                      <a:pt x="33" y="483"/>
                    </a:lnTo>
                    <a:lnTo>
                      <a:pt x="35" y="484"/>
                    </a:lnTo>
                    <a:lnTo>
                      <a:pt x="36" y="486"/>
                    </a:lnTo>
                    <a:lnTo>
                      <a:pt x="38" y="488"/>
                    </a:lnTo>
                    <a:lnTo>
                      <a:pt x="40" y="489"/>
                    </a:lnTo>
                    <a:lnTo>
                      <a:pt x="41" y="491"/>
                    </a:lnTo>
                    <a:lnTo>
                      <a:pt x="43" y="492"/>
                    </a:lnTo>
                    <a:lnTo>
                      <a:pt x="44" y="494"/>
                    </a:lnTo>
                    <a:lnTo>
                      <a:pt x="46" y="496"/>
                    </a:lnTo>
                    <a:lnTo>
                      <a:pt x="47" y="498"/>
                    </a:lnTo>
                    <a:lnTo>
                      <a:pt x="49" y="499"/>
                    </a:lnTo>
                    <a:lnTo>
                      <a:pt x="50" y="501"/>
                    </a:lnTo>
                    <a:lnTo>
                      <a:pt x="52" y="502"/>
                    </a:lnTo>
                    <a:lnTo>
                      <a:pt x="54" y="504"/>
                    </a:lnTo>
                    <a:lnTo>
                      <a:pt x="56" y="505"/>
                    </a:lnTo>
                    <a:lnTo>
                      <a:pt x="57" y="507"/>
                    </a:lnTo>
                    <a:lnTo>
                      <a:pt x="58" y="509"/>
                    </a:lnTo>
                    <a:lnTo>
                      <a:pt x="60" y="511"/>
                    </a:lnTo>
                    <a:lnTo>
                      <a:pt x="61" y="512"/>
                    </a:lnTo>
                    <a:lnTo>
                      <a:pt x="63" y="513"/>
                    </a:lnTo>
                    <a:lnTo>
                      <a:pt x="64" y="515"/>
                    </a:lnTo>
                    <a:lnTo>
                      <a:pt x="66" y="516"/>
                    </a:lnTo>
                    <a:lnTo>
                      <a:pt x="68" y="518"/>
                    </a:lnTo>
                    <a:lnTo>
                      <a:pt x="70" y="519"/>
                    </a:lnTo>
                    <a:lnTo>
                      <a:pt x="71" y="520"/>
                    </a:lnTo>
                    <a:lnTo>
                      <a:pt x="73" y="521"/>
                    </a:lnTo>
                    <a:lnTo>
                      <a:pt x="74" y="524"/>
                    </a:lnTo>
                    <a:lnTo>
                      <a:pt x="76" y="525"/>
                    </a:lnTo>
                    <a:lnTo>
                      <a:pt x="77" y="526"/>
                    </a:lnTo>
                    <a:lnTo>
                      <a:pt x="79" y="528"/>
                    </a:lnTo>
                    <a:lnTo>
                      <a:pt x="81" y="529"/>
                    </a:lnTo>
                    <a:lnTo>
                      <a:pt x="83" y="530"/>
                    </a:lnTo>
                    <a:lnTo>
                      <a:pt x="84" y="531"/>
                    </a:lnTo>
                    <a:lnTo>
                      <a:pt x="85" y="532"/>
                    </a:lnTo>
                    <a:lnTo>
                      <a:pt x="87" y="534"/>
                    </a:lnTo>
                    <a:lnTo>
                      <a:pt x="88" y="535"/>
                    </a:lnTo>
                    <a:lnTo>
                      <a:pt x="90" y="537"/>
                    </a:lnTo>
                    <a:lnTo>
                      <a:pt x="91" y="538"/>
                    </a:lnTo>
                    <a:lnTo>
                      <a:pt x="93" y="539"/>
                    </a:lnTo>
                    <a:lnTo>
                      <a:pt x="95" y="540"/>
                    </a:lnTo>
                    <a:lnTo>
                      <a:pt x="97" y="541"/>
                    </a:lnTo>
                    <a:lnTo>
                      <a:pt x="98" y="543"/>
                    </a:lnTo>
                    <a:lnTo>
                      <a:pt x="100" y="544"/>
                    </a:lnTo>
                    <a:lnTo>
                      <a:pt x="101" y="545"/>
                    </a:lnTo>
                    <a:lnTo>
                      <a:pt x="103" y="546"/>
                    </a:lnTo>
                    <a:lnTo>
                      <a:pt x="104" y="547"/>
                    </a:lnTo>
                    <a:lnTo>
                      <a:pt x="106" y="548"/>
                    </a:lnTo>
                    <a:lnTo>
                      <a:pt x="109" y="549"/>
                    </a:lnTo>
                    <a:lnTo>
                      <a:pt x="110" y="551"/>
                    </a:lnTo>
                    <a:lnTo>
                      <a:pt x="112" y="552"/>
                    </a:lnTo>
                    <a:lnTo>
                      <a:pt x="113" y="553"/>
                    </a:lnTo>
                    <a:lnTo>
                      <a:pt x="115" y="554"/>
                    </a:lnTo>
                    <a:lnTo>
                      <a:pt x="116" y="555"/>
                    </a:lnTo>
                    <a:lnTo>
                      <a:pt x="118" y="556"/>
                    </a:lnTo>
                    <a:lnTo>
                      <a:pt x="119" y="557"/>
                    </a:lnTo>
                    <a:lnTo>
                      <a:pt x="121" y="557"/>
                    </a:lnTo>
                    <a:lnTo>
                      <a:pt x="123" y="558"/>
                    </a:lnTo>
                    <a:lnTo>
                      <a:pt x="125" y="559"/>
                    </a:lnTo>
                    <a:lnTo>
                      <a:pt x="126" y="560"/>
                    </a:lnTo>
                    <a:lnTo>
                      <a:pt x="128" y="561"/>
                    </a:lnTo>
                    <a:lnTo>
                      <a:pt x="129" y="562"/>
                    </a:lnTo>
                    <a:lnTo>
                      <a:pt x="131" y="564"/>
                    </a:lnTo>
                    <a:lnTo>
                      <a:pt x="132" y="564"/>
                    </a:lnTo>
                    <a:lnTo>
                      <a:pt x="134" y="565"/>
                    </a:lnTo>
                    <a:lnTo>
                      <a:pt x="137" y="566"/>
                    </a:lnTo>
                    <a:lnTo>
                      <a:pt x="138" y="567"/>
                    </a:lnTo>
                    <a:lnTo>
                      <a:pt x="140" y="567"/>
                    </a:lnTo>
                    <a:lnTo>
                      <a:pt x="141" y="568"/>
                    </a:lnTo>
                    <a:lnTo>
                      <a:pt x="143" y="569"/>
                    </a:lnTo>
                    <a:lnTo>
                      <a:pt x="144" y="570"/>
                    </a:lnTo>
                    <a:lnTo>
                      <a:pt x="146" y="570"/>
                    </a:lnTo>
                    <a:lnTo>
                      <a:pt x="147" y="571"/>
                    </a:lnTo>
                    <a:lnTo>
                      <a:pt x="149" y="572"/>
                    </a:lnTo>
                    <a:lnTo>
                      <a:pt x="151" y="572"/>
                    </a:lnTo>
                    <a:lnTo>
                      <a:pt x="153" y="573"/>
                    </a:lnTo>
                    <a:lnTo>
                      <a:pt x="155" y="574"/>
                    </a:lnTo>
                    <a:lnTo>
                      <a:pt x="156" y="574"/>
                    </a:lnTo>
                    <a:lnTo>
                      <a:pt x="158" y="575"/>
                    </a:lnTo>
                    <a:lnTo>
                      <a:pt x="159" y="575"/>
                    </a:lnTo>
                    <a:lnTo>
                      <a:pt x="161" y="576"/>
                    </a:lnTo>
                    <a:lnTo>
                      <a:pt x="162" y="578"/>
                    </a:lnTo>
                    <a:lnTo>
                      <a:pt x="165" y="578"/>
                    </a:lnTo>
                    <a:lnTo>
                      <a:pt x="167" y="579"/>
                    </a:lnTo>
                    <a:lnTo>
                      <a:pt x="168" y="579"/>
                    </a:lnTo>
                    <a:lnTo>
                      <a:pt x="170" y="580"/>
                    </a:lnTo>
                    <a:lnTo>
                      <a:pt x="171" y="580"/>
                    </a:lnTo>
                    <a:lnTo>
                      <a:pt x="173" y="581"/>
                    </a:lnTo>
                    <a:lnTo>
                      <a:pt x="174" y="581"/>
                    </a:lnTo>
                    <a:lnTo>
                      <a:pt x="176" y="582"/>
                    </a:lnTo>
                    <a:lnTo>
                      <a:pt x="179" y="582"/>
                    </a:lnTo>
                    <a:lnTo>
                      <a:pt x="180" y="583"/>
                    </a:lnTo>
                    <a:lnTo>
                      <a:pt x="182" y="583"/>
                    </a:lnTo>
                    <a:lnTo>
                      <a:pt x="183" y="583"/>
                    </a:lnTo>
                    <a:lnTo>
                      <a:pt x="185" y="584"/>
                    </a:lnTo>
                    <a:lnTo>
                      <a:pt x="187" y="584"/>
                    </a:lnTo>
                    <a:lnTo>
                      <a:pt x="188" y="584"/>
                    </a:lnTo>
                    <a:lnTo>
                      <a:pt x="190" y="585"/>
                    </a:lnTo>
                    <a:lnTo>
                      <a:pt x="192" y="585"/>
                    </a:lnTo>
                    <a:lnTo>
                      <a:pt x="194" y="585"/>
                    </a:lnTo>
                    <a:lnTo>
                      <a:pt x="196" y="586"/>
                    </a:lnTo>
                    <a:lnTo>
                      <a:pt x="197" y="586"/>
                    </a:lnTo>
                    <a:lnTo>
                      <a:pt x="199" y="586"/>
                    </a:lnTo>
                    <a:lnTo>
                      <a:pt x="200" y="587"/>
                    </a:lnTo>
                    <a:lnTo>
                      <a:pt x="202" y="587"/>
                    </a:lnTo>
                    <a:lnTo>
                      <a:pt x="204" y="587"/>
                    </a:lnTo>
                    <a:lnTo>
                      <a:pt x="206" y="587"/>
                    </a:lnTo>
                    <a:lnTo>
                      <a:pt x="208" y="588"/>
                    </a:lnTo>
                    <a:lnTo>
                      <a:pt x="210" y="588"/>
                    </a:lnTo>
                    <a:lnTo>
                      <a:pt x="211" y="588"/>
                    </a:lnTo>
                    <a:lnTo>
                      <a:pt x="213" y="588"/>
                    </a:lnTo>
                    <a:lnTo>
                      <a:pt x="214" y="588"/>
                    </a:lnTo>
                    <a:lnTo>
                      <a:pt x="216" y="588"/>
                    </a:lnTo>
                    <a:lnTo>
                      <a:pt x="218" y="589"/>
                    </a:lnTo>
                    <a:lnTo>
                      <a:pt x="220" y="589"/>
                    </a:lnTo>
                    <a:lnTo>
                      <a:pt x="222" y="589"/>
                    </a:lnTo>
                    <a:lnTo>
                      <a:pt x="223" y="589"/>
                    </a:lnTo>
                    <a:lnTo>
                      <a:pt x="225" y="589"/>
                    </a:lnTo>
                    <a:lnTo>
                      <a:pt x="227" y="589"/>
                    </a:lnTo>
                    <a:lnTo>
                      <a:pt x="228" y="589"/>
                    </a:lnTo>
                    <a:lnTo>
                      <a:pt x="230" y="589"/>
                    </a:lnTo>
                    <a:lnTo>
                      <a:pt x="232" y="589"/>
                    </a:lnTo>
                    <a:lnTo>
                      <a:pt x="234" y="589"/>
                    </a:lnTo>
                    <a:lnTo>
                      <a:pt x="236" y="589"/>
                    </a:lnTo>
                    <a:lnTo>
                      <a:pt x="238" y="589"/>
                    </a:lnTo>
                    <a:lnTo>
                      <a:pt x="239" y="589"/>
                    </a:lnTo>
                    <a:lnTo>
                      <a:pt x="241" y="589"/>
                    </a:lnTo>
                    <a:lnTo>
                      <a:pt x="243" y="589"/>
                    </a:lnTo>
                    <a:lnTo>
                      <a:pt x="244" y="589"/>
                    </a:lnTo>
                    <a:lnTo>
                      <a:pt x="246" y="589"/>
                    </a:lnTo>
                    <a:lnTo>
                      <a:pt x="249" y="589"/>
                    </a:lnTo>
                    <a:lnTo>
                      <a:pt x="250" y="589"/>
                    </a:lnTo>
                    <a:lnTo>
                      <a:pt x="252" y="589"/>
                    </a:lnTo>
                    <a:lnTo>
                      <a:pt x="253" y="588"/>
                    </a:lnTo>
                    <a:lnTo>
                      <a:pt x="255" y="588"/>
                    </a:lnTo>
                    <a:lnTo>
                      <a:pt x="257" y="588"/>
                    </a:lnTo>
                    <a:lnTo>
                      <a:pt x="258" y="588"/>
                    </a:lnTo>
                    <a:lnTo>
                      <a:pt x="260" y="588"/>
                    </a:lnTo>
                    <a:lnTo>
                      <a:pt x="263" y="587"/>
                    </a:lnTo>
                    <a:lnTo>
                      <a:pt x="264" y="587"/>
                    </a:lnTo>
                    <a:lnTo>
                      <a:pt x="266" y="587"/>
                    </a:lnTo>
                    <a:lnTo>
                      <a:pt x="268" y="587"/>
                    </a:lnTo>
                    <a:lnTo>
                      <a:pt x="269" y="587"/>
                    </a:lnTo>
                    <a:lnTo>
                      <a:pt x="271" y="586"/>
                    </a:lnTo>
                    <a:lnTo>
                      <a:pt x="273" y="586"/>
                    </a:lnTo>
                    <a:lnTo>
                      <a:pt x="276" y="586"/>
                    </a:lnTo>
                    <a:lnTo>
                      <a:pt x="277" y="585"/>
                    </a:lnTo>
                    <a:lnTo>
                      <a:pt x="279" y="585"/>
                    </a:lnTo>
                    <a:lnTo>
                      <a:pt x="281" y="585"/>
                    </a:lnTo>
                    <a:lnTo>
                      <a:pt x="282" y="584"/>
                    </a:lnTo>
                    <a:lnTo>
                      <a:pt x="284" y="584"/>
                    </a:lnTo>
                    <a:lnTo>
                      <a:pt x="286" y="584"/>
                    </a:lnTo>
                    <a:lnTo>
                      <a:pt x="287" y="583"/>
                    </a:lnTo>
                    <a:lnTo>
                      <a:pt x="290" y="583"/>
                    </a:lnTo>
                    <a:lnTo>
                      <a:pt x="292" y="582"/>
                    </a:lnTo>
                    <a:lnTo>
                      <a:pt x="293" y="582"/>
                    </a:lnTo>
                    <a:lnTo>
                      <a:pt x="295" y="581"/>
                    </a:lnTo>
                    <a:lnTo>
                      <a:pt x="297" y="581"/>
                    </a:lnTo>
                    <a:lnTo>
                      <a:pt x="299" y="581"/>
                    </a:lnTo>
                    <a:lnTo>
                      <a:pt x="300" y="580"/>
                    </a:lnTo>
                    <a:lnTo>
                      <a:pt x="303" y="580"/>
                    </a:lnTo>
                    <a:lnTo>
                      <a:pt x="305" y="579"/>
                    </a:lnTo>
                    <a:lnTo>
                      <a:pt x="306" y="579"/>
                    </a:lnTo>
                    <a:lnTo>
                      <a:pt x="308" y="578"/>
                    </a:lnTo>
                    <a:lnTo>
                      <a:pt x="310" y="576"/>
                    </a:lnTo>
                    <a:lnTo>
                      <a:pt x="312" y="576"/>
                    </a:lnTo>
                    <a:lnTo>
                      <a:pt x="313" y="575"/>
                    </a:lnTo>
                    <a:lnTo>
                      <a:pt x="315" y="575"/>
                    </a:lnTo>
                    <a:lnTo>
                      <a:pt x="318" y="574"/>
                    </a:lnTo>
                    <a:lnTo>
                      <a:pt x="319" y="573"/>
                    </a:lnTo>
                    <a:lnTo>
                      <a:pt x="321" y="573"/>
                    </a:lnTo>
                    <a:lnTo>
                      <a:pt x="323" y="572"/>
                    </a:lnTo>
                    <a:lnTo>
                      <a:pt x="325" y="571"/>
                    </a:lnTo>
                    <a:lnTo>
                      <a:pt x="326" y="571"/>
                    </a:lnTo>
                    <a:lnTo>
                      <a:pt x="328" y="570"/>
                    </a:lnTo>
                    <a:lnTo>
                      <a:pt x="331" y="569"/>
                    </a:lnTo>
                    <a:lnTo>
                      <a:pt x="333" y="569"/>
                    </a:lnTo>
                    <a:lnTo>
                      <a:pt x="334" y="568"/>
                    </a:lnTo>
                    <a:lnTo>
                      <a:pt x="336" y="567"/>
                    </a:lnTo>
                    <a:lnTo>
                      <a:pt x="338" y="566"/>
                    </a:lnTo>
                    <a:lnTo>
                      <a:pt x="339" y="566"/>
                    </a:lnTo>
                    <a:lnTo>
                      <a:pt x="341" y="565"/>
                    </a:lnTo>
                    <a:lnTo>
                      <a:pt x="343" y="564"/>
                    </a:lnTo>
                    <a:lnTo>
                      <a:pt x="346" y="562"/>
                    </a:lnTo>
                    <a:lnTo>
                      <a:pt x="347" y="561"/>
                    </a:lnTo>
                    <a:lnTo>
                      <a:pt x="349" y="561"/>
                    </a:lnTo>
                    <a:lnTo>
                      <a:pt x="351" y="560"/>
                    </a:lnTo>
                    <a:lnTo>
                      <a:pt x="353" y="559"/>
                    </a:lnTo>
                    <a:lnTo>
                      <a:pt x="354" y="558"/>
                    </a:lnTo>
                    <a:lnTo>
                      <a:pt x="356" y="557"/>
                    </a:lnTo>
                    <a:lnTo>
                      <a:pt x="359" y="556"/>
                    </a:lnTo>
                    <a:lnTo>
                      <a:pt x="361" y="555"/>
                    </a:lnTo>
                    <a:lnTo>
                      <a:pt x="363" y="554"/>
                    </a:lnTo>
                    <a:lnTo>
                      <a:pt x="364" y="553"/>
                    </a:lnTo>
                    <a:lnTo>
                      <a:pt x="366" y="552"/>
                    </a:lnTo>
                    <a:lnTo>
                      <a:pt x="368" y="552"/>
                    </a:lnTo>
                    <a:lnTo>
                      <a:pt x="370" y="551"/>
                    </a:lnTo>
                    <a:lnTo>
                      <a:pt x="371" y="548"/>
                    </a:lnTo>
                    <a:lnTo>
                      <a:pt x="374" y="548"/>
                    </a:lnTo>
                    <a:lnTo>
                      <a:pt x="376" y="546"/>
                    </a:lnTo>
                    <a:lnTo>
                      <a:pt x="378" y="545"/>
                    </a:lnTo>
                    <a:lnTo>
                      <a:pt x="379" y="544"/>
                    </a:lnTo>
                    <a:lnTo>
                      <a:pt x="381" y="543"/>
                    </a:lnTo>
                    <a:lnTo>
                      <a:pt x="383" y="542"/>
                    </a:lnTo>
                    <a:lnTo>
                      <a:pt x="386" y="541"/>
                    </a:lnTo>
                    <a:lnTo>
                      <a:pt x="388" y="540"/>
                    </a:lnTo>
                    <a:lnTo>
                      <a:pt x="389" y="539"/>
                    </a:lnTo>
                    <a:lnTo>
                      <a:pt x="391" y="538"/>
                    </a:lnTo>
                    <a:lnTo>
                      <a:pt x="393" y="537"/>
                    </a:lnTo>
                    <a:lnTo>
                      <a:pt x="395" y="534"/>
                    </a:lnTo>
                    <a:lnTo>
                      <a:pt x="397" y="533"/>
                    </a:lnTo>
                    <a:lnTo>
                      <a:pt x="398" y="532"/>
                    </a:lnTo>
                    <a:lnTo>
                      <a:pt x="401" y="531"/>
                    </a:lnTo>
                    <a:lnTo>
                      <a:pt x="403" y="530"/>
                    </a:lnTo>
                    <a:lnTo>
                      <a:pt x="405" y="528"/>
                    </a:lnTo>
                    <a:lnTo>
                      <a:pt x="407" y="527"/>
                    </a:lnTo>
                    <a:lnTo>
                      <a:pt x="408" y="526"/>
                    </a:lnTo>
                    <a:lnTo>
                      <a:pt x="410" y="525"/>
                    </a:lnTo>
                    <a:lnTo>
                      <a:pt x="412" y="523"/>
                    </a:lnTo>
                    <a:lnTo>
                      <a:pt x="415" y="521"/>
                    </a:lnTo>
                    <a:lnTo>
                      <a:pt x="417" y="520"/>
                    </a:lnTo>
                    <a:lnTo>
                      <a:pt x="418" y="518"/>
                    </a:lnTo>
                    <a:lnTo>
                      <a:pt x="420" y="517"/>
                    </a:lnTo>
                    <a:lnTo>
                      <a:pt x="422" y="516"/>
                    </a:lnTo>
                    <a:lnTo>
                      <a:pt x="424" y="514"/>
                    </a:lnTo>
                    <a:lnTo>
                      <a:pt x="426" y="513"/>
                    </a:lnTo>
                    <a:lnTo>
                      <a:pt x="428" y="512"/>
                    </a:lnTo>
                    <a:lnTo>
                      <a:pt x="430" y="510"/>
                    </a:lnTo>
                    <a:lnTo>
                      <a:pt x="432" y="509"/>
                    </a:lnTo>
                    <a:lnTo>
                      <a:pt x="434" y="506"/>
                    </a:lnTo>
                    <a:lnTo>
                      <a:pt x="436" y="505"/>
                    </a:lnTo>
                    <a:lnTo>
                      <a:pt x="438" y="503"/>
                    </a:lnTo>
                    <a:lnTo>
                      <a:pt x="439" y="502"/>
                    </a:lnTo>
                    <a:lnTo>
                      <a:pt x="442" y="500"/>
                    </a:lnTo>
                    <a:lnTo>
                      <a:pt x="444" y="499"/>
                    </a:lnTo>
                    <a:lnTo>
                      <a:pt x="446" y="497"/>
                    </a:lnTo>
                    <a:lnTo>
                      <a:pt x="81" y="158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1" name="Freeform 771"/>
              <p:cNvSpPr>
                <a:spLocks noEditPoints="1"/>
              </p:cNvSpPr>
              <p:nvPr/>
            </p:nvSpPr>
            <p:spPr bwMode="auto">
              <a:xfrm>
                <a:off x="3362" y="1782"/>
                <a:ext cx="50" cy="137"/>
              </a:xfrm>
              <a:custGeom>
                <a:avLst/>
                <a:gdLst/>
                <a:ahLst/>
                <a:cxnLst>
                  <a:cxn ang="0">
                    <a:pos x="291" y="999"/>
                  </a:cxn>
                  <a:cxn ang="0">
                    <a:pos x="444" y="1115"/>
                  </a:cxn>
                  <a:cxn ang="0">
                    <a:pos x="436" y="1106"/>
                  </a:cxn>
                  <a:cxn ang="0">
                    <a:pos x="427" y="1097"/>
                  </a:cxn>
                  <a:cxn ang="0">
                    <a:pos x="419" y="1090"/>
                  </a:cxn>
                  <a:cxn ang="0">
                    <a:pos x="410" y="1082"/>
                  </a:cxn>
                  <a:cxn ang="0">
                    <a:pos x="400" y="1074"/>
                  </a:cxn>
                  <a:cxn ang="0">
                    <a:pos x="392" y="1067"/>
                  </a:cxn>
                  <a:cxn ang="0">
                    <a:pos x="383" y="1060"/>
                  </a:cxn>
                  <a:cxn ang="0">
                    <a:pos x="374" y="1054"/>
                  </a:cxn>
                  <a:cxn ang="0">
                    <a:pos x="366" y="1048"/>
                  </a:cxn>
                  <a:cxn ang="0">
                    <a:pos x="356" y="1042"/>
                  </a:cxn>
                  <a:cxn ang="0">
                    <a:pos x="347" y="1037"/>
                  </a:cxn>
                  <a:cxn ang="0">
                    <a:pos x="339" y="1032"/>
                  </a:cxn>
                  <a:cxn ang="0">
                    <a:pos x="330" y="1028"/>
                  </a:cxn>
                  <a:cxn ang="0">
                    <a:pos x="322" y="1024"/>
                  </a:cxn>
                  <a:cxn ang="0">
                    <a:pos x="313" y="1019"/>
                  </a:cxn>
                  <a:cxn ang="0">
                    <a:pos x="303" y="1016"/>
                  </a:cxn>
                  <a:cxn ang="0">
                    <a:pos x="295" y="1013"/>
                  </a:cxn>
                  <a:cxn ang="0">
                    <a:pos x="286" y="1011"/>
                  </a:cxn>
                  <a:cxn ang="0">
                    <a:pos x="277" y="1009"/>
                  </a:cxn>
                  <a:cxn ang="0">
                    <a:pos x="269" y="1007"/>
                  </a:cxn>
                  <a:cxn ang="0">
                    <a:pos x="259" y="1004"/>
                  </a:cxn>
                  <a:cxn ang="0">
                    <a:pos x="250" y="1003"/>
                  </a:cxn>
                  <a:cxn ang="0">
                    <a:pos x="242" y="1003"/>
                  </a:cxn>
                  <a:cxn ang="0">
                    <a:pos x="233" y="1002"/>
                  </a:cxn>
                  <a:cxn ang="0">
                    <a:pos x="225" y="1002"/>
                  </a:cxn>
                  <a:cxn ang="0">
                    <a:pos x="216" y="1002"/>
                  </a:cxn>
                  <a:cxn ang="0">
                    <a:pos x="207" y="1003"/>
                  </a:cxn>
                  <a:cxn ang="0">
                    <a:pos x="198" y="1004"/>
                  </a:cxn>
                  <a:cxn ang="0">
                    <a:pos x="189" y="1005"/>
                  </a:cxn>
                  <a:cxn ang="0">
                    <a:pos x="180" y="1008"/>
                  </a:cxn>
                  <a:cxn ang="0">
                    <a:pos x="172" y="1010"/>
                  </a:cxn>
                  <a:cxn ang="0">
                    <a:pos x="163" y="1012"/>
                  </a:cxn>
                  <a:cxn ang="0">
                    <a:pos x="155" y="1015"/>
                  </a:cxn>
                  <a:cxn ang="0">
                    <a:pos x="146" y="1017"/>
                  </a:cxn>
                  <a:cxn ang="0">
                    <a:pos x="137" y="1022"/>
                  </a:cxn>
                  <a:cxn ang="0">
                    <a:pos x="128" y="1025"/>
                  </a:cxn>
                  <a:cxn ang="0">
                    <a:pos x="119" y="1029"/>
                  </a:cxn>
                  <a:cxn ang="0">
                    <a:pos x="110" y="1035"/>
                  </a:cxn>
                  <a:cxn ang="0">
                    <a:pos x="102" y="1039"/>
                  </a:cxn>
                  <a:cxn ang="0">
                    <a:pos x="93" y="1044"/>
                  </a:cxn>
                  <a:cxn ang="0">
                    <a:pos x="85" y="1051"/>
                  </a:cxn>
                  <a:cxn ang="0">
                    <a:pos x="76" y="1056"/>
                  </a:cxn>
                  <a:cxn ang="0">
                    <a:pos x="67" y="1063"/>
                  </a:cxn>
                  <a:cxn ang="0">
                    <a:pos x="59" y="1070"/>
                  </a:cxn>
                  <a:cxn ang="0">
                    <a:pos x="50" y="1078"/>
                  </a:cxn>
                  <a:cxn ang="0">
                    <a:pos x="40" y="1085"/>
                  </a:cxn>
                  <a:cxn ang="0">
                    <a:pos x="32" y="1093"/>
                  </a:cxn>
                  <a:cxn ang="0">
                    <a:pos x="23" y="1101"/>
                  </a:cxn>
                  <a:cxn ang="0">
                    <a:pos x="14" y="1110"/>
                  </a:cxn>
                  <a:cxn ang="0">
                    <a:pos x="6" y="1119"/>
                  </a:cxn>
                </a:cxnLst>
                <a:rect l="0" t="0" r="r" b="b"/>
                <a:pathLst>
                  <a:path w="450" h="1231">
                    <a:moveTo>
                      <a:pt x="291" y="999"/>
                    </a:moveTo>
                    <a:lnTo>
                      <a:pt x="294" y="1230"/>
                    </a:lnTo>
                    <a:lnTo>
                      <a:pt x="160" y="1231"/>
                    </a:lnTo>
                    <a:lnTo>
                      <a:pt x="158" y="1000"/>
                    </a:lnTo>
                    <a:lnTo>
                      <a:pt x="291" y="999"/>
                    </a:lnTo>
                    <a:close/>
                    <a:moveTo>
                      <a:pt x="216" y="0"/>
                    </a:moveTo>
                    <a:lnTo>
                      <a:pt x="450" y="1121"/>
                    </a:lnTo>
                    <a:lnTo>
                      <a:pt x="449" y="1119"/>
                    </a:lnTo>
                    <a:lnTo>
                      <a:pt x="447" y="1117"/>
                    </a:lnTo>
                    <a:lnTo>
                      <a:pt x="444" y="1115"/>
                    </a:lnTo>
                    <a:lnTo>
                      <a:pt x="443" y="1113"/>
                    </a:lnTo>
                    <a:lnTo>
                      <a:pt x="441" y="1111"/>
                    </a:lnTo>
                    <a:lnTo>
                      <a:pt x="440" y="1110"/>
                    </a:lnTo>
                    <a:lnTo>
                      <a:pt x="438" y="1108"/>
                    </a:lnTo>
                    <a:lnTo>
                      <a:pt x="436" y="1106"/>
                    </a:lnTo>
                    <a:lnTo>
                      <a:pt x="435" y="1105"/>
                    </a:lnTo>
                    <a:lnTo>
                      <a:pt x="433" y="1103"/>
                    </a:lnTo>
                    <a:lnTo>
                      <a:pt x="430" y="1101"/>
                    </a:lnTo>
                    <a:lnTo>
                      <a:pt x="429" y="1099"/>
                    </a:lnTo>
                    <a:lnTo>
                      <a:pt x="427" y="1097"/>
                    </a:lnTo>
                    <a:lnTo>
                      <a:pt x="425" y="1096"/>
                    </a:lnTo>
                    <a:lnTo>
                      <a:pt x="424" y="1094"/>
                    </a:lnTo>
                    <a:lnTo>
                      <a:pt x="422" y="1093"/>
                    </a:lnTo>
                    <a:lnTo>
                      <a:pt x="420" y="1091"/>
                    </a:lnTo>
                    <a:lnTo>
                      <a:pt x="419" y="1090"/>
                    </a:lnTo>
                    <a:lnTo>
                      <a:pt x="416" y="1087"/>
                    </a:lnTo>
                    <a:lnTo>
                      <a:pt x="415" y="1086"/>
                    </a:lnTo>
                    <a:lnTo>
                      <a:pt x="413" y="1084"/>
                    </a:lnTo>
                    <a:lnTo>
                      <a:pt x="411" y="1083"/>
                    </a:lnTo>
                    <a:lnTo>
                      <a:pt x="410" y="1082"/>
                    </a:lnTo>
                    <a:lnTo>
                      <a:pt x="408" y="1080"/>
                    </a:lnTo>
                    <a:lnTo>
                      <a:pt x="406" y="1079"/>
                    </a:lnTo>
                    <a:lnTo>
                      <a:pt x="405" y="1077"/>
                    </a:lnTo>
                    <a:lnTo>
                      <a:pt x="402" y="1076"/>
                    </a:lnTo>
                    <a:lnTo>
                      <a:pt x="400" y="1074"/>
                    </a:lnTo>
                    <a:lnTo>
                      <a:pt x="399" y="1072"/>
                    </a:lnTo>
                    <a:lnTo>
                      <a:pt x="397" y="1071"/>
                    </a:lnTo>
                    <a:lnTo>
                      <a:pt x="396" y="1070"/>
                    </a:lnTo>
                    <a:lnTo>
                      <a:pt x="394" y="1068"/>
                    </a:lnTo>
                    <a:lnTo>
                      <a:pt x="392" y="1067"/>
                    </a:lnTo>
                    <a:lnTo>
                      <a:pt x="391" y="1066"/>
                    </a:lnTo>
                    <a:lnTo>
                      <a:pt x="388" y="1065"/>
                    </a:lnTo>
                    <a:lnTo>
                      <a:pt x="386" y="1063"/>
                    </a:lnTo>
                    <a:lnTo>
                      <a:pt x="385" y="1062"/>
                    </a:lnTo>
                    <a:lnTo>
                      <a:pt x="383" y="1060"/>
                    </a:lnTo>
                    <a:lnTo>
                      <a:pt x="381" y="1059"/>
                    </a:lnTo>
                    <a:lnTo>
                      <a:pt x="380" y="1057"/>
                    </a:lnTo>
                    <a:lnTo>
                      <a:pt x="378" y="1056"/>
                    </a:lnTo>
                    <a:lnTo>
                      <a:pt x="375" y="1055"/>
                    </a:lnTo>
                    <a:lnTo>
                      <a:pt x="374" y="1054"/>
                    </a:lnTo>
                    <a:lnTo>
                      <a:pt x="372" y="1053"/>
                    </a:lnTo>
                    <a:lnTo>
                      <a:pt x="371" y="1052"/>
                    </a:lnTo>
                    <a:lnTo>
                      <a:pt x="369" y="1051"/>
                    </a:lnTo>
                    <a:lnTo>
                      <a:pt x="367" y="1050"/>
                    </a:lnTo>
                    <a:lnTo>
                      <a:pt x="366" y="1048"/>
                    </a:lnTo>
                    <a:lnTo>
                      <a:pt x="364" y="1046"/>
                    </a:lnTo>
                    <a:lnTo>
                      <a:pt x="361" y="1045"/>
                    </a:lnTo>
                    <a:lnTo>
                      <a:pt x="360" y="1044"/>
                    </a:lnTo>
                    <a:lnTo>
                      <a:pt x="358" y="1043"/>
                    </a:lnTo>
                    <a:lnTo>
                      <a:pt x="356" y="1042"/>
                    </a:lnTo>
                    <a:lnTo>
                      <a:pt x="355" y="1041"/>
                    </a:lnTo>
                    <a:lnTo>
                      <a:pt x="353" y="1040"/>
                    </a:lnTo>
                    <a:lnTo>
                      <a:pt x="352" y="1039"/>
                    </a:lnTo>
                    <a:lnTo>
                      <a:pt x="350" y="1038"/>
                    </a:lnTo>
                    <a:lnTo>
                      <a:pt x="347" y="1037"/>
                    </a:lnTo>
                    <a:lnTo>
                      <a:pt x="346" y="1036"/>
                    </a:lnTo>
                    <a:lnTo>
                      <a:pt x="344" y="1036"/>
                    </a:lnTo>
                    <a:lnTo>
                      <a:pt x="342" y="1035"/>
                    </a:lnTo>
                    <a:lnTo>
                      <a:pt x="341" y="1034"/>
                    </a:lnTo>
                    <a:lnTo>
                      <a:pt x="339" y="1032"/>
                    </a:lnTo>
                    <a:lnTo>
                      <a:pt x="337" y="1031"/>
                    </a:lnTo>
                    <a:lnTo>
                      <a:pt x="336" y="1030"/>
                    </a:lnTo>
                    <a:lnTo>
                      <a:pt x="333" y="1029"/>
                    </a:lnTo>
                    <a:lnTo>
                      <a:pt x="331" y="1028"/>
                    </a:lnTo>
                    <a:lnTo>
                      <a:pt x="330" y="1028"/>
                    </a:lnTo>
                    <a:lnTo>
                      <a:pt x="328" y="1027"/>
                    </a:lnTo>
                    <a:lnTo>
                      <a:pt x="327" y="1026"/>
                    </a:lnTo>
                    <a:lnTo>
                      <a:pt x="325" y="1025"/>
                    </a:lnTo>
                    <a:lnTo>
                      <a:pt x="323" y="1025"/>
                    </a:lnTo>
                    <a:lnTo>
                      <a:pt x="322" y="1024"/>
                    </a:lnTo>
                    <a:lnTo>
                      <a:pt x="319" y="1023"/>
                    </a:lnTo>
                    <a:lnTo>
                      <a:pt x="317" y="1022"/>
                    </a:lnTo>
                    <a:lnTo>
                      <a:pt x="316" y="1022"/>
                    </a:lnTo>
                    <a:lnTo>
                      <a:pt x="314" y="1021"/>
                    </a:lnTo>
                    <a:lnTo>
                      <a:pt x="313" y="1019"/>
                    </a:lnTo>
                    <a:lnTo>
                      <a:pt x="311" y="1019"/>
                    </a:lnTo>
                    <a:lnTo>
                      <a:pt x="309" y="1018"/>
                    </a:lnTo>
                    <a:lnTo>
                      <a:pt x="308" y="1017"/>
                    </a:lnTo>
                    <a:lnTo>
                      <a:pt x="305" y="1017"/>
                    </a:lnTo>
                    <a:lnTo>
                      <a:pt x="303" y="1016"/>
                    </a:lnTo>
                    <a:lnTo>
                      <a:pt x="302" y="1016"/>
                    </a:lnTo>
                    <a:lnTo>
                      <a:pt x="300" y="1015"/>
                    </a:lnTo>
                    <a:lnTo>
                      <a:pt x="298" y="1014"/>
                    </a:lnTo>
                    <a:lnTo>
                      <a:pt x="297" y="1014"/>
                    </a:lnTo>
                    <a:lnTo>
                      <a:pt x="295" y="1013"/>
                    </a:lnTo>
                    <a:lnTo>
                      <a:pt x="294" y="1013"/>
                    </a:lnTo>
                    <a:lnTo>
                      <a:pt x="291" y="1012"/>
                    </a:lnTo>
                    <a:lnTo>
                      <a:pt x="289" y="1012"/>
                    </a:lnTo>
                    <a:lnTo>
                      <a:pt x="288" y="1011"/>
                    </a:lnTo>
                    <a:lnTo>
                      <a:pt x="286" y="1011"/>
                    </a:lnTo>
                    <a:lnTo>
                      <a:pt x="284" y="1010"/>
                    </a:lnTo>
                    <a:lnTo>
                      <a:pt x="283" y="1010"/>
                    </a:lnTo>
                    <a:lnTo>
                      <a:pt x="281" y="1010"/>
                    </a:lnTo>
                    <a:lnTo>
                      <a:pt x="278" y="1009"/>
                    </a:lnTo>
                    <a:lnTo>
                      <a:pt x="277" y="1009"/>
                    </a:lnTo>
                    <a:lnTo>
                      <a:pt x="275" y="1008"/>
                    </a:lnTo>
                    <a:lnTo>
                      <a:pt x="274" y="1008"/>
                    </a:lnTo>
                    <a:lnTo>
                      <a:pt x="272" y="1008"/>
                    </a:lnTo>
                    <a:lnTo>
                      <a:pt x="270" y="1007"/>
                    </a:lnTo>
                    <a:lnTo>
                      <a:pt x="269" y="1007"/>
                    </a:lnTo>
                    <a:lnTo>
                      <a:pt x="267" y="1007"/>
                    </a:lnTo>
                    <a:lnTo>
                      <a:pt x="264" y="1005"/>
                    </a:lnTo>
                    <a:lnTo>
                      <a:pt x="263" y="1005"/>
                    </a:lnTo>
                    <a:lnTo>
                      <a:pt x="261" y="1005"/>
                    </a:lnTo>
                    <a:lnTo>
                      <a:pt x="259" y="1004"/>
                    </a:lnTo>
                    <a:lnTo>
                      <a:pt x="258" y="1004"/>
                    </a:lnTo>
                    <a:lnTo>
                      <a:pt x="256" y="1004"/>
                    </a:lnTo>
                    <a:lnTo>
                      <a:pt x="255" y="1004"/>
                    </a:lnTo>
                    <a:lnTo>
                      <a:pt x="253" y="1004"/>
                    </a:lnTo>
                    <a:lnTo>
                      <a:pt x="250" y="1003"/>
                    </a:lnTo>
                    <a:lnTo>
                      <a:pt x="249" y="1003"/>
                    </a:lnTo>
                    <a:lnTo>
                      <a:pt x="247" y="1003"/>
                    </a:lnTo>
                    <a:lnTo>
                      <a:pt x="245" y="1003"/>
                    </a:lnTo>
                    <a:lnTo>
                      <a:pt x="244" y="1003"/>
                    </a:lnTo>
                    <a:lnTo>
                      <a:pt x="242" y="1003"/>
                    </a:lnTo>
                    <a:lnTo>
                      <a:pt x="241" y="1002"/>
                    </a:lnTo>
                    <a:lnTo>
                      <a:pt x="239" y="1002"/>
                    </a:lnTo>
                    <a:lnTo>
                      <a:pt x="236" y="1002"/>
                    </a:lnTo>
                    <a:lnTo>
                      <a:pt x="235" y="1002"/>
                    </a:lnTo>
                    <a:lnTo>
                      <a:pt x="233" y="1002"/>
                    </a:lnTo>
                    <a:lnTo>
                      <a:pt x="231" y="1002"/>
                    </a:lnTo>
                    <a:lnTo>
                      <a:pt x="230" y="1002"/>
                    </a:lnTo>
                    <a:lnTo>
                      <a:pt x="228" y="1002"/>
                    </a:lnTo>
                    <a:lnTo>
                      <a:pt x="227" y="1002"/>
                    </a:lnTo>
                    <a:lnTo>
                      <a:pt x="225" y="1002"/>
                    </a:lnTo>
                    <a:lnTo>
                      <a:pt x="222" y="1002"/>
                    </a:lnTo>
                    <a:lnTo>
                      <a:pt x="221" y="1002"/>
                    </a:lnTo>
                    <a:lnTo>
                      <a:pt x="219" y="1002"/>
                    </a:lnTo>
                    <a:lnTo>
                      <a:pt x="217" y="1002"/>
                    </a:lnTo>
                    <a:lnTo>
                      <a:pt x="216" y="1002"/>
                    </a:lnTo>
                    <a:lnTo>
                      <a:pt x="214" y="1002"/>
                    </a:lnTo>
                    <a:lnTo>
                      <a:pt x="212" y="1002"/>
                    </a:lnTo>
                    <a:lnTo>
                      <a:pt x="211" y="1003"/>
                    </a:lnTo>
                    <a:lnTo>
                      <a:pt x="208" y="1003"/>
                    </a:lnTo>
                    <a:lnTo>
                      <a:pt x="207" y="1003"/>
                    </a:lnTo>
                    <a:lnTo>
                      <a:pt x="205" y="1003"/>
                    </a:lnTo>
                    <a:lnTo>
                      <a:pt x="203" y="1003"/>
                    </a:lnTo>
                    <a:lnTo>
                      <a:pt x="202" y="1003"/>
                    </a:lnTo>
                    <a:lnTo>
                      <a:pt x="200" y="1004"/>
                    </a:lnTo>
                    <a:lnTo>
                      <a:pt x="198" y="1004"/>
                    </a:lnTo>
                    <a:lnTo>
                      <a:pt x="197" y="1004"/>
                    </a:lnTo>
                    <a:lnTo>
                      <a:pt x="194" y="1004"/>
                    </a:lnTo>
                    <a:lnTo>
                      <a:pt x="193" y="1005"/>
                    </a:lnTo>
                    <a:lnTo>
                      <a:pt x="191" y="1005"/>
                    </a:lnTo>
                    <a:lnTo>
                      <a:pt x="189" y="1005"/>
                    </a:lnTo>
                    <a:lnTo>
                      <a:pt x="188" y="1005"/>
                    </a:lnTo>
                    <a:lnTo>
                      <a:pt x="186" y="1007"/>
                    </a:lnTo>
                    <a:lnTo>
                      <a:pt x="184" y="1007"/>
                    </a:lnTo>
                    <a:lnTo>
                      <a:pt x="183" y="1007"/>
                    </a:lnTo>
                    <a:lnTo>
                      <a:pt x="180" y="1008"/>
                    </a:lnTo>
                    <a:lnTo>
                      <a:pt x="179" y="1008"/>
                    </a:lnTo>
                    <a:lnTo>
                      <a:pt x="177" y="1008"/>
                    </a:lnTo>
                    <a:lnTo>
                      <a:pt x="175" y="1009"/>
                    </a:lnTo>
                    <a:lnTo>
                      <a:pt x="174" y="1009"/>
                    </a:lnTo>
                    <a:lnTo>
                      <a:pt x="172" y="1010"/>
                    </a:lnTo>
                    <a:lnTo>
                      <a:pt x="170" y="1010"/>
                    </a:lnTo>
                    <a:lnTo>
                      <a:pt x="169" y="1010"/>
                    </a:lnTo>
                    <a:lnTo>
                      <a:pt x="166" y="1011"/>
                    </a:lnTo>
                    <a:lnTo>
                      <a:pt x="165" y="1011"/>
                    </a:lnTo>
                    <a:lnTo>
                      <a:pt x="163" y="1012"/>
                    </a:lnTo>
                    <a:lnTo>
                      <a:pt x="161" y="1012"/>
                    </a:lnTo>
                    <a:lnTo>
                      <a:pt x="160" y="1013"/>
                    </a:lnTo>
                    <a:lnTo>
                      <a:pt x="158" y="1013"/>
                    </a:lnTo>
                    <a:lnTo>
                      <a:pt x="156" y="1014"/>
                    </a:lnTo>
                    <a:lnTo>
                      <a:pt x="155" y="1015"/>
                    </a:lnTo>
                    <a:lnTo>
                      <a:pt x="152" y="1015"/>
                    </a:lnTo>
                    <a:lnTo>
                      <a:pt x="151" y="1016"/>
                    </a:lnTo>
                    <a:lnTo>
                      <a:pt x="149" y="1016"/>
                    </a:lnTo>
                    <a:lnTo>
                      <a:pt x="147" y="1017"/>
                    </a:lnTo>
                    <a:lnTo>
                      <a:pt x="146" y="1017"/>
                    </a:lnTo>
                    <a:lnTo>
                      <a:pt x="144" y="1018"/>
                    </a:lnTo>
                    <a:lnTo>
                      <a:pt x="142" y="1019"/>
                    </a:lnTo>
                    <a:lnTo>
                      <a:pt x="141" y="1019"/>
                    </a:lnTo>
                    <a:lnTo>
                      <a:pt x="138" y="1021"/>
                    </a:lnTo>
                    <a:lnTo>
                      <a:pt x="137" y="1022"/>
                    </a:lnTo>
                    <a:lnTo>
                      <a:pt x="135" y="1022"/>
                    </a:lnTo>
                    <a:lnTo>
                      <a:pt x="133" y="1023"/>
                    </a:lnTo>
                    <a:lnTo>
                      <a:pt x="132" y="1024"/>
                    </a:lnTo>
                    <a:lnTo>
                      <a:pt x="130" y="1025"/>
                    </a:lnTo>
                    <a:lnTo>
                      <a:pt x="128" y="1025"/>
                    </a:lnTo>
                    <a:lnTo>
                      <a:pt x="127" y="1026"/>
                    </a:lnTo>
                    <a:lnTo>
                      <a:pt x="124" y="1027"/>
                    </a:lnTo>
                    <a:lnTo>
                      <a:pt x="123" y="1028"/>
                    </a:lnTo>
                    <a:lnTo>
                      <a:pt x="121" y="1029"/>
                    </a:lnTo>
                    <a:lnTo>
                      <a:pt x="119" y="1029"/>
                    </a:lnTo>
                    <a:lnTo>
                      <a:pt x="118" y="1030"/>
                    </a:lnTo>
                    <a:lnTo>
                      <a:pt x="116" y="1031"/>
                    </a:lnTo>
                    <a:lnTo>
                      <a:pt x="114" y="1032"/>
                    </a:lnTo>
                    <a:lnTo>
                      <a:pt x="113" y="1034"/>
                    </a:lnTo>
                    <a:lnTo>
                      <a:pt x="110" y="1035"/>
                    </a:lnTo>
                    <a:lnTo>
                      <a:pt x="109" y="1036"/>
                    </a:lnTo>
                    <a:lnTo>
                      <a:pt x="107" y="1037"/>
                    </a:lnTo>
                    <a:lnTo>
                      <a:pt x="105" y="1038"/>
                    </a:lnTo>
                    <a:lnTo>
                      <a:pt x="104" y="1038"/>
                    </a:lnTo>
                    <a:lnTo>
                      <a:pt x="102" y="1039"/>
                    </a:lnTo>
                    <a:lnTo>
                      <a:pt x="101" y="1040"/>
                    </a:lnTo>
                    <a:lnTo>
                      <a:pt x="99" y="1041"/>
                    </a:lnTo>
                    <a:lnTo>
                      <a:pt x="96" y="1042"/>
                    </a:lnTo>
                    <a:lnTo>
                      <a:pt x="95" y="1043"/>
                    </a:lnTo>
                    <a:lnTo>
                      <a:pt x="93" y="1044"/>
                    </a:lnTo>
                    <a:lnTo>
                      <a:pt x="91" y="1045"/>
                    </a:lnTo>
                    <a:lnTo>
                      <a:pt x="90" y="1048"/>
                    </a:lnTo>
                    <a:lnTo>
                      <a:pt x="88" y="1049"/>
                    </a:lnTo>
                    <a:lnTo>
                      <a:pt x="87" y="1050"/>
                    </a:lnTo>
                    <a:lnTo>
                      <a:pt x="85" y="1051"/>
                    </a:lnTo>
                    <a:lnTo>
                      <a:pt x="82" y="1052"/>
                    </a:lnTo>
                    <a:lnTo>
                      <a:pt x="81" y="1053"/>
                    </a:lnTo>
                    <a:lnTo>
                      <a:pt x="79" y="1054"/>
                    </a:lnTo>
                    <a:lnTo>
                      <a:pt x="77" y="1055"/>
                    </a:lnTo>
                    <a:lnTo>
                      <a:pt x="76" y="1056"/>
                    </a:lnTo>
                    <a:lnTo>
                      <a:pt x="74" y="1058"/>
                    </a:lnTo>
                    <a:lnTo>
                      <a:pt x="73" y="1059"/>
                    </a:lnTo>
                    <a:lnTo>
                      <a:pt x="70" y="1060"/>
                    </a:lnTo>
                    <a:lnTo>
                      <a:pt x="68" y="1062"/>
                    </a:lnTo>
                    <a:lnTo>
                      <a:pt x="67" y="1063"/>
                    </a:lnTo>
                    <a:lnTo>
                      <a:pt x="65" y="1065"/>
                    </a:lnTo>
                    <a:lnTo>
                      <a:pt x="64" y="1066"/>
                    </a:lnTo>
                    <a:lnTo>
                      <a:pt x="62" y="1067"/>
                    </a:lnTo>
                    <a:lnTo>
                      <a:pt x="60" y="1069"/>
                    </a:lnTo>
                    <a:lnTo>
                      <a:pt x="59" y="1070"/>
                    </a:lnTo>
                    <a:lnTo>
                      <a:pt x="56" y="1071"/>
                    </a:lnTo>
                    <a:lnTo>
                      <a:pt x="54" y="1072"/>
                    </a:lnTo>
                    <a:lnTo>
                      <a:pt x="53" y="1074"/>
                    </a:lnTo>
                    <a:lnTo>
                      <a:pt x="51" y="1076"/>
                    </a:lnTo>
                    <a:lnTo>
                      <a:pt x="50" y="1078"/>
                    </a:lnTo>
                    <a:lnTo>
                      <a:pt x="48" y="1079"/>
                    </a:lnTo>
                    <a:lnTo>
                      <a:pt x="46" y="1080"/>
                    </a:lnTo>
                    <a:lnTo>
                      <a:pt x="45" y="1082"/>
                    </a:lnTo>
                    <a:lnTo>
                      <a:pt x="42" y="1083"/>
                    </a:lnTo>
                    <a:lnTo>
                      <a:pt x="40" y="1085"/>
                    </a:lnTo>
                    <a:lnTo>
                      <a:pt x="39" y="1086"/>
                    </a:lnTo>
                    <a:lnTo>
                      <a:pt x="37" y="1089"/>
                    </a:lnTo>
                    <a:lnTo>
                      <a:pt x="36" y="1090"/>
                    </a:lnTo>
                    <a:lnTo>
                      <a:pt x="34" y="1091"/>
                    </a:lnTo>
                    <a:lnTo>
                      <a:pt x="32" y="1093"/>
                    </a:lnTo>
                    <a:lnTo>
                      <a:pt x="31" y="1094"/>
                    </a:lnTo>
                    <a:lnTo>
                      <a:pt x="28" y="1096"/>
                    </a:lnTo>
                    <a:lnTo>
                      <a:pt x="27" y="1098"/>
                    </a:lnTo>
                    <a:lnTo>
                      <a:pt x="25" y="1099"/>
                    </a:lnTo>
                    <a:lnTo>
                      <a:pt x="23" y="1101"/>
                    </a:lnTo>
                    <a:lnTo>
                      <a:pt x="22" y="1103"/>
                    </a:lnTo>
                    <a:lnTo>
                      <a:pt x="20" y="1105"/>
                    </a:lnTo>
                    <a:lnTo>
                      <a:pt x="18" y="1107"/>
                    </a:lnTo>
                    <a:lnTo>
                      <a:pt x="17" y="1108"/>
                    </a:lnTo>
                    <a:lnTo>
                      <a:pt x="14" y="1110"/>
                    </a:lnTo>
                    <a:lnTo>
                      <a:pt x="13" y="1111"/>
                    </a:lnTo>
                    <a:lnTo>
                      <a:pt x="11" y="1113"/>
                    </a:lnTo>
                    <a:lnTo>
                      <a:pt x="9" y="1115"/>
                    </a:lnTo>
                    <a:lnTo>
                      <a:pt x="8" y="1118"/>
                    </a:lnTo>
                    <a:lnTo>
                      <a:pt x="6" y="1119"/>
                    </a:lnTo>
                    <a:lnTo>
                      <a:pt x="5" y="1121"/>
                    </a:lnTo>
                    <a:lnTo>
                      <a:pt x="3" y="1123"/>
                    </a:lnTo>
                    <a:lnTo>
                      <a:pt x="0" y="1124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2" name="Freeform 772"/>
              <p:cNvSpPr>
                <a:spLocks noEditPoints="1"/>
              </p:cNvSpPr>
              <p:nvPr/>
            </p:nvSpPr>
            <p:spPr bwMode="auto">
              <a:xfrm>
                <a:off x="4807" y="1299"/>
                <a:ext cx="50" cy="215"/>
              </a:xfrm>
              <a:custGeom>
                <a:avLst/>
                <a:gdLst/>
                <a:ahLst/>
                <a:cxnLst>
                  <a:cxn ang="0">
                    <a:pos x="157" y="935"/>
                  </a:cxn>
                  <a:cxn ang="0">
                    <a:pos x="5" y="817"/>
                  </a:cxn>
                  <a:cxn ang="0">
                    <a:pos x="14" y="826"/>
                  </a:cxn>
                  <a:cxn ang="0">
                    <a:pos x="23" y="835"/>
                  </a:cxn>
                  <a:cxn ang="0">
                    <a:pos x="31" y="844"/>
                  </a:cxn>
                  <a:cxn ang="0">
                    <a:pos x="40" y="851"/>
                  </a:cxn>
                  <a:cxn ang="0">
                    <a:pos x="48" y="859"/>
                  </a:cxn>
                  <a:cxn ang="0">
                    <a:pos x="58" y="866"/>
                  </a:cxn>
                  <a:cxn ang="0">
                    <a:pos x="67" y="873"/>
                  </a:cxn>
                  <a:cxn ang="0">
                    <a:pos x="75" y="879"/>
                  </a:cxn>
                  <a:cxn ang="0">
                    <a:pos x="84" y="886"/>
                  </a:cxn>
                  <a:cxn ang="0">
                    <a:pos x="93" y="891"/>
                  </a:cxn>
                  <a:cxn ang="0">
                    <a:pos x="101" y="897"/>
                  </a:cxn>
                  <a:cxn ang="0">
                    <a:pos x="110" y="901"/>
                  </a:cxn>
                  <a:cxn ang="0">
                    <a:pos x="119" y="906"/>
                  </a:cxn>
                  <a:cxn ang="0">
                    <a:pos x="128" y="911"/>
                  </a:cxn>
                  <a:cxn ang="0">
                    <a:pos x="137" y="914"/>
                  </a:cxn>
                  <a:cxn ang="0">
                    <a:pos x="145" y="918"/>
                  </a:cxn>
                  <a:cxn ang="0">
                    <a:pos x="154" y="920"/>
                  </a:cxn>
                  <a:cxn ang="0">
                    <a:pos x="163" y="924"/>
                  </a:cxn>
                  <a:cxn ang="0">
                    <a:pos x="171" y="926"/>
                  </a:cxn>
                  <a:cxn ang="0">
                    <a:pos x="180" y="928"/>
                  </a:cxn>
                  <a:cxn ang="0">
                    <a:pos x="190" y="930"/>
                  </a:cxn>
                  <a:cxn ang="0">
                    <a:pos x="198" y="931"/>
                  </a:cxn>
                  <a:cxn ang="0">
                    <a:pos x="207" y="932"/>
                  </a:cxn>
                  <a:cxn ang="0">
                    <a:pos x="216" y="932"/>
                  </a:cxn>
                  <a:cxn ang="0">
                    <a:pos x="224" y="933"/>
                  </a:cxn>
                  <a:cxn ang="0">
                    <a:pos x="233" y="932"/>
                  </a:cxn>
                  <a:cxn ang="0">
                    <a:pos x="241" y="932"/>
                  </a:cxn>
                  <a:cxn ang="0">
                    <a:pos x="251" y="931"/>
                  </a:cxn>
                  <a:cxn ang="0">
                    <a:pos x="260" y="930"/>
                  </a:cxn>
                  <a:cxn ang="0">
                    <a:pos x="268" y="928"/>
                  </a:cxn>
                  <a:cxn ang="0">
                    <a:pos x="277" y="927"/>
                  </a:cxn>
                  <a:cxn ang="0">
                    <a:pos x="286" y="924"/>
                  </a:cxn>
                  <a:cxn ang="0">
                    <a:pos x="294" y="921"/>
                  </a:cxn>
                  <a:cxn ang="0">
                    <a:pos x="304" y="918"/>
                  </a:cxn>
                  <a:cxn ang="0">
                    <a:pos x="313" y="915"/>
                  </a:cxn>
                  <a:cxn ang="0">
                    <a:pos x="321" y="911"/>
                  </a:cxn>
                  <a:cxn ang="0">
                    <a:pos x="330" y="906"/>
                  </a:cxn>
                  <a:cxn ang="0">
                    <a:pos x="338" y="902"/>
                  </a:cxn>
                  <a:cxn ang="0">
                    <a:pos x="347" y="898"/>
                  </a:cxn>
                  <a:cxn ang="0">
                    <a:pos x="356" y="892"/>
                  </a:cxn>
                  <a:cxn ang="0">
                    <a:pos x="365" y="886"/>
                  </a:cxn>
                  <a:cxn ang="0">
                    <a:pos x="374" y="880"/>
                  </a:cxn>
                  <a:cxn ang="0">
                    <a:pos x="383" y="874"/>
                  </a:cxn>
                  <a:cxn ang="0">
                    <a:pos x="391" y="867"/>
                  </a:cxn>
                  <a:cxn ang="0">
                    <a:pos x="400" y="860"/>
                  </a:cxn>
                  <a:cxn ang="0">
                    <a:pos x="410" y="852"/>
                  </a:cxn>
                  <a:cxn ang="0">
                    <a:pos x="418" y="845"/>
                  </a:cxn>
                  <a:cxn ang="0">
                    <a:pos x="427" y="836"/>
                  </a:cxn>
                  <a:cxn ang="0">
                    <a:pos x="435" y="828"/>
                  </a:cxn>
                  <a:cxn ang="0">
                    <a:pos x="444" y="819"/>
                  </a:cxn>
                </a:cxnLst>
                <a:rect l="0" t="0" r="r" b="b"/>
                <a:pathLst>
                  <a:path w="449" h="1935">
                    <a:moveTo>
                      <a:pt x="157" y="935"/>
                    </a:moveTo>
                    <a:lnTo>
                      <a:pt x="161" y="0"/>
                    </a:lnTo>
                    <a:lnTo>
                      <a:pt x="294" y="0"/>
                    </a:lnTo>
                    <a:lnTo>
                      <a:pt x="291" y="935"/>
                    </a:lnTo>
                    <a:lnTo>
                      <a:pt x="157" y="935"/>
                    </a:lnTo>
                    <a:close/>
                    <a:moveTo>
                      <a:pt x="221" y="1935"/>
                    </a:moveTo>
                    <a:lnTo>
                      <a:pt x="0" y="811"/>
                    </a:lnTo>
                    <a:lnTo>
                      <a:pt x="2" y="813"/>
                    </a:lnTo>
                    <a:lnTo>
                      <a:pt x="3" y="816"/>
                    </a:lnTo>
                    <a:lnTo>
                      <a:pt x="5" y="817"/>
                    </a:lnTo>
                    <a:lnTo>
                      <a:pt x="6" y="819"/>
                    </a:lnTo>
                    <a:lnTo>
                      <a:pt x="9" y="821"/>
                    </a:lnTo>
                    <a:lnTo>
                      <a:pt x="11" y="823"/>
                    </a:lnTo>
                    <a:lnTo>
                      <a:pt x="12" y="824"/>
                    </a:lnTo>
                    <a:lnTo>
                      <a:pt x="14" y="826"/>
                    </a:lnTo>
                    <a:lnTo>
                      <a:pt x="16" y="828"/>
                    </a:lnTo>
                    <a:lnTo>
                      <a:pt x="17" y="830"/>
                    </a:lnTo>
                    <a:lnTo>
                      <a:pt x="19" y="832"/>
                    </a:lnTo>
                    <a:lnTo>
                      <a:pt x="20" y="833"/>
                    </a:lnTo>
                    <a:lnTo>
                      <a:pt x="23" y="835"/>
                    </a:lnTo>
                    <a:lnTo>
                      <a:pt x="25" y="836"/>
                    </a:lnTo>
                    <a:lnTo>
                      <a:pt x="26" y="838"/>
                    </a:lnTo>
                    <a:lnTo>
                      <a:pt x="28" y="840"/>
                    </a:lnTo>
                    <a:lnTo>
                      <a:pt x="30" y="842"/>
                    </a:lnTo>
                    <a:lnTo>
                      <a:pt x="31" y="844"/>
                    </a:lnTo>
                    <a:lnTo>
                      <a:pt x="33" y="845"/>
                    </a:lnTo>
                    <a:lnTo>
                      <a:pt x="34" y="847"/>
                    </a:lnTo>
                    <a:lnTo>
                      <a:pt x="37" y="848"/>
                    </a:lnTo>
                    <a:lnTo>
                      <a:pt x="39" y="849"/>
                    </a:lnTo>
                    <a:lnTo>
                      <a:pt x="40" y="851"/>
                    </a:lnTo>
                    <a:lnTo>
                      <a:pt x="42" y="852"/>
                    </a:lnTo>
                    <a:lnTo>
                      <a:pt x="44" y="854"/>
                    </a:lnTo>
                    <a:lnTo>
                      <a:pt x="45" y="856"/>
                    </a:lnTo>
                    <a:lnTo>
                      <a:pt x="47" y="858"/>
                    </a:lnTo>
                    <a:lnTo>
                      <a:pt x="48" y="859"/>
                    </a:lnTo>
                    <a:lnTo>
                      <a:pt x="51" y="860"/>
                    </a:lnTo>
                    <a:lnTo>
                      <a:pt x="53" y="862"/>
                    </a:lnTo>
                    <a:lnTo>
                      <a:pt x="54" y="863"/>
                    </a:lnTo>
                    <a:lnTo>
                      <a:pt x="56" y="864"/>
                    </a:lnTo>
                    <a:lnTo>
                      <a:pt x="58" y="866"/>
                    </a:lnTo>
                    <a:lnTo>
                      <a:pt x="59" y="867"/>
                    </a:lnTo>
                    <a:lnTo>
                      <a:pt x="61" y="869"/>
                    </a:lnTo>
                    <a:lnTo>
                      <a:pt x="62" y="870"/>
                    </a:lnTo>
                    <a:lnTo>
                      <a:pt x="65" y="872"/>
                    </a:lnTo>
                    <a:lnTo>
                      <a:pt x="67" y="873"/>
                    </a:lnTo>
                    <a:lnTo>
                      <a:pt x="68" y="874"/>
                    </a:lnTo>
                    <a:lnTo>
                      <a:pt x="70" y="875"/>
                    </a:lnTo>
                    <a:lnTo>
                      <a:pt x="72" y="877"/>
                    </a:lnTo>
                    <a:lnTo>
                      <a:pt x="73" y="878"/>
                    </a:lnTo>
                    <a:lnTo>
                      <a:pt x="75" y="879"/>
                    </a:lnTo>
                    <a:lnTo>
                      <a:pt x="76" y="880"/>
                    </a:lnTo>
                    <a:lnTo>
                      <a:pt x="79" y="881"/>
                    </a:lnTo>
                    <a:lnTo>
                      <a:pt x="81" y="883"/>
                    </a:lnTo>
                    <a:lnTo>
                      <a:pt x="82" y="884"/>
                    </a:lnTo>
                    <a:lnTo>
                      <a:pt x="84" y="886"/>
                    </a:lnTo>
                    <a:lnTo>
                      <a:pt x="86" y="887"/>
                    </a:lnTo>
                    <a:lnTo>
                      <a:pt x="87" y="888"/>
                    </a:lnTo>
                    <a:lnTo>
                      <a:pt x="89" y="889"/>
                    </a:lnTo>
                    <a:lnTo>
                      <a:pt x="90" y="890"/>
                    </a:lnTo>
                    <a:lnTo>
                      <a:pt x="93" y="891"/>
                    </a:lnTo>
                    <a:lnTo>
                      <a:pt x="95" y="892"/>
                    </a:lnTo>
                    <a:lnTo>
                      <a:pt x="96" y="893"/>
                    </a:lnTo>
                    <a:lnTo>
                      <a:pt x="98" y="894"/>
                    </a:lnTo>
                    <a:lnTo>
                      <a:pt x="100" y="895"/>
                    </a:lnTo>
                    <a:lnTo>
                      <a:pt x="101" y="897"/>
                    </a:lnTo>
                    <a:lnTo>
                      <a:pt x="103" y="898"/>
                    </a:lnTo>
                    <a:lnTo>
                      <a:pt x="105" y="899"/>
                    </a:lnTo>
                    <a:lnTo>
                      <a:pt x="107" y="900"/>
                    </a:lnTo>
                    <a:lnTo>
                      <a:pt x="109" y="901"/>
                    </a:lnTo>
                    <a:lnTo>
                      <a:pt x="110" y="901"/>
                    </a:lnTo>
                    <a:lnTo>
                      <a:pt x="112" y="902"/>
                    </a:lnTo>
                    <a:lnTo>
                      <a:pt x="114" y="903"/>
                    </a:lnTo>
                    <a:lnTo>
                      <a:pt x="115" y="904"/>
                    </a:lnTo>
                    <a:lnTo>
                      <a:pt x="117" y="905"/>
                    </a:lnTo>
                    <a:lnTo>
                      <a:pt x="119" y="906"/>
                    </a:lnTo>
                    <a:lnTo>
                      <a:pt x="121" y="907"/>
                    </a:lnTo>
                    <a:lnTo>
                      <a:pt x="123" y="907"/>
                    </a:lnTo>
                    <a:lnTo>
                      <a:pt x="124" y="908"/>
                    </a:lnTo>
                    <a:lnTo>
                      <a:pt x="126" y="909"/>
                    </a:lnTo>
                    <a:lnTo>
                      <a:pt x="128" y="911"/>
                    </a:lnTo>
                    <a:lnTo>
                      <a:pt x="129" y="911"/>
                    </a:lnTo>
                    <a:lnTo>
                      <a:pt x="131" y="912"/>
                    </a:lnTo>
                    <a:lnTo>
                      <a:pt x="133" y="913"/>
                    </a:lnTo>
                    <a:lnTo>
                      <a:pt x="135" y="914"/>
                    </a:lnTo>
                    <a:lnTo>
                      <a:pt x="137" y="914"/>
                    </a:lnTo>
                    <a:lnTo>
                      <a:pt x="138" y="915"/>
                    </a:lnTo>
                    <a:lnTo>
                      <a:pt x="140" y="916"/>
                    </a:lnTo>
                    <a:lnTo>
                      <a:pt x="142" y="916"/>
                    </a:lnTo>
                    <a:lnTo>
                      <a:pt x="143" y="917"/>
                    </a:lnTo>
                    <a:lnTo>
                      <a:pt x="145" y="918"/>
                    </a:lnTo>
                    <a:lnTo>
                      <a:pt x="147" y="918"/>
                    </a:lnTo>
                    <a:lnTo>
                      <a:pt x="149" y="919"/>
                    </a:lnTo>
                    <a:lnTo>
                      <a:pt x="151" y="919"/>
                    </a:lnTo>
                    <a:lnTo>
                      <a:pt x="152" y="920"/>
                    </a:lnTo>
                    <a:lnTo>
                      <a:pt x="154" y="920"/>
                    </a:lnTo>
                    <a:lnTo>
                      <a:pt x="156" y="921"/>
                    </a:lnTo>
                    <a:lnTo>
                      <a:pt x="157" y="922"/>
                    </a:lnTo>
                    <a:lnTo>
                      <a:pt x="159" y="922"/>
                    </a:lnTo>
                    <a:lnTo>
                      <a:pt x="162" y="924"/>
                    </a:lnTo>
                    <a:lnTo>
                      <a:pt x="163" y="924"/>
                    </a:lnTo>
                    <a:lnTo>
                      <a:pt x="165" y="925"/>
                    </a:lnTo>
                    <a:lnTo>
                      <a:pt x="166" y="925"/>
                    </a:lnTo>
                    <a:lnTo>
                      <a:pt x="168" y="925"/>
                    </a:lnTo>
                    <a:lnTo>
                      <a:pt x="170" y="926"/>
                    </a:lnTo>
                    <a:lnTo>
                      <a:pt x="171" y="926"/>
                    </a:lnTo>
                    <a:lnTo>
                      <a:pt x="173" y="927"/>
                    </a:lnTo>
                    <a:lnTo>
                      <a:pt x="176" y="927"/>
                    </a:lnTo>
                    <a:lnTo>
                      <a:pt x="177" y="927"/>
                    </a:lnTo>
                    <a:lnTo>
                      <a:pt x="179" y="928"/>
                    </a:lnTo>
                    <a:lnTo>
                      <a:pt x="180" y="928"/>
                    </a:lnTo>
                    <a:lnTo>
                      <a:pt x="182" y="928"/>
                    </a:lnTo>
                    <a:lnTo>
                      <a:pt x="184" y="929"/>
                    </a:lnTo>
                    <a:lnTo>
                      <a:pt x="185" y="929"/>
                    </a:lnTo>
                    <a:lnTo>
                      <a:pt x="187" y="929"/>
                    </a:lnTo>
                    <a:lnTo>
                      <a:pt x="190" y="930"/>
                    </a:lnTo>
                    <a:lnTo>
                      <a:pt x="191" y="930"/>
                    </a:lnTo>
                    <a:lnTo>
                      <a:pt x="193" y="930"/>
                    </a:lnTo>
                    <a:lnTo>
                      <a:pt x="194" y="931"/>
                    </a:lnTo>
                    <a:lnTo>
                      <a:pt x="196" y="931"/>
                    </a:lnTo>
                    <a:lnTo>
                      <a:pt x="198" y="931"/>
                    </a:lnTo>
                    <a:lnTo>
                      <a:pt x="199" y="931"/>
                    </a:lnTo>
                    <a:lnTo>
                      <a:pt x="201" y="931"/>
                    </a:lnTo>
                    <a:lnTo>
                      <a:pt x="204" y="932"/>
                    </a:lnTo>
                    <a:lnTo>
                      <a:pt x="205" y="932"/>
                    </a:lnTo>
                    <a:lnTo>
                      <a:pt x="207" y="932"/>
                    </a:lnTo>
                    <a:lnTo>
                      <a:pt x="208" y="932"/>
                    </a:lnTo>
                    <a:lnTo>
                      <a:pt x="210" y="932"/>
                    </a:lnTo>
                    <a:lnTo>
                      <a:pt x="212" y="932"/>
                    </a:lnTo>
                    <a:lnTo>
                      <a:pt x="213" y="932"/>
                    </a:lnTo>
                    <a:lnTo>
                      <a:pt x="216" y="932"/>
                    </a:lnTo>
                    <a:lnTo>
                      <a:pt x="218" y="932"/>
                    </a:lnTo>
                    <a:lnTo>
                      <a:pt x="219" y="932"/>
                    </a:lnTo>
                    <a:lnTo>
                      <a:pt x="221" y="933"/>
                    </a:lnTo>
                    <a:lnTo>
                      <a:pt x="222" y="933"/>
                    </a:lnTo>
                    <a:lnTo>
                      <a:pt x="224" y="933"/>
                    </a:lnTo>
                    <a:lnTo>
                      <a:pt x="226" y="933"/>
                    </a:lnTo>
                    <a:lnTo>
                      <a:pt x="227" y="933"/>
                    </a:lnTo>
                    <a:lnTo>
                      <a:pt x="230" y="933"/>
                    </a:lnTo>
                    <a:lnTo>
                      <a:pt x="232" y="932"/>
                    </a:lnTo>
                    <a:lnTo>
                      <a:pt x="233" y="932"/>
                    </a:lnTo>
                    <a:lnTo>
                      <a:pt x="235" y="932"/>
                    </a:lnTo>
                    <a:lnTo>
                      <a:pt x="237" y="932"/>
                    </a:lnTo>
                    <a:lnTo>
                      <a:pt x="238" y="932"/>
                    </a:lnTo>
                    <a:lnTo>
                      <a:pt x="240" y="932"/>
                    </a:lnTo>
                    <a:lnTo>
                      <a:pt x="241" y="932"/>
                    </a:lnTo>
                    <a:lnTo>
                      <a:pt x="244" y="932"/>
                    </a:lnTo>
                    <a:lnTo>
                      <a:pt x="246" y="932"/>
                    </a:lnTo>
                    <a:lnTo>
                      <a:pt x="247" y="931"/>
                    </a:lnTo>
                    <a:lnTo>
                      <a:pt x="249" y="931"/>
                    </a:lnTo>
                    <a:lnTo>
                      <a:pt x="251" y="931"/>
                    </a:lnTo>
                    <a:lnTo>
                      <a:pt x="252" y="931"/>
                    </a:lnTo>
                    <a:lnTo>
                      <a:pt x="254" y="931"/>
                    </a:lnTo>
                    <a:lnTo>
                      <a:pt x="255" y="930"/>
                    </a:lnTo>
                    <a:lnTo>
                      <a:pt x="258" y="930"/>
                    </a:lnTo>
                    <a:lnTo>
                      <a:pt x="260" y="930"/>
                    </a:lnTo>
                    <a:lnTo>
                      <a:pt x="261" y="930"/>
                    </a:lnTo>
                    <a:lnTo>
                      <a:pt x="263" y="929"/>
                    </a:lnTo>
                    <a:lnTo>
                      <a:pt x="265" y="929"/>
                    </a:lnTo>
                    <a:lnTo>
                      <a:pt x="266" y="929"/>
                    </a:lnTo>
                    <a:lnTo>
                      <a:pt x="268" y="928"/>
                    </a:lnTo>
                    <a:lnTo>
                      <a:pt x="270" y="928"/>
                    </a:lnTo>
                    <a:lnTo>
                      <a:pt x="272" y="928"/>
                    </a:lnTo>
                    <a:lnTo>
                      <a:pt x="274" y="927"/>
                    </a:lnTo>
                    <a:lnTo>
                      <a:pt x="275" y="927"/>
                    </a:lnTo>
                    <a:lnTo>
                      <a:pt x="277" y="927"/>
                    </a:lnTo>
                    <a:lnTo>
                      <a:pt x="279" y="926"/>
                    </a:lnTo>
                    <a:lnTo>
                      <a:pt x="280" y="926"/>
                    </a:lnTo>
                    <a:lnTo>
                      <a:pt x="282" y="925"/>
                    </a:lnTo>
                    <a:lnTo>
                      <a:pt x="284" y="925"/>
                    </a:lnTo>
                    <a:lnTo>
                      <a:pt x="286" y="924"/>
                    </a:lnTo>
                    <a:lnTo>
                      <a:pt x="288" y="924"/>
                    </a:lnTo>
                    <a:lnTo>
                      <a:pt x="289" y="922"/>
                    </a:lnTo>
                    <a:lnTo>
                      <a:pt x="291" y="922"/>
                    </a:lnTo>
                    <a:lnTo>
                      <a:pt x="293" y="921"/>
                    </a:lnTo>
                    <a:lnTo>
                      <a:pt x="294" y="921"/>
                    </a:lnTo>
                    <a:lnTo>
                      <a:pt x="296" y="920"/>
                    </a:lnTo>
                    <a:lnTo>
                      <a:pt x="298" y="920"/>
                    </a:lnTo>
                    <a:lnTo>
                      <a:pt x="300" y="919"/>
                    </a:lnTo>
                    <a:lnTo>
                      <a:pt x="302" y="919"/>
                    </a:lnTo>
                    <a:lnTo>
                      <a:pt x="304" y="918"/>
                    </a:lnTo>
                    <a:lnTo>
                      <a:pt x="305" y="917"/>
                    </a:lnTo>
                    <a:lnTo>
                      <a:pt x="307" y="917"/>
                    </a:lnTo>
                    <a:lnTo>
                      <a:pt x="308" y="916"/>
                    </a:lnTo>
                    <a:lnTo>
                      <a:pt x="310" y="916"/>
                    </a:lnTo>
                    <a:lnTo>
                      <a:pt x="313" y="915"/>
                    </a:lnTo>
                    <a:lnTo>
                      <a:pt x="314" y="914"/>
                    </a:lnTo>
                    <a:lnTo>
                      <a:pt x="316" y="913"/>
                    </a:lnTo>
                    <a:lnTo>
                      <a:pt x="318" y="913"/>
                    </a:lnTo>
                    <a:lnTo>
                      <a:pt x="319" y="912"/>
                    </a:lnTo>
                    <a:lnTo>
                      <a:pt x="321" y="911"/>
                    </a:lnTo>
                    <a:lnTo>
                      <a:pt x="322" y="911"/>
                    </a:lnTo>
                    <a:lnTo>
                      <a:pt x="324" y="909"/>
                    </a:lnTo>
                    <a:lnTo>
                      <a:pt x="327" y="908"/>
                    </a:lnTo>
                    <a:lnTo>
                      <a:pt x="328" y="907"/>
                    </a:lnTo>
                    <a:lnTo>
                      <a:pt x="330" y="906"/>
                    </a:lnTo>
                    <a:lnTo>
                      <a:pt x="332" y="906"/>
                    </a:lnTo>
                    <a:lnTo>
                      <a:pt x="333" y="905"/>
                    </a:lnTo>
                    <a:lnTo>
                      <a:pt x="335" y="904"/>
                    </a:lnTo>
                    <a:lnTo>
                      <a:pt x="337" y="903"/>
                    </a:lnTo>
                    <a:lnTo>
                      <a:pt x="338" y="902"/>
                    </a:lnTo>
                    <a:lnTo>
                      <a:pt x="341" y="901"/>
                    </a:lnTo>
                    <a:lnTo>
                      <a:pt x="342" y="900"/>
                    </a:lnTo>
                    <a:lnTo>
                      <a:pt x="344" y="899"/>
                    </a:lnTo>
                    <a:lnTo>
                      <a:pt x="346" y="899"/>
                    </a:lnTo>
                    <a:lnTo>
                      <a:pt x="347" y="898"/>
                    </a:lnTo>
                    <a:lnTo>
                      <a:pt x="349" y="897"/>
                    </a:lnTo>
                    <a:lnTo>
                      <a:pt x="351" y="895"/>
                    </a:lnTo>
                    <a:lnTo>
                      <a:pt x="352" y="894"/>
                    </a:lnTo>
                    <a:lnTo>
                      <a:pt x="355" y="893"/>
                    </a:lnTo>
                    <a:lnTo>
                      <a:pt x="356" y="892"/>
                    </a:lnTo>
                    <a:lnTo>
                      <a:pt x="358" y="891"/>
                    </a:lnTo>
                    <a:lnTo>
                      <a:pt x="360" y="890"/>
                    </a:lnTo>
                    <a:lnTo>
                      <a:pt x="361" y="889"/>
                    </a:lnTo>
                    <a:lnTo>
                      <a:pt x="363" y="888"/>
                    </a:lnTo>
                    <a:lnTo>
                      <a:pt x="365" y="886"/>
                    </a:lnTo>
                    <a:lnTo>
                      <a:pt x="366" y="885"/>
                    </a:lnTo>
                    <a:lnTo>
                      <a:pt x="369" y="884"/>
                    </a:lnTo>
                    <a:lnTo>
                      <a:pt x="371" y="883"/>
                    </a:lnTo>
                    <a:lnTo>
                      <a:pt x="372" y="881"/>
                    </a:lnTo>
                    <a:lnTo>
                      <a:pt x="374" y="880"/>
                    </a:lnTo>
                    <a:lnTo>
                      <a:pt x="375" y="879"/>
                    </a:lnTo>
                    <a:lnTo>
                      <a:pt x="377" y="878"/>
                    </a:lnTo>
                    <a:lnTo>
                      <a:pt x="379" y="876"/>
                    </a:lnTo>
                    <a:lnTo>
                      <a:pt x="380" y="875"/>
                    </a:lnTo>
                    <a:lnTo>
                      <a:pt x="383" y="874"/>
                    </a:lnTo>
                    <a:lnTo>
                      <a:pt x="385" y="873"/>
                    </a:lnTo>
                    <a:lnTo>
                      <a:pt x="386" y="871"/>
                    </a:lnTo>
                    <a:lnTo>
                      <a:pt x="388" y="870"/>
                    </a:lnTo>
                    <a:lnTo>
                      <a:pt x="389" y="869"/>
                    </a:lnTo>
                    <a:lnTo>
                      <a:pt x="391" y="867"/>
                    </a:lnTo>
                    <a:lnTo>
                      <a:pt x="393" y="865"/>
                    </a:lnTo>
                    <a:lnTo>
                      <a:pt x="394" y="864"/>
                    </a:lnTo>
                    <a:lnTo>
                      <a:pt x="397" y="863"/>
                    </a:lnTo>
                    <a:lnTo>
                      <a:pt x="399" y="861"/>
                    </a:lnTo>
                    <a:lnTo>
                      <a:pt x="400" y="860"/>
                    </a:lnTo>
                    <a:lnTo>
                      <a:pt x="402" y="859"/>
                    </a:lnTo>
                    <a:lnTo>
                      <a:pt x="404" y="857"/>
                    </a:lnTo>
                    <a:lnTo>
                      <a:pt x="405" y="856"/>
                    </a:lnTo>
                    <a:lnTo>
                      <a:pt x="407" y="854"/>
                    </a:lnTo>
                    <a:lnTo>
                      <a:pt x="410" y="852"/>
                    </a:lnTo>
                    <a:lnTo>
                      <a:pt x="411" y="851"/>
                    </a:lnTo>
                    <a:lnTo>
                      <a:pt x="413" y="849"/>
                    </a:lnTo>
                    <a:lnTo>
                      <a:pt x="414" y="848"/>
                    </a:lnTo>
                    <a:lnTo>
                      <a:pt x="416" y="846"/>
                    </a:lnTo>
                    <a:lnTo>
                      <a:pt x="418" y="845"/>
                    </a:lnTo>
                    <a:lnTo>
                      <a:pt x="419" y="843"/>
                    </a:lnTo>
                    <a:lnTo>
                      <a:pt x="421" y="842"/>
                    </a:lnTo>
                    <a:lnTo>
                      <a:pt x="424" y="839"/>
                    </a:lnTo>
                    <a:lnTo>
                      <a:pt x="425" y="838"/>
                    </a:lnTo>
                    <a:lnTo>
                      <a:pt x="427" y="836"/>
                    </a:lnTo>
                    <a:lnTo>
                      <a:pt x="428" y="835"/>
                    </a:lnTo>
                    <a:lnTo>
                      <a:pt x="430" y="833"/>
                    </a:lnTo>
                    <a:lnTo>
                      <a:pt x="432" y="831"/>
                    </a:lnTo>
                    <a:lnTo>
                      <a:pt x="433" y="830"/>
                    </a:lnTo>
                    <a:lnTo>
                      <a:pt x="435" y="828"/>
                    </a:lnTo>
                    <a:lnTo>
                      <a:pt x="438" y="826"/>
                    </a:lnTo>
                    <a:lnTo>
                      <a:pt x="439" y="824"/>
                    </a:lnTo>
                    <a:lnTo>
                      <a:pt x="441" y="822"/>
                    </a:lnTo>
                    <a:lnTo>
                      <a:pt x="443" y="821"/>
                    </a:lnTo>
                    <a:lnTo>
                      <a:pt x="444" y="819"/>
                    </a:lnTo>
                    <a:lnTo>
                      <a:pt x="446" y="817"/>
                    </a:lnTo>
                    <a:lnTo>
                      <a:pt x="447" y="816"/>
                    </a:lnTo>
                    <a:lnTo>
                      <a:pt x="449" y="813"/>
                    </a:lnTo>
                    <a:lnTo>
                      <a:pt x="221" y="193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3" name="Line 773"/>
              <p:cNvSpPr>
                <a:spLocks noChangeShapeType="1"/>
              </p:cNvSpPr>
              <p:nvPr/>
            </p:nvSpPr>
            <p:spPr bwMode="auto">
              <a:xfrm>
                <a:off x="4932" y="1299"/>
                <a:ext cx="155" cy="1"/>
              </a:xfrm>
              <a:prstGeom prst="line">
                <a:avLst/>
              </a:prstGeom>
              <a:noFill/>
              <a:ln w="0">
                <a:solidFill>
                  <a:srgbClr val="23282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4" name="Freeform 774"/>
              <p:cNvSpPr/>
              <p:nvPr/>
            </p:nvSpPr>
            <p:spPr bwMode="auto">
              <a:xfrm>
                <a:off x="5033" y="1364"/>
                <a:ext cx="35" cy="78"/>
              </a:xfrm>
              <a:custGeom>
                <a:avLst/>
                <a:gdLst/>
                <a:ahLst/>
                <a:cxnLst>
                  <a:cxn ang="0">
                    <a:pos x="222" y="164"/>
                  </a:cxn>
                  <a:cxn ang="0">
                    <a:pos x="307" y="201"/>
                  </a:cxn>
                  <a:cxn ang="0">
                    <a:pos x="109" y="555"/>
                  </a:cxn>
                  <a:cxn ang="0">
                    <a:pos x="97" y="603"/>
                  </a:cxn>
                  <a:cxn ang="0">
                    <a:pos x="93" y="630"/>
                  </a:cxn>
                  <a:cxn ang="0">
                    <a:pos x="94" y="639"/>
                  </a:cxn>
                  <a:cxn ang="0">
                    <a:pos x="97" y="646"/>
                  </a:cxn>
                  <a:cxn ang="0">
                    <a:pos x="103" y="649"/>
                  </a:cxn>
                  <a:cxn ang="0">
                    <a:pos x="109" y="651"/>
                  </a:cxn>
                  <a:cxn ang="0">
                    <a:pos x="117" y="649"/>
                  </a:cxn>
                  <a:cxn ang="0">
                    <a:pos x="127" y="646"/>
                  </a:cxn>
                  <a:cxn ang="0">
                    <a:pos x="149" y="630"/>
                  </a:cxn>
                  <a:cxn ang="0">
                    <a:pos x="172" y="605"/>
                  </a:cxn>
                  <a:cxn ang="0">
                    <a:pos x="213" y="555"/>
                  </a:cxn>
                  <a:cxn ang="0">
                    <a:pos x="219" y="590"/>
                  </a:cxn>
                  <a:cxn ang="0">
                    <a:pos x="192" y="624"/>
                  </a:cxn>
                  <a:cxn ang="0">
                    <a:pos x="166" y="653"/>
                  </a:cxn>
                  <a:cxn ang="0">
                    <a:pos x="141" y="676"/>
                  </a:cxn>
                  <a:cxn ang="0">
                    <a:pos x="120" y="690"/>
                  </a:cxn>
                  <a:cxn ang="0">
                    <a:pos x="103" y="699"/>
                  </a:cxn>
                  <a:cxn ang="0">
                    <a:pos x="86" y="704"/>
                  </a:cxn>
                  <a:cxn ang="0">
                    <a:pos x="69" y="707"/>
                  </a:cxn>
                  <a:cxn ang="0">
                    <a:pos x="54" y="707"/>
                  </a:cxn>
                  <a:cxn ang="0">
                    <a:pos x="42" y="705"/>
                  </a:cxn>
                  <a:cxn ang="0">
                    <a:pos x="31" y="701"/>
                  </a:cxn>
                  <a:cxn ang="0">
                    <a:pos x="22" y="694"/>
                  </a:cxn>
                  <a:cxn ang="0">
                    <a:pos x="13" y="687"/>
                  </a:cxn>
                  <a:cxn ang="0">
                    <a:pos x="7" y="677"/>
                  </a:cxn>
                  <a:cxn ang="0">
                    <a:pos x="3" y="666"/>
                  </a:cxn>
                  <a:cxn ang="0">
                    <a:pos x="0" y="654"/>
                  </a:cxn>
                  <a:cxn ang="0">
                    <a:pos x="2" y="630"/>
                  </a:cxn>
                  <a:cxn ang="0">
                    <a:pos x="11" y="580"/>
                  </a:cxn>
                  <a:cxn ang="0">
                    <a:pos x="120" y="201"/>
                  </a:cxn>
                  <a:cxn ang="0">
                    <a:pos x="35" y="178"/>
                  </a:cxn>
                  <a:cxn ang="0">
                    <a:pos x="67" y="168"/>
                  </a:cxn>
                  <a:cxn ang="0">
                    <a:pos x="95" y="155"/>
                  </a:cxn>
                  <a:cxn ang="0">
                    <a:pos x="122" y="141"/>
                  </a:cxn>
                  <a:cxn ang="0">
                    <a:pos x="145" y="124"/>
                  </a:cxn>
                  <a:cxn ang="0">
                    <a:pos x="167" y="102"/>
                  </a:cxn>
                  <a:cxn ang="0">
                    <a:pos x="191" y="75"/>
                  </a:cxn>
                  <a:cxn ang="0">
                    <a:pos x="217" y="41"/>
                  </a:cxn>
                  <a:cxn ang="0">
                    <a:pos x="243" y="0"/>
                  </a:cxn>
                </a:cxnLst>
                <a:rect l="0" t="0" r="r" b="b"/>
                <a:pathLst>
                  <a:path w="317" h="707">
                    <a:moveTo>
                      <a:pt x="270" y="0"/>
                    </a:moveTo>
                    <a:lnTo>
                      <a:pt x="222" y="164"/>
                    </a:lnTo>
                    <a:lnTo>
                      <a:pt x="317" y="164"/>
                    </a:lnTo>
                    <a:lnTo>
                      <a:pt x="307" y="201"/>
                    </a:lnTo>
                    <a:lnTo>
                      <a:pt x="213" y="201"/>
                    </a:lnTo>
                    <a:lnTo>
                      <a:pt x="109" y="555"/>
                    </a:lnTo>
                    <a:lnTo>
                      <a:pt x="103" y="582"/>
                    </a:lnTo>
                    <a:lnTo>
                      <a:pt x="97" y="603"/>
                    </a:lnTo>
                    <a:lnTo>
                      <a:pt x="94" y="619"/>
                    </a:lnTo>
                    <a:lnTo>
                      <a:pt x="93" y="630"/>
                    </a:lnTo>
                    <a:lnTo>
                      <a:pt x="93" y="635"/>
                    </a:lnTo>
                    <a:lnTo>
                      <a:pt x="94" y="639"/>
                    </a:lnTo>
                    <a:lnTo>
                      <a:pt x="95" y="643"/>
                    </a:lnTo>
                    <a:lnTo>
                      <a:pt x="97" y="646"/>
                    </a:lnTo>
                    <a:lnTo>
                      <a:pt x="101" y="648"/>
                    </a:lnTo>
                    <a:lnTo>
                      <a:pt x="103" y="649"/>
                    </a:lnTo>
                    <a:lnTo>
                      <a:pt x="106" y="650"/>
                    </a:lnTo>
                    <a:lnTo>
                      <a:pt x="109" y="651"/>
                    </a:lnTo>
                    <a:lnTo>
                      <a:pt x="113" y="650"/>
                    </a:lnTo>
                    <a:lnTo>
                      <a:pt x="117" y="649"/>
                    </a:lnTo>
                    <a:lnTo>
                      <a:pt x="122" y="648"/>
                    </a:lnTo>
                    <a:lnTo>
                      <a:pt x="127" y="646"/>
                    </a:lnTo>
                    <a:lnTo>
                      <a:pt x="137" y="639"/>
                    </a:lnTo>
                    <a:lnTo>
                      <a:pt x="149" y="630"/>
                    </a:lnTo>
                    <a:lnTo>
                      <a:pt x="158" y="621"/>
                    </a:lnTo>
                    <a:lnTo>
                      <a:pt x="172" y="605"/>
                    </a:lnTo>
                    <a:lnTo>
                      <a:pt x="190" y="583"/>
                    </a:lnTo>
                    <a:lnTo>
                      <a:pt x="213" y="555"/>
                    </a:lnTo>
                    <a:lnTo>
                      <a:pt x="233" y="570"/>
                    </a:lnTo>
                    <a:lnTo>
                      <a:pt x="219" y="590"/>
                    </a:lnTo>
                    <a:lnTo>
                      <a:pt x="205" y="608"/>
                    </a:lnTo>
                    <a:lnTo>
                      <a:pt x="192" y="624"/>
                    </a:lnTo>
                    <a:lnTo>
                      <a:pt x="179" y="639"/>
                    </a:lnTo>
                    <a:lnTo>
                      <a:pt x="166" y="653"/>
                    </a:lnTo>
                    <a:lnTo>
                      <a:pt x="153" y="665"/>
                    </a:lnTo>
                    <a:lnTo>
                      <a:pt x="141" y="676"/>
                    </a:lnTo>
                    <a:lnTo>
                      <a:pt x="129" y="685"/>
                    </a:lnTo>
                    <a:lnTo>
                      <a:pt x="120" y="690"/>
                    </a:lnTo>
                    <a:lnTo>
                      <a:pt x="111" y="694"/>
                    </a:lnTo>
                    <a:lnTo>
                      <a:pt x="103" y="699"/>
                    </a:lnTo>
                    <a:lnTo>
                      <a:pt x="94" y="702"/>
                    </a:lnTo>
                    <a:lnTo>
                      <a:pt x="86" y="704"/>
                    </a:lnTo>
                    <a:lnTo>
                      <a:pt x="77" y="706"/>
                    </a:lnTo>
                    <a:lnTo>
                      <a:pt x="69" y="707"/>
                    </a:lnTo>
                    <a:lnTo>
                      <a:pt x="61" y="707"/>
                    </a:lnTo>
                    <a:lnTo>
                      <a:pt x="54" y="707"/>
                    </a:lnTo>
                    <a:lnTo>
                      <a:pt x="48" y="706"/>
                    </a:lnTo>
                    <a:lnTo>
                      <a:pt x="42" y="705"/>
                    </a:lnTo>
                    <a:lnTo>
                      <a:pt x="36" y="703"/>
                    </a:lnTo>
                    <a:lnTo>
                      <a:pt x="31" y="701"/>
                    </a:lnTo>
                    <a:lnTo>
                      <a:pt x="26" y="698"/>
                    </a:lnTo>
                    <a:lnTo>
                      <a:pt x="22" y="694"/>
                    </a:lnTo>
                    <a:lnTo>
                      <a:pt x="18" y="691"/>
                    </a:lnTo>
                    <a:lnTo>
                      <a:pt x="13" y="687"/>
                    </a:lnTo>
                    <a:lnTo>
                      <a:pt x="10" y="681"/>
                    </a:lnTo>
                    <a:lnTo>
                      <a:pt x="7" y="677"/>
                    </a:lnTo>
                    <a:lnTo>
                      <a:pt x="5" y="672"/>
                    </a:lnTo>
                    <a:lnTo>
                      <a:pt x="3" y="666"/>
                    </a:lnTo>
                    <a:lnTo>
                      <a:pt x="2" y="661"/>
                    </a:lnTo>
                    <a:lnTo>
                      <a:pt x="0" y="654"/>
                    </a:lnTo>
                    <a:lnTo>
                      <a:pt x="0" y="648"/>
                    </a:lnTo>
                    <a:lnTo>
                      <a:pt x="2" y="630"/>
                    </a:lnTo>
                    <a:lnTo>
                      <a:pt x="5" y="607"/>
                    </a:lnTo>
                    <a:lnTo>
                      <a:pt x="11" y="580"/>
                    </a:lnTo>
                    <a:lnTo>
                      <a:pt x="20" y="549"/>
                    </a:lnTo>
                    <a:lnTo>
                      <a:pt x="120" y="201"/>
                    </a:lnTo>
                    <a:lnTo>
                      <a:pt x="30" y="201"/>
                    </a:lnTo>
                    <a:lnTo>
                      <a:pt x="35" y="178"/>
                    </a:lnTo>
                    <a:lnTo>
                      <a:pt x="51" y="172"/>
                    </a:lnTo>
                    <a:lnTo>
                      <a:pt x="67" y="168"/>
                    </a:lnTo>
                    <a:lnTo>
                      <a:pt x="81" y="162"/>
                    </a:lnTo>
                    <a:lnTo>
                      <a:pt x="95" y="155"/>
                    </a:lnTo>
                    <a:lnTo>
                      <a:pt x="109" y="149"/>
                    </a:lnTo>
                    <a:lnTo>
                      <a:pt x="122" y="141"/>
                    </a:lnTo>
                    <a:lnTo>
                      <a:pt x="134" y="132"/>
                    </a:lnTo>
                    <a:lnTo>
                      <a:pt x="145" y="124"/>
                    </a:lnTo>
                    <a:lnTo>
                      <a:pt x="157" y="114"/>
                    </a:lnTo>
                    <a:lnTo>
                      <a:pt x="167" y="102"/>
                    </a:lnTo>
                    <a:lnTo>
                      <a:pt x="179" y="89"/>
                    </a:lnTo>
                    <a:lnTo>
                      <a:pt x="191" y="75"/>
                    </a:lnTo>
                    <a:lnTo>
                      <a:pt x="204" y="59"/>
                    </a:lnTo>
                    <a:lnTo>
                      <a:pt x="217" y="41"/>
                    </a:lnTo>
                    <a:lnTo>
                      <a:pt x="230" y="21"/>
                    </a:lnTo>
                    <a:lnTo>
                      <a:pt x="243" y="0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5" name="Freeform 775"/>
              <p:cNvSpPr/>
              <p:nvPr/>
            </p:nvSpPr>
            <p:spPr bwMode="auto">
              <a:xfrm>
                <a:off x="5016" y="1157"/>
                <a:ext cx="60" cy="90"/>
              </a:xfrm>
              <a:custGeom>
                <a:avLst/>
                <a:gdLst/>
                <a:ahLst/>
                <a:cxnLst>
                  <a:cxn ang="0">
                    <a:pos x="335" y="816"/>
                  </a:cxn>
                  <a:cxn ang="0">
                    <a:pos x="9" y="794"/>
                  </a:cxn>
                  <a:cxn ang="0">
                    <a:pos x="51" y="791"/>
                  </a:cxn>
                  <a:cxn ang="0">
                    <a:pos x="76" y="785"/>
                  </a:cxn>
                  <a:cxn ang="0">
                    <a:pos x="98" y="772"/>
                  </a:cxn>
                  <a:cxn ang="0">
                    <a:pos x="114" y="757"/>
                  </a:cxn>
                  <a:cxn ang="0">
                    <a:pos x="124" y="740"/>
                  </a:cxn>
                  <a:cxn ang="0">
                    <a:pos x="135" y="717"/>
                  </a:cxn>
                  <a:cxn ang="0">
                    <a:pos x="155" y="656"/>
                  </a:cxn>
                  <a:cxn ang="0">
                    <a:pos x="305" y="135"/>
                  </a:cxn>
                  <a:cxn ang="0">
                    <a:pos x="314" y="89"/>
                  </a:cxn>
                  <a:cxn ang="0">
                    <a:pos x="315" y="64"/>
                  </a:cxn>
                  <a:cxn ang="0">
                    <a:pos x="311" y="51"/>
                  </a:cxn>
                  <a:cxn ang="0">
                    <a:pos x="303" y="40"/>
                  </a:cxn>
                  <a:cxn ang="0">
                    <a:pos x="291" y="31"/>
                  </a:cxn>
                  <a:cxn ang="0">
                    <a:pos x="274" y="26"/>
                  </a:cxn>
                  <a:cxn ang="0">
                    <a:pos x="243" y="23"/>
                  </a:cxn>
                  <a:cxn ang="0">
                    <a:pos x="229" y="0"/>
                  </a:cxn>
                  <a:cxn ang="0">
                    <a:pos x="537" y="23"/>
                  </a:cxn>
                  <a:cxn ang="0">
                    <a:pos x="503" y="25"/>
                  </a:cxn>
                  <a:cxn ang="0">
                    <a:pos x="480" y="31"/>
                  </a:cxn>
                  <a:cxn ang="0">
                    <a:pos x="456" y="45"/>
                  </a:cxn>
                  <a:cxn ang="0">
                    <a:pos x="439" y="66"/>
                  </a:cxn>
                  <a:cxn ang="0">
                    <a:pos x="423" y="101"/>
                  </a:cxn>
                  <a:cxn ang="0">
                    <a:pos x="402" y="164"/>
                  </a:cxn>
                  <a:cxn ang="0">
                    <a:pos x="252" y="687"/>
                  </a:cxn>
                  <a:cxn ang="0">
                    <a:pos x="243" y="730"/>
                  </a:cxn>
                  <a:cxn ang="0">
                    <a:pos x="242" y="750"/>
                  </a:cxn>
                  <a:cxn ang="0">
                    <a:pos x="246" y="763"/>
                  </a:cxn>
                  <a:cxn ang="0">
                    <a:pos x="253" y="773"/>
                  </a:cxn>
                  <a:cxn ang="0">
                    <a:pos x="265" y="781"/>
                  </a:cxn>
                  <a:cxn ang="0">
                    <a:pos x="284" y="788"/>
                  </a:cxn>
                  <a:cxn ang="0">
                    <a:pos x="318" y="792"/>
                  </a:cxn>
                </a:cxnLst>
                <a:rect l="0" t="0" r="r" b="b"/>
                <a:pathLst>
                  <a:path w="543" h="816">
                    <a:moveTo>
                      <a:pt x="342" y="794"/>
                    </a:moveTo>
                    <a:lnTo>
                      <a:pt x="335" y="816"/>
                    </a:lnTo>
                    <a:lnTo>
                      <a:pt x="0" y="816"/>
                    </a:lnTo>
                    <a:lnTo>
                      <a:pt x="9" y="794"/>
                    </a:lnTo>
                    <a:lnTo>
                      <a:pt x="31" y="793"/>
                    </a:lnTo>
                    <a:lnTo>
                      <a:pt x="51" y="791"/>
                    </a:lnTo>
                    <a:lnTo>
                      <a:pt x="65" y="789"/>
                    </a:lnTo>
                    <a:lnTo>
                      <a:pt x="76" y="785"/>
                    </a:lnTo>
                    <a:lnTo>
                      <a:pt x="87" y="780"/>
                    </a:lnTo>
                    <a:lnTo>
                      <a:pt x="98" y="772"/>
                    </a:lnTo>
                    <a:lnTo>
                      <a:pt x="107" y="765"/>
                    </a:lnTo>
                    <a:lnTo>
                      <a:pt x="114" y="757"/>
                    </a:lnTo>
                    <a:lnTo>
                      <a:pt x="120" y="749"/>
                    </a:lnTo>
                    <a:lnTo>
                      <a:pt x="124" y="740"/>
                    </a:lnTo>
                    <a:lnTo>
                      <a:pt x="129" y="729"/>
                    </a:lnTo>
                    <a:lnTo>
                      <a:pt x="135" y="717"/>
                    </a:lnTo>
                    <a:lnTo>
                      <a:pt x="145" y="689"/>
                    </a:lnTo>
                    <a:lnTo>
                      <a:pt x="155" y="656"/>
                    </a:lnTo>
                    <a:lnTo>
                      <a:pt x="297" y="164"/>
                    </a:lnTo>
                    <a:lnTo>
                      <a:pt x="305" y="135"/>
                    </a:lnTo>
                    <a:lnTo>
                      <a:pt x="311" y="110"/>
                    </a:lnTo>
                    <a:lnTo>
                      <a:pt x="314" y="89"/>
                    </a:lnTo>
                    <a:lnTo>
                      <a:pt x="315" y="71"/>
                    </a:lnTo>
                    <a:lnTo>
                      <a:pt x="315" y="64"/>
                    </a:lnTo>
                    <a:lnTo>
                      <a:pt x="313" y="57"/>
                    </a:lnTo>
                    <a:lnTo>
                      <a:pt x="311" y="51"/>
                    </a:lnTo>
                    <a:lnTo>
                      <a:pt x="307" y="45"/>
                    </a:lnTo>
                    <a:lnTo>
                      <a:pt x="303" y="40"/>
                    </a:lnTo>
                    <a:lnTo>
                      <a:pt x="298" y="36"/>
                    </a:lnTo>
                    <a:lnTo>
                      <a:pt x="291" y="31"/>
                    </a:lnTo>
                    <a:lnTo>
                      <a:pt x="284" y="28"/>
                    </a:lnTo>
                    <a:lnTo>
                      <a:pt x="274" y="26"/>
                    </a:lnTo>
                    <a:lnTo>
                      <a:pt x="260" y="24"/>
                    </a:lnTo>
                    <a:lnTo>
                      <a:pt x="243" y="23"/>
                    </a:lnTo>
                    <a:lnTo>
                      <a:pt x="221" y="23"/>
                    </a:lnTo>
                    <a:lnTo>
                      <a:pt x="229" y="0"/>
                    </a:lnTo>
                    <a:lnTo>
                      <a:pt x="543" y="0"/>
                    </a:lnTo>
                    <a:lnTo>
                      <a:pt x="537" y="23"/>
                    </a:lnTo>
                    <a:lnTo>
                      <a:pt x="519" y="23"/>
                    </a:lnTo>
                    <a:lnTo>
                      <a:pt x="503" y="25"/>
                    </a:lnTo>
                    <a:lnTo>
                      <a:pt x="491" y="27"/>
                    </a:lnTo>
                    <a:lnTo>
                      <a:pt x="480" y="31"/>
                    </a:lnTo>
                    <a:lnTo>
                      <a:pt x="467" y="38"/>
                    </a:lnTo>
                    <a:lnTo>
                      <a:pt x="456" y="45"/>
                    </a:lnTo>
                    <a:lnTo>
                      <a:pt x="446" y="55"/>
                    </a:lnTo>
                    <a:lnTo>
                      <a:pt x="439" y="66"/>
                    </a:lnTo>
                    <a:lnTo>
                      <a:pt x="431" y="80"/>
                    </a:lnTo>
                    <a:lnTo>
                      <a:pt x="423" y="101"/>
                    </a:lnTo>
                    <a:lnTo>
                      <a:pt x="413" y="130"/>
                    </a:lnTo>
                    <a:lnTo>
                      <a:pt x="402" y="164"/>
                    </a:lnTo>
                    <a:lnTo>
                      <a:pt x="261" y="656"/>
                    </a:lnTo>
                    <a:lnTo>
                      <a:pt x="252" y="687"/>
                    </a:lnTo>
                    <a:lnTo>
                      <a:pt x="246" y="712"/>
                    </a:lnTo>
                    <a:lnTo>
                      <a:pt x="243" y="730"/>
                    </a:lnTo>
                    <a:lnTo>
                      <a:pt x="242" y="742"/>
                    </a:lnTo>
                    <a:lnTo>
                      <a:pt x="242" y="750"/>
                    </a:lnTo>
                    <a:lnTo>
                      <a:pt x="244" y="756"/>
                    </a:lnTo>
                    <a:lnTo>
                      <a:pt x="246" y="763"/>
                    </a:lnTo>
                    <a:lnTo>
                      <a:pt x="249" y="768"/>
                    </a:lnTo>
                    <a:lnTo>
                      <a:pt x="253" y="773"/>
                    </a:lnTo>
                    <a:lnTo>
                      <a:pt x="259" y="778"/>
                    </a:lnTo>
                    <a:lnTo>
                      <a:pt x="265" y="781"/>
                    </a:lnTo>
                    <a:lnTo>
                      <a:pt x="273" y="784"/>
                    </a:lnTo>
                    <a:lnTo>
                      <a:pt x="284" y="788"/>
                    </a:lnTo>
                    <a:lnTo>
                      <a:pt x="299" y="790"/>
                    </a:lnTo>
                    <a:lnTo>
                      <a:pt x="318" y="792"/>
                    </a:lnTo>
                    <a:lnTo>
                      <a:pt x="342" y="794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6" name="Freeform 776"/>
              <p:cNvSpPr>
                <a:spLocks noEditPoints="1"/>
              </p:cNvSpPr>
              <p:nvPr/>
            </p:nvSpPr>
            <p:spPr bwMode="auto">
              <a:xfrm>
                <a:off x="4950" y="1341"/>
                <a:ext cx="73" cy="101"/>
              </a:xfrm>
              <a:custGeom>
                <a:avLst/>
                <a:gdLst/>
                <a:ahLst/>
                <a:cxnLst>
                  <a:cxn ang="0">
                    <a:pos x="457" y="107"/>
                  </a:cxn>
                  <a:cxn ang="0">
                    <a:pos x="445" y="86"/>
                  </a:cxn>
                  <a:cxn ang="0">
                    <a:pos x="412" y="81"/>
                  </a:cxn>
                  <a:cxn ang="0">
                    <a:pos x="412" y="39"/>
                  </a:cxn>
                  <a:cxn ang="0">
                    <a:pos x="513" y="17"/>
                  </a:cxn>
                  <a:cxn ang="0">
                    <a:pos x="569" y="40"/>
                  </a:cxn>
                  <a:cxn ang="0">
                    <a:pos x="561" y="315"/>
                  </a:cxn>
                  <a:cxn ang="0">
                    <a:pos x="561" y="804"/>
                  </a:cxn>
                  <a:cxn ang="0">
                    <a:pos x="565" y="838"/>
                  </a:cxn>
                  <a:cxn ang="0">
                    <a:pos x="583" y="851"/>
                  </a:cxn>
                  <a:cxn ang="0">
                    <a:pos x="616" y="860"/>
                  </a:cxn>
                  <a:cxn ang="0">
                    <a:pos x="589" y="896"/>
                  </a:cxn>
                  <a:cxn ang="0">
                    <a:pos x="504" y="896"/>
                  </a:cxn>
                  <a:cxn ang="0">
                    <a:pos x="455" y="851"/>
                  </a:cxn>
                  <a:cxn ang="0">
                    <a:pos x="400" y="832"/>
                  </a:cxn>
                  <a:cxn ang="0">
                    <a:pos x="281" y="908"/>
                  </a:cxn>
                  <a:cxn ang="0">
                    <a:pos x="213" y="911"/>
                  </a:cxn>
                  <a:cxn ang="0">
                    <a:pos x="167" y="902"/>
                  </a:cxn>
                  <a:cxn ang="0">
                    <a:pos x="125" y="882"/>
                  </a:cxn>
                  <a:cxn ang="0">
                    <a:pos x="86" y="853"/>
                  </a:cxn>
                  <a:cxn ang="0">
                    <a:pos x="52" y="815"/>
                  </a:cxn>
                  <a:cxn ang="0">
                    <a:pos x="27" y="771"/>
                  </a:cxn>
                  <a:cxn ang="0">
                    <a:pos x="9" y="720"/>
                  </a:cxn>
                  <a:cxn ang="0">
                    <a:pos x="1" y="662"/>
                  </a:cxn>
                  <a:cxn ang="0">
                    <a:pos x="2" y="593"/>
                  </a:cxn>
                  <a:cxn ang="0">
                    <a:pos x="15" y="524"/>
                  </a:cxn>
                  <a:cxn ang="0">
                    <a:pos x="41" y="468"/>
                  </a:cxn>
                  <a:cxn ang="0">
                    <a:pos x="72" y="427"/>
                  </a:cxn>
                  <a:cxn ang="0">
                    <a:pos x="136" y="384"/>
                  </a:cxn>
                  <a:cxn ang="0">
                    <a:pos x="232" y="335"/>
                  </a:cxn>
                  <a:cxn ang="0">
                    <a:pos x="287" y="320"/>
                  </a:cxn>
                  <a:cxn ang="0">
                    <a:pos x="348" y="321"/>
                  </a:cxn>
                  <a:cxn ang="0">
                    <a:pos x="421" y="339"/>
                  </a:cxn>
                  <a:cxn ang="0">
                    <a:pos x="448" y="448"/>
                  </a:cxn>
                  <a:cxn ang="0">
                    <a:pos x="406" y="412"/>
                  </a:cxn>
                  <a:cxn ang="0">
                    <a:pos x="362" y="387"/>
                  </a:cxn>
                  <a:cxn ang="0">
                    <a:pos x="315" y="373"/>
                  </a:cxn>
                  <a:cxn ang="0">
                    <a:pos x="260" y="371"/>
                  </a:cxn>
                  <a:cxn ang="0">
                    <a:pos x="192" y="393"/>
                  </a:cxn>
                  <a:cxn ang="0">
                    <a:pos x="146" y="435"/>
                  </a:cxn>
                  <a:cxn ang="0">
                    <a:pos x="124" y="478"/>
                  </a:cxn>
                  <a:cxn ang="0">
                    <a:pos x="105" y="568"/>
                  </a:cxn>
                  <a:cxn ang="0">
                    <a:pos x="112" y="673"/>
                  </a:cxn>
                  <a:cxn ang="0">
                    <a:pos x="130" y="727"/>
                  </a:cxn>
                  <a:cxn ang="0">
                    <a:pos x="153" y="764"/>
                  </a:cxn>
                  <a:cxn ang="0">
                    <a:pos x="196" y="806"/>
                  </a:cxn>
                  <a:cxn ang="0">
                    <a:pos x="229" y="824"/>
                  </a:cxn>
                  <a:cxn ang="0">
                    <a:pos x="265" y="834"/>
                  </a:cxn>
                  <a:cxn ang="0">
                    <a:pos x="305" y="836"/>
                  </a:cxn>
                  <a:cxn ang="0">
                    <a:pos x="350" y="825"/>
                  </a:cxn>
                  <a:cxn ang="0">
                    <a:pos x="391" y="802"/>
                  </a:cxn>
                  <a:cxn ang="0">
                    <a:pos x="423" y="769"/>
                  </a:cxn>
                  <a:cxn ang="0">
                    <a:pos x="445" y="728"/>
                  </a:cxn>
                  <a:cxn ang="0">
                    <a:pos x="457" y="668"/>
                  </a:cxn>
                  <a:cxn ang="0">
                    <a:pos x="459" y="458"/>
                  </a:cxn>
                </a:cxnLst>
                <a:rect l="0" t="0" r="r" b="b"/>
                <a:pathLst>
                  <a:path w="658" h="912">
                    <a:moveTo>
                      <a:pt x="459" y="355"/>
                    </a:moveTo>
                    <a:lnTo>
                      <a:pt x="459" y="138"/>
                    </a:lnTo>
                    <a:lnTo>
                      <a:pt x="459" y="121"/>
                    </a:lnTo>
                    <a:lnTo>
                      <a:pt x="457" y="107"/>
                    </a:lnTo>
                    <a:lnTo>
                      <a:pt x="454" y="97"/>
                    </a:lnTo>
                    <a:lnTo>
                      <a:pt x="450" y="91"/>
                    </a:lnTo>
                    <a:lnTo>
                      <a:pt x="448" y="88"/>
                    </a:lnTo>
                    <a:lnTo>
                      <a:pt x="445" y="86"/>
                    </a:lnTo>
                    <a:lnTo>
                      <a:pt x="441" y="84"/>
                    </a:lnTo>
                    <a:lnTo>
                      <a:pt x="436" y="83"/>
                    </a:lnTo>
                    <a:lnTo>
                      <a:pt x="425" y="81"/>
                    </a:lnTo>
                    <a:lnTo>
                      <a:pt x="412" y="81"/>
                    </a:lnTo>
                    <a:lnTo>
                      <a:pt x="361" y="81"/>
                    </a:lnTo>
                    <a:lnTo>
                      <a:pt x="361" y="44"/>
                    </a:lnTo>
                    <a:lnTo>
                      <a:pt x="386" y="42"/>
                    </a:lnTo>
                    <a:lnTo>
                      <a:pt x="412" y="39"/>
                    </a:lnTo>
                    <a:lnTo>
                      <a:pt x="438" y="34"/>
                    </a:lnTo>
                    <a:lnTo>
                      <a:pt x="464" y="30"/>
                    </a:lnTo>
                    <a:lnTo>
                      <a:pt x="488" y="24"/>
                    </a:lnTo>
                    <a:lnTo>
                      <a:pt x="513" y="17"/>
                    </a:lnTo>
                    <a:lnTo>
                      <a:pt x="536" y="9"/>
                    </a:lnTo>
                    <a:lnTo>
                      <a:pt x="560" y="0"/>
                    </a:lnTo>
                    <a:lnTo>
                      <a:pt x="571" y="8"/>
                    </a:lnTo>
                    <a:lnTo>
                      <a:pt x="569" y="40"/>
                    </a:lnTo>
                    <a:lnTo>
                      <a:pt x="566" y="74"/>
                    </a:lnTo>
                    <a:lnTo>
                      <a:pt x="565" y="113"/>
                    </a:lnTo>
                    <a:lnTo>
                      <a:pt x="563" y="155"/>
                    </a:lnTo>
                    <a:lnTo>
                      <a:pt x="561" y="315"/>
                    </a:lnTo>
                    <a:lnTo>
                      <a:pt x="560" y="367"/>
                    </a:lnTo>
                    <a:lnTo>
                      <a:pt x="560" y="726"/>
                    </a:lnTo>
                    <a:lnTo>
                      <a:pt x="560" y="770"/>
                    </a:lnTo>
                    <a:lnTo>
                      <a:pt x="561" y="804"/>
                    </a:lnTo>
                    <a:lnTo>
                      <a:pt x="562" y="816"/>
                    </a:lnTo>
                    <a:lnTo>
                      <a:pt x="563" y="826"/>
                    </a:lnTo>
                    <a:lnTo>
                      <a:pt x="564" y="834"/>
                    </a:lnTo>
                    <a:lnTo>
                      <a:pt x="565" y="838"/>
                    </a:lnTo>
                    <a:lnTo>
                      <a:pt x="569" y="841"/>
                    </a:lnTo>
                    <a:lnTo>
                      <a:pt x="572" y="846"/>
                    </a:lnTo>
                    <a:lnTo>
                      <a:pt x="577" y="849"/>
                    </a:lnTo>
                    <a:lnTo>
                      <a:pt x="583" y="851"/>
                    </a:lnTo>
                    <a:lnTo>
                      <a:pt x="589" y="854"/>
                    </a:lnTo>
                    <a:lnTo>
                      <a:pt x="598" y="856"/>
                    </a:lnTo>
                    <a:lnTo>
                      <a:pt x="606" y="857"/>
                    </a:lnTo>
                    <a:lnTo>
                      <a:pt x="616" y="860"/>
                    </a:lnTo>
                    <a:lnTo>
                      <a:pt x="658" y="865"/>
                    </a:lnTo>
                    <a:lnTo>
                      <a:pt x="658" y="900"/>
                    </a:lnTo>
                    <a:lnTo>
                      <a:pt x="622" y="897"/>
                    </a:lnTo>
                    <a:lnTo>
                      <a:pt x="589" y="896"/>
                    </a:lnTo>
                    <a:lnTo>
                      <a:pt x="557" y="895"/>
                    </a:lnTo>
                    <a:lnTo>
                      <a:pt x="528" y="894"/>
                    </a:lnTo>
                    <a:lnTo>
                      <a:pt x="519" y="895"/>
                    </a:lnTo>
                    <a:lnTo>
                      <a:pt x="504" y="896"/>
                    </a:lnTo>
                    <a:lnTo>
                      <a:pt x="481" y="897"/>
                    </a:lnTo>
                    <a:lnTo>
                      <a:pt x="452" y="900"/>
                    </a:lnTo>
                    <a:lnTo>
                      <a:pt x="454" y="878"/>
                    </a:lnTo>
                    <a:lnTo>
                      <a:pt x="455" y="851"/>
                    </a:lnTo>
                    <a:lnTo>
                      <a:pt x="458" y="820"/>
                    </a:lnTo>
                    <a:lnTo>
                      <a:pt x="459" y="784"/>
                    </a:lnTo>
                    <a:lnTo>
                      <a:pt x="432" y="806"/>
                    </a:lnTo>
                    <a:lnTo>
                      <a:pt x="400" y="832"/>
                    </a:lnTo>
                    <a:lnTo>
                      <a:pt x="366" y="862"/>
                    </a:lnTo>
                    <a:lnTo>
                      <a:pt x="328" y="895"/>
                    </a:lnTo>
                    <a:lnTo>
                      <a:pt x="303" y="903"/>
                    </a:lnTo>
                    <a:lnTo>
                      <a:pt x="281" y="908"/>
                    </a:lnTo>
                    <a:lnTo>
                      <a:pt x="258" y="911"/>
                    </a:lnTo>
                    <a:lnTo>
                      <a:pt x="239" y="912"/>
                    </a:lnTo>
                    <a:lnTo>
                      <a:pt x="226" y="911"/>
                    </a:lnTo>
                    <a:lnTo>
                      <a:pt x="213" y="911"/>
                    </a:lnTo>
                    <a:lnTo>
                      <a:pt x="201" y="909"/>
                    </a:lnTo>
                    <a:lnTo>
                      <a:pt x="189" y="907"/>
                    </a:lnTo>
                    <a:lnTo>
                      <a:pt x="178" y="905"/>
                    </a:lnTo>
                    <a:lnTo>
                      <a:pt x="167" y="902"/>
                    </a:lnTo>
                    <a:lnTo>
                      <a:pt x="156" y="897"/>
                    </a:lnTo>
                    <a:lnTo>
                      <a:pt x="145" y="893"/>
                    </a:lnTo>
                    <a:lnTo>
                      <a:pt x="134" y="888"/>
                    </a:lnTo>
                    <a:lnTo>
                      <a:pt x="125" y="882"/>
                    </a:lnTo>
                    <a:lnTo>
                      <a:pt x="114" y="876"/>
                    </a:lnTo>
                    <a:lnTo>
                      <a:pt x="104" y="869"/>
                    </a:lnTo>
                    <a:lnTo>
                      <a:pt x="95" y="862"/>
                    </a:lnTo>
                    <a:lnTo>
                      <a:pt x="86" y="853"/>
                    </a:lnTo>
                    <a:lnTo>
                      <a:pt x="77" y="845"/>
                    </a:lnTo>
                    <a:lnTo>
                      <a:pt x="69" y="836"/>
                    </a:lnTo>
                    <a:lnTo>
                      <a:pt x="60" y="826"/>
                    </a:lnTo>
                    <a:lnTo>
                      <a:pt x="52" y="815"/>
                    </a:lnTo>
                    <a:lnTo>
                      <a:pt x="45" y="806"/>
                    </a:lnTo>
                    <a:lnTo>
                      <a:pt x="38" y="795"/>
                    </a:lnTo>
                    <a:lnTo>
                      <a:pt x="32" y="783"/>
                    </a:lnTo>
                    <a:lnTo>
                      <a:pt x="27" y="771"/>
                    </a:lnTo>
                    <a:lnTo>
                      <a:pt x="21" y="759"/>
                    </a:lnTo>
                    <a:lnTo>
                      <a:pt x="17" y="746"/>
                    </a:lnTo>
                    <a:lnTo>
                      <a:pt x="12" y="733"/>
                    </a:lnTo>
                    <a:lnTo>
                      <a:pt x="9" y="720"/>
                    </a:lnTo>
                    <a:lnTo>
                      <a:pt x="6" y="706"/>
                    </a:lnTo>
                    <a:lnTo>
                      <a:pt x="4" y="692"/>
                    </a:lnTo>
                    <a:lnTo>
                      <a:pt x="2" y="677"/>
                    </a:lnTo>
                    <a:lnTo>
                      <a:pt x="1" y="662"/>
                    </a:lnTo>
                    <a:lnTo>
                      <a:pt x="1" y="647"/>
                    </a:lnTo>
                    <a:lnTo>
                      <a:pt x="0" y="631"/>
                    </a:lnTo>
                    <a:lnTo>
                      <a:pt x="1" y="612"/>
                    </a:lnTo>
                    <a:lnTo>
                      <a:pt x="2" y="593"/>
                    </a:lnTo>
                    <a:lnTo>
                      <a:pt x="4" y="575"/>
                    </a:lnTo>
                    <a:lnTo>
                      <a:pt x="6" y="558"/>
                    </a:lnTo>
                    <a:lnTo>
                      <a:pt x="10" y="540"/>
                    </a:lnTo>
                    <a:lnTo>
                      <a:pt x="15" y="524"/>
                    </a:lnTo>
                    <a:lnTo>
                      <a:pt x="20" y="509"/>
                    </a:lnTo>
                    <a:lnTo>
                      <a:pt x="27" y="495"/>
                    </a:lnTo>
                    <a:lnTo>
                      <a:pt x="33" y="481"/>
                    </a:lnTo>
                    <a:lnTo>
                      <a:pt x="41" y="468"/>
                    </a:lnTo>
                    <a:lnTo>
                      <a:pt x="47" y="457"/>
                    </a:lnTo>
                    <a:lnTo>
                      <a:pt x="56" y="447"/>
                    </a:lnTo>
                    <a:lnTo>
                      <a:pt x="63" y="437"/>
                    </a:lnTo>
                    <a:lnTo>
                      <a:pt x="72" y="427"/>
                    </a:lnTo>
                    <a:lnTo>
                      <a:pt x="80" y="420"/>
                    </a:lnTo>
                    <a:lnTo>
                      <a:pt x="89" y="413"/>
                    </a:lnTo>
                    <a:lnTo>
                      <a:pt x="111" y="399"/>
                    </a:lnTo>
                    <a:lnTo>
                      <a:pt x="136" y="384"/>
                    </a:lnTo>
                    <a:lnTo>
                      <a:pt x="168" y="367"/>
                    </a:lnTo>
                    <a:lnTo>
                      <a:pt x="203" y="348"/>
                    </a:lnTo>
                    <a:lnTo>
                      <a:pt x="218" y="341"/>
                    </a:lnTo>
                    <a:lnTo>
                      <a:pt x="232" y="335"/>
                    </a:lnTo>
                    <a:lnTo>
                      <a:pt x="246" y="330"/>
                    </a:lnTo>
                    <a:lnTo>
                      <a:pt x="260" y="326"/>
                    </a:lnTo>
                    <a:lnTo>
                      <a:pt x="274" y="322"/>
                    </a:lnTo>
                    <a:lnTo>
                      <a:pt x="287" y="320"/>
                    </a:lnTo>
                    <a:lnTo>
                      <a:pt x="300" y="319"/>
                    </a:lnTo>
                    <a:lnTo>
                      <a:pt x="313" y="318"/>
                    </a:lnTo>
                    <a:lnTo>
                      <a:pt x="330" y="319"/>
                    </a:lnTo>
                    <a:lnTo>
                      <a:pt x="348" y="321"/>
                    </a:lnTo>
                    <a:lnTo>
                      <a:pt x="366" y="324"/>
                    </a:lnTo>
                    <a:lnTo>
                      <a:pt x="384" y="328"/>
                    </a:lnTo>
                    <a:lnTo>
                      <a:pt x="403" y="333"/>
                    </a:lnTo>
                    <a:lnTo>
                      <a:pt x="421" y="339"/>
                    </a:lnTo>
                    <a:lnTo>
                      <a:pt x="439" y="346"/>
                    </a:lnTo>
                    <a:lnTo>
                      <a:pt x="459" y="355"/>
                    </a:lnTo>
                    <a:close/>
                    <a:moveTo>
                      <a:pt x="459" y="458"/>
                    </a:moveTo>
                    <a:lnTo>
                      <a:pt x="448" y="448"/>
                    </a:lnTo>
                    <a:lnTo>
                      <a:pt x="438" y="438"/>
                    </a:lnTo>
                    <a:lnTo>
                      <a:pt x="427" y="428"/>
                    </a:lnTo>
                    <a:lnTo>
                      <a:pt x="417" y="420"/>
                    </a:lnTo>
                    <a:lnTo>
                      <a:pt x="406" y="412"/>
                    </a:lnTo>
                    <a:lnTo>
                      <a:pt x="395" y="404"/>
                    </a:lnTo>
                    <a:lnTo>
                      <a:pt x="383" y="398"/>
                    </a:lnTo>
                    <a:lnTo>
                      <a:pt x="372" y="393"/>
                    </a:lnTo>
                    <a:lnTo>
                      <a:pt x="362" y="387"/>
                    </a:lnTo>
                    <a:lnTo>
                      <a:pt x="350" y="383"/>
                    </a:lnTo>
                    <a:lnTo>
                      <a:pt x="338" y="379"/>
                    </a:lnTo>
                    <a:lnTo>
                      <a:pt x="327" y="375"/>
                    </a:lnTo>
                    <a:lnTo>
                      <a:pt x="315" y="373"/>
                    </a:lnTo>
                    <a:lnTo>
                      <a:pt x="303" y="371"/>
                    </a:lnTo>
                    <a:lnTo>
                      <a:pt x="292" y="370"/>
                    </a:lnTo>
                    <a:lnTo>
                      <a:pt x="279" y="370"/>
                    </a:lnTo>
                    <a:lnTo>
                      <a:pt x="260" y="371"/>
                    </a:lnTo>
                    <a:lnTo>
                      <a:pt x="242" y="373"/>
                    </a:lnTo>
                    <a:lnTo>
                      <a:pt x="225" y="377"/>
                    </a:lnTo>
                    <a:lnTo>
                      <a:pt x="209" y="384"/>
                    </a:lnTo>
                    <a:lnTo>
                      <a:pt x="192" y="393"/>
                    </a:lnTo>
                    <a:lnTo>
                      <a:pt x="178" y="402"/>
                    </a:lnTo>
                    <a:lnTo>
                      <a:pt x="164" y="414"/>
                    </a:lnTo>
                    <a:lnTo>
                      <a:pt x="153" y="427"/>
                    </a:lnTo>
                    <a:lnTo>
                      <a:pt x="146" y="435"/>
                    </a:lnTo>
                    <a:lnTo>
                      <a:pt x="141" y="442"/>
                    </a:lnTo>
                    <a:lnTo>
                      <a:pt x="136" y="451"/>
                    </a:lnTo>
                    <a:lnTo>
                      <a:pt x="131" y="459"/>
                    </a:lnTo>
                    <a:lnTo>
                      <a:pt x="124" y="478"/>
                    </a:lnTo>
                    <a:lnTo>
                      <a:pt x="116" y="498"/>
                    </a:lnTo>
                    <a:lnTo>
                      <a:pt x="111" y="520"/>
                    </a:lnTo>
                    <a:lnTo>
                      <a:pt x="107" y="544"/>
                    </a:lnTo>
                    <a:lnTo>
                      <a:pt x="105" y="568"/>
                    </a:lnTo>
                    <a:lnTo>
                      <a:pt x="104" y="595"/>
                    </a:lnTo>
                    <a:lnTo>
                      <a:pt x="105" y="622"/>
                    </a:lnTo>
                    <a:lnTo>
                      <a:pt x="107" y="648"/>
                    </a:lnTo>
                    <a:lnTo>
                      <a:pt x="112" y="673"/>
                    </a:lnTo>
                    <a:lnTo>
                      <a:pt x="118" y="696"/>
                    </a:lnTo>
                    <a:lnTo>
                      <a:pt x="121" y="706"/>
                    </a:lnTo>
                    <a:lnTo>
                      <a:pt x="126" y="717"/>
                    </a:lnTo>
                    <a:lnTo>
                      <a:pt x="130" y="727"/>
                    </a:lnTo>
                    <a:lnTo>
                      <a:pt x="135" y="737"/>
                    </a:lnTo>
                    <a:lnTo>
                      <a:pt x="141" y="746"/>
                    </a:lnTo>
                    <a:lnTo>
                      <a:pt x="146" y="755"/>
                    </a:lnTo>
                    <a:lnTo>
                      <a:pt x="153" y="764"/>
                    </a:lnTo>
                    <a:lnTo>
                      <a:pt x="159" y="771"/>
                    </a:lnTo>
                    <a:lnTo>
                      <a:pt x="173" y="786"/>
                    </a:lnTo>
                    <a:lnTo>
                      <a:pt x="188" y="800"/>
                    </a:lnTo>
                    <a:lnTo>
                      <a:pt x="196" y="806"/>
                    </a:lnTo>
                    <a:lnTo>
                      <a:pt x="204" y="811"/>
                    </a:lnTo>
                    <a:lnTo>
                      <a:pt x="212" y="815"/>
                    </a:lnTo>
                    <a:lnTo>
                      <a:pt x="220" y="820"/>
                    </a:lnTo>
                    <a:lnTo>
                      <a:pt x="229" y="824"/>
                    </a:lnTo>
                    <a:lnTo>
                      <a:pt x="238" y="827"/>
                    </a:lnTo>
                    <a:lnTo>
                      <a:pt x="246" y="829"/>
                    </a:lnTo>
                    <a:lnTo>
                      <a:pt x="255" y="832"/>
                    </a:lnTo>
                    <a:lnTo>
                      <a:pt x="265" y="834"/>
                    </a:lnTo>
                    <a:lnTo>
                      <a:pt x="273" y="835"/>
                    </a:lnTo>
                    <a:lnTo>
                      <a:pt x="283" y="836"/>
                    </a:lnTo>
                    <a:lnTo>
                      <a:pt x="293" y="836"/>
                    </a:lnTo>
                    <a:lnTo>
                      <a:pt x="305" y="836"/>
                    </a:lnTo>
                    <a:lnTo>
                      <a:pt x="316" y="834"/>
                    </a:lnTo>
                    <a:lnTo>
                      <a:pt x="328" y="832"/>
                    </a:lnTo>
                    <a:lnTo>
                      <a:pt x="339" y="829"/>
                    </a:lnTo>
                    <a:lnTo>
                      <a:pt x="350" y="825"/>
                    </a:lnTo>
                    <a:lnTo>
                      <a:pt x="361" y="821"/>
                    </a:lnTo>
                    <a:lnTo>
                      <a:pt x="371" y="815"/>
                    </a:lnTo>
                    <a:lnTo>
                      <a:pt x="381" y="809"/>
                    </a:lnTo>
                    <a:lnTo>
                      <a:pt x="391" y="802"/>
                    </a:lnTo>
                    <a:lnTo>
                      <a:pt x="400" y="795"/>
                    </a:lnTo>
                    <a:lnTo>
                      <a:pt x="408" y="786"/>
                    </a:lnTo>
                    <a:lnTo>
                      <a:pt x="417" y="779"/>
                    </a:lnTo>
                    <a:lnTo>
                      <a:pt x="423" y="769"/>
                    </a:lnTo>
                    <a:lnTo>
                      <a:pt x="430" y="760"/>
                    </a:lnTo>
                    <a:lnTo>
                      <a:pt x="435" y="750"/>
                    </a:lnTo>
                    <a:lnTo>
                      <a:pt x="440" y="740"/>
                    </a:lnTo>
                    <a:lnTo>
                      <a:pt x="445" y="728"/>
                    </a:lnTo>
                    <a:lnTo>
                      <a:pt x="448" y="715"/>
                    </a:lnTo>
                    <a:lnTo>
                      <a:pt x="451" y="701"/>
                    </a:lnTo>
                    <a:lnTo>
                      <a:pt x="454" y="685"/>
                    </a:lnTo>
                    <a:lnTo>
                      <a:pt x="457" y="668"/>
                    </a:lnTo>
                    <a:lnTo>
                      <a:pt x="458" y="648"/>
                    </a:lnTo>
                    <a:lnTo>
                      <a:pt x="459" y="628"/>
                    </a:lnTo>
                    <a:lnTo>
                      <a:pt x="459" y="605"/>
                    </a:lnTo>
                    <a:lnTo>
                      <a:pt x="459" y="458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7" name="Freeform 777"/>
              <p:cNvSpPr>
                <a:spLocks noEditPoints="1"/>
              </p:cNvSpPr>
              <p:nvPr/>
            </p:nvSpPr>
            <p:spPr bwMode="auto">
              <a:xfrm>
                <a:off x="4943" y="1148"/>
                <a:ext cx="73" cy="101"/>
              </a:xfrm>
              <a:custGeom>
                <a:avLst/>
                <a:gdLst/>
                <a:ahLst/>
                <a:cxnLst>
                  <a:cxn ang="0">
                    <a:pos x="457" y="107"/>
                  </a:cxn>
                  <a:cxn ang="0">
                    <a:pos x="445" y="85"/>
                  </a:cxn>
                  <a:cxn ang="0">
                    <a:pos x="411" y="80"/>
                  </a:cxn>
                  <a:cxn ang="0">
                    <a:pos x="413" y="39"/>
                  </a:cxn>
                  <a:cxn ang="0">
                    <a:pos x="512" y="16"/>
                  </a:cxn>
                  <a:cxn ang="0">
                    <a:pos x="568" y="39"/>
                  </a:cxn>
                  <a:cxn ang="0">
                    <a:pos x="560" y="315"/>
                  </a:cxn>
                  <a:cxn ang="0">
                    <a:pos x="561" y="804"/>
                  </a:cxn>
                  <a:cxn ang="0">
                    <a:pos x="566" y="837"/>
                  </a:cxn>
                  <a:cxn ang="0">
                    <a:pos x="583" y="851"/>
                  </a:cxn>
                  <a:cxn ang="0">
                    <a:pos x="615" y="859"/>
                  </a:cxn>
                  <a:cxn ang="0">
                    <a:pos x="588" y="896"/>
                  </a:cxn>
                  <a:cxn ang="0">
                    <a:pos x="503" y="896"/>
                  </a:cxn>
                  <a:cxn ang="0">
                    <a:pos x="456" y="850"/>
                  </a:cxn>
                  <a:cxn ang="0">
                    <a:pos x="401" y="832"/>
                  </a:cxn>
                  <a:cxn ang="0">
                    <a:pos x="280" y="907"/>
                  </a:cxn>
                  <a:cxn ang="0">
                    <a:pos x="213" y="911"/>
                  </a:cxn>
                  <a:cxn ang="0">
                    <a:pos x="167" y="901"/>
                  </a:cxn>
                  <a:cxn ang="0">
                    <a:pos x="124" y="883"/>
                  </a:cxn>
                  <a:cxn ang="0">
                    <a:pos x="86" y="853"/>
                  </a:cxn>
                  <a:cxn ang="0">
                    <a:pos x="51" y="816"/>
                  </a:cxn>
                  <a:cxn ang="0">
                    <a:pos x="27" y="772"/>
                  </a:cxn>
                  <a:cxn ang="0">
                    <a:pos x="9" y="720"/>
                  </a:cxn>
                  <a:cxn ang="0">
                    <a:pos x="1" y="663"/>
                  </a:cxn>
                  <a:cxn ang="0">
                    <a:pos x="1" y="592"/>
                  </a:cxn>
                  <a:cxn ang="0">
                    <a:pos x="15" y="525"/>
                  </a:cxn>
                  <a:cxn ang="0">
                    <a:pos x="40" y="468"/>
                  </a:cxn>
                  <a:cxn ang="0">
                    <a:pos x="71" y="427"/>
                  </a:cxn>
                  <a:cxn ang="0">
                    <a:pos x="136" y="384"/>
                  </a:cxn>
                  <a:cxn ang="0">
                    <a:pos x="233" y="335"/>
                  </a:cxn>
                  <a:cxn ang="0">
                    <a:pos x="287" y="321"/>
                  </a:cxn>
                  <a:cxn ang="0">
                    <a:pos x="348" y="321"/>
                  </a:cxn>
                  <a:cxn ang="0">
                    <a:pos x="420" y="339"/>
                  </a:cxn>
                  <a:cxn ang="0">
                    <a:pos x="448" y="448"/>
                  </a:cxn>
                  <a:cxn ang="0">
                    <a:pos x="405" y="412"/>
                  </a:cxn>
                  <a:cxn ang="0">
                    <a:pos x="361" y="386"/>
                  </a:cxn>
                  <a:cxn ang="0">
                    <a:pos x="314" y="372"/>
                  </a:cxn>
                  <a:cxn ang="0">
                    <a:pos x="259" y="370"/>
                  </a:cxn>
                  <a:cxn ang="0">
                    <a:pos x="193" y="392"/>
                  </a:cxn>
                  <a:cxn ang="0">
                    <a:pos x="146" y="435"/>
                  </a:cxn>
                  <a:cxn ang="0">
                    <a:pos x="123" y="478"/>
                  </a:cxn>
                  <a:cxn ang="0">
                    <a:pos x="104" y="569"/>
                  </a:cxn>
                  <a:cxn ang="0">
                    <a:pos x="112" y="672"/>
                  </a:cxn>
                  <a:cxn ang="0">
                    <a:pos x="130" y="727"/>
                  </a:cxn>
                  <a:cxn ang="0">
                    <a:pos x="153" y="764"/>
                  </a:cxn>
                  <a:cxn ang="0">
                    <a:pos x="196" y="805"/>
                  </a:cxn>
                  <a:cxn ang="0">
                    <a:pos x="228" y="823"/>
                  </a:cxn>
                  <a:cxn ang="0">
                    <a:pos x="264" y="833"/>
                  </a:cxn>
                  <a:cxn ang="0">
                    <a:pos x="305" y="835"/>
                  </a:cxn>
                  <a:cxn ang="0">
                    <a:pos x="350" y="825"/>
                  </a:cxn>
                  <a:cxn ang="0">
                    <a:pos x="391" y="802"/>
                  </a:cxn>
                  <a:cxn ang="0">
                    <a:pos x="423" y="769"/>
                  </a:cxn>
                  <a:cxn ang="0">
                    <a:pos x="444" y="728"/>
                  </a:cxn>
                  <a:cxn ang="0">
                    <a:pos x="456" y="667"/>
                  </a:cxn>
                  <a:cxn ang="0">
                    <a:pos x="459" y="459"/>
                  </a:cxn>
                </a:cxnLst>
                <a:rect l="0" t="0" r="r" b="b"/>
                <a:pathLst>
                  <a:path w="658" h="912">
                    <a:moveTo>
                      <a:pt x="459" y="355"/>
                    </a:moveTo>
                    <a:lnTo>
                      <a:pt x="459" y="137"/>
                    </a:lnTo>
                    <a:lnTo>
                      <a:pt x="458" y="120"/>
                    </a:lnTo>
                    <a:lnTo>
                      <a:pt x="457" y="107"/>
                    </a:lnTo>
                    <a:lnTo>
                      <a:pt x="453" y="96"/>
                    </a:lnTo>
                    <a:lnTo>
                      <a:pt x="450" y="90"/>
                    </a:lnTo>
                    <a:lnTo>
                      <a:pt x="448" y="88"/>
                    </a:lnTo>
                    <a:lnTo>
                      <a:pt x="445" y="85"/>
                    </a:lnTo>
                    <a:lnTo>
                      <a:pt x="441" y="84"/>
                    </a:lnTo>
                    <a:lnTo>
                      <a:pt x="436" y="83"/>
                    </a:lnTo>
                    <a:lnTo>
                      <a:pt x="425" y="81"/>
                    </a:lnTo>
                    <a:lnTo>
                      <a:pt x="411" y="80"/>
                    </a:lnTo>
                    <a:lnTo>
                      <a:pt x="360" y="80"/>
                    </a:lnTo>
                    <a:lnTo>
                      <a:pt x="360" y="45"/>
                    </a:lnTo>
                    <a:lnTo>
                      <a:pt x="387" y="42"/>
                    </a:lnTo>
                    <a:lnTo>
                      <a:pt x="413" y="39"/>
                    </a:lnTo>
                    <a:lnTo>
                      <a:pt x="438" y="35"/>
                    </a:lnTo>
                    <a:lnTo>
                      <a:pt x="463" y="29"/>
                    </a:lnTo>
                    <a:lnTo>
                      <a:pt x="488" y="24"/>
                    </a:lnTo>
                    <a:lnTo>
                      <a:pt x="512" y="16"/>
                    </a:lnTo>
                    <a:lnTo>
                      <a:pt x="536" y="9"/>
                    </a:lnTo>
                    <a:lnTo>
                      <a:pt x="559" y="0"/>
                    </a:lnTo>
                    <a:lnTo>
                      <a:pt x="570" y="7"/>
                    </a:lnTo>
                    <a:lnTo>
                      <a:pt x="568" y="39"/>
                    </a:lnTo>
                    <a:lnTo>
                      <a:pt x="567" y="75"/>
                    </a:lnTo>
                    <a:lnTo>
                      <a:pt x="564" y="114"/>
                    </a:lnTo>
                    <a:lnTo>
                      <a:pt x="563" y="156"/>
                    </a:lnTo>
                    <a:lnTo>
                      <a:pt x="560" y="315"/>
                    </a:lnTo>
                    <a:lnTo>
                      <a:pt x="559" y="367"/>
                    </a:lnTo>
                    <a:lnTo>
                      <a:pt x="559" y="725"/>
                    </a:lnTo>
                    <a:lnTo>
                      <a:pt x="560" y="770"/>
                    </a:lnTo>
                    <a:lnTo>
                      <a:pt x="561" y="804"/>
                    </a:lnTo>
                    <a:lnTo>
                      <a:pt x="561" y="817"/>
                    </a:lnTo>
                    <a:lnTo>
                      <a:pt x="562" y="827"/>
                    </a:lnTo>
                    <a:lnTo>
                      <a:pt x="563" y="833"/>
                    </a:lnTo>
                    <a:lnTo>
                      <a:pt x="566" y="837"/>
                    </a:lnTo>
                    <a:lnTo>
                      <a:pt x="568" y="842"/>
                    </a:lnTo>
                    <a:lnTo>
                      <a:pt x="572" y="845"/>
                    </a:lnTo>
                    <a:lnTo>
                      <a:pt x="576" y="848"/>
                    </a:lnTo>
                    <a:lnTo>
                      <a:pt x="583" y="851"/>
                    </a:lnTo>
                    <a:lnTo>
                      <a:pt x="589" y="853"/>
                    </a:lnTo>
                    <a:lnTo>
                      <a:pt x="597" y="856"/>
                    </a:lnTo>
                    <a:lnTo>
                      <a:pt x="605" y="858"/>
                    </a:lnTo>
                    <a:lnTo>
                      <a:pt x="615" y="859"/>
                    </a:lnTo>
                    <a:lnTo>
                      <a:pt x="658" y="864"/>
                    </a:lnTo>
                    <a:lnTo>
                      <a:pt x="658" y="900"/>
                    </a:lnTo>
                    <a:lnTo>
                      <a:pt x="622" y="898"/>
                    </a:lnTo>
                    <a:lnTo>
                      <a:pt x="588" y="896"/>
                    </a:lnTo>
                    <a:lnTo>
                      <a:pt x="557" y="894"/>
                    </a:lnTo>
                    <a:lnTo>
                      <a:pt x="528" y="894"/>
                    </a:lnTo>
                    <a:lnTo>
                      <a:pt x="519" y="894"/>
                    </a:lnTo>
                    <a:lnTo>
                      <a:pt x="503" y="896"/>
                    </a:lnTo>
                    <a:lnTo>
                      <a:pt x="481" y="898"/>
                    </a:lnTo>
                    <a:lnTo>
                      <a:pt x="452" y="900"/>
                    </a:lnTo>
                    <a:lnTo>
                      <a:pt x="453" y="877"/>
                    </a:lnTo>
                    <a:lnTo>
                      <a:pt x="456" y="850"/>
                    </a:lnTo>
                    <a:lnTo>
                      <a:pt x="457" y="819"/>
                    </a:lnTo>
                    <a:lnTo>
                      <a:pt x="459" y="784"/>
                    </a:lnTo>
                    <a:lnTo>
                      <a:pt x="431" y="806"/>
                    </a:lnTo>
                    <a:lnTo>
                      <a:pt x="401" y="832"/>
                    </a:lnTo>
                    <a:lnTo>
                      <a:pt x="366" y="861"/>
                    </a:lnTo>
                    <a:lnTo>
                      <a:pt x="328" y="896"/>
                    </a:lnTo>
                    <a:lnTo>
                      <a:pt x="304" y="903"/>
                    </a:lnTo>
                    <a:lnTo>
                      <a:pt x="280" y="907"/>
                    </a:lnTo>
                    <a:lnTo>
                      <a:pt x="258" y="911"/>
                    </a:lnTo>
                    <a:lnTo>
                      <a:pt x="238" y="912"/>
                    </a:lnTo>
                    <a:lnTo>
                      <a:pt x="225" y="912"/>
                    </a:lnTo>
                    <a:lnTo>
                      <a:pt x="213" y="911"/>
                    </a:lnTo>
                    <a:lnTo>
                      <a:pt x="201" y="910"/>
                    </a:lnTo>
                    <a:lnTo>
                      <a:pt x="189" y="907"/>
                    </a:lnTo>
                    <a:lnTo>
                      <a:pt x="178" y="904"/>
                    </a:lnTo>
                    <a:lnTo>
                      <a:pt x="167" y="901"/>
                    </a:lnTo>
                    <a:lnTo>
                      <a:pt x="155" y="898"/>
                    </a:lnTo>
                    <a:lnTo>
                      <a:pt x="145" y="893"/>
                    </a:lnTo>
                    <a:lnTo>
                      <a:pt x="134" y="888"/>
                    </a:lnTo>
                    <a:lnTo>
                      <a:pt x="124" y="883"/>
                    </a:lnTo>
                    <a:lnTo>
                      <a:pt x="114" y="876"/>
                    </a:lnTo>
                    <a:lnTo>
                      <a:pt x="104" y="869"/>
                    </a:lnTo>
                    <a:lnTo>
                      <a:pt x="95" y="862"/>
                    </a:lnTo>
                    <a:lnTo>
                      <a:pt x="86" y="853"/>
                    </a:lnTo>
                    <a:lnTo>
                      <a:pt x="76" y="845"/>
                    </a:lnTo>
                    <a:lnTo>
                      <a:pt x="68" y="835"/>
                    </a:lnTo>
                    <a:lnTo>
                      <a:pt x="60" y="825"/>
                    </a:lnTo>
                    <a:lnTo>
                      <a:pt x="51" y="816"/>
                    </a:lnTo>
                    <a:lnTo>
                      <a:pt x="45" y="805"/>
                    </a:lnTo>
                    <a:lnTo>
                      <a:pt x="39" y="794"/>
                    </a:lnTo>
                    <a:lnTo>
                      <a:pt x="32" y="783"/>
                    </a:lnTo>
                    <a:lnTo>
                      <a:pt x="27" y="772"/>
                    </a:lnTo>
                    <a:lnTo>
                      <a:pt x="21" y="759"/>
                    </a:lnTo>
                    <a:lnTo>
                      <a:pt x="17" y="747"/>
                    </a:lnTo>
                    <a:lnTo>
                      <a:pt x="13" y="734"/>
                    </a:lnTo>
                    <a:lnTo>
                      <a:pt x="9" y="720"/>
                    </a:lnTo>
                    <a:lnTo>
                      <a:pt x="6" y="707"/>
                    </a:lnTo>
                    <a:lnTo>
                      <a:pt x="4" y="692"/>
                    </a:lnTo>
                    <a:lnTo>
                      <a:pt x="2" y="678"/>
                    </a:lnTo>
                    <a:lnTo>
                      <a:pt x="1" y="663"/>
                    </a:lnTo>
                    <a:lnTo>
                      <a:pt x="0" y="647"/>
                    </a:lnTo>
                    <a:lnTo>
                      <a:pt x="0" y="631"/>
                    </a:lnTo>
                    <a:lnTo>
                      <a:pt x="0" y="612"/>
                    </a:lnTo>
                    <a:lnTo>
                      <a:pt x="1" y="592"/>
                    </a:lnTo>
                    <a:lnTo>
                      <a:pt x="3" y="574"/>
                    </a:lnTo>
                    <a:lnTo>
                      <a:pt x="6" y="557"/>
                    </a:lnTo>
                    <a:lnTo>
                      <a:pt x="9" y="541"/>
                    </a:lnTo>
                    <a:lnTo>
                      <a:pt x="15" y="525"/>
                    </a:lnTo>
                    <a:lnTo>
                      <a:pt x="20" y="509"/>
                    </a:lnTo>
                    <a:lnTo>
                      <a:pt x="26" y="494"/>
                    </a:lnTo>
                    <a:lnTo>
                      <a:pt x="33" y="481"/>
                    </a:lnTo>
                    <a:lnTo>
                      <a:pt x="40" y="468"/>
                    </a:lnTo>
                    <a:lnTo>
                      <a:pt x="47" y="457"/>
                    </a:lnTo>
                    <a:lnTo>
                      <a:pt x="55" y="446"/>
                    </a:lnTo>
                    <a:lnTo>
                      <a:pt x="63" y="436"/>
                    </a:lnTo>
                    <a:lnTo>
                      <a:pt x="71" y="427"/>
                    </a:lnTo>
                    <a:lnTo>
                      <a:pt x="79" y="420"/>
                    </a:lnTo>
                    <a:lnTo>
                      <a:pt x="89" y="412"/>
                    </a:lnTo>
                    <a:lnTo>
                      <a:pt x="110" y="399"/>
                    </a:lnTo>
                    <a:lnTo>
                      <a:pt x="136" y="384"/>
                    </a:lnTo>
                    <a:lnTo>
                      <a:pt x="167" y="367"/>
                    </a:lnTo>
                    <a:lnTo>
                      <a:pt x="203" y="348"/>
                    </a:lnTo>
                    <a:lnTo>
                      <a:pt x="217" y="341"/>
                    </a:lnTo>
                    <a:lnTo>
                      <a:pt x="233" y="335"/>
                    </a:lnTo>
                    <a:lnTo>
                      <a:pt x="247" y="330"/>
                    </a:lnTo>
                    <a:lnTo>
                      <a:pt x="261" y="326"/>
                    </a:lnTo>
                    <a:lnTo>
                      <a:pt x="273" y="323"/>
                    </a:lnTo>
                    <a:lnTo>
                      <a:pt x="287" y="321"/>
                    </a:lnTo>
                    <a:lnTo>
                      <a:pt x="300" y="318"/>
                    </a:lnTo>
                    <a:lnTo>
                      <a:pt x="313" y="318"/>
                    </a:lnTo>
                    <a:lnTo>
                      <a:pt x="331" y="320"/>
                    </a:lnTo>
                    <a:lnTo>
                      <a:pt x="348" y="321"/>
                    </a:lnTo>
                    <a:lnTo>
                      <a:pt x="365" y="324"/>
                    </a:lnTo>
                    <a:lnTo>
                      <a:pt x="383" y="327"/>
                    </a:lnTo>
                    <a:lnTo>
                      <a:pt x="402" y="333"/>
                    </a:lnTo>
                    <a:lnTo>
                      <a:pt x="420" y="339"/>
                    </a:lnTo>
                    <a:lnTo>
                      <a:pt x="439" y="347"/>
                    </a:lnTo>
                    <a:lnTo>
                      <a:pt x="459" y="355"/>
                    </a:lnTo>
                    <a:close/>
                    <a:moveTo>
                      <a:pt x="459" y="459"/>
                    </a:moveTo>
                    <a:lnTo>
                      <a:pt x="448" y="448"/>
                    </a:lnTo>
                    <a:lnTo>
                      <a:pt x="437" y="438"/>
                    </a:lnTo>
                    <a:lnTo>
                      <a:pt x="427" y="429"/>
                    </a:lnTo>
                    <a:lnTo>
                      <a:pt x="416" y="420"/>
                    </a:lnTo>
                    <a:lnTo>
                      <a:pt x="405" y="412"/>
                    </a:lnTo>
                    <a:lnTo>
                      <a:pt x="394" y="405"/>
                    </a:lnTo>
                    <a:lnTo>
                      <a:pt x="383" y="398"/>
                    </a:lnTo>
                    <a:lnTo>
                      <a:pt x="373" y="392"/>
                    </a:lnTo>
                    <a:lnTo>
                      <a:pt x="361" y="386"/>
                    </a:lnTo>
                    <a:lnTo>
                      <a:pt x="350" y="382"/>
                    </a:lnTo>
                    <a:lnTo>
                      <a:pt x="338" y="379"/>
                    </a:lnTo>
                    <a:lnTo>
                      <a:pt x="326" y="376"/>
                    </a:lnTo>
                    <a:lnTo>
                      <a:pt x="314" y="372"/>
                    </a:lnTo>
                    <a:lnTo>
                      <a:pt x="303" y="371"/>
                    </a:lnTo>
                    <a:lnTo>
                      <a:pt x="291" y="370"/>
                    </a:lnTo>
                    <a:lnTo>
                      <a:pt x="279" y="370"/>
                    </a:lnTo>
                    <a:lnTo>
                      <a:pt x="259" y="370"/>
                    </a:lnTo>
                    <a:lnTo>
                      <a:pt x="241" y="373"/>
                    </a:lnTo>
                    <a:lnTo>
                      <a:pt x="224" y="378"/>
                    </a:lnTo>
                    <a:lnTo>
                      <a:pt x="208" y="384"/>
                    </a:lnTo>
                    <a:lnTo>
                      <a:pt x="193" y="392"/>
                    </a:lnTo>
                    <a:lnTo>
                      <a:pt x="178" y="402"/>
                    </a:lnTo>
                    <a:lnTo>
                      <a:pt x="165" y="413"/>
                    </a:lnTo>
                    <a:lnTo>
                      <a:pt x="152" y="427"/>
                    </a:lnTo>
                    <a:lnTo>
                      <a:pt x="146" y="435"/>
                    </a:lnTo>
                    <a:lnTo>
                      <a:pt x="141" y="443"/>
                    </a:lnTo>
                    <a:lnTo>
                      <a:pt x="136" y="450"/>
                    </a:lnTo>
                    <a:lnTo>
                      <a:pt x="131" y="459"/>
                    </a:lnTo>
                    <a:lnTo>
                      <a:pt x="123" y="478"/>
                    </a:lnTo>
                    <a:lnTo>
                      <a:pt x="116" y="498"/>
                    </a:lnTo>
                    <a:lnTo>
                      <a:pt x="111" y="520"/>
                    </a:lnTo>
                    <a:lnTo>
                      <a:pt x="106" y="543"/>
                    </a:lnTo>
                    <a:lnTo>
                      <a:pt x="104" y="569"/>
                    </a:lnTo>
                    <a:lnTo>
                      <a:pt x="104" y="595"/>
                    </a:lnTo>
                    <a:lnTo>
                      <a:pt x="104" y="623"/>
                    </a:lnTo>
                    <a:lnTo>
                      <a:pt x="108" y="649"/>
                    </a:lnTo>
                    <a:lnTo>
                      <a:pt x="112" y="672"/>
                    </a:lnTo>
                    <a:lnTo>
                      <a:pt x="117" y="696"/>
                    </a:lnTo>
                    <a:lnTo>
                      <a:pt x="122" y="707"/>
                    </a:lnTo>
                    <a:lnTo>
                      <a:pt x="126" y="716"/>
                    </a:lnTo>
                    <a:lnTo>
                      <a:pt x="130" y="727"/>
                    </a:lnTo>
                    <a:lnTo>
                      <a:pt x="134" y="737"/>
                    </a:lnTo>
                    <a:lnTo>
                      <a:pt x="140" y="746"/>
                    </a:lnTo>
                    <a:lnTo>
                      <a:pt x="146" y="755"/>
                    </a:lnTo>
                    <a:lnTo>
                      <a:pt x="153" y="764"/>
                    </a:lnTo>
                    <a:lnTo>
                      <a:pt x="159" y="772"/>
                    </a:lnTo>
                    <a:lnTo>
                      <a:pt x="173" y="787"/>
                    </a:lnTo>
                    <a:lnTo>
                      <a:pt x="188" y="800"/>
                    </a:lnTo>
                    <a:lnTo>
                      <a:pt x="196" y="805"/>
                    </a:lnTo>
                    <a:lnTo>
                      <a:pt x="203" y="810"/>
                    </a:lnTo>
                    <a:lnTo>
                      <a:pt x="212" y="816"/>
                    </a:lnTo>
                    <a:lnTo>
                      <a:pt x="220" y="820"/>
                    </a:lnTo>
                    <a:lnTo>
                      <a:pt x="228" y="823"/>
                    </a:lnTo>
                    <a:lnTo>
                      <a:pt x="237" y="827"/>
                    </a:lnTo>
                    <a:lnTo>
                      <a:pt x="245" y="830"/>
                    </a:lnTo>
                    <a:lnTo>
                      <a:pt x="255" y="832"/>
                    </a:lnTo>
                    <a:lnTo>
                      <a:pt x="264" y="833"/>
                    </a:lnTo>
                    <a:lnTo>
                      <a:pt x="273" y="835"/>
                    </a:lnTo>
                    <a:lnTo>
                      <a:pt x="283" y="835"/>
                    </a:lnTo>
                    <a:lnTo>
                      <a:pt x="293" y="835"/>
                    </a:lnTo>
                    <a:lnTo>
                      <a:pt x="305" y="835"/>
                    </a:lnTo>
                    <a:lnTo>
                      <a:pt x="317" y="834"/>
                    </a:lnTo>
                    <a:lnTo>
                      <a:pt x="327" y="832"/>
                    </a:lnTo>
                    <a:lnTo>
                      <a:pt x="339" y="829"/>
                    </a:lnTo>
                    <a:lnTo>
                      <a:pt x="350" y="825"/>
                    </a:lnTo>
                    <a:lnTo>
                      <a:pt x="361" y="821"/>
                    </a:lnTo>
                    <a:lnTo>
                      <a:pt x="370" y="816"/>
                    </a:lnTo>
                    <a:lnTo>
                      <a:pt x="381" y="809"/>
                    </a:lnTo>
                    <a:lnTo>
                      <a:pt x="391" y="802"/>
                    </a:lnTo>
                    <a:lnTo>
                      <a:pt x="400" y="794"/>
                    </a:lnTo>
                    <a:lnTo>
                      <a:pt x="408" y="787"/>
                    </a:lnTo>
                    <a:lnTo>
                      <a:pt x="416" y="778"/>
                    </a:lnTo>
                    <a:lnTo>
                      <a:pt x="423" y="769"/>
                    </a:lnTo>
                    <a:lnTo>
                      <a:pt x="430" y="760"/>
                    </a:lnTo>
                    <a:lnTo>
                      <a:pt x="435" y="750"/>
                    </a:lnTo>
                    <a:lnTo>
                      <a:pt x="439" y="739"/>
                    </a:lnTo>
                    <a:lnTo>
                      <a:pt x="444" y="728"/>
                    </a:lnTo>
                    <a:lnTo>
                      <a:pt x="448" y="715"/>
                    </a:lnTo>
                    <a:lnTo>
                      <a:pt x="451" y="700"/>
                    </a:lnTo>
                    <a:lnTo>
                      <a:pt x="453" y="684"/>
                    </a:lnTo>
                    <a:lnTo>
                      <a:pt x="456" y="667"/>
                    </a:lnTo>
                    <a:lnTo>
                      <a:pt x="458" y="649"/>
                    </a:lnTo>
                    <a:lnTo>
                      <a:pt x="458" y="628"/>
                    </a:lnTo>
                    <a:lnTo>
                      <a:pt x="459" y="605"/>
                    </a:lnTo>
                    <a:lnTo>
                      <a:pt x="459" y="459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8" name="Freeform 778"/>
              <p:cNvSpPr/>
              <p:nvPr/>
            </p:nvSpPr>
            <p:spPr bwMode="auto">
              <a:xfrm>
                <a:off x="4721" y="1404"/>
                <a:ext cx="52" cy="79"/>
              </a:xfrm>
              <a:custGeom>
                <a:avLst/>
                <a:gdLst/>
                <a:ahLst/>
                <a:cxnLst>
                  <a:cxn ang="0">
                    <a:pos x="293" y="712"/>
                  </a:cxn>
                  <a:cxn ang="0">
                    <a:pos x="7" y="693"/>
                  </a:cxn>
                  <a:cxn ang="0">
                    <a:pos x="44" y="690"/>
                  </a:cxn>
                  <a:cxn ang="0">
                    <a:pos x="65" y="685"/>
                  </a:cxn>
                  <a:cxn ang="0">
                    <a:pos x="86" y="675"/>
                  </a:cxn>
                  <a:cxn ang="0">
                    <a:pos x="100" y="661"/>
                  </a:cxn>
                  <a:cxn ang="0">
                    <a:pos x="117" y="626"/>
                  </a:cxn>
                  <a:cxn ang="0">
                    <a:pos x="135" y="572"/>
                  </a:cxn>
                  <a:cxn ang="0">
                    <a:pos x="266" y="118"/>
                  </a:cxn>
                  <a:cxn ang="0">
                    <a:pos x="273" y="78"/>
                  </a:cxn>
                  <a:cxn ang="0">
                    <a:pos x="274" y="55"/>
                  </a:cxn>
                  <a:cxn ang="0">
                    <a:pos x="270" y="45"/>
                  </a:cxn>
                  <a:cxn ang="0">
                    <a:pos x="264" y="35"/>
                  </a:cxn>
                  <a:cxn ang="0">
                    <a:pos x="254" y="27"/>
                  </a:cxn>
                  <a:cxn ang="0">
                    <a:pos x="238" y="23"/>
                  </a:cxn>
                  <a:cxn ang="0">
                    <a:pos x="211" y="20"/>
                  </a:cxn>
                  <a:cxn ang="0">
                    <a:pos x="199" y="0"/>
                  </a:cxn>
                  <a:cxn ang="0">
                    <a:pos x="468" y="20"/>
                  </a:cxn>
                  <a:cxn ang="0">
                    <a:pos x="438" y="21"/>
                  </a:cxn>
                  <a:cxn ang="0">
                    <a:pos x="418" y="27"/>
                  </a:cxn>
                  <a:cxn ang="0">
                    <a:pos x="397" y="40"/>
                  </a:cxn>
                  <a:cxn ang="0">
                    <a:pos x="382" y="56"/>
                  </a:cxn>
                  <a:cxn ang="0">
                    <a:pos x="368" y="88"/>
                  </a:cxn>
                  <a:cxn ang="0">
                    <a:pos x="350" y="143"/>
                  </a:cxn>
                  <a:cxn ang="0">
                    <a:pos x="219" y="599"/>
                  </a:cxn>
                  <a:cxn ang="0">
                    <a:pos x="212" y="637"/>
                  </a:cxn>
                  <a:cxn ang="0">
                    <a:pos x="211" y="654"/>
                  </a:cxn>
                  <a:cxn ang="0">
                    <a:pos x="214" y="665"/>
                  </a:cxn>
                  <a:cxn ang="0">
                    <a:pos x="221" y="675"/>
                  </a:cxn>
                  <a:cxn ang="0">
                    <a:pos x="231" y="682"/>
                  </a:cxn>
                  <a:cxn ang="0">
                    <a:pos x="247" y="686"/>
                  </a:cxn>
                  <a:cxn ang="0">
                    <a:pos x="278" y="691"/>
                  </a:cxn>
                </a:cxnLst>
                <a:rect l="0" t="0" r="r" b="b"/>
                <a:pathLst>
                  <a:path w="474" h="712">
                    <a:moveTo>
                      <a:pt x="298" y="693"/>
                    </a:moveTo>
                    <a:lnTo>
                      <a:pt x="293" y="712"/>
                    </a:lnTo>
                    <a:lnTo>
                      <a:pt x="0" y="712"/>
                    </a:lnTo>
                    <a:lnTo>
                      <a:pt x="7" y="693"/>
                    </a:lnTo>
                    <a:lnTo>
                      <a:pt x="28" y="692"/>
                    </a:lnTo>
                    <a:lnTo>
                      <a:pt x="44" y="690"/>
                    </a:lnTo>
                    <a:lnTo>
                      <a:pt x="57" y="687"/>
                    </a:lnTo>
                    <a:lnTo>
                      <a:pt x="65" y="685"/>
                    </a:lnTo>
                    <a:lnTo>
                      <a:pt x="76" y="680"/>
                    </a:lnTo>
                    <a:lnTo>
                      <a:pt x="86" y="675"/>
                    </a:lnTo>
                    <a:lnTo>
                      <a:pt x="93" y="668"/>
                    </a:lnTo>
                    <a:lnTo>
                      <a:pt x="100" y="661"/>
                    </a:lnTo>
                    <a:lnTo>
                      <a:pt x="108" y="645"/>
                    </a:lnTo>
                    <a:lnTo>
                      <a:pt x="117" y="626"/>
                    </a:lnTo>
                    <a:lnTo>
                      <a:pt x="126" y="601"/>
                    </a:lnTo>
                    <a:lnTo>
                      <a:pt x="135" y="572"/>
                    </a:lnTo>
                    <a:lnTo>
                      <a:pt x="258" y="143"/>
                    </a:lnTo>
                    <a:lnTo>
                      <a:pt x="266" y="118"/>
                    </a:lnTo>
                    <a:lnTo>
                      <a:pt x="270" y="96"/>
                    </a:lnTo>
                    <a:lnTo>
                      <a:pt x="273" y="78"/>
                    </a:lnTo>
                    <a:lnTo>
                      <a:pt x="274" y="62"/>
                    </a:lnTo>
                    <a:lnTo>
                      <a:pt x="274" y="55"/>
                    </a:lnTo>
                    <a:lnTo>
                      <a:pt x="272" y="50"/>
                    </a:lnTo>
                    <a:lnTo>
                      <a:pt x="270" y="45"/>
                    </a:lnTo>
                    <a:lnTo>
                      <a:pt x="268" y="39"/>
                    </a:lnTo>
                    <a:lnTo>
                      <a:pt x="264" y="35"/>
                    </a:lnTo>
                    <a:lnTo>
                      <a:pt x="259" y="31"/>
                    </a:lnTo>
                    <a:lnTo>
                      <a:pt x="254" y="27"/>
                    </a:lnTo>
                    <a:lnTo>
                      <a:pt x="247" y="25"/>
                    </a:lnTo>
                    <a:lnTo>
                      <a:pt x="238" y="23"/>
                    </a:lnTo>
                    <a:lnTo>
                      <a:pt x="226" y="21"/>
                    </a:lnTo>
                    <a:lnTo>
                      <a:pt x="211" y="20"/>
                    </a:lnTo>
                    <a:lnTo>
                      <a:pt x="193" y="20"/>
                    </a:lnTo>
                    <a:lnTo>
                      <a:pt x="199" y="0"/>
                    </a:lnTo>
                    <a:lnTo>
                      <a:pt x="474" y="0"/>
                    </a:lnTo>
                    <a:lnTo>
                      <a:pt x="468" y="20"/>
                    </a:lnTo>
                    <a:lnTo>
                      <a:pt x="452" y="20"/>
                    </a:lnTo>
                    <a:lnTo>
                      <a:pt x="438" y="21"/>
                    </a:lnTo>
                    <a:lnTo>
                      <a:pt x="427" y="24"/>
                    </a:lnTo>
                    <a:lnTo>
                      <a:pt x="418" y="27"/>
                    </a:lnTo>
                    <a:lnTo>
                      <a:pt x="407" y="33"/>
                    </a:lnTo>
                    <a:lnTo>
                      <a:pt x="397" y="40"/>
                    </a:lnTo>
                    <a:lnTo>
                      <a:pt x="389" y="48"/>
                    </a:lnTo>
                    <a:lnTo>
                      <a:pt x="382" y="56"/>
                    </a:lnTo>
                    <a:lnTo>
                      <a:pt x="376" y="69"/>
                    </a:lnTo>
                    <a:lnTo>
                      <a:pt x="368" y="88"/>
                    </a:lnTo>
                    <a:lnTo>
                      <a:pt x="360" y="113"/>
                    </a:lnTo>
                    <a:lnTo>
                      <a:pt x="350" y="143"/>
                    </a:lnTo>
                    <a:lnTo>
                      <a:pt x="227" y="572"/>
                    </a:lnTo>
                    <a:lnTo>
                      <a:pt x="219" y="599"/>
                    </a:lnTo>
                    <a:lnTo>
                      <a:pt x="215" y="621"/>
                    </a:lnTo>
                    <a:lnTo>
                      <a:pt x="212" y="637"/>
                    </a:lnTo>
                    <a:lnTo>
                      <a:pt x="211" y="648"/>
                    </a:lnTo>
                    <a:lnTo>
                      <a:pt x="211" y="654"/>
                    </a:lnTo>
                    <a:lnTo>
                      <a:pt x="212" y="659"/>
                    </a:lnTo>
                    <a:lnTo>
                      <a:pt x="214" y="665"/>
                    </a:lnTo>
                    <a:lnTo>
                      <a:pt x="217" y="670"/>
                    </a:lnTo>
                    <a:lnTo>
                      <a:pt x="221" y="675"/>
                    </a:lnTo>
                    <a:lnTo>
                      <a:pt x="226" y="678"/>
                    </a:lnTo>
                    <a:lnTo>
                      <a:pt x="231" y="682"/>
                    </a:lnTo>
                    <a:lnTo>
                      <a:pt x="238" y="684"/>
                    </a:lnTo>
                    <a:lnTo>
                      <a:pt x="247" y="686"/>
                    </a:lnTo>
                    <a:lnTo>
                      <a:pt x="260" y="689"/>
                    </a:lnTo>
                    <a:lnTo>
                      <a:pt x="278" y="691"/>
                    </a:lnTo>
                    <a:lnTo>
                      <a:pt x="298" y="69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299" name="Freeform 779"/>
              <p:cNvSpPr/>
              <p:nvPr/>
            </p:nvSpPr>
            <p:spPr bwMode="auto">
              <a:xfrm>
                <a:off x="4721" y="1404"/>
                <a:ext cx="52" cy="79"/>
              </a:xfrm>
              <a:custGeom>
                <a:avLst/>
                <a:gdLst/>
                <a:ahLst/>
                <a:cxnLst>
                  <a:cxn ang="0">
                    <a:pos x="293" y="712"/>
                  </a:cxn>
                  <a:cxn ang="0">
                    <a:pos x="7" y="693"/>
                  </a:cxn>
                  <a:cxn ang="0">
                    <a:pos x="44" y="690"/>
                  </a:cxn>
                  <a:cxn ang="0">
                    <a:pos x="65" y="685"/>
                  </a:cxn>
                  <a:cxn ang="0">
                    <a:pos x="86" y="675"/>
                  </a:cxn>
                  <a:cxn ang="0">
                    <a:pos x="100" y="661"/>
                  </a:cxn>
                  <a:cxn ang="0">
                    <a:pos x="117" y="626"/>
                  </a:cxn>
                  <a:cxn ang="0">
                    <a:pos x="135" y="572"/>
                  </a:cxn>
                  <a:cxn ang="0">
                    <a:pos x="266" y="118"/>
                  </a:cxn>
                  <a:cxn ang="0">
                    <a:pos x="273" y="78"/>
                  </a:cxn>
                  <a:cxn ang="0">
                    <a:pos x="274" y="55"/>
                  </a:cxn>
                  <a:cxn ang="0">
                    <a:pos x="270" y="45"/>
                  </a:cxn>
                  <a:cxn ang="0">
                    <a:pos x="264" y="35"/>
                  </a:cxn>
                  <a:cxn ang="0">
                    <a:pos x="254" y="27"/>
                  </a:cxn>
                  <a:cxn ang="0">
                    <a:pos x="238" y="23"/>
                  </a:cxn>
                  <a:cxn ang="0">
                    <a:pos x="211" y="20"/>
                  </a:cxn>
                  <a:cxn ang="0">
                    <a:pos x="199" y="0"/>
                  </a:cxn>
                  <a:cxn ang="0">
                    <a:pos x="468" y="20"/>
                  </a:cxn>
                  <a:cxn ang="0">
                    <a:pos x="438" y="21"/>
                  </a:cxn>
                  <a:cxn ang="0">
                    <a:pos x="418" y="27"/>
                  </a:cxn>
                  <a:cxn ang="0">
                    <a:pos x="397" y="40"/>
                  </a:cxn>
                  <a:cxn ang="0">
                    <a:pos x="382" y="56"/>
                  </a:cxn>
                  <a:cxn ang="0">
                    <a:pos x="368" y="88"/>
                  </a:cxn>
                  <a:cxn ang="0">
                    <a:pos x="350" y="143"/>
                  </a:cxn>
                  <a:cxn ang="0">
                    <a:pos x="219" y="599"/>
                  </a:cxn>
                  <a:cxn ang="0">
                    <a:pos x="212" y="637"/>
                  </a:cxn>
                  <a:cxn ang="0">
                    <a:pos x="211" y="654"/>
                  </a:cxn>
                  <a:cxn ang="0">
                    <a:pos x="214" y="665"/>
                  </a:cxn>
                  <a:cxn ang="0">
                    <a:pos x="221" y="675"/>
                  </a:cxn>
                  <a:cxn ang="0">
                    <a:pos x="231" y="682"/>
                  </a:cxn>
                  <a:cxn ang="0">
                    <a:pos x="247" y="686"/>
                  </a:cxn>
                  <a:cxn ang="0">
                    <a:pos x="278" y="691"/>
                  </a:cxn>
                </a:cxnLst>
                <a:rect l="0" t="0" r="r" b="b"/>
                <a:pathLst>
                  <a:path w="474" h="712">
                    <a:moveTo>
                      <a:pt x="298" y="693"/>
                    </a:moveTo>
                    <a:lnTo>
                      <a:pt x="293" y="712"/>
                    </a:lnTo>
                    <a:lnTo>
                      <a:pt x="0" y="712"/>
                    </a:lnTo>
                    <a:lnTo>
                      <a:pt x="7" y="693"/>
                    </a:lnTo>
                    <a:lnTo>
                      <a:pt x="28" y="692"/>
                    </a:lnTo>
                    <a:lnTo>
                      <a:pt x="44" y="690"/>
                    </a:lnTo>
                    <a:lnTo>
                      <a:pt x="57" y="687"/>
                    </a:lnTo>
                    <a:lnTo>
                      <a:pt x="65" y="685"/>
                    </a:lnTo>
                    <a:lnTo>
                      <a:pt x="76" y="680"/>
                    </a:lnTo>
                    <a:lnTo>
                      <a:pt x="86" y="675"/>
                    </a:lnTo>
                    <a:lnTo>
                      <a:pt x="93" y="668"/>
                    </a:lnTo>
                    <a:lnTo>
                      <a:pt x="100" y="661"/>
                    </a:lnTo>
                    <a:lnTo>
                      <a:pt x="108" y="645"/>
                    </a:lnTo>
                    <a:lnTo>
                      <a:pt x="117" y="626"/>
                    </a:lnTo>
                    <a:lnTo>
                      <a:pt x="126" y="601"/>
                    </a:lnTo>
                    <a:lnTo>
                      <a:pt x="135" y="572"/>
                    </a:lnTo>
                    <a:lnTo>
                      <a:pt x="258" y="143"/>
                    </a:lnTo>
                    <a:lnTo>
                      <a:pt x="266" y="118"/>
                    </a:lnTo>
                    <a:lnTo>
                      <a:pt x="270" y="96"/>
                    </a:lnTo>
                    <a:lnTo>
                      <a:pt x="273" y="78"/>
                    </a:lnTo>
                    <a:lnTo>
                      <a:pt x="274" y="62"/>
                    </a:lnTo>
                    <a:lnTo>
                      <a:pt x="274" y="55"/>
                    </a:lnTo>
                    <a:lnTo>
                      <a:pt x="272" y="50"/>
                    </a:lnTo>
                    <a:lnTo>
                      <a:pt x="270" y="45"/>
                    </a:lnTo>
                    <a:lnTo>
                      <a:pt x="268" y="39"/>
                    </a:lnTo>
                    <a:lnTo>
                      <a:pt x="264" y="35"/>
                    </a:lnTo>
                    <a:lnTo>
                      <a:pt x="259" y="31"/>
                    </a:lnTo>
                    <a:lnTo>
                      <a:pt x="254" y="27"/>
                    </a:lnTo>
                    <a:lnTo>
                      <a:pt x="247" y="25"/>
                    </a:lnTo>
                    <a:lnTo>
                      <a:pt x="238" y="23"/>
                    </a:lnTo>
                    <a:lnTo>
                      <a:pt x="226" y="21"/>
                    </a:lnTo>
                    <a:lnTo>
                      <a:pt x="211" y="20"/>
                    </a:lnTo>
                    <a:lnTo>
                      <a:pt x="193" y="20"/>
                    </a:lnTo>
                    <a:lnTo>
                      <a:pt x="199" y="0"/>
                    </a:lnTo>
                    <a:lnTo>
                      <a:pt x="474" y="0"/>
                    </a:lnTo>
                    <a:lnTo>
                      <a:pt x="468" y="20"/>
                    </a:lnTo>
                    <a:lnTo>
                      <a:pt x="452" y="20"/>
                    </a:lnTo>
                    <a:lnTo>
                      <a:pt x="438" y="21"/>
                    </a:lnTo>
                    <a:lnTo>
                      <a:pt x="427" y="24"/>
                    </a:lnTo>
                    <a:lnTo>
                      <a:pt x="418" y="27"/>
                    </a:lnTo>
                    <a:lnTo>
                      <a:pt x="407" y="33"/>
                    </a:lnTo>
                    <a:lnTo>
                      <a:pt x="397" y="40"/>
                    </a:lnTo>
                    <a:lnTo>
                      <a:pt x="389" y="48"/>
                    </a:lnTo>
                    <a:lnTo>
                      <a:pt x="382" y="56"/>
                    </a:lnTo>
                    <a:lnTo>
                      <a:pt x="376" y="69"/>
                    </a:lnTo>
                    <a:lnTo>
                      <a:pt x="368" y="88"/>
                    </a:lnTo>
                    <a:lnTo>
                      <a:pt x="360" y="113"/>
                    </a:lnTo>
                    <a:lnTo>
                      <a:pt x="350" y="143"/>
                    </a:lnTo>
                    <a:lnTo>
                      <a:pt x="227" y="572"/>
                    </a:lnTo>
                    <a:lnTo>
                      <a:pt x="219" y="599"/>
                    </a:lnTo>
                    <a:lnTo>
                      <a:pt x="215" y="621"/>
                    </a:lnTo>
                    <a:lnTo>
                      <a:pt x="212" y="637"/>
                    </a:lnTo>
                    <a:lnTo>
                      <a:pt x="211" y="648"/>
                    </a:lnTo>
                    <a:lnTo>
                      <a:pt x="211" y="654"/>
                    </a:lnTo>
                    <a:lnTo>
                      <a:pt x="212" y="659"/>
                    </a:lnTo>
                    <a:lnTo>
                      <a:pt x="214" y="665"/>
                    </a:lnTo>
                    <a:lnTo>
                      <a:pt x="217" y="670"/>
                    </a:lnTo>
                    <a:lnTo>
                      <a:pt x="221" y="675"/>
                    </a:lnTo>
                    <a:lnTo>
                      <a:pt x="226" y="678"/>
                    </a:lnTo>
                    <a:lnTo>
                      <a:pt x="231" y="682"/>
                    </a:lnTo>
                    <a:lnTo>
                      <a:pt x="238" y="684"/>
                    </a:lnTo>
                    <a:lnTo>
                      <a:pt x="247" y="686"/>
                    </a:lnTo>
                    <a:lnTo>
                      <a:pt x="260" y="689"/>
                    </a:lnTo>
                    <a:lnTo>
                      <a:pt x="278" y="691"/>
                    </a:lnTo>
                    <a:lnTo>
                      <a:pt x="298" y="693"/>
                    </a:lnTo>
                  </a:path>
                </a:pathLst>
              </a:custGeom>
              <a:noFill/>
              <a:ln w="476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0" name="Line 780"/>
              <p:cNvSpPr>
                <a:spLocks noChangeShapeType="1"/>
              </p:cNvSpPr>
              <p:nvPr/>
            </p:nvSpPr>
            <p:spPr bwMode="auto">
              <a:xfrm>
                <a:off x="3485" y="1792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23282B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1" name="Freeform 781"/>
              <p:cNvSpPr/>
              <p:nvPr/>
            </p:nvSpPr>
            <p:spPr bwMode="auto">
              <a:xfrm>
                <a:off x="3583" y="1854"/>
                <a:ext cx="35" cy="76"/>
              </a:xfrm>
              <a:custGeom>
                <a:avLst/>
                <a:gdLst/>
                <a:ahLst/>
                <a:cxnLst>
                  <a:cxn ang="0">
                    <a:pos x="216" y="160"/>
                  </a:cxn>
                  <a:cxn ang="0">
                    <a:pos x="298" y="197"/>
                  </a:cxn>
                  <a:cxn ang="0">
                    <a:pos x="107" y="541"/>
                  </a:cxn>
                  <a:cxn ang="0">
                    <a:pos x="94" y="587"/>
                  </a:cxn>
                  <a:cxn ang="0">
                    <a:pos x="90" y="613"/>
                  </a:cxn>
                  <a:cxn ang="0">
                    <a:pos x="92" y="622"/>
                  </a:cxn>
                  <a:cxn ang="0">
                    <a:pos x="95" y="628"/>
                  </a:cxn>
                  <a:cxn ang="0">
                    <a:pos x="101" y="632"/>
                  </a:cxn>
                  <a:cxn ang="0">
                    <a:pos x="106" y="634"/>
                  </a:cxn>
                  <a:cxn ang="0">
                    <a:pos x="123" y="628"/>
                  </a:cxn>
                  <a:cxn ang="0">
                    <a:pos x="145" y="613"/>
                  </a:cxn>
                  <a:cxn ang="0">
                    <a:pos x="167" y="589"/>
                  </a:cxn>
                  <a:cxn ang="0">
                    <a:pos x="207" y="541"/>
                  </a:cxn>
                  <a:cxn ang="0">
                    <a:pos x="213" y="574"/>
                  </a:cxn>
                  <a:cxn ang="0">
                    <a:pos x="187" y="608"/>
                  </a:cxn>
                  <a:cxn ang="0">
                    <a:pos x="161" y="636"/>
                  </a:cxn>
                  <a:cxn ang="0">
                    <a:pos x="137" y="657"/>
                  </a:cxn>
                  <a:cxn ang="0">
                    <a:pos x="117" y="671"/>
                  </a:cxn>
                  <a:cxn ang="0">
                    <a:pos x="101" y="680"/>
                  </a:cxn>
                  <a:cxn ang="0">
                    <a:pos x="83" y="685"/>
                  </a:cxn>
                  <a:cxn ang="0">
                    <a:pos x="67" y="687"/>
                  </a:cxn>
                  <a:cxn ang="0">
                    <a:pos x="52" y="687"/>
                  </a:cxn>
                  <a:cxn ang="0">
                    <a:pos x="41" y="686"/>
                  </a:cxn>
                  <a:cxn ang="0">
                    <a:pos x="30" y="682"/>
                  </a:cxn>
                  <a:cxn ang="0">
                    <a:pos x="21" y="676"/>
                  </a:cxn>
                  <a:cxn ang="0">
                    <a:pos x="13" y="668"/>
                  </a:cxn>
                  <a:cxn ang="0">
                    <a:pos x="7" y="658"/>
                  </a:cxn>
                  <a:cxn ang="0">
                    <a:pos x="2" y="649"/>
                  </a:cxn>
                  <a:cxn ang="0">
                    <a:pos x="0" y="637"/>
                  </a:cxn>
                  <a:cxn ang="0">
                    <a:pos x="1" y="613"/>
                  </a:cxn>
                  <a:cxn ang="0">
                    <a:pos x="11" y="564"/>
                  </a:cxn>
                  <a:cxn ang="0">
                    <a:pos x="117" y="197"/>
                  </a:cxn>
                  <a:cxn ang="0">
                    <a:pos x="35" y="174"/>
                  </a:cxn>
                  <a:cxn ang="0">
                    <a:pos x="65" y="164"/>
                  </a:cxn>
                  <a:cxn ang="0">
                    <a:pos x="93" y="151"/>
                  </a:cxn>
                  <a:cxn ang="0">
                    <a:pos x="119" y="137"/>
                  </a:cxn>
                  <a:cxn ang="0">
                    <a:pos x="141" y="121"/>
                  </a:cxn>
                  <a:cxn ang="0">
                    <a:pos x="163" y="101"/>
                  </a:cxn>
                  <a:cxn ang="0">
                    <a:pos x="186" y="74"/>
                  </a:cxn>
                  <a:cxn ang="0">
                    <a:pos x="210" y="40"/>
                  </a:cxn>
                  <a:cxn ang="0">
                    <a:pos x="236" y="0"/>
                  </a:cxn>
                </a:cxnLst>
                <a:rect l="0" t="0" r="r" b="b"/>
                <a:pathLst>
                  <a:path w="307" h="689">
                    <a:moveTo>
                      <a:pt x="262" y="0"/>
                    </a:moveTo>
                    <a:lnTo>
                      <a:pt x="216" y="160"/>
                    </a:lnTo>
                    <a:lnTo>
                      <a:pt x="307" y="160"/>
                    </a:lnTo>
                    <a:lnTo>
                      <a:pt x="298" y="197"/>
                    </a:lnTo>
                    <a:lnTo>
                      <a:pt x="207" y="197"/>
                    </a:lnTo>
                    <a:lnTo>
                      <a:pt x="107" y="541"/>
                    </a:lnTo>
                    <a:lnTo>
                      <a:pt x="99" y="567"/>
                    </a:lnTo>
                    <a:lnTo>
                      <a:pt x="94" y="587"/>
                    </a:lnTo>
                    <a:lnTo>
                      <a:pt x="91" y="602"/>
                    </a:lnTo>
                    <a:lnTo>
                      <a:pt x="90" y="613"/>
                    </a:lnTo>
                    <a:lnTo>
                      <a:pt x="91" y="617"/>
                    </a:lnTo>
                    <a:lnTo>
                      <a:pt x="92" y="622"/>
                    </a:lnTo>
                    <a:lnTo>
                      <a:pt x="93" y="625"/>
                    </a:lnTo>
                    <a:lnTo>
                      <a:pt x="95" y="628"/>
                    </a:lnTo>
                    <a:lnTo>
                      <a:pt x="97" y="630"/>
                    </a:lnTo>
                    <a:lnTo>
                      <a:pt x="101" y="632"/>
                    </a:lnTo>
                    <a:lnTo>
                      <a:pt x="103" y="634"/>
                    </a:lnTo>
                    <a:lnTo>
                      <a:pt x="106" y="634"/>
                    </a:lnTo>
                    <a:lnTo>
                      <a:pt x="113" y="632"/>
                    </a:lnTo>
                    <a:lnTo>
                      <a:pt x="123" y="628"/>
                    </a:lnTo>
                    <a:lnTo>
                      <a:pt x="133" y="622"/>
                    </a:lnTo>
                    <a:lnTo>
                      <a:pt x="145" y="613"/>
                    </a:lnTo>
                    <a:lnTo>
                      <a:pt x="153" y="604"/>
                    </a:lnTo>
                    <a:lnTo>
                      <a:pt x="167" y="589"/>
                    </a:lnTo>
                    <a:lnTo>
                      <a:pt x="185" y="568"/>
                    </a:lnTo>
                    <a:lnTo>
                      <a:pt x="207" y="541"/>
                    </a:lnTo>
                    <a:lnTo>
                      <a:pt x="227" y="556"/>
                    </a:lnTo>
                    <a:lnTo>
                      <a:pt x="213" y="574"/>
                    </a:lnTo>
                    <a:lnTo>
                      <a:pt x="200" y="591"/>
                    </a:lnTo>
                    <a:lnTo>
                      <a:pt x="187" y="608"/>
                    </a:lnTo>
                    <a:lnTo>
                      <a:pt x="174" y="623"/>
                    </a:lnTo>
                    <a:lnTo>
                      <a:pt x="161" y="636"/>
                    </a:lnTo>
                    <a:lnTo>
                      <a:pt x="149" y="648"/>
                    </a:lnTo>
                    <a:lnTo>
                      <a:pt x="137" y="657"/>
                    </a:lnTo>
                    <a:lnTo>
                      <a:pt x="124" y="666"/>
                    </a:lnTo>
                    <a:lnTo>
                      <a:pt x="117" y="671"/>
                    </a:lnTo>
                    <a:lnTo>
                      <a:pt x="108" y="676"/>
                    </a:lnTo>
                    <a:lnTo>
                      <a:pt x="101" y="680"/>
                    </a:lnTo>
                    <a:lnTo>
                      <a:pt x="92" y="682"/>
                    </a:lnTo>
                    <a:lnTo>
                      <a:pt x="83" y="685"/>
                    </a:lnTo>
                    <a:lnTo>
                      <a:pt x="76" y="686"/>
                    </a:lnTo>
                    <a:lnTo>
                      <a:pt x="67" y="687"/>
                    </a:lnTo>
                    <a:lnTo>
                      <a:pt x="58" y="689"/>
                    </a:lnTo>
                    <a:lnTo>
                      <a:pt x="52" y="687"/>
                    </a:lnTo>
                    <a:lnTo>
                      <a:pt x="47" y="687"/>
                    </a:lnTo>
                    <a:lnTo>
                      <a:pt x="41" y="686"/>
                    </a:lnTo>
                    <a:lnTo>
                      <a:pt x="36" y="684"/>
                    </a:lnTo>
                    <a:lnTo>
                      <a:pt x="30" y="682"/>
                    </a:lnTo>
                    <a:lnTo>
                      <a:pt x="25" y="679"/>
                    </a:lnTo>
                    <a:lnTo>
                      <a:pt x="21" y="676"/>
                    </a:lnTo>
                    <a:lnTo>
                      <a:pt x="16" y="672"/>
                    </a:lnTo>
                    <a:lnTo>
                      <a:pt x="13" y="668"/>
                    </a:lnTo>
                    <a:lnTo>
                      <a:pt x="10" y="664"/>
                    </a:lnTo>
                    <a:lnTo>
                      <a:pt x="7" y="658"/>
                    </a:lnTo>
                    <a:lnTo>
                      <a:pt x="5" y="654"/>
                    </a:lnTo>
                    <a:lnTo>
                      <a:pt x="2" y="649"/>
                    </a:lnTo>
                    <a:lnTo>
                      <a:pt x="1" y="643"/>
                    </a:lnTo>
                    <a:lnTo>
                      <a:pt x="0" y="637"/>
                    </a:lnTo>
                    <a:lnTo>
                      <a:pt x="0" y="631"/>
                    </a:lnTo>
                    <a:lnTo>
                      <a:pt x="1" y="613"/>
                    </a:lnTo>
                    <a:lnTo>
                      <a:pt x="5" y="591"/>
                    </a:lnTo>
                    <a:lnTo>
                      <a:pt x="11" y="564"/>
                    </a:lnTo>
                    <a:lnTo>
                      <a:pt x="19" y="534"/>
                    </a:lnTo>
                    <a:lnTo>
                      <a:pt x="117" y="197"/>
                    </a:lnTo>
                    <a:lnTo>
                      <a:pt x="28" y="197"/>
                    </a:lnTo>
                    <a:lnTo>
                      <a:pt x="35" y="174"/>
                    </a:lnTo>
                    <a:lnTo>
                      <a:pt x="50" y="169"/>
                    </a:lnTo>
                    <a:lnTo>
                      <a:pt x="65" y="164"/>
                    </a:lnTo>
                    <a:lnTo>
                      <a:pt x="79" y="158"/>
                    </a:lnTo>
                    <a:lnTo>
                      <a:pt x="93" y="151"/>
                    </a:lnTo>
                    <a:lnTo>
                      <a:pt x="106" y="145"/>
                    </a:lnTo>
                    <a:lnTo>
                      <a:pt x="119" y="137"/>
                    </a:lnTo>
                    <a:lnTo>
                      <a:pt x="130" y="130"/>
                    </a:lnTo>
                    <a:lnTo>
                      <a:pt x="141" y="121"/>
                    </a:lnTo>
                    <a:lnTo>
                      <a:pt x="152" y="111"/>
                    </a:lnTo>
                    <a:lnTo>
                      <a:pt x="163" y="101"/>
                    </a:lnTo>
                    <a:lnTo>
                      <a:pt x="174" y="88"/>
                    </a:lnTo>
                    <a:lnTo>
                      <a:pt x="186" y="74"/>
                    </a:lnTo>
                    <a:lnTo>
                      <a:pt x="199" y="58"/>
                    </a:lnTo>
                    <a:lnTo>
                      <a:pt x="210" y="40"/>
                    </a:lnTo>
                    <a:lnTo>
                      <a:pt x="223" y="22"/>
                    </a:lnTo>
                    <a:lnTo>
                      <a:pt x="236" y="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2" name="Freeform 782"/>
              <p:cNvSpPr/>
              <p:nvPr/>
            </p:nvSpPr>
            <p:spPr bwMode="auto">
              <a:xfrm>
                <a:off x="3567" y="1653"/>
                <a:ext cx="58" cy="88"/>
              </a:xfrm>
              <a:custGeom>
                <a:avLst/>
                <a:gdLst/>
                <a:ahLst/>
                <a:cxnLst>
                  <a:cxn ang="0">
                    <a:pos x="326" y="792"/>
                  </a:cxn>
                  <a:cxn ang="0">
                    <a:pos x="9" y="771"/>
                  </a:cxn>
                  <a:cxn ang="0">
                    <a:pos x="50" y="768"/>
                  </a:cxn>
                  <a:cxn ang="0">
                    <a:pos x="74" y="762"/>
                  </a:cxn>
                  <a:cxn ang="0">
                    <a:pos x="96" y="750"/>
                  </a:cxn>
                  <a:cxn ang="0">
                    <a:pos x="111" y="734"/>
                  </a:cxn>
                  <a:cxn ang="0">
                    <a:pos x="121" y="718"/>
                  </a:cxn>
                  <a:cxn ang="0">
                    <a:pos x="131" y="696"/>
                  </a:cxn>
                  <a:cxn ang="0">
                    <a:pos x="151" y="637"/>
                  </a:cxn>
                  <a:cxn ang="0">
                    <a:pos x="297" y="131"/>
                  </a:cxn>
                  <a:cxn ang="0">
                    <a:pos x="305" y="86"/>
                  </a:cxn>
                  <a:cxn ang="0">
                    <a:pos x="306" y="61"/>
                  </a:cxn>
                  <a:cxn ang="0">
                    <a:pos x="302" y="49"/>
                  </a:cxn>
                  <a:cxn ang="0">
                    <a:pos x="295" y="38"/>
                  </a:cxn>
                  <a:cxn ang="0">
                    <a:pos x="283" y="30"/>
                  </a:cxn>
                  <a:cxn ang="0">
                    <a:pos x="267" y="24"/>
                  </a:cxn>
                  <a:cxn ang="0">
                    <a:pos x="236" y="22"/>
                  </a:cxn>
                  <a:cxn ang="0">
                    <a:pos x="222" y="0"/>
                  </a:cxn>
                  <a:cxn ang="0">
                    <a:pos x="522" y="21"/>
                  </a:cxn>
                  <a:cxn ang="0">
                    <a:pos x="490" y="23"/>
                  </a:cxn>
                  <a:cxn ang="0">
                    <a:pos x="466" y="30"/>
                  </a:cxn>
                  <a:cxn ang="0">
                    <a:pos x="443" y="44"/>
                  </a:cxn>
                  <a:cxn ang="0">
                    <a:pos x="426" y="63"/>
                  </a:cxn>
                  <a:cxn ang="0">
                    <a:pos x="411" y="98"/>
                  </a:cxn>
                  <a:cxn ang="0">
                    <a:pos x="390" y="159"/>
                  </a:cxn>
                  <a:cxn ang="0">
                    <a:pos x="246" y="666"/>
                  </a:cxn>
                  <a:cxn ang="0">
                    <a:pos x="236" y="708"/>
                  </a:cxn>
                  <a:cxn ang="0">
                    <a:pos x="235" y="728"/>
                  </a:cxn>
                  <a:cxn ang="0">
                    <a:pos x="240" y="740"/>
                  </a:cxn>
                  <a:cxn ang="0">
                    <a:pos x="247" y="750"/>
                  </a:cxn>
                  <a:cxn ang="0">
                    <a:pos x="258" y="758"/>
                  </a:cxn>
                  <a:cxn ang="0">
                    <a:pos x="276" y="764"/>
                  </a:cxn>
                  <a:cxn ang="0">
                    <a:pos x="310" y="769"/>
                  </a:cxn>
                </a:cxnLst>
                <a:rect l="0" t="0" r="r" b="b"/>
                <a:pathLst>
                  <a:path w="528" h="792">
                    <a:moveTo>
                      <a:pt x="332" y="771"/>
                    </a:moveTo>
                    <a:lnTo>
                      <a:pt x="326" y="792"/>
                    </a:lnTo>
                    <a:lnTo>
                      <a:pt x="0" y="792"/>
                    </a:lnTo>
                    <a:lnTo>
                      <a:pt x="9" y="771"/>
                    </a:lnTo>
                    <a:lnTo>
                      <a:pt x="32" y="770"/>
                    </a:lnTo>
                    <a:lnTo>
                      <a:pt x="50" y="768"/>
                    </a:lnTo>
                    <a:lnTo>
                      <a:pt x="64" y="765"/>
                    </a:lnTo>
                    <a:lnTo>
                      <a:pt x="74" y="762"/>
                    </a:lnTo>
                    <a:lnTo>
                      <a:pt x="85" y="757"/>
                    </a:lnTo>
                    <a:lnTo>
                      <a:pt x="96" y="750"/>
                    </a:lnTo>
                    <a:lnTo>
                      <a:pt x="105" y="743"/>
                    </a:lnTo>
                    <a:lnTo>
                      <a:pt x="111" y="734"/>
                    </a:lnTo>
                    <a:lnTo>
                      <a:pt x="117" y="728"/>
                    </a:lnTo>
                    <a:lnTo>
                      <a:pt x="121" y="718"/>
                    </a:lnTo>
                    <a:lnTo>
                      <a:pt x="126" y="708"/>
                    </a:lnTo>
                    <a:lnTo>
                      <a:pt x="131" y="696"/>
                    </a:lnTo>
                    <a:lnTo>
                      <a:pt x="141" y="669"/>
                    </a:lnTo>
                    <a:lnTo>
                      <a:pt x="151" y="637"/>
                    </a:lnTo>
                    <a:lnTo>
                      <a:pt x="289" y="159"/>
                    </a:lnTo>
                    <a:lnTo>
                      <a:pt x="297" y="131"/>
                    </a:lnTo>
                    <a:lnTo>
                      <a:pt x="302" y="106"/>
                    </a:lnTo>
                    <a:lnTo>
                      <a:pt x="305" y="86"/>
                    </a:lnTo>
                    <a:lnTo>
                      <a:pt x="306" y="69"/>
                    </a:lnTo>
                    <a:lnTo>
                      <a:pt x="306" y="61"/>
                    </a:lnTo>
                    <a:lnTo>
                      <a:pt x="304" y="55"/>
                    </a:lnTo>
                    <a:lnTo>
                      <a:pt x="302" y="49"/>
                    </a:lnTo>
                    <a:lnTo>
                      <a:pt x="299" y="43"/>
                    </a:lnTo>
                    <a:lnTo>
                      <a:pt x="295" y="38"/>
                    </a:lnTo>
                    <a:lnTo>
                      <a:pt x="289" y="34"/>
                    </a:lnTo>
                    <a:lnTo>
                      <a:pt x="283" y="30"/>
                    </a:lnTo>
                    <a:lnTo>
                      <a:pt x="276" y="28"/>
                    </a:lnTo>
                    <a:lnTo>
                      <a:pt x="267" y="24"/>
                    </a:lnTo>
                    <a:lnTo>
                      <a:pt x="253" y="23"/>
                    </a:lnTo>
                    <a:lnTo>
                      <a:pt x="236" y="22"/>
                    </a:lnTo>
                    <a:lnTo>
                      <a:pt x="216" y="21"/>
                    </a:lnTo>
                    <a:lnTo>
                      <a:pt x="222" y="0"/>
                    </a:lnTo>
                    <a:lnTo>
                      <a:pt x="528" y="0"/>
                    </a:lnTo>
                    <a:lnTo>
                      <a:pt x="522" y="21"/>
                    </a:lnTo>
                    <a:lnTo>
                      <a:pt x="505" y="22"/>
                    </a:lnTo>
                    <a:lnTo>
                      <a:pt x="490" y="23"/>
                    </a:lnTo>
                    <a:lnTo>
                      <a:pt x="477" y="26"/>
                    </a:lnTo>
                    <a:lnTo>
                      <a:pt x="466" y="30"/>
                    </a:lnTo>
                    <a:lnTo>
                      <a:pt x="454" y="36"/>
                    </a:lnTo>
                    <a:lnTo>
                      <a:pt x="443" y="44"/>
                    </a:lnTo>
                    <a:lnTo>
                      <a:pt x="434" y="52"/>
                    </a:lnTo>
                    <a:lnTo>
                      <a:pt x="426" y="63"/>
                    </a:lnTo>
                    <a:lnTo>
                      <a:pt x="418" y="77"/>
                    </a:lnTo>
                    <a:lnTo>
                      <a:pt x="411" y="98"/>
                    </a:lnTo>
                    <a:lnTo>
                      <a:pt x="401" y="125"/>
                    </a:lnTo>
                    <a:lnTo>
                      <a:pt x="390" y="159"/>
                    </a:lnTo>
                    <a:lnTo>
                      <a:pt x="254" y="637"/>
                    </a:lnTo>
                    <a:lnTo>
                      <a:pt x="246" y="666"/>
                    </a:lnTo>
                    <a:lnTo>
                      <a:pt x="240" y="691"/>
                    </a:lnTo>
                    <a:lnTo>
                      <a:pt x="236" y="708"/>
                    </a:lnTo>
                    <a:lnTo>
                      <a:pt x="235" y="721"/>
                    </a:lnTo>
                    <a:lnTo>
                      <a:pt x="235" y="728"/>
                    </a:lnTo>
                    <a:lnTo>
                      <a:pt x="237" y="734"/>
                    </a:lnTo>
                    <a:lnTo>
                      <a:pt x="240" y="740"/>
                    </a:lnTo>
                    <a:lnTo>
                      <a:pt x="243" y="745"/>
                    </a:lnTo>
                    <a:lnTo>
                      <a:pt x="247" y="750"/>
                    </a:lnTo>
                    <a:lnTo>
                      <a:pt x="251" y="755"/>
                    </a:lnTo>
                    <a:lnTo>
                      <a:pt x="258" y="758"/>
                    </a:lnTo>
                    <a:lnTo>
                      <a:pt x="265" y="761"/>
                    </a:lnTo>
                    <a:lnTo>
                      <a:pt x="276" y="764"/>
                    </a:lnTo>
                    <a:lnTo>
                      <a:pt x="290" y="767"/>
                    </a:lnTo>
                    <a:lnTo>
                      <a:pt x="310" y="769"/>
                    </a:lnTo>
                    <a:lnTo>
                      <a:pt x="332" y="771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3" name="Freeform 783"/>
              <p:cNvSpPr>
                <a:spLocks noEditPoints="1"/>
              </p:cNvSpPr>
              <p:nvPr/>
            </p:nvSpPr>
            <p:spPr bwMode="auto">
              <a:xfrm>
                <a:off x="3503" y="1832"/>
                <a:ext cx="71" cy="98"/>
              </a:xfrm>
              <a:custGeom>
                <a:avLst/>
                <a:gdLst/>
                <a:ahLst/>
                <a:cxnLst>
                  <a:cxn ang="0">
                    <a:pos x="444" y="104"/>
                  </a:cxn>
                  <a:cxn ang="0">
                    <a:pos x="432" y="83"/>
                  </a:cxn>
                  <a:cxn ang="0">
                    <a:pos x="401" y="78"/>
                  </a:cxn>
                  <a:cxn ang="0">
                    <a:pos x="401" y="38"/>
                  </a:cxn>
                  <a:cxn ang="0">
                    <a:pos x="498" y="16"/>
                  </a:cxn>
                  <a:cxn ang="0">
                    <a:pos x="553" y="38"/>
                  </a:cxn>
                  <a:cxn ang="0">
                    <a:pos x="545" y="306"/>
                  </a:cxn>
                  <a:cxn ang="0">
                    <a:pos x="545" y="781"/>
                  </a:cxn>
                  <a:cxn ang="0">
                    <a:pos x="556" y="821"/>
                  </a:cxn>
                  <a:cxn ang="0">
                    <a:pos x="581" y="832"/>
                  </a:cxn>
                  <a:cxn ang="0">
                    <a:pos x="640" y="874"/>
                  </a:cxn>
                  <a:cxn ang="0">
                    <a:pos x="513" y="869"/>
                  </a:cxn>
                  <a:cxn ang="0">
                    <a:pos x="440" y="874"/>
                  </a:cxn>
                  <a:cxn ang="0">
                    <a:pos x="446" y="762"/>
                  </a:cxn>
                  <a:cxn ang="0">
                    <a:pos x="319" y="869"/>
                  </a:cxn>
                  <a:cxn ang="0">
                    <a:pos x="232" y="886"/>
                  </a:cxn>
                  <a:cxn ang="0">
                    <a:pos x="184" y="881"/>
                  </a:cxn>
                  <a:cxn ang="0">
                    <a:pos x="141" y="867"/>
                  </a:cxn>
                  <a:cxn ang="0">
                    <a:pos x="102" y="845"/>
                  </a:cxn>
                  <a:cxn ang="0">
                    <a:pos x="67" y="811"/>
                  </a:cxn>
                  <a:cxn ang="0">
                    <a:pos x="38" y="771"/>
                  </a:cxn>
                  <a:cxn ang="0">
                    <a:pos x="17" y="725"/>
                  </a:cxn>
                  <a:cxn ang="0">
                    <a:pos x="4" y="672"/>
                  </a:cxn>
                  <a:cxn ang="0">
                    <a:pos x="0" y="613"/>
                  </a:cxn>
                  <a:cxn ang="0">
                    <a:pos x="6" y="542"/>
                  </a:cxn>
                  <a:cxn ang="0">
                    <a:pos x="26" y="481"/>
                  </a:cxn>
                  <a:cxn ang="0">
                    <a:pos x="54" y="434"/>
                  </a:cxn>
                  <a:cxn ang="0">
                    <a:pos x="87" y="401"/>
                  </a:cxn>
                  <a:cxn ang="0">
                    <a:pos x="198" y="338"/>
                  </a:cxn>
                  <a:cxn ang="0">
                    <a:pos x="253" y="316"/>
                  </a:cxn>
                  <a:cxn ang="0">
                    <a:pos x="305" y="310"/>
                  </a:cxn>
                  <a:cxn ang="0">
                    <a:pos x="374" y="318"/>
                  </a:cxn>
                  <a:cxn ang="0">
                    <a:pos x="446" y="345"/>
                  </a:cxn>
                  <a:cxn ang="0">
                    <a:pos x="415" y="416"/>
                  </a:cxn>
                  <a:cxn ang="0">
                    <a:pos x="373" y="386"/>
                  </a:cxn>
                  <a:cxn ang="0">
                    <a:pos x="329" y="368"/>
                  </a:cxn>
                  <a:cxn ang="0">
                    <a:pos x="283" y="359"/>
                  </a:cxn>
                  <a:cxn ang="0">
                    <a:pos x="219" y="367"/>
                  </a:cxn>
                  <a:cxn ang="0">
                    <a:pos x="161" y="402"/>
                  </a:cxn>
                  <a:cxn ang="0">
                    <a:pos x="120" y="464"/>
                  </a:cxn>
                  <a:cxn ang="0">
                    <a:pos x="102" y="552"/>
                  </a:cxn>
                  <a:cxn ang="0">
                    <a:pos x="109" y="654"/>
                  </a:cxn>
                  <a:cxn ang="0">
                    <a:pos x="127" y="707"/>
                  </a:cxn>
                  <a:cxn ang="0">
                    <a:pos x="149" y="742"/>
                  </a:cxn>
                  <a:cxn ang="0">
                    <a:pos x="198" y="787"/>
                  </a:cxn>
                  <a:cxn ang="0">
                    <a:pos x="266" y="811"/>
                  </a:cxn>
                  <a:cxn ang="0">
                    <a:pos x="319" y="808"/>
                  </a:cxn>
                  <a:cxn ang="0">
                    <a:pos x="361" y="792"/>
                  </a:cxn>
                  <a:cxn ang="0">
                    <a:pos x="397" y="764"/>
                  </a:cxn>
                  <a:cxn ang="0">
                    <a:pos x="424" y="728"/>
                  </a:cxn>
                  <a:cxn ang="0">
                    <a:pos x="439" y="681"/>
                  </a:cxn>
                  <a:cxn ang="0">
                    <a:pos x="446" y="609"/>
                  </a:cxn>
                </a:cxnLst>
                <a:rect l="0" t="0" r="r" b="b"/>
                <a:pathLst>
                  <a:path w="640" h="886">
                    <a:moveTo>
                      <a:pt x="446" y="345"/>
                    </a:moveTo>
                    <a:lnTo>
                      <a:pt x="446" y="134"/>
                    </a:lnTo>
                    <a:lnTo>
                      <a:pt x="445" y="117"/>
                    </a:lnTo>
                    <a:lnTo>
                      <a:pt x="444" y="104"/>
                    </a:lnTo>
                    <a:lnTo>
                      <a:pt x="442" y="94"/>
                    </a:lnTo>
                    <a:lnTo>
                      <a:pt x="438" y="87"/>
                    </a:lnTo>
                    <a:lnTo>
                      <a:pt x="435" y="85"/>
                    </a:lnTo>
                    <a:lnTo>
                      <a:pt x="432" y="83"/>
                    </a:lnTo>
                    <a:lnTo>
                      <a:pt x="429" y="82"/>
                    </a:lnTo>
                    <a:lnTo>
                      <a:pt x="425" y="81"/>
                    </a:lnTo>
                    <a:lnTo>
                      <a:pt x="414" y="79"/>
                    </a:lnTo>
                    <a:lnTo>
                      <a:pt x="401" y="78"/>
                    </a:lnTo>
                    <a:lnTo>
                      <a:pt x="350" y="78"/>
                    </a:lnTo>
                    <a:lnTo>
                      <a:pt x="350" y="43"/>
                    </a:lnTo>
                    <a:lnTo>
                      <a:pt x="376" y="41"/>
                    </a:lnTo>
                    <a:lnTo>
                      <a:pt x="401" y="38"/>
                    </a:lnTo>
                    <a:lnTo>
                      <a:pt x="427" y="33"/>
                    </a:lnTo>
                    <a:lnTo>
                      <a:pt x="450" y="29"/>
                    </a:lnTo>
                    <a:lnTo>
                      <a:pt x="474" y="23"/>
                    </a:lnTo>
                    <a:lnTo>
                      <a:pt x="498" y="16"/>
                    </a:lnTo>
                    <a:lnTo>
                      <a:pt x="522" y="9"/>
                    </a:lnTo>
                    <a:lnTo>
                      <a:pt x="544" y="0"/>
                    </a:lnTo>
                    <a:lnTo>
                      <a:pt x="555" y="7"/>
                    </a:lnTo>
                    <a:lnTo>
                      <a:pt x="553" y="38"/>
                    </a:lnTo>
                    <a:lnTo>
                      <a:pt x="551" y="72"/>
                    </a:lnTo>
                    <a:lnTo>
                      <a:pt x="549" y="110"/>
                    </a:lnTo>
                    <a:lnTo>
                      <a:pt x="547" y="151"/>
                    </a:lnTo>
                    <a:lnTo>
                      <a:pt x="545" y="306"/>
                    </a:lnTo>
                    <a:lnTo>
                      <a:pt x="544" y="356"/>
                    </a:lnTo>
                    <a:lnTo>
                      <a:pt x="544" y="704"/>
                    </a:lnTo>
                    <a:lnTo>
                      <a:pt x="544" y="749"/>
                    </a:lnTo>
                    <a:lnTo>
                      <a:pt x="545" y="781"/>
                    </a:lnTo>
                    <a:lnTo>
                      <a:pt x="547" y="803"/>
                    </a:lnTo>
                    <a:lnTo>
                      <a:pt x="550" y="813"/>
                    </a:lnTo>
                    <a:lnTo>
                      <a:pt x="553" y="818"/>
                    </a:lnTo>
                    <a:lnTo>
                      <a:pt x="556" y="821"/>
                    </a:lnTo>
                    <a:lnTo>
                      <a:pt x="560" y="824"/>
                    </a:lnTo>
                    <a:lnTo>
                      <a:pt x="567" y="826"/>
                    </a:lnTo>
                    <a:lnTo>
                      <a:pt x="573" y="830"/>
                    </a:lnTo>
                    <a:lnTo>
                      <a:pt x="581" y="832"/>
                    </a:lnTo>
                    <a:lnTo>
                      <a:pt x="589" y="833"/>
                    </a:lnTo>
                    <a:lnTo>
                      <a:pt x="598" y="835"/>
                    </a:lnTo>
                    <a:lnTo>
                      <a:pt x="640" y="840"/>
                    </a:lnTo>
                    <a:lnTo>
                      <a:pt x="640" y="874"/>
                    </a:lnTo>
                    <a:lnTo>
                      <a:pt x="605" y="872"/>
                    </a:lnTo>
                    <a:lnTo>
                      <a:pt x="572" y="871"/>
                    </a:lnTo>
                    <a:lnTo>
                      <a:pt x="542" y="869"/>
                    </a:lnTo>
                    <a:lnTo>
                      <a:pt x="513" y="869"/>
                    </a:lnTo>
                    <a:lnTo>
                      <a:pt x="505" y="869"/>
                    </a:lnTo>
                    <a:lnTo>
                      <a:pt x="490" y="871"/>
                    </a:lnTo>
                    <a:lnTo>
                      <a:pt x="468" y="872"/>
                    </a:lnTo>
                    <a:lnTo>
                      <a:pt x="440" y="874"/>
                    </a:lnTo>
                    <a:lnTo>
                      <a:pt x="442" y="852"/>
                    </a:lnTo>
                    <a:lnTo>
                      <a:pt x="443" y="826"/>
                    </a:lnTo>
                    <a:lnTo>
                      <a:pt x="445" y="796"/>
                    </a:lnTo>
                    <a:lnTo>
                      <a:pt x="446" y="762"/>
                    </a:lnTo>
                    <a:lnTo>
                      <a:pt x="419" y="783"/>
                    </a:lnTo>
                    <a:lnTo>
                      <a:pt x="390" y="808"/>
                    </a:lnTo>
                    <a:lnTo>
                      <a:pt x="357" y="837"/>
                    </a:lnTo>
                    <a:lnTo>
                      <a:pt x="319" y="869"/>
                    </a:lnTo>
                    <a:lnTo>
                      <a:pt x="295" y="877"/>
                    </a:lnTo>
                    <a:lnTo>
                      <a:pt x="273" y="882"/>
                    </a:lnTo>
                    <a:lnTo>
                      <a:pt x="252" y="885"/>
                    </a:lnTo>
                    <a:lnTo>
                      <a:pt x="232" y="886"/>
                    </a:lnTo>
                    <a:lnTo>
                      <a:pt x="220" y="886"/>
                    </a:lnTo>
                    <a:lnTo>
                      <a:pt x="208" y="885"/>
                    </a:lnTo>
                    <a:lnTo>
                      <a:pt x="196" y="883"/>
                    </a:lnTo>
                    <a:lnTo>
                      <a:pt x="184" y="881"/>
                    </a:lnTo>
                    <a:lnTo>
                      <a:pt x="173" y="879"/>
                    </a:lnTo>
                    <a:lnTo>
                      <a:pt x="163" y="876"/>
                    </a:lnTo>
                    <a:lnTo>
                      <a:pt x="152" y="872"/>
                    </a:lnTo>
                    <a:lnTo>
                      <a:pt x="141" y="867"/>
                    </a:lnTo>
                    <a:lnTo>
                      <a:pt x="131" y="863"/>
                    </a:lnTo>
                    <a:lnTo>
                      <a:pt x="121" y="856"/>
                    </a:lnTo>
                    <a:lnTo>
                      <a:pt x="111" y="851"/>
                    </a:lnTo>
                    <a:lnTo>
                      <a:pt x="102" y="845"/>
                    </a:lnTo>
                    <a:lnTo>
                      <a:pt x="93" y="837"/>
                    </a:lnTo>
                    <a:lnTo>
                      <a:pt x="84" y="830"/>
                    </a:lnTo>
                    <a:lnTo>
                      <a:pt x="75" y="821"/>
                    </a:lnTo>
                    <a:lnTo>
                      <a:pt x="67" y="811"/>
                    </a:lnTo>
                    <a:lnTo>
                      <a:pt x="59" y="803"/>
                    </a:lnTo>
                    <a:lnTo>
                      <a:pt x="52" y="793"/>
                    </a:lnTo>
                    <a:lnTo>
                      <a:pt x="44" y="782"/>
                    </a:lnTo>
                    <a:lnTo>
                      <a:pt x="38" y="771"/>
                    </a:lnTo>
                    <a:lnTo>
                      <a:pt x="31" y="760"/>
                    </a:lnTo>
                    <a:lnTo>
                      <a:pt x="26" y="749"/>
                    </a:lnTo>
                    <a:lnTo>
                      <a:pt x="22" y="738"/>
                    </a:lnTo>
                    <a:lnTo>
                      <a:pt x="17" y="725"/>
                    </a:lnTo>
                    <a:lnTo>
                      <a:pt x="13" y="712"/>
                    </a:lnTo>
                    <a:lnTo>
                      <a:pt x="10" y="699"/>
                    </a:lnTo>
                    <a:lnTo>
                      <a:pt x="6" y="686"/>
                    </a:lnTo>
                    <a:lnTo>
                      <a:pt x="4" y="672"/>
                    </a:lnTo>
                    <a:lnTo>
                      <a:pt x="2" y="658"/>
                    </a:lnTo>
                    <a:lnTo>
                      <a:pt x="1" y="644"/>
                    </a:lnTo>
                    <a:lnTo>
                      <a:pt x="1" y="629"/>
                    </a:lnTo>
                    <a:lnTo>
                      <a:pt x="0" y="613"/>
                    </a:lnTo>
                    <a:lnTo>
                      <a:pt x="1" y="594"/>
                    </a:lnTo>
                    <a:lnTo>
                      <a:pt x="2" y="576"/>
                    </a:lnTo>
                    <a:lnTo>
                      <a:pt x="4" y="558"/>
                    </a:lnTo>
                    <a:lnTo>
                      <a:pt x="6" y="542"/>
                    </a:lnTo>
                    <a:lnTo>
                      <a:pt x="11" y="525"/>
                    </a:lnTo>
                    <a:lnTo>
                      <a:pt x="15" y="509"/>
                    </a:lnTo>
                    <a:lnTo>
                      <a:pt x="20" y="495"/>
                    </a:lnTo>
                    <a:lnTo>
                      <a:pt x="26" y="481"/>
                    </a:lnTo>
                    <a:lnTo>
                      <a:pt x="32" y="467"/>
                    </a:lnTo>
                    <a:lnTo>
                      <a:pt x="40" y="455"/>
                    </a:lnTo>
                    <a:lnTo>
                      <a:pt x="46" y="443"/>
                    </a:lnTo>
                    <a:lnTo>
                      <a:pt x="54" y="434"/>
                    </a:lnTo>
                    <a:lnTo>
                      <a:pt x="61" y="424"/>
                    </a:lnTo>
                    <a:lnTo>
                      <a:pt x="70" y="415"/>
                    </a:lnTo>
                    <a:lnTo>
                      <a:pt x="79" y="408"/>
                    </a:lnTo>
                    <a:lnTo>
                      <a:pt x="87" y="401"/>
                    </a:lnTo>
                    <a:lnTo>
                      <a:pt x="108" y="387"/>
                    </a:lnTo>
                    <a:lnTo>
                      <a:pt x="133" y="373"/>
                    </a:lnTo>
                    <a:lnTo>
                      <a:pt x="163" y="356"/>
                    </a:lnTo>
                    <a:lnTo>
                      <a:pt x="198" y="338"/>
                    </a:lnTo>
                    <a:lnTo>
                      <a:pt x="212" y="331"/>
                    </a:lnTo>
                    <a:lnTo>
                      <a:pt x="226" y="326"/>
                    </a:lnTo>
                    <a:lnTo>
                      <a:pt x="240" y="320"/>
                    </a:lnTo>
                    <a:lnTo>
                      <a:pt x="253" y="316"/>
                    </a:lnTo>
                    <a:lnTo>
                      <a:pt x="267" y="314"/>
                    </a:lnTo>
                    <a:lnTo>
                      <a:pt x="280" y="311"/>
                    </a:lnTo>
                    <a:lnTo>
                      <a:pt x="292" y="310"/>
                    </a:lnTo>
                    <a:lnTo>
                      <a:pt x="305" y="310"/>
                    </a:lnTo>
                    <a:lnTo>
                      <a:pt x="321" y="310"/>
                    </a:lnTo>
                    <a:lnTo>
                      <a:pt x="338" y="312"/>
                    </a:lnTo>
                    <a:lnTo>
                      <a:pt x="356" y="314"/>
                    </a:lnTo>
                    <a:lnTo>
                      <a:pt x="374" y="318"/>
                    </a:lnTo>
                    <a:lnTo>
                      <a:pt x="391" y="324"/>
                    </a:lnTo>
                    <a:lnTo>
                      <a:pt x="409" y="329"/>
                    </a:lnTo>
                    <a:lnTo>
                      <a:pt x="428" y="337"/>
                    </a:lnTo>
                    <a:lnTo>
                      <a:pt x="446" y="345"/>
                    </a:lnTo>
                    <a:close/>
                    <a:moveTo>
                      <a:pt x="446" y="446"/>
                    </a:moveTo>
                    <a:lnTo>
                      <a:pt x="436" y="435"/>
                    </a:lnTo>
                    <a:lnTo>
                      <a:pt x="426" y="425"/>
                    </a:lnTo>
                    <a:lnTo>
                      <a:pt x="415" y="416"/>
                    </a:lnTo>
                    <a:lnTo>
                      <a:pt x="405" y="408"/>
                    </a:lnTo>
                    <a:lnTo>
                      <a:pt x="394" y="400"/>
                    </a:lnTo>
                    <a:lnTo>
                      <a:pt x="384" y="393"/>
                    </a:lnTo>
                    <a:lnTo>
                      <a:pt x="373" y="386"/>
                    </a:lnTo>
                    <a:lnTo>
                      <a:pt x="362" y="381"/>
                    </a:lnTo>
                    <a:lnTo>
                      <a:pt x="351" y="375"/>
                    </a:lnTo>
                    <a:lnTo>
                      <a:pt x="341" y="371"/>
                    </a:lnTo>
                    <a:lnTo>
                      <a:pt x="329" y="368"/>
                    </a:lnTo>
                    <a:lnTo>
                      <a:pt x="318" y="365"/>
                    </a:lnTo>
                    <a:lnTo>
                      <a:pt x="306" y="362"/>
                    </a:lnTo>
                    <a:lnTo>
                      <a:pt x="295" y="360"/>
                    </a:lnTo>
                    <a:lnTo>
                      <a:pt x="283" y="359"/>
                    </a:lnTo>
                    <a:lnTo>
                      <a:pt x="272" y="359"/>
                    </a:lnTo>
                    <a:lnTo>
                      <a:pt x="253" y="360"/>
                    </a:lnTo>
                    <a:lnTo>
                      <a:pt x="235" y="362"/>
                    </a:lnTo>
                    <a:lnTo>
                      <a:pt x="219" y="367"/>
                    </a:lnTo>
                    <a:lnTo>
                      <a:pt x="203" y="373"/>
                    </a:lnTo>
                    <a:lnTo>
                      <a:pt x="187" y="381"/>
                    </a:lnTo>
                    <a:lnTo>
                      <a:pt x="173" y="391"/>
                    </a:lnTo>
                    <a:lnTo>
                      <a:pt x="161" y="402"/>
                    </a:lnTo>
                    <a:lnTo>
                      <a:pt x="149" y="415"/>
                    </a:lnTo>
                    <a:lnTo>
                      <a:pt x="138" y="429"/>
                    </a:lnTo>
                    <a:lnTo>
                      <a:pt x="128" y="446"/>
                    </a:lnTo>
                    <a:lnTo>
                      <a:pt x="120" y="464"/>
                    </a:lnTo>
                    <a:lnTo>
                      <a:pt x="113" y="483"/>
                    </a:lnTo>
                    <a:lnTo>
                      <a:pt x="108" y="505"/>
                    </a:lnTo>
                    <a:lnTo>
                      <a:pt x="104" y="527"/>
                    </a:lnTo>
                    <a:lnTo>
                      <a:pt x="102" y="552"/>
                    </a:lnTo>
                    <a:lnTo>
                      <a:pt x="101" y="578"/>
                    </a:lnTo>
                    <a:lnTo>
                      <a:pt x="102" y="605"/>
                    </a:lnTo>
                    <a:lnTo>
                      <a:pt x="104" y="630"/>
                    </a:lnTo>
                    <a:lnTo>
                      <a:pt x="109" y="654"/>
                    </a:lnTo>
                    <a:lnTo>
                      <a:pt x="115" y="675"/>
                    </a:lnTo>
                    <a:lnTo>
                      <a:pt x="119" y="686"/>
                    </a:lnTo>
                    <a:lnTo>
                      <a:pt x="123" y="696"/>
                    </a:lnTo>
                    <a:lnTo>
                      <a:pt x="127" y="707"/>
                    </a:lnTo>
                    <a:lnTo>
                      <a:pt x="131" y="715"/>
                    </a:lnTo>
                    <a:lnTo>
                      <a:pt x="137" y="725"/>
                    </a:lnTo>
                    <a:lnTo>
                      <a:pt x="142" y="734"/>
                    </a:lnTo>
                    <a:lnTo>
                      <a:pt x="149" y="742"/>
                    </a:lnTo>
                    <a:lnTo>
                      <a:pt x="155" y="750"/>
                    </a:lnTo>
                    <a:lnTo>
                      <a:pt x="169" y="764"/>
                    </a:lnTo>
                    <a:lnTo>
                      <a:pt x="183" y="777"/>
                    </a:lnTo>
                    <a:lnTo>
                      <a:pt x="198" y="787"/>
                    </a:lnTo>
                    <a:lnTo>
                      <a:pt x="214" y="796"/>
                    </a:lnTo>
                    <a:lnTo>
                      <a:pt x="231" y="803"/>
                    </a:lnTo>
                    <a:lnTo>
                      <a:pt x="248" y="808"/>
                    </a:lnTo>
                    <a:lnTo>
                      <a:pt x="266" y="811"/>
                    </a:lnTo>
                    <a:lnTo>
                      <a:pt x="284" y="811"/>
                    </a:lnTo>
                    <a:lnTo>
                      <a:pt x="296" y="811"/>
                    </a:lnTo>
                    <a:lnTo>
                      <a:pt x="308" y="810"/>
                    </a:lnTo>
                    <a:lnTo>
                      <a:pt x="319" y="808"/>
                    </a:lnTo>
                    <a:lnTo>
                      <a:pt x="330" y="806"/>
                    </a:lnTo>
                    <a:lnTo>
                      <a:pt x="341" y="801"/>
                    </a:lnTo>
                    <a:lnTo>
                      <a:pt x="350" y="797"/>
                    </a:lnTo>
                    <a:lnTo>
                      <a:pt x="361" y="792"/>
                    </a:lnTo>
                    <a:lnTo>
                      <a:pt x="371" y="785"/>
                    </a:lnTo>
                    <a:lnTo>
                      <a:pt x="380" y="779"/>
                    </a:lnTo>
                    <a:lnTo>
                      <a:pt x="389" y="772"/>
                    </a:lnTo>
                    <a:lnTo>
                      <a:pt x="397" y="764"/>
                    </a:lnTo>
                    <a:lnTo>
                      <a:pt x="404" y="756"/>
                    </a:lnTo>
                    <a:lnTo>
                      <a:pt x="412" y="748"/>
                    </a:lnTo>
                    <a:lnTo>
                      <a:pt x="418" y="738"/>
                    </a:lnTo>
                    <a:lnTo>
                      <a:pt x="424" y="728"/>
                    </a:lnTo>
                    <a:lnTo>
                      <a:pt x="428" y="718"/>
                    </a:lnTo>
                    <a:lnTo>
                      <a:pt x="432" y="708"/>
                    </a:lnTo>
                    <a:lnTo>
                      <a:pt x="435" y="695"/>
                    </a:lnTo>
                    <a:lnTo>
                      <a:pt x="439" y="681"/>
                    </a:lnTo>
                    <a:lnTo>
                      <a:pt x="442" y="666"/>
                    </a:lnTo>
                    <a:lnTo>
                      <a:pt x="444" y="648"/>
                    </a:lnTo>
                    <a:lnTo>
                      <a:pt x="445" y="630"/>
                    </a:lnTo>
                    <a:lnTo>
                      <a:pt x="446" y="609"/>
                    </a:lnTo>
                    <a:lnTo>
                      <a:pt x="446" y="588"/>
                    </a:lnTo>
                    <a:lnTo>
                      <a:pt x="446" y="446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4" name="Freeform 784"/>
              <p:cNvSpPr>
                <a:spLocks noEditPoints="1"/>
              </p:cNvSpPr>
              <p:nvPr/>
            </p:nvSpPr>
            <p:spPr bwMode="auto">
              <a:xfrm>
                <a:off x="3496" y="1644"/>
                <a:ext cx="71" cy="99"/>
              </a:xfrm>
              <a:custGeom>
                <a:avLst/>
                <a:gdLst/>
                <a:ahLst/>
                <a:cxnLst>
                  <a:cxn ang="0">
                    <a:pos x="443" y="104"/>
                  </a:cxn>
                  <a:cxn ang="0">
                    <a:pos x="432" y="83"/>
                  </a:cxn>
                  <a:cxn ang="0">
                    <a:pos x="400" y="78"/>
                  </a:cxn>
                  <a:cxn ang="0">
                    <a:pos x="401" y="38"/>
                  </a:cxn>
                  <a:cxn ang="0">
                    <a:pos x="498" y="16"/>
                  </a:cxn>
                  <a:cxn ang="0">
                    <a:pos x="552" y="38"/>
                  </a:cxn>
                  <a:cxn ang="0">
                    <a:pos x="545" y="305"/>
                  </a:cxn>
                  <a:cxn ang="0">
                    <a:pos x="546" y="781"/>
                  </a:cxn>
                  <a:cxn ang="0">
                    <a:pos x="555" y="821"/>
                  </a:cxn>
                  <a:cxn ang="0">
                    <a:pos x="580" y="831"/>
                  </a:cxn>
                  <a:cxn ang="0">
                    <a:pos x="639" y="874"/>
                  </a:cxn>
                  <a:cxn ang="0">
                    <a:pos x="513" y="868"/>
                  </a:cxn>
                  <a:cxn ang="0">
                    <a:pos x="439" y="874"/>
                  </a:cxn>
                  <a:cxn ang="0">
                    <a:pos x="445" y="762"/>
                  </a:cxn>
                  <a:cxn ang="0">
                    <a:pos x="319" y="869"/>
                  </a:cxn>
                  <a:cxn ang="0">
                    <a:pos x="232" y="886"/>
                  </a:cxn>
                  <a:cxn ang="0">
                    <a:pos x="185" y="881"/>
                  </a:cxn>
                  <a:cxn ang="0">
                    <a:pos x="140" y="867"/>
                  </a:cxn>
                  <a:cxn ang="0">
                    <a:pos x="102" y="843"/>
                  </a:cxn>
                  <a:cxn ang="0">
                    <a:pos x="66" y="811"/>
                  </a:cxn>
                  <a:cxn ang="0">
                    <a:pos x="37" y="771"/>
                  </a:cxn>
                  <a:cxn ang="0">
                    <a:pos x="16" y="725"/>
                  </a:cxn>
                  <a:cxn ang="0">
                    <a:pos x="4" y="672"/>
                  </a:cxn>
                  <a:cxn ang="0">
                    <a:pos x="0" y="613"/>
                  </a:cxn>
                  <a:cxn ang="0">
                    <a:pos x="7" y="541"/>
                  </a:cxn>
                  <a:cxn ang="0">
                    <a:pos x="25" y="480"/>
                  </a:cxn>
                  <a:cxn ang="0">
                    <a:pos x="54" y="433"/>
                  </a:cxn>
                  <a:cxn ang="0">
                    <a:pos x="87" y="400"/>
                  </a:cxn>
                  <a:cxn ang="0">
                    <a:pos x="198" y="338"/>
                  </a:cxn>
                  <a:cxn ang="0">
                    <a:pos x="254" y="316"/>
                  </a:cxn>
                  <a:cxn ang="0">
                    <a:pos x="304" y="310"/>
                  </a:cxn>
                  <a:cxn ang="0">
                    <a:pos x="373" y="318"/>
                  </a:cxn>
                  <a:cxn ang="0">
                    <a:pos x="445" y="345"/>
                  </a:cxn>
                  <a:cxn ang="0">
                    <a:pos x="415" y="416"/>
                  </a:cxn>
                  <a:cxn ang="0">
                    <a:pos x="373" y="386"/>
                  </a:cxn>
                  <a:cxn ang="0">
                    <a:pos x="329" y="368"/>
                  </a:cxn>
                  <a:cxn ang="0">
                    <a:pos x="283" y="359"/>
                  </a:cxn>
                  <a:cxn ang="0">
                    <a:pos x="218" y="367"/>
                  </a:cxn>
                  <a:cxn ang="0">
                    <a:pos x="160" y="401"/>
                  </a:cxn>
                  <a:cxn ang="0">
                    <a:pos x="120" y="464"/>
                  </a:cxn>
                  <a:cxn ang="0">
                    <a:pos x="102" y="552"/>
                  </a:cxn>
                  <a:cxn ang="0">
                    <a:pos x="109" y="654"/>
                  </a:cxn>
                  <a:cxn ang="0">
                    <a:pos x="126" y="705"/>
                  </a:cxn>
                  <a:cxn ang="0">
                    <a:pos x="148" y="741"/>
                  </a:cxn>
                  <a:cxn ang="0">
                    <a:pos x="199" y="787"/>
                  </a:cxn>
                  <a:cxn ang="0">
                    <a:pos x="265" y="810"/>
                  </a:cxn>
                  <a:cxn ang="0">
                    <a:pos x="318" y="808"/>
                  </a:cxn>
                  <a:cxn ang="0">
                    <a:pos x="360" y="792"/>
                  </a:cxn>
                  <a:cxn ang="0">
                    <a:pos x="397" y="764"/>
                  </a:cxn>
                  <a:cxn ang="0">
                    <a:pos x="423" y="728"/>
                  </a:cxn>
                  <a:cxn ang="0">
                    <a:pos x="439" y="681"/>
                  </a:cxn>
                  <a:cxn ang="0">
                    <a:pos x="445" y="609"/>
                  </a:cxn>
                </a:cxnLst>
                <a:rect l="0" t="0" r="r" b="b"/>
                <a:pathLst>
                  <a:path w="639" h="886">
                    <a:moveTo>
                      <a:pt x="445" y="345"/>
                    </a:moveTo>
                    <a:lnTo>
                      <a:pt x="445" y="134"/>
                    </a:lnTo>
                    <a:lnTo>
                      <a:pt x="445" y="116"/>
                    </a:lnTo>
                    <a:lnTo>
                      <a:pt x="443" y="104"/>
                    </a:lnTo>
                    <a:lnTo>
                      <a:pt x="441" y="94"/>
                    </a:lnTo>
                    <a:lnTo>
                      <a:pt x="438" y="87"/>
                    </a:lnTo>
                    <a:lnTo>
                      <a:pt x="435" y="85"/>
                    </a:lnTo>
                    <a:lnTo>
                      <a:pt x="432" y="83"/>
                    </a:lnTo>
                    <a:lnTo>
                      <a:pt x="428" y="82"/>
                    </a:lnTo>
                    <a:lnTo>
                      <a:pt x="424" y="81"/>
                    </a:lnTo>
                    <a:lnTo>
                      <a:pt x="413" y="79"/>
                    </a:lnTo>
                    <a:lnTo>
                      <a:pt x="400" y="78"/>
                    </a:lnTo>
                    <a:lnTo>
                      <a:pt x="349" y="78"/>
                    </a:lnTo>
                    <a:lnTo>
                      <a:pt x="349" y="43"/>
                    </a:lnTo>
                    <a:lnTo>
                      <a:pt x="375" y="41"/>
                    </a:lnTo>
                    <a:lnTo>
                      <a:pt x="401" y="38"/>
                    </a:lnTo>
                    <a:lnTo>
                      <a:pt x="426" y="33"/>
                    </a:lnTo>
                    <a:lnTo>
                      <a:pt x="451" y="29"/>
                    </a:lnTo>
                    <a:lnTo>
                      <a:pt x="474" y="23"/>
                    </a:lnTo>
                    <a:lnTo>
                      <a:pt x="498" y="16"/>
                    </a:lnTo>
                    <a:lnTo>
                      <a:pt x="521" y="9"/>
                    </a:lnTo>
                    <a:lnTo>
                      <a:pt x="543" y="0"/>
                    </a:lnTo>
                    <a:lnTo>
                      <a:pt x="554" y="6"/>
                    </a:lnTo>
                    <a:lnTo>
                      <a:pt x="552" y="38"/>
                    </a:lnTo>
                    <a:lnTo>
                      <a:pt x="550" y="72"/>
                    </a:lnTo>
                    <a:lnTo>
                      <a:pt x="549" y="110"/>
                    </a:lnTo>
                    <a:lnTo>
                      <a:pt x="548" y="151"/>
                    </a:lnTo>
                    <a:lnTo>
                      <a:pt x="545" y="305"/>
                    </a:lnTo>
                    <a:lnTo>
                      <a:pt x="543" y="356"/>
                    </a:lnTo>
                    <a:lnTo>
                      <a:pt x="543" y="704"/>
                    </a:lnTo>
                    <a:lnTo>
                      <a:pt x="543" y="749"/>
                    </a:lnTo>
                    <a:lnTo>
                      <a:pt x="546" y="781"/>
                    </a:lnTo>
                    <a:lnTo>
                      <a:pt x="547" y="802"/>
                    </a:lnTo>
                    <a:lnTo>
                      <a:pt x="550" y="813"/>
                    </a:lnTo>
                    <a:lnTo>
                      <a:pt x="552" y="818"/>
                    </a:lnTo>
                    <a:lnTo>
                      <a:pt x="555" y="821"/>
                    </a:lnTo>
                    <a:lnTo>
                      <a:pt x="561" y="824"/>
                    </a:lnTo>
                    <a:lnTo>
                      <a:pt x="566" y="826"/>
                    </a:lnTo>
                    <a:lnTo>
                      <a:pt x="573" y="829"/>
                    </a:lnTo>
                    <a:lnTo>
                      <a:pt x="580" y="831"/>
                    </a:lnTo>
                    <a:lnTo>
                      <a:pt x="589" y="833"/>
                    </a:lnTo>
                    <a:lnTo>
                      <a:pt x="598" y="834"/>
                    </a:lnTo>
                    <a:lnTo>
                      <a:pt x="639" y="839"/>
                    </a:lnTo>
                    <a:lnTo>
                      <a:pt x="639" y="874"/>
                    </a:lnTo>
                    <a:lnTo>
                      <a:pt x="605" y="872"/>
                    </a:lnTo>
                    <a:lnTo>
                      <a:pt x="571" y="870"/>
                    </a:lnTo>
                    <a:lnTo>
                      <a:pt x="541" y="869"/>
                    </a:lnTo>
                    <a:lnTo>
                      <a:pt x="513" y="868"/>
                    </a:lnTo>
                    <a:lnTo>
                      <a:pt x="505" y="869"/>
                    </a:lnTo>
                    <a:lnTo>
                      <a:pt x="490" y="870"/>
                    </a:lnTo>
                    <a:lnTo>
                      <a:pt x="468" y="872"/>
                    </a:lnTo>
                    <a:lnTo>
                      <a:pt x="439" y="874"/>
                    </a:lnTo>
                    <a:lnTo>
                      <a:pt x="441" y="852"/>
                    </a:lnTo>
                    <a:lnTo>
                      <a:pt x="443" y="826"/>
                    </a:lnTo>
                    <a:lnTo>
                      <a:pt x="444" y="796"/>
                    </a:lnTo>
                    <a:lnTo>
                      <a:pt x="445" y="762"/>
                    </a:lnTo>
                    <a:lnTo>
                      <a:pt x="420" y="782"/>
                    </a:lnTo>
                    <a:lnTo>
                      <a:pt x="389" y="808"/>
                    </a:lnTo>
                    <a:lnTo>
                      <a:pt x="356" y="837"/>
                    </a:lnTo>
                    <a:lnTo>
                      <a:pt x="319" y="869"/>
                    </a:lnTo>
                    <a:lnTo>
                      <a:pt x="295" y="877"/>
                    </a:lnTo>
                    <a:lnTo>
                      <a:pt x="272" y="881"/>
                    </a:lnTo>
                    <a:lnTo>
                      <a:pt x="251" y="884"/>
                    </a:lnTo>
                    <a:lnTo>
                      <a:pt x="232" y="886"/>
                    </a:lnTo>
                    <a:lnTo>
                      <a:pt x="219" y="886"/>
                    </a:lnTo>
                    <a:lnTo>
                      <a:pt x="207" y="884"/>
                    </a:lnTo>
                    <a:lnTo>
                      <a:pt x="195" y="883"/>
                    </a:lnTo>
                    <a:lnTo>
                      <a:pt x="185" y="881"/>
                    </a:lnTo>
                    <a:lnTo>
                      <a:pt x="173" y="878"/>
                    </a:lnTo>
                    <a:lnTo>
                      <a:pt x="162" y="875"/>
                    </a:lnTo>
                    <a:lnTo>
                      <a:pt x="151" y="872"/>
                    </a:lnTo>
                    <a:lnTo>
                      <a:pt x="140" y="867"/>
                    </a:lnTo>
                    <a:lnTo>
                      <a:pt x="131" y="862"/>
                    </a:lnTo>
                    <a:lnTo>
                      <a:pt x="121" y="856"/>
                    </a:lnTo>
                    <a:lnTo>
                      <a:pt x="111" y="851"/>
                    </a:lnTo>
                    <a:lnTo>
                      <a:pt x="102" y="843"/>
                    </a:lnTo>
                    <a:lnTo>
                      <a:pt x="92" y="837"/>
                    </a:lnTo>
                    <a:lnTo>
                      <a:pt x="83" y="828"/>
                    </a:lnTo>
                    <a:lnTo>
                      <a:pt x="75" y="821"/>
                    </a:lnTo>
                    <a:lnTo>
                      <a:pt x="66" y="811"/>
                    </a:lnTo>
                    <a:lnTo>
                      <a:pt x="58" y="802"/>
                    </a:lnTo>
                    <a:lnTo>
                      <a:pt x="51" y="792"/>
                    </a:lnTo>
                    <a:lnTo>
                      <a:pt x="43" y="782"/>
                    </a:lnTo>
                    <a:lnTo>
                      <a:pt x="37" y="771"/>
                    </a:lnTo>
                    <a:lnTo>
                      <a:pt x="32" y="760"/>
                    </a:lnTo>
                    <a:lnTo>
                      <a:pt x="26" y="749"/>
                    </a:lnTo>
                    <a:lnTo>
                      <a:pt x="21" y="737"/>
                    </a:lnTo>
                    <a:lnTo>
                      <a:pt x="16" y="725"/>
                    </a:lnTo>
                    <a:lnTo>
                      <a:pt x="12" y="712"/>
                    </a:lnTo>
                    <a:lnTo>
                      <a:pt x="9" y="699"/>
                    </a:lnTo>
                    <a:lnTo>
                      <a:pt x="7" y="686"/>
                    </a:lnTo>
                    <a:lnTo>
                      <a:pt x="4" y="672"/>
                    </a:lnTo>
                    <a:lnTo>
                      <a:pt x="2" y="658"/>
                    </a:lnTo>
                    <a:lnTo>
                      <a:pt x="1" y="643"/>
                    </a:lnTo>
                    <a:lnTo>
                      <a:pt x="0" y="629"/>
                    </a:lnTo>
                    <a:lnTo>
                      <a:pt x="0" y="613"/>
                    </a:lnTo>
                    <a:lnTo>
                      <a:pt x="0" y="594"/>
                    </a:lnTo>
                    <a:lnTo>
                      <a:pt x="1" y="576"/>
                    </a:lnTo>
                    <a:lnTo>
                      <a:pt x="4" y="558"/>
                    </a:lnTo>
                    <a:lnTo>
                      <a:pt x="7" y="541"/>
                    </a:lnTo>
                    <a:lnTo>
                      <a:pt x="10" y="525"/>
                    </a:lnTo>
                    <a:lnTo>
                      <a:pt x="14" y="509"/>
                    </a:lnTo>
                    <a:lnTo>
                      <a:pt x="20" y="494"/>
                    </a:lnTo>
                    <a:lnTo>
                      <a:pt x="25" y="480"/>
                    </a:lnTo>
                    <a:lnTo>
                      <a:pt x="33" y="467"/>
                    </a:lnTo>
                    <a:lnTo>
                      <a:pt x="39" y="455"/>
                    </a:lnTo>
                    <a:lnTo>
                      <a:pt x="47" y="443"/>
                    </a:lnTo>
                    <a:lnTo>
                      <a:pt x="54" y="433"/>
                    </a:lnTo>
                    <a:lnTo>
                      <a:pt x="62" y="424"/>
                    </a:lnTo>
                    <a:lnTo>
                      <a:pt x="69" y="415"/>
                    </a:lnTo>
                    <a:lnTo>
                      <a:pt x="78" y="408"/>
                    </a:lnTo>
                    <a:lnTo>
                      <a:pt x="87" y="400"/>
                    </a:lnTo>
                    <a:lnTo>
                      <a:pt x="107" y="387"/>
                    </a:lnTo>
                    <a:lnTo>
                      <a:pt x="132" y="372"/>
                    </a:lnTo>
                    <a:lnTo>
                      <a:pt x="163" y="356"/>
                    </a:lnTo>
                    <a:lnTo>
                      <a:pt x="198" y="338"/>
                    </a:lnTo>
                    <a:lnTo>
                      <a:pt x="212" y="331"/>
                    </a:lnTo>
                    <a:lnTo>
                      <a:pt x="226" y="326"/>
                    </a:lnTo>
                    <a:lnTo>
                      <a:pt x="240" y="320"/>
                    </a:lnTo>
                    <a:lnTo>
                      <a:pt x="254" y="316"/>
                    </a:lnTo>
                    <a:lnTo>
                      <a:pt x="266" y="313"/>
                    </a:lnTo>
                    <a:lnTo>
                      <a:pt x="279" y="311"/>
                    </a:lnTo>
                    <a:lnTo>
                      <a:pt x="292" y="310"/>
                    </a:lnTo>
                    <a:lnTo>
                      <a:pt x="304" y="310"/>
                    </a:lnTo>
                    <a:lnTo>
                      <a:pt x="321" y="310"/>
                    </a:lnTo>
                    <a:lnTo>
                      <a:pt x="339" y="312"/>
                    </a:lnTo>
                    <a:lnTo>
                      <a:pt x="356" y="314"/>
                    </a:lnTo>
                    <a:lnTo>
                      <a:pt x="373" y="318"/>
                    </a:lnTo>
                    <a:lnTo>
                      <a:pt x="390" y="322"/>
                    </a:lnTo>
                    <a:lnTo>
                      <a:pt x="409" y="329"/>
                    </a:lnTo>
                    <a:lnTo>
                      <a:pt x="427" y="337"/>
                    </a:lnTo>
                    <a:lnTo>
                      <a:pt x="445" y="345"/>
                    </a:lnTo>
                    <a:close/>
                    <a:moveTo>
                      <a:pt x="445" y="445"/>
                    </a:moveTo>
                    <a:lnTo>
                      <a:pt x="436" y="435"/>
                    </a:lnTo>
                    <a:lnTo>
                      <a:pt x="425" y="425"/>
                    </a:lnTo>
                    <a:lnTo>
                      <a:pt x="415" y="416"/>
                    </a:lnTo>
                    <a:lnTo>
                      <a:pt x="404" y="408"/>
                    </a:lnTo>
                    <a:lnTo>
                      <a:pt x="394" y="400"/>
                    </a:lnTo>
                    <a:lnTo>
                      <a:pt x="384" y="393"/>
                    </a:lnTo>
                    <a:lnTo>
                      <a:pt x="373" y="386"/>
                    </a:lnTo>
                    <a:lnTo>
                      <a:pt x="362" y="381"/>
                    </a:lnTo>
                    <a:lnTo>
                      <a:pt x="351" y="375"/>
                    </a:lnTo>
                    <a:lnTo>
                      <a:pt x="340" y="371"/>
                    </a:lnTo>
                    <a:lnTo>
                      <a:pt x="329" y="368"/>
                    </a:lnTo>
                    <a:lnTo>
                      <a:pt x="317" y="365"/>
                    </a:lnTo>
                    <a:lnTo>
                      <a:pt x="306" y="362"/>
                    </a:lnTo>
                    <a:lnTo>
                      <a:pt x="295" y="360"/>
                    </a:lnTo>
                    <a:lnTo>
                      <a:pt x="283" y="359"/>
                    </a:lnTo>
                    <a:lnTo>
                      <a:pt x="271" y="359"/>
                    </a:lnTo>
                    <a:lnTo>
                      <a:pt x="252" y="360"/>
                    </a:lnTo>
                    <a:lnTo>
                      <a:pt x="235" y="362"/>
                    </a:lnTo>
                    <a:lnTo>
                      <a:pt x="218" y="367"/>
                    </a:lnTo>
                    <a:lnTo>
                      <a:pt x="202" y="373"/>
                    </a:lnTo>
                    <a:lnTo>
                      <a:pt x="187" y="381"/>
                    </a:lnTo>
                    <a:lnTo>
                      <a:pt x="173" y="390"/>
                    </a:lnTo>
                    <a:lnTo>
                      <a:pt x="160" y="401"/>
                    </a:lnTo>
                    <a:lnTo>
                      <a:pt x="148" y="414"/>
                    </a:lnTo>
                    <a:lnTo>
                      <a:pt x="137" y="429"/>
                    </a:lnTo>
                    <a:lnTo>
                      <a:pt x="127" y="445"/>
                    </a:lnTo>
                    <a:lnTo>
                      <a:pt x="120" y="464"/>
                    </a:lnTo>
                    <a:lnTo>
                      <a:pt x="113" y="483"/>
                    </a:lnTo>
                    <a:lnTo>
                      <a:pt x="108" y="505"/>
                    </a:lnTo>
                    <a:lnTo>
                      <a:pt x="104" y="527"/>
                    </a:lnTo>
                    <a:lnTo>
                      <a:pt x="102" y="552"/>
                    </a:lnTo>
                    <a:lnTo>
                      <a:pt x="102" y="578"/>
                    </a:lnTo>
                    <a:lnTo>
                      <a:pt x="102" y="604"/>
                    </a:lnTo>
                    <a:lnTo>
                      <a:pt x="105" y="630"/>
                    </a:lnTo>
                    <a:lnTo>
                      <a:pt x="109" y="654"/>
                    </a:lnTo>
                    <a:lnTo>
                      <a:pt x="115" y="675"/>
                    </a:lnTo>
                    <a:lnTo>
                      <a:pt x="118" y="686"/>
                    </a:lnTo>
                    <a:lnTo>
                      <a:pt x="122" y="696"/>
                    </a:lnTo>
                    <a:lnTo>
                      <a:pt x="126" y="705"/>
                    </a:lnTo>
                    <a:lnTo>
                      <a:pt x="132" y="715"/>
                    </a:lnTo>
                    <a:lnTo>
                      <a:pt x="137" y="725"/>
                    </a:lnTo>
                    <a:lnTo>
                      <a:pt x="143" y="733"/>
                    </a:lnTo>
                    <a:lnTo>
                      <a:pt x="148" y="741"/>
                    </a:lnTo>
                    <a:lnTo>
                      <a:pt x="154" y="750"/>
                    </a:lnTo>
                    <a:lnTo>
                      <a:pt x="168" y="764"/>
                    </a:lnTo>
                    <a:lnTo>
                      <a:pt x="182" y="777"/>
                    </a:lnTo>
                    <a:lnTo>
                      <a:pt x="199" y="787"/>
                    </a:lnTo>
                    <a:lnTo>
                      <a:pt x="214" y="796"/>
                    </a:lnTo>
                    <a:lnTo>
                      <a:pt x="231" y="802"/>
                    </a:lnTo>
                    <a:lnTo>
                      <a:pt x="248" y="808"/>
                    </a:lnTo>
                    <a:lnTo>
                      <a:pt x="265" y="810"/>
                    </a:lnTo>
                    <a:lnTo>
                      <a:pt x="285" y="811"/>
                    </a:lnTo>
                    <a:lnTo>
                      <a:pt x="296" y="811"/>
                    </a:lnTo>
                    <a:lnTo>
                      <a:pt x="307" y="810"/>
                    </a:lnTo>
                    <a:lnTo>
                      <a:pt x="318" y="808"/>
                    </a:lnTo>
                    <a:lnTo>
                      <a:pt x="329" y="805"/>
                    </a:lnTo>
                    <a:lnTo>
                      <a:pt x="340" y="801"/>
                    </a:lnTo>
                    <a:lnTo>
                      <a:pt x="351" y="797"/>
                    </a:lnTo>
                    <a:lnTo>
                      <a:pt x="360" y="792"/>
                    </a:lnTo>
                    <a:lnTo>
                      <a:pt x="370" y="785"/>
                    </a:lnTo>
                    <a:lnTo>
                      <a:pt x="380" y="779"/>
                    </a:lnTo>
                    <a:lnTo>
                      <a:pt x="388" y="771"/>
                    </a:lnTo>
                    <a:lnTo>
                      <a:pt x="397" y="764"/>
                    </a:lnTo>
                    <a:lnTo>
                      <a:pt x="404" y="756"/>
                    </a:lnTo>
                    <a:lnTo>
                      <a:pt x="411" y="747"/>
                    </a:lnTo>
                    <a:lnTo>
                      <a:pt x="417" y="738"/>
                    </a:lnTo>
                    <a:lnTo>
                      <a:pt x="423" y="728"/>
                    </a:lnTo>
                    <a:lnTo>
                      <a:pt x="427" y="718"/>
                    </a:lnTo>
                    <a:lnTo>
                      <a:pt x="431" y="706"/>
                    </a:lnTo>
                    <a:lnTo>
                      <a:pt x="436" y="695"/>
                    </a:lnTo>
                    <a:lnTo>
                      <a:pt x="439" y="681"/>
                    </a:lnTo>
                    <a:lnTo>
                      <a:pt x="441" y="664"/>
                    </a:lnTo>
                    <a:lnTo>
                      <a:pt x="443" y="648"/>
                    </a:lnTo>
                    <a:lnTo>
                      <a:pt x="444" y="629"/>
                    </a:lnTo>
                    <a:lnTo>
                      <a:pt x="445" y="609"/>
                    </a:lnTo>
                    <a:lnTo>
                      <a:pt x="445" y="588"/>
                    </a:lnTo>
                    <a:lnTo>
                      <a:pt x="445" y="445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5" name="Freeform 785"/>
              <p:cNvSpPr/>
              <p:nvPr/>
            </p:nvSpPr>
            <p:spPr bwMode="auto">
              <a:xfrm>
                <a:off x="3760" y="1787"/>
                <a:ext cx="53" cy="79"/>
              </a:xfrm>
              <a:custGeom>
                <a:avLst/>
                <a:gdLst/>
                <a:ahLst/>
                <a:cxnLst>
                  <a:cxn ang="0">
                    <a:pos x="293" y="711"/>
                  </a:cxn>
                  <a:cxn ang="0">
                    <a:pos x="8" y="692"/>
                  </a:cxn>
                  <a:cxn ang="0">
                    <a:pos x="44" y="690"/>
                  </a:cxn>
                  <a:cxn ang="0">
                    <a:pos x="66" y="685"/>
                  </a:cxn>
                  <a:cxn ang="0">
                    <a:pos x="86" y="675"/>
                  </a:cxn>
                  <a:cxn ang="0">
                    <a:pos x="100" y="661"/>
                  </a:cxn>
                  <a:cxn ang="0">
                    <a:pos x="118" y="626"/>
                  </a:cxn>
                  <a:cxn ang="0">
                    <a:pos x="136" y="572"/>
                  </a:cxn>
                  <a:cxn ang="0">
                    <a:pos x="266" y="118"/>
                  </a:cxn>
                  <a:cxn ang="0">
                    <a:pos x="274" y="77"/>
                  </a:cxn>
                  <a:cxn ang="0">
                    <a:pos x="275" y="55"/>
                  </a:cxn>
                  <a:cxn ang="0">
                    <a:pos x="272" y="44"/>
                  </a:cxn>
                  <a:cxn ang="0">
                    <a:pos x="264" y="35"/>
                  </a:cxn>
                  <a:cxn ang="0">
                    <a:pos x="255" y="27"/>
                  </a:cxn>
                  <a:cxn ang="0">
                    <a:pos x="239" y="22"/>
                  </a:cxn>
                  <a:cxn ang="0">
                    <a:pos x="213" y="20"/>
                  </a:cxn>
                  <a:cxn ang="0">
                    <a:pos x="200" y="0"/>
                  </a:cxn>
                  <a:cxn ang="0">
                    <a:pos x="469" y="20"/>
                  </a:cxn>
                  <a:cxn ang="0">
                    <a:pos x="440" y="21"/>
                  </a:cxn>
                  <a:cxn ang="0">
                    <a:pos x="418" y="27"/>
                  </a:cxn>
                  <a:cxn ang="0">
                    <a:pos x="398" y="39"/>
                  </a:cxn>
                  <a:cxn ang="0">
                    <a:pos x="383" y="56"/>
                  </a:cxn>
                  <a:cxn ang="0">
                    <a:pos x="369" y="88"/>
                  </a:cxn>
                  <a:cxn ang="0">
                    <a:pos x="352" y="143"/>
                  </a:cxn>
                  <a:cxn ang="0">
                    <a:pos x="221" y="599"/>
                  </a:cxn>
                  <a:cxn ang="0">
                    <a:pos x="213" y="637"/>
                  </a:cxn>
                  <a:cxn ang="0">
                    <a:pos x="211" y="654"/>
                  </a:cxn>
                  <a:cxn ang="0">
                    <a:pos x="215" y="665"/>
                  </a:cxn>
                  <a:cxn ang="0">
                    <a:pos x="221" y="675"/>
                  </a:cxn>
                  <a:cxn ang="0">
                    <a:pos x="232" y="681"/>
                  </a:cxn>
                  <a:cxn ang="0">
                    <a:pos x="248" y="686"/>
                  </a:cxn>
                  <a:cxn ang="0">
                    <a:pos x="278" y="691"/>
                  </a:cxn>
                </a:cxnLst>
                <a:rect l="0" t="0" r="r" b="b"/>
                <a:pathLst>
                  <a:path w="474" h="711">
                    <a:moveTo>
                      <a:pt x="299" y="692"/>
                    </a:moveTo>
                    <a:lnTo>
                      <a:pt x="293" y="711"/>
                    </a:lnTo>
                    <a:lnTo>
                      <a:pt x="0" y="711"/>
                    </a:lnTo>
                    <a:lnTo>
                      <a:pt x="8" y="692"/>
                    </a:lnTo>
                    <a:lnTo>
                      <a:pt x="28" y="692"/>
                    </a:lnTo>
                    <a:lnTo>
                      <a:pt x="44" y="690"/>
                    </a:lnTo>
                    <a:lnTo>
                      <a:pt x="57" y="687"/>
                    </a:lnTo>
                    <a:lnTo>
                      <a:pt x="66" y="685"/>
                    </a:lnTo>
                    <a:lnTo>
                      <a:pt x="77" y="680"/>
                    </a:lnTo>
                    <a:lnTo>
                      <a:pt x="86" y="675"/>
                    </a:lnTo>
                    <a:lnTo>
                      <a:pt x="94" y="668"/>
                    </a:lnTo>
                    <a:lnTo>
                      <a:pt x="100" y="661"/>
                    </a:lnTo>
                    <a:lnTo>
                      <a:pt x="109" y="645"/>
                    </a:lnTo>
                    <a:lnTo>
                      <a:pt x="118" y="626"/>
                    </a:lnTo>
                    <a:lnTo>
                      <a:pt x="126" y="601"/>
                    </a:lnTo>
                    <a:lnTo>
                      <a:pt x="136" y="572"/>
                    </a:lnTo>
                    <a:lnTo>
                      <a:pt x="260" y="143"/>
                    </a:lnTo>
                    <a:lnTo>
                      <a:pt x="266" y="118"/>
                    </a:lnTo>
                    <a:lnTo>
                      <a:pt x="272" y="95"/>
                    </a:lnTo>
                    <a:lnTo>
                      <a:pt x="274" y="77"/>
                    </a:lnTo>
                    <a:lnTo>
                      <a:pt x="275" y="62"/>
                    </a:lnTo>
                    <a:lnTo>
                      <a:pt x="275" y="55"/>
                    </a:lnTo>
                    <a:lnTo>
                      <a:pt x="274" y="49"/>
                    </a:lnTo>
                    <a:lnTo>
                      <a:pt x="272" y="44"/>
                    </a:lnTo>
                    <a:lnTo>
                      <a:pt x="269" y="39"/>
                    </a:lnTo>
                    <a:lnTo>
                      <a:pt x="264" y="35"/>
                    </a:lnTo>
                    <a:lnTo>
                      <a:pt x="260" y="31"/>
                    </a:lnTo>
                    <a:lnTo>
                      <a:pt x="255" y="27"/>
                    </a:lnTo>
                    <a:lnTo>
                      <a:pt x="248" y="24"/>
                    </a:lnTo>
                    <a:lnTo>
                      <a:pt x="239" y="22"/>
                    </a:lnTo>
                    <a:lnTo>
                      <a:pt x="228" y="21"/>
                    </a:lnTo>
                    <a:lnTo>
                      <a:pt x="213" y="20"/>
                    </a:lnTo>
                    <a:lnTo>
                      <a:pt x="193" y="20"/>
                    </a:lnTo>
                    <a:lnTo>
                      <a:pt x="200" y="0"/>
                    </a:lnTo>
                    <a:lnTo>
                      <a:pt x="474" y="0"/>
                    </a:lnTo>
                    <a:lnTo>
                      <a:pt x="469" y="20"/>
                    </a:lnTo>
                    <a:lnTo>
                      <a:pt x="453" y="20"/>
                    </a:lnTo>
                    <a:lnTo>
                      <a:pt x="440" y="21"/>
                    </a:lnTo>
                    <a:lnTo>
                      <a:pt x="428" y="23"/>
                    </a:lnTo>
                    <a:lnTo>
                      <a:pt x="418" y="27"/>
                    </a:lnTo>
                    <a:lnTo>
                      <a:pt x="408" y="33"/>
                    </a:lnTo>
                    <a:lnTo>
                      <a:pt x="398" y="39"/>
                    </a:lnTo>
                    <a:lnTo>
                      <a:pt x="390" y="48"/>
                    </a:lnTo>
                    <a:lnTo>
                      <a:pt x="383" y="56"/>
                    </a:lnTo>
                    <a:lnTo>
                      <a:pt x="376" y="69"/>
                    </a:lnTo>
                    <a:lnTo>
                      <a:pt x="369" y="88"/>
                    </a:lnTo>
                    <a:lnTo>
                      <a:pt x="360" y="113"/>
                    </a:lnTo>
                    <a:lnTo>
                      <a:pt x="352" y="143"/>
                    </a:lnTo>
                    <a:lnTo>
                      <a:pt x="228" y="572"/>
                    </a:lnTo>
                    <a:lnTo>
                      <a:pt x="221" y="599"/>
                    </a:lnTo>
                    <a:lnTo>
                      <a:pt x="216" y="621"/>
                    </a:lnTo>
                    <a:lnTo>
                      <a:pt x="213" y="637"/>
                    </a:lnTo>
                    <a:lnTo>
                      <a:pt x="211" y="648"/>
                    </a:lnTo>
                    <a:lnTo>
                      <a:pt x="211" y="654"/>
                    </a:lnTo>
                    <a:lnTo>
                      <a:pt x="213" y="659"/>
                    </a:lnTo>
                    <a:lnTo>
                      <a:pt x="215" y="665"/>
                    </a:lnTo>
                    <a:lnTo>
                      <a:pt x="218" y="670"/>
                    </a:lnTo>
                    <a:lnTo>
                      <a:pt x="221" y="675"/>
                    </a:lnTo>
                    <a:lnTo>
                      <a:pt x="227" y="678"/>
                    </a:lnTo>
                    <a:lnTo>
                      <a:pt x="232" y="681"/>
                    </a:lnTo>
                    <a:lnTo>
                      <a:pt x="238" y="684"/>
                    </a:lnTo>
                    <a:lnTo>
                      <a:pt x="248" y="686"/>
                    </a:lnTo>
                    <a:lnTo>
                      <a:pt x="261" y="689"/>
                    </a:lnTo>
                    <a:lnTo>
                      <a:pt x="278" y="691"/>
                    </a:lnTo>
                    <a:lnTo>
                      <a:pt x="299" y="69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6" name="Freeform 786"/>
              <p:cNvSpPr/>
              <p:nvPr/>
            </p:nvSpPr>
            <p:spPr bwMode="auto">
              <a:xfrm>
                <a:off x="3816" y="1770"/>
                <a:ext cx="17" cy="30"/>
              </a:xfrm>
              <a:custGeom>
                <a:avLst/>
                <a:gdLst/>
                <a:ahLst/>
                <a:cxnLst>
                  <a:cxn ang="0">
                    <a:pos x="18" y="43"/>
                  </a:cxn>
                  <a:cxn ang="0">
                    <a:pos x="25" y="26"/>
                  </a:cxn>
                  <a:cxn ang="0">
                    <a:pos x="35" y="13"/>
                  </a:cxn>
                  <a:cxn ang="0">
                    <a:pos x="45" y="8"/>
                  </a:cxn>
                  <a:cxn ang="0">
                    <a:pos x="56" y="4"/>
                  </a:cxn>
                  <a:cxn ang="0">
                    <a:pos x="68" y="2"/>
                  </a:cxn>
                  <a:cxn ang="0">
                    <a:pos x="84" y="2"/>
                  </a:cxn>
                  <a:cxn ang="0">
                    <a:pos x="99" y="5"/>
                  </a:cxn>
                  <a:cxn ang="0">
                    <a:pos x="112" y="11"/>
                  </a:cxn>
                  <a:cxn ang="0">
                    <a:pos x="123" y="22"/>
                  </a:cxn>
                  <a:cxn ang="0">
                    <a:pos x="132" y="35"/>
                  </a:cxn>
                  <a:cxn ang="0">
                    <a:pos x="140" y="49"/>
                  </a:cxn>
                  <a:cxn ang="0">
                    <a:pos x="144" y="63"/>
                  </a:cxn>
                  <a:cxn ang="0">
                    <a:pos x="146" y="78"/>
                  </a:cxn>
                  <a:cxn ang="0">
                    <a:pos x="146" y="100"/>
                  </a:cxn>
                  <a:cxn ang="0">
                    <a:pos x="142" y="128"/>
                  </a:cxn>
                  <a:cxn ang="0">
                    <a:pos x="134" y="155"/>
                  </a:cxn>
                  <a:cxn ang="0">
                    <a:pos x="121" y="182"/>
                  </a:cxn>
                  <a:cxn ang="0">
                    <a:pos x="104" y="206"/>
                  </a:cxn>
                  <a:cxn ang="0">
                    <a:pos x="84" y="228"/>
                  </a:cxn>
                  <a:cxn ang="0">
                    <a:pos x="60" y="247"/>
                  </a:cxn>
                  <a:cxn ang="0">
                    <a:pos x="32" y="263"/>
                  </a:cxn>
                  <a:cxn ang="0">
                    <a:pos x="0" y="249"/>
                  </a:cxn>
                  <a:cxn ang="0">
                    <a:pos x="37" y="223"/>
                  </a:cxn>
                  <a:cxn ang="0">
                    <a:pos x="63" y="196"/>
                  </a:cxn>
                  <a:cxn ang="0">
                    <a:pos x="72" y="183"/>
                  </a:cxn>
                  <a:cxn ang="0">
                    <a:pos x="78" y="169"/>
                  </a:cxn>
                  <a:cxn ang="0">
                    <a:pos x="82" y="154"/>
                  </a:cxn>
                  <a:cxn ang="0">
                    <a:pos x="84" y="140"/>
                  </a:cxn>
                  <a:cxn ang="0">
                    <a:pos x="81" y="129"/>
                  </a:cxn>
                  <a:cxn ang="0">
                    <a:pos x="76" y="119"/>
                  </a:cxn>
                  <a:cxn ang="0">
                    <a:pos x="65" y="110"/>
                  </a:cxn>
                  <a:cxn ang="0">
                    <a:pos x="50" y="102"/>
                  </a:cxn>
                  <a:cxn ang="0">
                    <a:pos x="36" y="92"/>
                  </a:cxn>
                  <a:cxn ang="0">
                    <a:pos x="25" y="80"/>
                  </a:cxn>
                  <a:cxn ang="0">
                    <a:pos x="19" y="67"/>
                  </a:cxn>
                  <a:cxn ang="0">
                    <a:pos x="17" y="51"/>
                  </a:cxn>
                </a:cxnLst>
                <a:rect l="0" t="0" r="r" b="b"/>
                <a:pathLst>
                  <a:path w="147" h="269">
                    <a:moveTo>
                      <a:pt x="17" y="51"/>
                    </a:moveTo>
                    <a:lnTo>
                      <a:pt x="18" y="43"/>
                    </a:lnTo>
                    <a:lnTo>
                      <a:pt x="20" y="35"/>
                    </a:lnTo>
                    <a:lnTo>
                      <a:pt x="25" y="26"/>
                    </a:lnTo>
                    <a:lnTo>
                      <a:pt x="32" y="18"/>
                    </a:lnTo>
                    <a:lnTo>
                      <a:pt x="35" y="13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50" y="5"/>
                    </a:lnTo>
                    <a:lnTo>
                      <a:pt x="56" y="4"/>
                    </a:lnTo>
                    <a:lnTo>
                      <a:pt x="62" y="2"/>
                    </a:lnTo>
                    <a:lnTo>
                      <a:pt x="68" y="2"/>
                    </a:lnTo>
                    <a:lnTo>
                      <a:pt x="76" y="0"/>
                    </a:lnTo>
                    <a:lnTo>
                      <a:pt x="84" y="2"/>
                    </a:lnTo>
                    <a:lnTo>
                      <a:pt x="91" y="3"/>
                    </a:lnTo>
                    <a:lnTo>
                      <a:pt x="99" y="5"/>
                    </a:lnTo>
                    <a:lnTo>
                      <a:pt x="105" y="8"/>
                    </a:lnTo>
                    <a:lnTo>
                      <a:pt x="112" y="11"/>
                    </a:lnTo>
                    <a:lnTo>
                      <a:pt x="118" y="17"/>
                    </a:lnTo>
                    <a:lnTo>
                      <a:pt x="123" y="22"/>
                    </a:lnTo>
                    <a:lnTo>
                      <a:pt x="128" y="29"/>
                    </a:lnTo>
                    <a:lnTo>
                      <a:pt x="132" y="35"/>
                    </a:lnTo>
                    <a:lnTo>
                      <a:pt x="136" y="43"/>
                    </a:lnTo>
                    <a:lnTo>
                      <a:pt x="140" y="49"/>
                    </a:lnTo>
                    <a:lnTo>
                      <a:pt x="142" y="57"/>
                    </a:lnTo>
                    <a:lnTo>
                      <a:pt x="144" y="63"/>
                    </a:lnTo>
                    <a:lnTo>
                      <a:pt x="146" y="71"/>
                    </a:lnTo>
                    <a:lnTo>
                      <a:pt x="146" y="78"/>
                    </a:lnTo>
                    <a:lnTo>
                      <a:pt x="147" y="85"/>
                    </a:lnTo>
                    <a:lnTo>
                      <a:pt x="146" y="100"/>
                    </a:lnTo>
                    <a:lnTo>
                      <a:pt x="145" y="114"/>
                    </a:lnTo>
                    <a:lnTo>
                      <a:pt x="142" y="128"/>
                    </a:lnTo>
                    <a:lnTo>
                      <a:pt x="139" y="142"/>
                    </a:lnTo>
                    <a:lnTo>
                      <a:pt x="134" y="155"/>
                    </a:lnTo>
                    <a:lnTo>
                      <a:pt x="128" y="169"/>
                    </a:lnTo>
                    <a:lnTo>
                      <a:pt x="121" y="182"/>
                    </a:lnTo>
                    <a:lnTo>
                      <a:pt x="114" y="194"/>
                    </a:lnTo>
                    <a:lnTo>
                      <a:pt x="104" y="206"/>
                    </a:lnTo>
                    <a:lnTo>
                      <a:pt x="94" y="217"/>
                    </a:lnTo>
                    <a:lnTo>
                      <a:pt x="84" y="228"/>
                    </a:lnTo>
                    <a:lnTo>
                      <a:pt x="73" y="238"/>
                    </a:lnTo>
                    <a:lnTo>
                      <a:pt x="60" y="247"/>
                    </a:lnTo>
                    <a:lnTo>
                      <a:pt x="46" y="255"/>
                    </a:lnTo>
                    <a:lnTo>
                      <a:pt x="32" y="263"/>
                    </a:lnTo>
                    <a:lnTo>
                      <a:pt x="17" y="269"/>
                    </a:lnTo>
                    <a:lnTo>
                      <a:pt x="0" y="249"/>
                    </a:lnTo>
                    <a:lnTo>
                      <a:pt x="20" y="236"/>
                    </a:lnTo>
                    <a:lnTo>
                      <a:pt x="37" y="223"/>
                    </a:lnTo>
                    <a:lnTo>
                      <a:pt x="51" y="210"/>
                    </a:lnTo>
                    <a:lnTo>
                      <a:pt x="63" y="196"/>
                    </a:lnTo>
                    <a:lnTo>
                      <a:pt x="67" y="189"/>
                    </a:lnTo>
                    <a:lnTo>
                      <a:pt x="72" y="183"/>
                    </a:lnTo>
                    <a:lnTo>
                      <a:pt x="76" y="175"/>
                    </a:lnTo>
                    <a:lnTo>
                      <a:pt x="78" y="169"/>
                    </a:lnTo>
                    <a:lnTo>
                      <a:pt x="81" y="161"/>
                    </a:lnTo>
                    <a:lnTo>
                      <a:pt x="82" y="154"/>
                    </a:lnTo>
                    <a:lnTo>
                      <a:pt x="84" y="147"/>
                    </a:lnTo>
                    <a:lnTo>
                      <a:pt x="84" y="140"/>
                    </a:lnTo>
                    <a:lnTo>
                      <a:pt x="84" y="134"/>
                    </a:lnTo>
                    <a:lnTo>
                      <a:pt x="81" y="129"/>
                    </a:lnTo>
                    <a:lnTo>
                      <a:pt x="79" y="125"/>
                    </a:lnTo>
                    <a:lnTo>
                      <a:pt x="76" y="119"/>
                    </a:lnTo>
                    <a:lnTo>
                      <a:pt x="71" y="115"/>
                    </a:lnTo>
                    <a:lnTo>
                      <a:pt x="65" y="110"/>
                    </a:lnTo>
                    <a:lnTo>
                      <a:pt x="59" y="106"/>
                    </a:lnTo>
                    <a:lnTo>
                      <a:pt x="50" y="102"/>
                    </a:lnTo>
                    <a:lnTo>
                      <a:pt x="43" y="98"/>
                    </a:lnTo>
                    <a:lnTo>
                      <a:pt x="36" y="92"/>
                    </a:lnTo>
                    <a:lnTo>
                      <a:pt x="30" y="87"/>
                    </a:lnTo>
                    <a:lnTo>
                      <a:pt x="25" y="80"/>
                    </a:lnTo>
                    <a:lnTo>
                      <a:pt x="21" y="74"/>
                    </a:lnTo>
                    <a:lnTo>
                      <a:pt x="19" y="67"/>
                    </a:lnTo>
                    <a:lnTo>
                      <a:pt x="18" y="60"/>
                    </a:lnTo>
                    <a:lnTo>
                      <a:pt x="17" y="51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7" name="Freeform 787"/>
              <p:cNvSpPr/>
              <p:nvPr/>
            </p:nvSpPr>
            <p:spPr bwMode="auto">
              <a:xfrm>
                <a:off x="3760" y="1787"/>
                <a:ext cx="53" cy="79"/>
              </a:xfrm>
              <a:custGeom>
                <a:avLst/>
                <a:gdLst/>
                <a:ahLst/>
                <a:cxnLst>
                  <a:cxn ang="0">
                    <a:pos x="293" y="711"/>
                  </a:cxn>
                  <a:cxn ang="0">
                    <a:pos x="8" y="692"/>
                  </a:cxn>
                  <a:cxn ang="0">
                    <a:pos x="44" y="690"/>
                  </a:cxn>
                  <a:cxn ang="0">
                    <a:pos x="66" y="685"/>
                  </a:cxn>
                  <a:cxn ang="0">
                    <a:pos x="86" y="675"/>
                  </a:cxn>
                  <a:cxn ang="0">
                    <a:pos x="100" y="661"/>
                  </a:cxn>
                  <a:cxn ang="0">
                    <a:pos x="118" y="626"/>
                  </a:cxn>
                  <a:cxn ang="0">
                    <a:pos x="136" y="572"/>
                  </a:cxn>
                  <a:cxn ang="0">
                    <a:pos x="266" y="118"/>
                  </a:cxn>
                  <a:cxn ang="0">
                    <a:pos x="274" y="77"/>
                  </a:cxn>
                  <a:cxn ang="0">
                    <a:pos x="275" y="55"/>
                  </a:cxn>
                  <a:cxn ang="0">
                    <a:pos x="272" y="44"/>
                  </a:cxn>
                  <a:cxn ang="0">
                    <a:pos x="264" y="35"/>
                  </a:cxn>
                  <a:cxn ang="0">
                    <a:pos x="255" y="27"/>
                  </a:cxn>
                  <a:cxn ang="0">
                    <a:pos x="239" y="22"/>
                  </a:cxn>
                  <a:cxn ang="0">
                    <a:pos x="213" y="20"/>
                  </a:cxn>
                  <a:cxn ang="0">
                    <a:pos x="200" y="0"/>
                  </a:cxn>
                  <a:cxn ang="0">
                    <a:pos x="469" y="20"/>
                  </a:cxn>
                  <a:cxn ang="0">
                    <a:pos x="440" y="21"/>
                  </a:cxn>
                  <a:cxn ang="0">
                    <a:pos x="418" y="27"/>
                  </a:cxn>
                  <a:cxn ang="0">
                    <a:pos x="398" y="39"/>
                  </a:cxn>
                  <a:cxn ang="0">
                    <a:pos x="383" y="56"/>
                  </a:cxn>
                  <a:cxn ang="0">
                    <a:pos x="369" y="88"/>
                  </a:cxn>
                  <a:cxn ang="0">
                    <a:pos x="352" y="143"/>
                  </a:cxn>
                  <a:cxn ang="0">
                    <a:pos x="221" y="599"/>
                  </a:cxn>
                  <a:cxn ang="0">
                    <a:pos x="213" y="637"/>
                  </a:cxn>
                  <a:cxn ang="0">
                    <a:pos x="211" y="654"/>
                  </a:cxn>
                  <a:cxn ang="0">
                    <a:pos x="215" y="665"/>
                  </a:cxn>
                  <a:cxn ang="0">
                    <a:pos x="221" y="675"/>
                  </a:cxn>
                  <a:cxn ang="0">
                    <a:pos x="232" y="681"/>
                  </a:cxn>
                  <a:cxn ang="0">
                    <a:pos x="248" y="686"/>
                  </a:cxn>
                  <a:cxn ang="0">
                    <a:pos x="278" y="691"/>
                  </a:cxn>
                </a:cxnLst>
                <a:rect l="0" t="0" r="r" b="b"/>
                <a:pathLst>
                  <a:path w="474" h="711">
                    <a:moveTo>
                      <a:pt x="299" y="692"/>
                    </a:moveTo>
                    <a:lnTo>
                      <a:pt x="293" y="711"/>
                    </a:lnTo>
                    <a:lnTo>
                      <a:pt x="0" y="711"/>
                    </a:lnTo>
                    <a:lnTo>
                      <a:pt x="8" y="692"/>
                    </a:lnTo>
                    <a:lnTo>
                      <a:pt x="28" y="692"/>
                    </a:lnTo>
                    <a:lnTo>
                      <a:pt x="44" y="690"/>
                    </a:lnTo>
                    <a:lnTo>
                      <a:pt x="57" y="687"/>
                    </a:lnTo>
                    <a:lnTo>
                      <a:pt x="66" y="685"/>
                    </a:lnTo>
                    <a:lnTo>
                      <a:pt x="77" y="680"/>
                    </a:lnTo>
                    <a:lnTo>
                      <a:pt x="86" y="675"/>
                    </a:lnTo>
                    <a:lnTo>
                      <a:pt x="94" y="668"/>
                    </a:lnTo>
                    <a:lnTo>
                      <a:pt x="100" y="661"/>
                    </a:lnTo>
                    <a:lnTo>
                      <a:pt x="109" y="645"/>
                    </a:lnTo>
                    <a:lnTo>
                      <a:pt x="118" y="626"/>
                    </a:lnTo>
                    <a:lnTo>
                      <a:pt x="126" y="601"/>
                    </a:lnTo>
                    <a:lnTo>
                      <a:pt x="136" y="572"/>
                    </a:lnTo>
                    <a:lnTo>
                      <a:pt x="260" y="143"/>
                    </a:lnTo>
                    <a:lnTo>
                      <a:pt x="266" y="118"/>
                    </a:lnTo>
                    <a:lnTo>
                      <a:pt x="272" y="95"/>
                    </a:lnTo>
                    <a:lnTo>
                      <a:pt x="274" y="77"/>
                    </a:lnTo>
                    <a:lnTo>
                      <a:pt x="275" y="62"/>
                    </a:lnTo>
                    <a:lnTo>
                      <a:pt x="275" y="55"/>
                    </a:lnTo>
                    <a:lnTo>
                      <a:pt x="274" y="49"/>
                    </a:lnTo>
                    <a:lnTo>
                      <a:pt x="272" y="44"/>
                    </a:lnTo>
                    <a:lnTo>
                      <a:pt x="269" y="39"/>
                    </a:lnTo>
                    <a:lnTo>
                      <a:pt x="264" y="35"/>
                    </a:lnTo>
                    <a:lnTo>
                      <a:pt x="260" y="31"/>
                    </a:lnTo>
                    <a:lnTo>
                      <a:pt x="255" y="27"/>
                    </a:lnTo>
                    <a:lnTo>
                      <a:pt x="248" y="24"/>
                    </a:lnTo>
                    <a:lnTo>
                      <a:pt x="239" y="22"/>
                    </a:lnTo>
                    <a:lnTo>
                      <a:pt x="228" y="21"/>
                    </a:lnTo>
                    <a:lnTo>
                      <a:pt x="213" y="20"/>
                    </a:lnTo>
                    <a:lnTo>
                      <a:pt x="193" y="20"/>
                    </a:lnTo>
                    <a:lnTo>
                      <a:pt x="200" y="0"/>
                    </a:lnTo>
                    <a:lnTo>
                      <a:pt x="474" y="0"/>
                    </a:lnTo>
                    <a:lnTo>
                      <a:pt x="469" y="20"/>
                    </a:lnTo>
                    <a:lnTo>
                      <a:pt x="453" y="20"/>
                    </a:lnTo>
                    <a:lnTo>
                      <a:pt x="440" y="21"/>
                    </a:lnTo>
                    <a:lnTo>
                      <a:pt x="428" y="23"/>
                    </a:lnTo>
                    <a:lnTo>
                      <a:pt x="418" y="27"/>
                    </a:lnTo>
                    <a:lnTo>
                      <a:pt x="408" y="33"/>
                    </a:lnTo>
                    <a:lnTo>
                      <a:pt x="398" y="39"/>
                    </a:lnTo>
                    <a:lnTo>
                      <a:pt x="390" y="48"/>
                    </a:lnTo>
                    <a:lnTo>
                      <a:pt x="383" y="56"/>
                    </a:lnTo>
                    <a:lnTo>
                      <a:pt x="376" y="69"/>
                    </a:lnTo>
                    <a:lnTo>
                      <a:pt x="369" y="88"/>
                    </a:lnTo>
                    <a:lnTo>
                      <a:pt x="360" y="113"/>
                    </a:lnTo>
                    <a:lnTo>
                      <a:pt x="352" y="143"/>
                    </a:lnTo>
                    <a:lnTo>
                      <a:pt x="228" y="572"/>
                    </a:lnTo>
                    <a:lnTo>
                      <a:pt x="221" y="599"/>
                    </a:lnTo>
                    <a:lnTo>
                      <a:pt x="216" y="621"/>
                    </a:lnTo>
                    <a:lnTo>
                      <a:pt x="213" y="637"/>
                    </a:lnTo>
                    <a:lnTo>
                      <a:pt x="211" y="648"/>
                    </a:lnTo>
                    <a:lnTo>
                      <a:pt x="211" y="654"/>
                    </a:lnTo>
                    <a:lnTo>
                      <a:pt x="213" y="659"/>
                    </a:lnTo>
                    <a:lnTo>
                      <a:pt x="215" y="665"/>
                    </a:lnTo>
                    <a:lnTo>
                      <a:pt x="218" y="670"/>
                    </a:lnTo>
                    <a:lnTo>
                      <a:pt x="221" y="675"/>
                    </a:lnTo>
                    <a:lnTo>
                      <a:pt x="227" y="678"/>
                    </a:lnTo>
                    <a:lnTo>
                      <a:pt x="232" y="681"/>
                    </a:lnTo>
                    <a:lnTo>
                      <a:pt x="238" y="684"/>
                    </a:lnTo>
                    <a:lnTo>
                      <a:pt x="248" y="686"/>
                    </a:lnTo>
                    <a:lnTo>
                      <a:pt x="261" y="689"/>
                    </a:lnTo>
                    <a:lnTo>
                      <a:pt x="278" y="691"/>
                    </a:lnTo>
                    <a:lnTo>
                      <a:pt x="299" y="692"/>
                    </a:lnTo>
                  </a:path>
                </a:pathLst>
              </a:custGeom>
              <a:noFill/>
              <a:ln w="476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8" name="Freeform 788"/>
              <p:cNvSpPr/>
              <p:nvPr/>
            </p:nvSpPr>
            <p:spPr bwMode="auto">
              <a:xfrm>
                <a:off x="3816" y="1770"/>
                <a:ext cx="17" cy="30"/>
              </a:xfrm>
              <a:custGeom>
                <a:avLst/>
                <a:gdLst/>
                <a:ahLst/>
                <a:cxnLst>
                  <a:cxn ang="0">
                    <a:pos x="18" y="43"/>
                  </a:cxn>
                  <a:cxn ang="0">
                    <a:pos x="25" y="26"/>
                  </a:cxn>
                  <a:cxn ang="0">
                    <a:pos x="35" y="13"/>
                  </a:cxn>
                  <a:cxn ang="0">
                    <a:pos x="45" y="8"/>
                  </a:cxn>
                  <a:cxn ang="0">
                    <a:pos x="56" y="4"/>
                  </a:cxn>
                  <a:cxn ang="0">
                    <a:pos x="68" y="2"/>
                  </a:cxn>
                  <a:cxn ang="0">
                    <a:pos x="84" y="2"/>
                  </a:cxn>
                  <a:cxn ang="0">
                    <a:pos x="99" y="5"/>
                  </a:cxn>
                  <a:cxn ang="0">
                    <a:pos x="112" y="11"/>
                  </a:cxn>
                  <a:cxn ang="0">
                    <a:pos x="123" y="22"/>
                  </a:cxn>
                  <a:cxn ang="0">
                    <a:pos x="132" y="35"/>
                  </a:cxn>
                  <a:cxn ang="0">
                    <a:pos x="140" y="49"/>
                  </a:cxn>
                  <a:cxn ang="0">
                    <a:pos x="144" y="63"/>
                  </a:cxn>
                  <a:cxn ang="0">
                    <a:pos x="146" y="78"/>
                  </a:cxn>
                  <a:cxn ang="0">
                    <a:pos x="146" y="100"/>
                  </a:cxn>
                  <a:cxn ang="0">
                    <a:pos x="142" y="128"/>
                  </a:cxn>
                  <a:cxn ang="0">
                    <a:pos x="134" y="155"/>
                  </a:cxn>
                  <a:cxn ang="0">
                    <a:pos x="121" y="182"/>
                  </a:cxn>
                  <a:cxn ang="0">
                    <a:pos x="104" y="206"/>
                  </a:cxn>
                  <a:cxn ang="0">
                    <a:pos x="84" y="228"/>
                  </a:cxn>
                  <a:cxn ang="0">
                    <a:pos x="60" y="247"/>
                  </a:cxn>
                  <a:cxn ang="0">
                    <a:pos x="32" y="263"/>
                  </a:cxn>
                  <a:cxn ang="0">
                    <a:pos x="0" y="249"/>
                  </a:cxn>
                  <a:cxn ang="0">
                    <a:pos x="37" y="223"/>
                  </a:cxn>
                  <a:cxn ang="0">
                    <a:pos x="63" y="196"/>
                  </a:cxn>
                  <a:cxn ang="0">
                    <a:pos x="72" y="183"/>
                  </a:cxn>
                  <a:cxn ang="0">
                    <a:pos x="78" y="169"/>
                  </a:cxn>
                  <a:cxn ang="0">
                    <a:pos x="82" y="154"/>
                  </a:cxn>
                  <a:cxn ang="0">
                    <a:pos x="84" y="140"/>
                  </a:cxn>
                  <a:cxn ang="0">
                    <a:pos x="81" y="129"/>
                  </a:cxn>
                  <a:cxn ang="0">
                    <a:pos x="76" y="119"/>
                  </a:cxn>
                  <a:cxn ang="0">
                    <a:pos x="65" y="110"/>
                  </a:cxn>
                  <a:cxn ang="0">
                    <a:pos x="50" y="102"/>
                  </a:cxn>
                  <a:cxn ang="0">
                    <a:pos x="36" y="92"/>
                  </a:cxn>
                  <a:cxn ang="0">
                    <a:pos x="25" y="80"/>
                  </a:cxn>
                  <a:cxn ang="0">
                    <a:pos x="19" y="67"/>
                  </a:cxn>
                  <a:cxn ang="0">
                    <a:pos x="17" y="51"/>
                  </a:cxn>
                </a:cxnLst>
                <a:rect l="0" t="0" r="r" b="b"/>
                <a:pathLst>
                  <a:path w="147" h="269">
                    <a:moveTo>
                      <a:pt x="17" y="51"/>
                    </a:moveTo>
                    <a:lnTo>
                      <a:pt x="18" y="43"/>
                    </a:lnTo>
                    <a:lnTo>
                      <a:pt x="20" y="35"/>
                    </a:lnTo>
                    <a:lnTo>
                      <a:pt x="25" y="26"/>
                    </a:lnTo>
                    <a:lnTo>
                      <a:pt x="32" y="18"/>
                    </a:lnTo>
                    <a:lnTo>
                      <a:pt x="35" y="13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50" y="5"/>
                    </a:lnTo>
                    <a:lnTo>
                      <a:pt x="56" y="4"/>
                    </a:lnTo>
                    <a:lnTo>
                      <a:pt x="62" y="2"/>
                    </a:lnTo>
                    <a:lnTo>
                      <a:pt x="68" y="2"/>
                    </a:lnTo>
                    <a:lnTo>
                      <a:pt x="76" y="0"/>
                    </a:lnTo>
                    <a:lnTo>
                      <a:pt x="84" y="2"/>
                    </a:lnTo>
                    <a:lnTo>
                      <a:pt x="91" y="3"/>
                    </a:lnTo>
                    <a:lnTo>
                      <a:pt x="99" y="5"/>
                    </a:lnTo>
                    <a:lnTo>
                      <a:pt x="105" y="8"/>
                    </a:lnTo>
                    <a:lnTo>
                      <a:pt x="112" y="11"/>
                    </a:lnTo>
                    <a:lnTo>
                      <a:pt x="118" y="17"/>
                    </a:lnTo>
                    <a:lnTo>
                      <a:pt x="123" y="22"/>
                    </a:lnTo>
                    <a:lnTo>
                      <a:pt x="128" y="29"/>
                    </a:lnTo>
                    <a:lnTo>
                      <a:pt x="132" y="35"/>
                    </a:lnTo>
                    <a:lnTo>
                      <a:pt x="136" y="43"/>
                    </a:lnTo>
                    <a:lnTo>
                      <a:pt x="140" y="49"/>
                    </a:lnTo>
                    <a:lnTo>
                      <a:pt x="142" y="57"/>
                    </a:lnTo>
                    <a:lnTo>
                      <a:pt x="144" y="63"/>
                    </a:lnTo>
                    <a:lnTo>
                      <a:pt x="146" y="71"/>
                    </a:lnTo>
                    <a:lnTo>
                      <a:pt x="146" y="78"/>
                    </a:lnTo>
                    <a:lnTo>
                      <a:pt x="147" y="85"/>
                    </a:lnTo>
                    <a:lnTo>
                      <a:pt x="146" y="100"/>
                    </a:lnTo>
                    <a:lnTo>
                      <a:pt x="145" y="114"/>
                    </a:lnTo>
                    <a:lnTo>
                      <a:pt x="142" y="128"/>
                    </a:lnTo>
                    <a:lnTo>
                      <a:pt x="139" y="142"/>
                    </a:lnTo>
                    <a:lnTo>
                      <a:pt x="134" y="155"/>
                    </a:lnTo>
                    <a:lnTo>
                      <a:pt x="128" y="169"/>
                    </a:lnTo>
                    <a:lnTo>
                      <a:pt x="121" y="182"/>
                    </a:lnTo>
                    <a:lnTo>
                      <a:pt x="114" y="194"/>
                    </a:lnTo>
                    <a:lnTo>
                      <a:pt x="104" y="206"/>
                    </a:lnTo>
                    <a:lnTo>
                      <a:pt x="94" y="217"/>
                    </a:lnTo>
                    <a:lnTo>
                      <a:pt x="84" y="228"/>
                    </a:lnTo>
                    <a:lnTo>
                      <a:pt x="73" y="238"/>
                    </a:lnTo>
                    <a:lnTo>
                      <a:pt x="60" y="247"/>
                    </a:lnTo>
                    <a:lnTo>
                      <a:pt x="46" y="255"/>
                    </a:lnTo>
                    <a:lnTo>
                      <a:pt x="32" y="263"/>
                    </a:lnTo>
                    <a:lnTo>
                      <a:pt x="17" y="269"/>
                    </a:lnTo>
                    <a:lnTo>
                      <a:pt x="0" y="249"/>
                    </a:lnTo>
                    <a:lnTo>
                      <a:pt x="20" y="236"/>
                    </a:lnTo>
                    <a:lnTo>
                      <a:pt x="37" y="223"/>
                    </a:lnTo>
                    <a:lnTo>
                      <a:pt x="51" y="210"/>
                    </a:lnTo>
                    <a:lnTo>
                      <a:pt x="63" y="196"/>
                    </a:lnTo>
                    <a:lnTo>
                      <a:pt x="67" y="189"/>
                    </a:lnTo>
                    <a:lnTo>
                      <a:pt x="72" y="183"/>
                    </a:lnTo>
                    <a:lnTo>
                      <a:pt x="76" y="175"/>
                    </a:lnTo>
                    <a:lnTo>
                      <a:pt x="78" y="169"/>
                    </a:lnTo>
                    <a:lnTo>
                      <a:pt x="81" y="161"/>
                    </a:lnTo>
                    <a:lnTo>
                      <a:pt x="82" y="154"/>
                    </a:lnTo>
                    <a:lnTo>
                      <a:pt x="84" y="147"/>
                    </a:lnTo>
                    <a:lnTo>
                      <a:pt x="84" y="140"/>
                    </a:lnTo>
                    <a:lnTo>
                      <a:pt x="84" y="134"/>
                    </a:lnTo>
                    <a:lnTo>
                      <a:pt x="81" y="129"/>
                    </a:lnTo>
                    <a:lnTo>
                      <a:pt x="79" y="125"/>
                    </a:lnTo>
                    <a:lnTo>
                      <a:pt x="76" y="119"/>
                    </a:lnTo>
                    <a:lnTo>
                      <a:pt x="71" y="115"/>
                    </a:lnTo>
                    <a:lnTo>
                      <a:pt x="65" y="110"/>
                    </a:lnTo>
                    <a:lnTo>
                      <a:pt x="59" y="106"/>
                    </a:lnTo>
                    <a:lnTo>
                      <a:pt x="50" y="102"/>
                    </a:lnTo>
                    <a:lnTo>
                      <a:pt x="43" y="98"/>
                    </a:lnTo>
                    <a:lnTo>
                      <a:pt x="36" y="92"/>
                    </a:lnTo>
                    <a:lnTo>
                      <a:pt x="30" y="87"/>
                    </a:lnTo>
                    <a:lnTo>
                      <a:pt x="25" y="80"/>
                    </a:lnTo>
                    <a:lnTo>
                      <a:pt x="21" y="74"/>
                    </a:lnTo>
                    <a:lnTo>
                      <a:pt x="19" y="67"/>
                    </a:lnTo>
                    <a:lnTo>
                      <a:pt x="18" y="60"/>
                    </a:lnTo>
                    <a:lnTo>
                      <a:pt x="17" y="51"/>
                    </a:lnTo>
                  </a:path>
                </a:pathLst>
              </a:custGeom>
              <a:noFill/>
              <a:ln w="476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09" name="Freeform 789"/>
              <p:cNvSpPr/>
              <p:nvPr/>
            </p:nvSpPr>
            <p:spPr bwMode="auto">
              <a:xfrm>
                <a:off x="3267" y="2420"/>
                <a:ext cx="52" cy="83"/>
              </a:xfrm>
              <a:custGeom>
                <a:avLst/>
                <a:gdLst/>
                <a:ahLst/>
                <a:cxnLst>
                  <a:cxn ang="0">
                    <a:pos x="403" y="229"/>
                  </a:cxn>
                  <a:cxn ang="0">
                    <a:pos x="388" y="168"/>
                  </a:cxn>
                  <a:cxn ang="0">
                    <a:pos x="365" y="123"/>
                  </a:cxn>
                  <a:cxn ang="0">
                    <a:pos x="333" y="87"/>
                  </a:cxn>
                  <a:cxn ang="0">
                    <a:pos x="291" y="60"/>
                  </a:cxn>
                  <a:cxn ang="0">
                    <a:pos x="244" y="45"/>
                  </a:cxn>
                  <a:cxn ang="0">
                    <a:pos x="195" y="42"/>
                  </a:cxn>
                  <a:cxn ang="0">
                    <a:pos x="147" y="55"/>
                  </a:cxn>
                  <a:cxn ang="0">
                    <a:pos x="110" y="83"/>
                  </a:cxn>
                  <a:cxn ang="0">
                    <a:pos x="88" y="120"/>
                  </a:cxn>
                  <a:cxn ang="0">
                    <a:pos x="83" y="158"/>
                  </a:cxn>
                  <a:cxn ang="0">
                    <a:pos x="91" y="189"/>
                  </a:cxn>
                  <a:cxn ang="0">
                    <a:pos x="115" y="220"/>
                  </a:cxn>
                  <a:cxn ang="0">
                    <a:pos x="181" y="270"/>
                  </a:cxn>
                  <a:cxn ang="0">
                    <a:pos x="306" y="340"/>
                  </a:cxn>
                  <a:cxn ang="0">
                    <a:pos x="405" y="404"/>
                  </a:cxn>
                  <a:cxn ang="0">
                    <a:pos x="435" y="437"/>
                  </a:cxn>
                  <a:cxn ang="0">
                    <a:pos x="457" y="474"/>
                  </a:cxn>
                  <a:cxn ang="0">
                    <a:pos x="469" y="514"/>
                  </a:cxn>
                  <a:cxn ang="0">
                    <a:pos x="471" y="565"/>
                  </a:cxn>
                  <a:cxn ang="0">
                    <a:pos x="447" y="638"/>
                  </a:cxn>
                  <a:cxn ang="0">
                    <a:pos x="401" y="692"/>
                  </a:cxn>
                  <a:cxn ang="0">
                    <a:pos x="358" y="720"/>
                  </a:cxn>
                  <a:cxn ang="0">
                    <a:pos x="272" y="743"/>
                  </a:cxn>
                  <a:cxn ang="0">
                    <a:pos x="203" y="741"/>
                  </a:cxn>
                  <a:cxn ang="0">
                    <a:pos x="145" y="727"/>
                  </a:cxn>
                  <a:cxn ang="0">
                    <a:pos x="67" y="704"/>
                  </a:cxn>
                  <a:cxn ang="0">
                    <a:pos x="41" y="707"/>
                  </a:cxn>
                  <a:cxn ang="0">
                    <a:pos x="28" y="732"/>
                  </a:cxn>
                  <a:cxn ang="0">
                    <a:pos x="26" y="499"/>
                  </a:cxn>
                  <a:cxn ang="0">
                    <a:pos x="42" y="566"/>
                  </a:cxn>
                  <a:cxn ang="0">
                    <a:pos x="62" y="615"/>
                  </a:cxn>
                  <a:cxn ang="0">
                    <a:pos x="91" y="649"/>
                  </a:cxn>
                  <a:cxn ang="0">
                    <a:pos x="133" y="677"/>
                  </a:cxn>
                  <a:cxn ang="0">
                    <a:pos x="183" y="697"/>
                  </a:cxn>
                  <a:cxn ang="0">
                    <a:pos x="237" y="702"/>
                  </a:cxn>
                  <a:cxn ang="0">
                    <a:pos x="295" y="693"/>
                  </a:cxn>
                  <a:cxn ang="0">
                    <a:pos x="340" y="668"/>
                  </a:cxn>
                  <a:cxn ang="0">
                    <a:pos x="368" y="630"/>
                  </a:cxn>
                  <a:cxn ang="0">
                    <a:pos x="378" y="586"/>
                  </a:cxn>
                  <a:cxn ang="0">
                    <a:pos x="364" y="533"/>
                  </a:cxn>
                  <a:cxn ang="0">
                    <a:pos x="319" y="483"/>
                  </a:cxn>
                  <a:cxn ang="0">
                    <a:pos x="208" y="416"/>
                  </a:cxn>
                  <a:cxn ang="0">
                    <a:pos x="77" y="334"/>
                  </a:cxn>
                  <a:cxn ang="0">
                    <a:pos x="44" y="303"/>
                  </a:cxn>
                  <a:cxn ang="0">
                    <a:pos x="19" y="267"/>
                  </a:cxn>
                  <a:cxn ang="0">
                    <a:pos x="4" y="229"/>
                  </a:cxn>
                  <a:cxn ang="0">
                    <a:pos x="0" y="187"/>
                  </a:cxn>
                  <a:cxn ang="0">
                    <a:pos x="14" y="115"/>
                  </a:cxn>
                  <a:cxn ang="0">
                    <a:pos x="58" y="55"/>
                  </a:cxn>
                  <a:cxn ang="0">
                    <a:pos x="125" y="13"/>
                  </a:cxn>
                  <a:cxn ang="0">
                    <a:pos x="208" y="0"/>
                  </a:cxn>
                  <a:cxn ang="0">
                    <a:pos x="266" y="6"/>
                  </a:cxn>
                  <a:cxn ang="0">
                    <a:pos x="327" y="27"/>
                  </a:cxn>
                  <a:cxn ang="0">
                    <a:pos x="369" y="40"/>
                  </a:cxn>
                  <a:cxn ang="0">
                    <a:pos x="391" y="32"/>
                  </a:cxn>
                  <a:cxn ang="0">
                    <a:pos x="405" y="0"/>
                  </a:cxn>
                </a:cxnLst>
                <a:rect l="0" t="0" r="r" b="b"/>
                <a:pathLst>
                  <a:path w="472" h="743">
                    <a:moveTo>
                      <a:pt x="424" y="0"/>
                    </a:moveTo>
                    <a:lnTo>
                      <a:pt x="424" y="246"/>
                    </a:lnTo>
                    <a:lnTo>
                      <a:pt x="405" y="246"/>
                    </a:lnTo>
                    <a:lnTo>
                      <a:pt x="403" y="229"/>
                    </a:lnTo>
                    <a:lnTo>
                      <a:pt x="400" y="212"/>
                    </a:lnTo>
                    <a:lnTo>
                      <a:pt x="396" y="196"/>
                    </a:lnTo>
                    <a:lnTo>
                      <a:pt x="392" y="182"/>
                    </a:lnTo>
                    <a:lnTo>
                      <a:pt x="388" y="168"/>
                    </a:lnTo>
                    <a:lnTo>
                      <a:pt x="382" y="155"/>
                    </a:lnTo>
                    <a:lnTo>
                      <a:pt x="377" y="143"/>
                    </a:lnTo>
                    <a:lnTo>
                      <a:pt x="372" y="133"/>
                    </a:lnTo>
                    <a:lnTo>
                      <a:pt x="365" y="123"/>
                    </a:lnTo>
                    <a:lnTo>
                      <a:pt x="358" y="113"/>
                    </a:lnTo>
                    <a:lnTo>
                      <a:pt x="350" y="103"/>
                    </a:lnTo>
                    <a:lnTo>
                      <a:pt x="341" y="95"/>
                    </a:lnTo>
                    <a:lnTo>
                      <a:pt x="333" y="87"/>
                    </a:lnTo>
                    <a:lnTo>
                      <a:pt x="323" y="80"/>
                    </a:lnTo>
                    <a:lnTo>
                      <a:pt x="312" y="72"/>
                    </a:lnTo>
                    <a:lnTo>
                      <a:pt x="301" y="66"/>
                    </a:lnTo>
                    <a:lnTo>
                      <a:pt x="291" y="60"/>
                    </a:lnTo>
                    <a:lnTo>
                      <a:pt x="279" y="55"/>
                    </a:lnTo>
                    <a:lnTo>
                      <a:pt x="267" y="52"/>
                    </a:lnTo>
                    <a:lnTo>
                      <a:pt x="256" y="47"/>
                    </a:lnTo>
                    <a:lnTo>
                      <a:pt x="244" y="45"/>
                    </a:lnTo>
                    <a:lnTo>
                      <a:pt x="233" y="43"/>
                    </a:lnTo>
                    <a:lnTo>
                      <a:pt x="221" y="42"/>
                    </a:lnTo>
                    <a:lnTo>
                      <a:pt x="209" y="42"/>
                    </a:lnTo>
                    <a:lnTo>
                      <a:pt x="195" y="42"/>
                    </a:lnTo>
                    <a:lnTo>
                      <a:pt x="183" y="43"/>
                    </a:lnTo>
                    <a:lnTo>
                      <a:pt x="170" y="46"/>
                    </a:lnTo>
                    <a:lnTo>
                      <a:pt x="159" y="50"/>
                    </a:lnTo>
                    <a:lnTo>
                      <a:pt x="147" y="55"/>
                    </a:lnTo>
                    <a:lnTo>
                      <a:pt x="138" y="60"/>
                    </a:lnTo>
                    <a:lnTo>
                      <a:pt x="128" y="67"/>
                    </a:lnTo>
                    <a:lnTo>
                      <a:pt x="118" y="74"/>
                    </a:lnTo>
                    <a:lnTo>
                      <a:pt x="110" y="83"/>
                    </a:lnTo>
                    <a:lnTo>
                      <a:pt x="103" y="92"/>
                    </a:lnTo>
                    <a:lnTo>
                      <a:pt x="97" y="101"/>
                    </a:lnTo>
                    <a:lnTo>
                      <a:pt x="91" y="110"/>
                    </a:lnTo>
                    <a:lnTo>
                      <a:pt x="88" y="120"/>
                    </a:lnTo>
                    <a:lnTo>
                      <a:pt x="85" y="130"/>
                    </a:lnTo>
                    <a:lnTo>
                      <a:pt x="83" y="140"/>
                    </a:lnTo>
                    <a:lnTo>
                      <a:pt x="83" y="151"/>
                    </a:lnTo>
                    <a:lnTo>
                      <a:pt x="83" y="158"/>
                    </a:lnTo>
                    <a:lnTo>
                      <a:pt x="84" y="166"/>
                    </a:lnTo>
                    <a:lnTo>
                      <a:pt x="86" y="175"/>
                    </a:lnTo>
                    <a:lnTo>
                      <a:pt x="88" y="181"/>
                    </a:lnTo>
                    <a:lnTo>
                      <a:pt x="91" y="189"/>
                    </a:lnTo>
                    <a:lnTo>
                      <a:pt x="96" y="196"/>
                    </a:lnTo>
                    <a:lnTo>
                      <a:pt x="100" y="203"/>
                    </a:lnTo>
                    <a:lnTo>
                      <a:pt x="105" y="210"/>
                    </a:lnTo>
                    <a:lnTo>
                      <a:pt x="115" y="220"/>
                    </a:lnTo>
                    <a:lnTo>
                      <a:pt x="127" y="231"/>
                    </a:lnTo>
                    <a:lnTo>
                      <a:pt x="142" y="243"/>
                    </a:lnTo>
                    <a:lnTo>
                      <a:pt x="160" y="256"/>
                    </a:lnTo>
                    <a:lnTo>
                      <a:pt x="181" y="270"/>
                    </a:lnTo>
                    <a:lnTo>
                      <a:pt x="204" y="284"/>
                    </a:lnTo>
                    <a:lnTo>
                      <a:pt x="230" y="299"/>
                    </a:lnTo>
                    <a:lnTo>
                      <a:pt x="259" y="315"/>
                    </a:lnTo>
                    <a:lnTo>
                      <a:pt x="306" y="340"/>
                    </a:lnTo>
                    <a:lnTo>
                      <a:pt x="344" y="362"/>
                    </a:lnTo>
                    <a:lnTo>
                      <a:pt x="374" y="381"/>
                    </a:lnTo>
                    <a:lnTo>
                      <a:pt x="396" y="397"/>
                    </a:lnTo>
                    <a:lnTo>
                      <a:pt x="405" y="404"/>
                    </a:lnTo>
                    <a:lnTo>
                      <a:pt x="414" y="412"/>
                    </a:lnTo>
                    <a:lnTo>
                      <a:pt x="421" y="419"/>
                    </a:lnTo>
                    <a:lnTo>
                      <a:pt x="429" y="428"/>
                    </a:lnTo>
                    <a:lnTo>
                      <a:pt x="435" y="437"/>
                    </a:lnTo>
                    <a:lnTo>
                      <a:pt x="442" y="445"/>
                    </a:lnTo>
                    <a:lnTo>
                      <a:pt x="447" y="455"/>
                    </a:lnTo>
                    <a:lnTo>
                      <a:pt x="452" y="465"/>
                    </a:lnTo>
                    <a:lnTo>
                      <a:pt x="457" y="474"/>
                    </a:lnTo>
                    <a:lnTo>
                      <a:pt x="461" y="484"/>
                    </a:lnTo>
                    <a:lnTo>
                      <a:pt x="464" y="494"/>
                    </a:lnTo>
                    <a:lnTo>
                      <a:pt x="466" y="504"/>
                    </a:lnTo>
                    <a:lnTo>
                      <a:pt x="469" y="514"/>
                    </a:lnTo>
                    <a:lnTo>
                      <a:pt x="471" y="524"/>
                    </a:lnTo>
                    <a:lnTo>
                      <a:pt x="472" y="535"/>
                    </a:lnTo>
                    <a:lnTo>
                      <a:pt x="472" y="546"/>
                    </a:lnTo>
                    <a:lnTo>
                      <a:pt x="471" y="565"/>
                    </a:lnTo>
                    <a:lnTo>
                      <a:pt x="467" y="585"/>
                    </a:lnTo>
                    <a:lnTo>
                      <a:pt x="463" y="603"/>
                    </a:lnTo>
                    <a:lnTo>
                      <a:pt x="456" y="621"/>
                    </a:lnTo>
                    <a:lnTo>
                      <a:pt x="447" y="638"/>
                    </a:lnTo>
                    <a:lnTo>
                      <a:pt x="436" y="655"/>
                    </a:lnTo>
                    <a:lnTo>
                      <a:pt x="423" y="670"/>
                    </a:lnTo>
                    <a:lnTo>
                      <a:pt x="409" y="685"/>
                    </a:lnTo>
                    <a:lnTo>
                      <a:pt x="401" y="692"/>
                    </a:lnTo>
                    <a:lnTo>
                      <a:pt x="393" y="699"/>
                    </a:lnTo>
                    <a:lnTo>
                      <a:pt x="384" y="705"/>
                    </a:lnTo>
                    <a:lnTo>
                      <a:pt x="376" y="711"/>
                    </a:lnTo>
                    <a:lnTo>
                      <a:pt x="358" y="720"/>
                    </a:lnTo>
                    <a:lnTo>
                      <a:pt x="337" y="729"/>
                    </a:lnTo>
                    <a:lnTo>
                      <a:pt x="317" y="736"/>
                    </a:lnTo>
                    <a:lnTo>
                      <a:pt x="295" y="740"/>
                    </a:lnTo>
                    <a:lnTo>
                      <a:pt x="272" y="743"/>
                    </a:lnTo>
                    <a:lnTo>
                      <a:pt x="248" y="743"/>
                    </a:lnTo>
                    <a:lnTo>
                      <a:pt x="233" y="743"/>
                    </a:lnTo>
                    <a:lnTo>
                      <a:pt x="217" y="742"/>
                    </a:lnTo>
                    <a:lnTo>
                      <a:pt x="203" y="741"/>
                    </a:lnTo>
                    <a:lnTo>
                      <a:pt x="189" y="739"/>
                    </a:lnTo>
                    <a:lnTo>
                      <a:pt x="180" y="737"/>
                    </a:lnTo>
                    <a:lnTo>
                      <a:pt x="165" y="732"/>
                    </a:lnTo>
                    <a:lnTo>
                      <a:pt x="145" y="727"/>
                    </a:lnTo>
                    <a:lnTo>
                      <a:pt x="123" y="719"/>
                    </a:lnTo>
                    <a:lnTo>
                      <a:pt x="99" y="713"/>
                    </a:lnTo>
                    <a:lnTo>
                      <a:pt x="81" y="707"/>
                    </a:lnTo>
                    <a:lnTo>
                      <a:pt x="67" y="704"/>
                    </a:lnTo>
                    <a:lnTo>
                      <a:pt x="58" y="703"/>
                    </a:lnTo>
                    <a:lnTo>
                      <a:pt x="51" y="703"/>
                    </a:lnTo>
                    <a:lnTo>
                      <a:pt x="46" y="705"/>
                    </a:lnTo>
                    <a:lnTo>
                      <a:pt x="41" y="707"/>
                    </a:lnTo>
                    <a:lnTo>
                      <a:pt x="36" y="711"/>
                    </a:lnTo>
                    <a:lnTo>
                      <a:pt x="33" y="716"/>
                    </a:lnTo>
                    <a:lnTo>
                      <a:pt x="30" y="723"/>
                    </a:lnTo>
                    <a:lnTo>
                      <a:pt x="28" y="732"/>
                    </a:lnTo>
                    <a:lnTo>
                      <a:pt x="26" y="743"/>
                    </a:lnTo>
                    <a:lnTo>
                      <a:pt x="6" y="743"/>
                    </a:lnTo>
                    <a:lnTo>
                      <a:pt x="6" y="499"/>
                    </a:lnTo>
                    <a:lnTo>
                      <a:pt x="26" y="499"/>
                    </a:lnTo>
                    <a:lnTo>
                      <a:pt x="29" y="518"/>
                    </a:lnTo>
                    <a:lnTo>
                      <a:pt x="33" y="536"/>
                    </a:lnTo>
                    <a:lnTo>
                      <a:pt x="37" y="551"/>
                    </a:lnTo>
                    <a:lnTo>
                      <a:pt x="42" y="566"/>
                    </a:lnTo>
                    <a:lnTo>
                      <a:pt x="46" y="580"/>
                    </a:lnTo>
                    <a:lnTo>
                      <a:pt x="51" y="593"/>
                    </a:lnTo>
                    <a:lnTo>
                      <a:pt x="57" y="604"/>
                    </a:lnTo>
                    <a:lnTo>
                      <a:pt x="62" y="615"/>
                    </a:lnTo>
                    <a:lnTo>
                      <a:pt x="69" y="623"/>
                    </a:lnTo>
                    <a:lnTo>
                      <a:pt x="75" y="632"/>
                    </a:lnTo>
                    <a:lnTo>
                      <a:pt x="83" y="641"/>
                    </a:lnTo>
                    <a:lnTo>
                      <a:pt x="91" y="649"/>
                    </a:lnTo>
                    <a:lnTo>
                      <a:pt x="101" y="657"/>
                    </a:lnTo>
                    <a:lnTo>
                      <a:pt x="111" y="664"/>
                    </a:lnTo>
                    <a:lnTo>
                      <a:pt x="121" y="671"/>
                    </a:lnTo>
                    <a:lnTo>
                      <a:pt x="133" y="677"/>
                    </a:lnTo>
                    <a:lnTo>
                      <a:pt x="145" y="684"/>
                    </a:lnTo>
                    <a:lnTo>
                      <a:pt x="157" y="688"/>
                    </a:lnTo>
                    <a:lnTo>
                      <a:pt x="170" y="692"/>
                    </a:lnTo>
                    <a:lnTo>
                      <a:pt x="183" y="697"/>
                    </a:lnTo>
                    <a:lnTo>
                      <a:pt x="196" y="699"/>
                    </a:lnTo>
                    <a:lnTo>
                      <a:pt x="209" y="701"/>
                    </a:lnTo>
                    <a:lnTo>
                      <a:pt x="223" y="702"/>
                    </a:lnTo>
                    <a:lnTo>
                      <a:pt x="237" y="702"/>
                    </a:lnTo>
                    <a:lnTo>
                      <a:pt x="253" y="702"/>
                    </a:lnTo>
                    <a:lnTo>
                      <a:pt x="268" y="700"/>
                    </a:lnTo>
                    <a:lnTo>
                      <a:pt x="282" y="698"/>
                    </a:lnTo>
                    <a:lnTo>
                      <a:pt x="295" y="693"/>
                    </a:lnTo>
                    <a:lnTo>
                      <a:pt x="308" y="689"/>
                    </a:lnTo>
                    <a:lnTo>
                      <a:pt x="320" y="683"/>
                    </a:lnTo>
                    <a:lnTo>
                      <a:pt x="331" y="676"/>
                    </a:lnTo>
                    <a:lnTo>
                      <a:pt x="340" y="668"/>
                    </a:lnTo>
                    <a:lnTo>
                      <a:pt x="349" y="659"/>
                    </a:lnTo>
                    <a:lnTo>
                      <a:pt x="356" y="650"/>
                    </a:lnTo>
                    <a:lnTo>
                      <a:pt x="363" y="641"/>
                    </a:lnTo>
                    <a:lnTo>
                      <a:pt x="368" y="630"/>
                    </a:lnTo>
                    <a:lnTo>
                      <a:pt x="373" y="620"/>
                    </a:lnTo>
                    <a:lnTo>
                      <a:pt x="376" y="609"/>
                    </a:lnTo>
                    <a:lnTo>
                      <a:pt x="378" y="597"/>
                    </a:lnTo>
                    <a:lnTo>
                      <a:pt x="378" y="586"/>
                    </a:lnTo>
                    <a:lnTo>
                      <a:pt x="377" y="573"/>
                    </a:lnTo>
                    <a:lnTo>
                      <a:pt x="375" y="560"/>
                    </a:lnTo>
                    <a:lnTo>
                      <a:pt x="370" y="547"/>
                    </a:lnTo>
                    <a:lnTo>
                      <a:pt x="364" y="533"/>
                    </a:lnTo>
                    <a:lnTo>
                      <a:pt x="355" y="520"/>
                    </a:lnTo>
                    <a:lnTo>
                      <a:pt x="346" y="507"/>
                    </a:lnTo>
                    <a:lnTo>
                      <a:pt x="333" y="495"/>
                    </a:lnTo>
                    <a:lnTo>
                      <a:pt x="319" y="483"/>
                    </a:lnTo>
                    <a:lnTo>
                      <a:pt x="305" y="473"/>
                    </a:lnTo>
                    <a:lnTo>
                      <a:pt x="281" y="458"/>
                    </a:lnTo>
                    <a:lnTo>
                      <a:pt x="249" y="440"/>
                    </a:lnTo>
                    <a:lnTo>
                      <a:pt x="208" y="416"/>
                    </a:lnTo>
                    <a:lnTo>
                      <a:pt x="165" y="393"/>
                    </a:lnTo>
                    <a:lnTo>
                      <a:pt x="129" y="370"/>
                    </a:lnTo>
                    <a:lnTo>
                      <a:pt x="100" y="352"/>
                    </a:lnTo>
                    <a:lnTo>
                      <a:pt x="77" y="334"/>
                    </a:lnTo>
                    <a:lnTo>
                      <a:pt x="69" y="327"/>
                    </a:lnTo>
                    <a:lnTo>
                      <a:pt x="60" y="319"/>
                    </a:lnTo>
                    <a:lnTo>
                      <a:pt x="51" y="311"/>
                    </a:lnTo>
                    <a:lnTo>
                      <a:pt x="44" y="303"/>
                    </a:lnTo>
                    <a:lnTo>
                      <a:pt x="36" y="294"/>
                    </a:lnTo>
                    <a:lnTo>
                      <a:pt x="30" y="286"/>
                    </a:lnTo>
                    <a:lnTo>
                      <a:pt x="24" y="277"/>
                    </a:lnTo>
                    <a:lnTo>
                      <a:pt x="19" y="267"/>
                    </a:lnTo>
                    <a:lnTo>
                      <a:pt x="15" y="259"/>
                    </a:lnTo>
                    <a:lnTo>
                      <a:pt x="10" y="249"/>
                    </a:lnTo>
                    <a:lnTo>
                      <a:pt x="7" y="239"/>
                    </a:lnTo>
                    <a:lnTo>
                      <a:pt x="4" y="229"/>
                    </a:lnTo>
                    <a:lnTo>
                      <a:pt x="2" y="219"/>
                    </a:lnTo>
                    <a:lnTo>
                      <a:pt x="1" y="208"/>
                    </a:lnTo>
                    <a:lnTo>
                      <a:pt x="0" y="197"/>
                    </a:lnTo>
                    <a:lnTo>
                      <a:pt x="0" y="187"/>
                    </a:lnTo>
                    <a:lnTo>
                      <a:pt x="1" y="168"/>
                    </a:lnTo>
                    <a:lnTo>
                      <a:pt x="3" y="150"/>
                    </a:lnTo>
                    <a:lnTo>
                      <a:pt x="7" y="133"/>
                    </a:lnTo>
                    <a:lnTo>
                      <a:pt x="14" y="115"/>
                    </a:lnTo>
                    <a:lnTo>
                      <a:pt x="22" y="99"/>
                    </a:lnTo>
                    <a:lnTo>
                      <a:pt x="32" y="84"/>
                    </a:lnTo>
                    <a:lnTo>
                      <a:pt x="44" y="69"/>
                    </a:lnTo>
                    <a:lnTo>
                      <a:pt x="58" y="55"/>
                    </a:lnTo>
                    <a:lnTo>
                      <a:pt x="73" y="42"/>
                    </a:lnTo>
                    <a:lnTo>
                      <a:pt x="89" y="31"/>
                    </a:lnTo>
                    <a:lnTo>
                      <a:pt x="106" y="21"/>
                    </a:lnTo>
                    <a:lnTo>
                      <a:pt x="125" y="13"/>
                    </a:lnTo>
                    <a:lnTo>
                      <a:pt x="144" y="7"/>
                    </a:lnTo>
                    <a:lnTo>
                      <a:pt x="164" y="3"/>
                    </a:lnTo>
                    <a:lnTo>
                      <a:pt x="185" y="0"/>
                    </a:lnTo>
                    <a:lnTo>
                      <a:pt x="208" y="0"/>
                    </a:lnTo>
                    <a:lnTo>
                      <a:pt x="222" y="0"/>
                    </a:lnTo>
                    <a:lnTo>
                      <a:pt x="236" y="1"/>
                    </a:lnTo>
                    <a:lnTo>
                      <a:pt x="251" y="3"/>
                    </a:lnTo>
                    <a:lnTo>
                      <a:pt x="266" y="6"/>
                    </a:lnTo>
                    <a:lnTo>
                      <a:pt x="281" y="11"/>
                    </a:lnTo>
                    <a:lnTo>
                      <a:pt x="296" y="15"/>
                    </a:lnTo>
                    <a:lnTo>
                      <a:pt x="312" y="20"/>
                    </a:lnTo>
                    <a:lnTo>
                      <a:pt x="327" y="27"/>
                    </a:lnTo>
                    <a:lnTo>
                      <a:pt x="341" y="33"/>
                    </a:lnTo>
                    <a:lnTo>
                      <a:pt x="352" y="38"/>
                    </a:lnTo>
                    <a:lnTo>
                      <a:pt x="362" y="40"/>
                    </a:lnTo>
                    <a:lnTo>
                      <a:pt x="369" y="40"/>
                    </a:lnTo>
                    <a:lnTo>
                      <a:pt x="376" y="40"/>
                    </a:lnTo>
                    <a:lnTo>
                      <a:pt x="381" y="39"/>
                    </a:lnTo>
                    <a:lnTo>
                      <a:pt x="387" y="35"/>
                    </a:lnTo>
                    <a:lnTo>
                      <a:pt x="391" y="32"/>
                    </a:lnTo>
                    <a:lnTo>
                      <a:pt x="395" y="27"/>
                    </a:lnTo>
                    <a:lnTo>
                      <a:pt x="398" y="20"/>
                    </a:lnTo>
                    <a:lnTo>
                      <a:pt x="403" y="11"/>
                    </a:lnTo>
                    <a:lnTo>
                      <a:pt x="405" y="0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10" name="Freeform 790"/>
              <p:cNvSpPr/>
              <p:nvPr/>
            </p:nvSpPr>
            <p:spPr bwMode="auto">
              <a:xfrm>
                <a:off x="3267" y="2420"/>
                <a:ext cx="52" cy="83"/>
              </a:xfrm>
              <a:custGeom>
                <a:avLst/>
                <a:gdLst/>
                <a:ahLst/>
                <a:cxnLst>
                  <a:cxn ang="0">
                    <a:pos x="403" y="229"/>
                  </a:cxn>
                  <a:cxn ang="0">
                    <a:pos x="388" y="168"/>
                  </a:cxn>
                  <a:cxn ang="0">
                    <a:pos x="365" y="123"/>
                  </a:cxn>
                  <a:cxn ang="0">
                    <a:pos x="333" y="87"/>
                  </a:cxn>
                  <a:cxn ang="0">
                    <a:pos x="291" y="60"/>
                  </a:cxn>
                  <a:cxn ang="0">
                    <a:pos x="244" y="45"/>
                  </a:cxn>
                  <a:cxn ang="0">
                    <a:pos x="195" y="42"/>
                  </a:cxn>
                  <a:cxn ang="0">
                    <a:pos x="147" y="55"/>
                  </a:cxn>
                  <a:cxn ang="0">
                    <a:pos x="110" y="83"/>
                  </a:cxn>
                  <a:cxn ang="0">
                    <a:pos x="88" y="120"/>
                  </a:cxn>
                  <a:cxn ang="0">
                    <a:pos x="83" y="158"/>
                  </a:cxn>
                  <a:cxn ang="0">
                    <a:pos x="91" y="189"/>
                  </a:cxn>
                  <a:cxn ang="0">
                    <a:pos x="115" y="220"/>
                  </a:cxn>
                  <a:cxn ang="0">
                    <a:pos x="181" y="270"/>
                  </a:cxn>
                  <a:cxn ang="0">
                    <a:pos x="306" y="340"/>
                  </a:cxn>
                  <a:cxn ang="0">
                    <a:pos x="405" y="404"/>
                  </a:cxn>
                  <a:cxn ang="0">
                    <a:pos x="435" y="437"/>
                  </a:cxn>
                  <a:cxn ang="0">
                    <a:pos x="457" y="474"/>
                  </a:cxn>
                  <a:cxn ang="0">
                    <a:pos x="469" y="514"/>
                  </a:cxn>
                  <a:cxn ang="0">
                    <a:pos x="471" y="565"/>
                  </a:cxn>
                  <a:cxn ang="0">
                    <a:pos x="447" y="638"/>
                  </a:cxn>
                  <a:cxn ang="0">
                    <a:pos x="401" y="692"/>
                  </a:cxn>
                  <a:cxn ang="0">
                    <a:pos x="358" y="720"/>
                  </a:cxn>
                  <a:cxn ang="0">
                    <a:pos x="272" y="743"/>
                  </a:cxn>
                  <a:cxn ang="0">
                    <a:pos x="203" y="741"/>
                  </a:cxn>
                  <a:cxn ang="0">
                    <a:pos x="145" y="727"/>
                  </a:cxn>
                  <a:cxn ang="0">
                    <a:pos x="67" y="704"/>
                  </a:cxn>
                  <a:cxn ang="0">
                    <a:pos x="41" y="707"/>
                  </a:cxn>
                  <a:cxn ang="0">
                    <a:pos x="28" y="732"/>
                  </a:cxn>
                  <a:cxn ang="0">
                    <a:pos x="26" y="499"/>
                  </a:cxn>
                  <a:cxn ang="0">
                    <a:pos x="42" y="566"/>
                  </a:cxn>
                  <a:cxn ang="0">
                    <a:pos x="62" y="615"/>
                  </a:cxn>
                  <a:cxn ang="0">
                    <a:pos x="91" y="649"/>
                  </a:cxn>
                  <a:cxn ang="0">
                    <a:pos x="133" y="677"/>
                  </a:cxn>
                  <a:cxn ang="0">
                    <a:pos x="183" y="697"/>
                  </a:cxn>
                  <a:cxn ang="0">
                    <a:pos x="237" y="702"/>
                  </a:cxn>
                  <a:cxn ang="0">
                    <a:pos x="295" y="693"/>
                  </a:cxn>
                  <a:cxn ang="0">
                    <a:pos x="340" y="668"/>
                  </a:cxn>
                  <a:cxn ang="0">
                    <a:pos x="368" y="630"/>
                  </a:cxn>
                  <a:cxn ang="0">
                    <a:pos x="378" y="586"/>
                  </a:cxn>
                  <a:cxn ang="0">
                    <a:pos x="364" y="533"/>
                  </a:cxn>
                  <a:cxn ang="0">
                    <a:pos x="319" y="483"/>
                  </a:cxn>
                  <a:cxn ang="0">
                    <a:pos x="208" y="416"/>
                  </a:cxn>
                  <a:cxn ang="0">
                    <a:pos x="77" y="334"/>
                  </a:cxn>
                  <a:cxn ang="0">
                    <a:pos x="44" y="303"/>
                  </a:cxn>
                  <a:cxn ang="0">
                    <a:pos x="19" y="267"/>
                  </a:cxn>
                  <a:cxn ang="0">
                    <a:pos x="4" y="229"/>
                  </a:cxn>
                  <a:cxn ang="0">
                    <a:pos x="0" y="187"/>
                  </a:cxn>
                  <a:cxn ang="0">
                    <a:pos x="14" y="115"/>
                  </a:cxn>
                  <a:cxn ang="0">
                    <a:pos x="58" y="55"/>
                  </a:cxn>
                  <a:cxn ang="0">
                    <a:pos x="125" y="13"/>
                  </a:cxn>
                  <a:cxn ang="0">
                    <a:pos x="208" y="0"/>
                  </a:cxn>
                  <a:cxn ang="0">
                    <a:pos x="266" y="6"/>
                  </a:cxn>
                  <a:cxn ang="0">
                    <a:pos x="327" y="27"/>
                  </a:cxn>
                  <a:cxn ang="0">
                    <a:pos x="369" y="40"/>
                  </a:cxn>
                  <a:cxn ang="0">
                    <a:pos x="391" y="32"/>
                  </a:cxn>
                  <a:cxn ang="0">
                    <a:pos x="405" y="0"/>
                  </a:cxn>
                </a:cxnLst>
                <a:rect l="0" t="0" r="r" b="b"/>
                <a:pathLst>
                  <a:path w="472" h="743">
                    <a:moveTo>
                      <a:pt x="424" y="0"/>
                    </a:moveTo>
                    <a:lnTo>
                      <a:pt x="424" y="246"/>
                    </a:lnTo>
                    <a:lnTo>
                      <a:pt x="405" y="246"/>
                    </a:lnTo>
                    <a:lnTo>
                      <a:pt x="403" y="229"/>
                    </a:lnTo>
                    <a:lnTo>
                      <a:pt x="400" y="212"/>
                    </a:lnTo>
                    <a:lnTo>
                      <a:pt x="396" y="196"/>
                    </a:lnTo>
                    <a:lnTo>
                      <a:pt x="392" y="182"/>
                    </a:lnTo>
                    <a:lnTo>
                      <a:pt x="388" y="168"/>
                    </a:lnTo>
                    <a:lnTo>
                      <a:pt x="382" y="155"/>
                    </a:lnTo>
                    <a:lnTo>
                      <a:pt x="377" y="143"/>
                    </a:lnTo>
                    <a:lnTo>
                      <a:pt x="372" y="133"/>
                    </a:lnTo>
                    <a:lnTo>
                      <a:pt x="365" y="123"/>
                    </a:lnTo>
                    <a:lnTo>
                      <a:pt x="358" y="113"/>
                    </a:lnTo>
                    <a:lnTo>
                      <a:pt x="350" y="103"/>
                    </a:lnTo>
                    <a:lnTo>
                      <a:pt x="341" y="95"/>
                    </a:lnTo>
                    <a:lnTo>
                      <a:pt x="333" y="87"/>
                    </a:lnTo>
                    <a:lnTo>
                      <a:pt x="323" y="80"/>
                    </a:lnTo>
                    <a:lnTo>
                      <a:pt x="312" y="72"/>
                    </a:lnTo>
                    <a:lnTo>
                      <a:pt x="301" y="66"/>
                    </a:lnTo>
                    <a:lnTo>
                      <a:pt x="291" y="60"/>
                    </a:lnTo>
                    <a:lnTo>
                      <a:pt x="279" y="55"/>
                    </a:lnTo>
                    <a:lnTo>
                      <a:pt x="267" y="52"/>
                    </a:lnTo>
                    <a:lnTo>
                      <a:pt x="256" y="47"/>
                    </a:lnTo>
                    <a:lnTo>
                      <a:pt x="244" y="45"/>
                    </a:lnTo>
                    <a:lnTo>
                      <a:pt x="233" y="43"/>
                    </a:lnTo>
                    <a:lnTo>
                      <a:pt x="221" y="42"/>
                    </a:lnTo>
                    <a:lnTo>
                      <a:pt x="209" y="42"/>
                    </a:lnTo>
                    <a:lnTo>
                      <a:pt x="195" y="42"/>
                    </a:lnTo>
                    <a:lnTo>
                      <a:pt x="183" y="43"/>
                    </a:lnTo>
                    <a:lnTo>
                      <a:pt x="170" y="46"/>
                    </a:lnTo>
                    <a:lnTo>
                      <a:pt x="159" y="50"/>
                    </a:lnTo>
                    <a:lnTo>
                      <a:pt x="147" y="55"/>
                    </a:lnTo>
                    <a:lnTo>
                      <a:pt x="138" y="60"/>
                    </a:lnTo>
                    <a:lnTo>
                      <a:pt x="128" y="67"/>
                    </a:lnTo>
                    <a:lnTo>
                      <a:pt x="118" y="74"/>
                    </a:lnTo>
                    <a:lnTo>
                      <a:pt x="110" y="83"/>
                    </a:lnTo>
                    <a:lnTo>
                      <a:pt x="103" y="92"/>
                    </a:lnTo>
                    <a:lnTo>
                      <a:pt x="97" y="101"/>
                    </a:lnTo>
                    <a:lnTo>
                      <a:pt x="91" y="110"/>
                    </a:lnTo>
                    <a:lnTo>
                      <a:pt x="88" y="120"/>
                    </a:lnTo>
                    <a:lnTo>
                      <a:pt x="85" y="130"/>
                    </a:lnTo>
                    <a:lnTo>
                      <a:pt x="83" y="140"/>
                    </a:lnTo>
                    <a:lnTo>
                      <a:pt x="83" y="151"/>
                    </a:lnTo>
                    <a:lnTo>
                      <a:pt x="83" y="158"/>
                    </a:lnTo>
                    <a:lnTo>
                      <a:pt x="84" y="166"/>
                    </a:lnTo>
                    <a:lnTo>
                      <a:pt x="86" y="175"/>
                    </a:lnTo>
                    <a:lnTo>
                      <a:pt x="88" y="181"/>
                    </a:lnTo>
                    <a:lnTo>
                      <a:pt x="91" y="189"/>
                    </a:lnTo>
                    <a:lnTo>
                      <a:pt x="96" y="196"/>
                    </a:lnTo>
                    <a:lnTo>
                      <a:pt x="100" y="203"/>
                    </a:lnTo>
                    <a:lnTo>
                      <a:pt x="105" y="210"/>
                    </a:lnTo>
                    <a:lnTo>
                      <a:pt x="115" y="220"/>
                    </a:lnTo>
                    <a:lnTo>
                      <a:pt x="127" y="231"/>
                    </a:lnTo>
                    <a:lnTo>
                      <a:pt x="142" y="243"/>
                    </a:lnTo>
                    <a:lnTo>
                      <a:pt x="160" y="256"/>
                    </a:lnTo>
                    <a:lnTo>
                      <a:pt x="181" y="270"/>
                    </a:lnTo>
                    <a:lnTo>
                      <a:pt x="204" y="284"/>
                    </a:lnTo>
                    <a:lnTo>
                      <a:pt x="230" y="299"/>
                    </a:lnTo>
                    <a:lnTo>
                      <a:pt x="259" y="315"/>
                    </a:lnTo>
                    <a:lnTo>
                      <a:pt x="306" y="340"/>
                    </a:lnTo>
                    <a:lnTo>
                      <a:pt x="344" y="362"/>
                    </a:lnTo>
                    <a:lnTo>
                      <a:pt x="374" y="381"/>
                    </a:lnTo>
                    <a:lnTo>
                      <a:pt x="396" y="397"/>
                    </a:lnTo>
                    <a:lnTo>
                      <a:pt x="405" y="404"/>
                    </a:lnTo>
                    <a:lnTo>
                      <a:pt x="414" y="412"/>
                    </a:lnTo>
                    <a:lnTo>
                      <a:pt x="421" y="419"/>
                    </a:lnTo>
                    <a:lnTo>
                      <a:pt x="429" y="428"/>
                    </a:lnTo>
                    <a:lnTo>
                      <a:pt x="435" y="437"/>
                    </a:lnTo>
                    <a:lnTo>
                      <a:pt x="442" y="445"/>
                    </a:lnTo>
                    <a:lnTo>
                      <a:pt x="447" y="455"/>
                    </a:lnTo>
                    <a:lnTo>
                      <a:pt x="452" y="465"/>
                    </a:lnTo>
                    <a:lnTo>
                      <a:pt x="457" y="474"/>
                    </a:lnTo>
                    <a:lnTo>
                      <a:pt x="461" y="484"/>
                    </a:lnTo>
                    <a:lnTo>
                      <a:pt x="464" y="494"/>
                    </a:lnTo>
                    <a:lnTo>
                      <a:pt x="466" y="504"/>
                    </a:lnTo>
                    <a:lnTo>
                      <a:pt x="469" y="514"/>
                    </a:lnTo>
                    <a:lnTo>
                      <a:pt x="471" y="524"/>
                    </a:lnTo>
                    <a:lnTo>
                      <a:pt x="472" y="535"/>
                    </a:lnTo>
                    <a:lnTo>
                      <a:pt x="472" y="546"/>
                    </a:lnTo>
                    <a:lnTo>
                      <a:pt x="471" y="565"/>
                    </a:lnTo>
                    <a:lnTo>
                      <a:pt x="467" y="585"/>
                    </a:lnTo>
                    <a:lnTo>
                      <a:pt x="463" y="603"/>
                    </a:lnTo>
                    <a:lnTo>
                      <a:pt x="456" y="621"/>
                    </a:lnTo>
                    <a:lnTo>
                      <a:pt x="447" y="638"/>
                    </a:lnTo>
                    <a:lnTo>
                      <a:pt x="436" y="655"/>
                    </a:lnTo>
                    <a:lnTo>
                      <a:pt x="423" y="670"/>
                    </a:lnTo>
                    <a:lnTo>
                      <a:pt x="409" y="685"/>
                    </a:lnTo>
                    <a:lnTo>
                      <a:pt x="401" y="692"/>
                    </a:lnTo>
                    <a:lnTo>
                      <a:pt x="393" y="699"/>
                    </a:lnTo>
                    <a:lnTo>
                      <a:pt x="384" y="705"/>
                    </a:lnTo>
                    <a:lnTo>
                      <a:pt x="376" y="711"/>
                    </a:lnTo>
                    <a:lnTo>
                      <a:pt x="358" y="720"/>
                    </a:lnTo>
                    <a:lnTo>
                      <a:pt x="337" y="729"/>
                    </a:lnTo>
                    <a:lnTo>
                      <a:pt x="317" y="736"/>
                    </a:lnTo>
                    <a:lnTo>
                      <a:pt x="295" y="740"/>
                    </a:lnTo>
                    <a:lnTo>
                      <a:pt x="272" y="743"/>
                    </a:lnTo>
                    <a:lnTo>
                      <a:pt x="248" y="743"/>
                    </a:lnTo>
                    <a:lnTo>
                      <a:pt x="233" y="743"/>
                    </a:lnTo>
                    <a:lnTo>
                      <a:pt x="217" y="742"/>
                    </a:lnTo>
                    <a:lnTo>
                      <a:pt x="203" y="741"/>
                    </a:lnTo>
                    <a:lnTo>
                      <a:pt x="189" y="739"/>
                    </a:lnTo>
                    <a:lnTo>
                      <a:pt x="180" y="737"/>
                    </a:lnTo>
                    <a:lnTo>
                      <a:pt x="165" y="732"/>
                    </a:lnTo>
                    <a:lnTo>
                      <a:pt x="145" y="727"/>
                    </a:lnTo>
                    <a:lnTo>
                      <a:pt x="123" y="719"/>
                    </a:lnTo>
                    <a:lnTo>
                      <a:pt x="99" y="713"/>
                    </a:lnTo>
                    <a:lnTo>
                      <a:pt x="81" y="707"/>
                    </a:lnTo>
                    <a:lnTo>
                      <a:pt x="67" y="704"/>
                    </a:lnTo>
                    <a:lnTo>
                      <a:pt x="58" y="703"/>
                    </a:lnTo>
                    <a:lnTo>
                      <a:pt x="51" y="703"/>
                    </a:lnTo>
                    <a:lnTo>
                      <a:pt x="46" y="705"/>
                    </a:lnTo>
                    <a:lnTo>
                      <a:pt x="41" y="707"/>
                    </a:lnTo>
                    <a:lnTo>
                      <a:pt x="36" y="711"/>
                    </a:lnTo>
                    <a:lnTo>
                      <a:pt x="33" y="716"/>
                    </a:lnTo>
                    <a:lnTo>
                      <a:pt x="30" y="723"/>
                    </a:lnTo>
                    <a:lnTo>
                      <a:pt x="28" y="732"/>
                    </a:lnTo>
                    <a:lnTo>
                      <a:pt x="26" y="743"/>
                    </a:lnTo>
                    <a:lnTo>
                      <a:pt x="6" y="743"/>
                    </a:lnTo>
                    <a:lnTo>
                      <a:pt x="6" y="499"/>
                    </a:lnTo>
                    <a:lnTo>
                      <a:pt x="26" y="499"/>
                    </a:lnTo>
                    <a:lnTo>
                      <a:pt x="29" y="518"/>
                    </a:lnTo>
                    <a:lnTo>
                      <a:pt x="33" y="536"/>
                    </a:lnTo>
                    <a:lnTo>
                      <a:pt x="37" y="551"/>
                    </a:lnTo>
                    <a:lnTo>
                      <a:pt x="42" y="566"/>
                    </a:lnTo>
                    <a:lnTo>
                      <a:pt x="46" y="580"/>
                    </a:lnTo>
                    <a:lnTo>
                      <a:pt x="51" y="593"/>
                    </a:lnTo>
                    <a:lnTo>
                      <a:pt x="57" y="604"/>
                    </a:lnTo>
                    <a:lnTo>
                      <a:pt x="62" y="615"/>
                    </a:lnTo>
                    <a:lnTo>
                      <a:pt x="69" y="623"/>
                    </a:lnTo>
                    <a:lnTo>
                      <a:pt x="75" y="632"/>
                    </a:lnTo>
                    <a:lnTo>
                      <a:pt x="83" y="641"/>
                    </a:lnTo>
                    <a:lnTo>
                      <a:pt x="91" y="649"/>
                    </a:lnTo>
                    <a:lnTo>
                      <a:pt x="101" y="657"/>
                    </a:lnTo>
                    <a:lnTo>
                      <a:pt x="111" y="664"/>
                    </a:lnTo>
                    <a:lnTo>
                      <a:pt x="121" y="671"/>
                    </a:lnTo>
                    <a:lnTo>
                      <a:pt x="133" y="677"/>
                    </a:lnTo>
                    <a:lnTo>
                      <a:pt x="145" y="684"/>
                    </a:lnTo>
                    <a:lnTo>
                      <a:pt x="157" y="688"/>
                    </a:lnTo>
                    <a:lnTo>
                      <a:pt x="170" y="692"/>
                    </a:lnTo>
                    <a:lnTo>
                      <a:pt x="183" y="697"/>
                    </a:lnTo>
                    <a:lnTo>
                      <a:pt x="196" y="699"/>
                    </a:lnTo>
                    <a:lnTo>
                      <a:pt x="209" y="701"/>
                    </a:lnTo>
                    <a:lnTo>
                      <a:pt x="223" y="702"/>
                    </a:lnTo>
                    <a:lnTo>
                      <a:pt x="237" y="702"/>
                    </a:lnTo>
                    <a:lnTo>
                      <a:pt x="253" y="702"/>
                    </a:lnTo>
                    <a:lnTo>
                      <a:pt x="268" y="700"/>
                    </a:lnTo>
                    <a:lnTo>
                      <a:pt x="282" y="698"/>
                    </a:lnTo>
                    <a:lnTo>
                      <a:pt x="295" y="693"/>
                    </a:lnTo>
                    <a:lnTo>
                      <a:pt x="308" y="689"/>
                    </a:lnTo>
                    <a:lnTo>
                      <a:pt x="320" y="683"/>
                    </a:lnTo>
                    <a:lnTo>
                      <a:pt x="331" y="676"/>
                    </a:lnTo>
                    <a:lnTo>
                      <a:pt x="340" y="668"/>
                    </a:lnTo>
                    <a:lnTo>
                      <a:pt x="349" y="659"/>
                    </a:lnTo>
                    <a:lnTo>
                      <a:pt x="356" y="650"/>
                    </a:lnTo>
                    <a:lnTo>
                      <a:pt x="363" y="641"/>
                    </a:lnTo>
                    <a:lnTo>
                      <a:pt x="368" y="630"/>
                    </a:lnTo>
                    <a:lnTo>
                      <a:pt x="373" y="620"/>
                    </a:lnTo>
                    <a:lnTo>
                      <a:pt x="376" y="609"/>
                    </a:lnTo>
                    <a:lnTo>
                      <a:pt x="378" y="597"/>
                    </a:lnTo>
                    <a:lnTo>
                      <a:pt x="378" y="586"/>
                    </a:lnTo>
                    <a:lnTo>
                      <a:pt x="377" y="573"/>
                    </a:lnTo>
                    <a:lnTo>
                      <a:pt x="375" y="560"/>
                    </a:lnTo>
                    <a:lnTo>
                      <a:pt x="370" y="547"/>
                    </a:lnTo>
                    <a:lnTo>
                      <a:pt x="364" y="533"/>
                    </a:lnTo>
                    <a:lnTo>
                      <a:pt x="355" y="520"/>
                    </a:lnTo>
                    <a:lnTo>
                      <a:pt x="346" y="507"/>
                    </a:lnTo>
                    <a:lnTo>
                      <a:pt x="333" y="495"/>
                    </a:lnTo>
                    <a:lnTo>
                      <a:pt x="319" y="483"/>
                    </a:lnTo>
                    <a:lnTo>
                      <a:pt x="305" y="473"/>
                    </a:lnTo>
                    <a:lnTo>
                      <a:pt x="281" y="458"/>
                    </a:lnTo>
                    <a:lnTo>
                      <a:pt x="249" y="440"/>
                    </a:lnTo>
                    <a:lnTo>
                      <a:pt x="208" y="416"/>
                    </a:lnTo>
                    <a:lnTo>
                      <a:pt x="165" y="393"/>
                    </a:lnTo>
                    <a:lnTo>
                      <a:pt x="129" y="370"/>
                    </a:lnTo>
                    <a:lnTo>
                      <a:pt x="100" y="352"/>
                    </a:lnTo>
                    <a:lnTo>
                      <a:pt x="77" y="334"/>
                    </a:lnTo>
                    <a:lnTo>
                      <a:pt x="69" y="327"/>
                    </a:lnTo>
                    <a:lnTo>
                      <a:pt x="60" y="319"/>
                    </a:lnTo>
                    <a:lnTo>
                      <a:pt x="51" y="311"/>
                    </a:lnTo>
                    <a:lnTo>
                      <a:pt x="44" y="303"/>
                    </a:lnTo>
                    <a:lnTo>
                      <a:pt x="36" y="294"/>
                    </a:lnTo>
                    <a:lnTo>
                      <a:pt x="30" y="286"/>
                    </a:lnTo>
                    <a:lnTo>
                      <a:pt x="24" y="277"/>
                    </a:lnTo>
                    <a:lnTo>
                      <a:pt x="19" y="267"/>
                    </a:lnTo>
                    <a:lnTo>
                      <a:pt x="15" y="259"/>
                    </a:lnTo>
                    <a:lnTo>
                      <a:pt x="10" y="249"/>
                    </a:lnTo>
                    <a:lnTo>
                      <a:pt x="7" y="239"/>
                    </a:lnTo>
                    <a:lnTo>
                      <a:pt x="4" y="229"/>
                    </a:lnTo>
                    <a:lnTo>
                      <a:pt x="2" y="219"/>
                    </a:lnTo>
                    <a:lnTo>
                      <a:pt x="1" y="208"/>
                    </a:lnTo>
                    <a:lnTo>
                      <a:pt x="0" y="197"/>
                    </a:lnTo>
                    <a:lnTo>
                      <a:pt x="0" y="187"/>
                    </a:lnTo>
                    <a:lnTo>
                      <a:pt x="1" y="168"/>
                    </a:lnTo>
                    <a:lnTo>
                      <a:pt x="3" y="150"/>
                    </a:lnTo>
                    <a:lnTo>
                      <a:pt x="7" y="133"/>
                    </a:lnTo>
                    <a:lnTo>
                      <a:pt x="14" y="115"/>
                    </a:lnTo>
                    <a:lnTo>
                      <a:pt x="22" y="99"/>
                    </a:lnTo>
                    <a:lnTo>
                      <a:pt x="32" y="84"/>
                    </a:lnTo>
                    <a:lnTo>
                      <a:pt x="44" y="69"/>
                    </a:lnTo>
                    <a:lnTo>
                      <a:pt x="58" y="55"/>
                    </a:lnTo>
                    <a:lnTo>
                      <a:pt x="73" y="42"/>
                    </a:lnTo>
                    <a:lnTo>
                      <a:pt x="89" y="31"/>
                    </a:lnTo>
                    <a:lnTo>
                      <a:pt x="106" y="21"/>
                    </a:lnTo>
                    <a:lnTo>
                      <a:pt x="125" y="13"/>
                    </a:lnTo>
                    <a:lnTo>
                      <a:pt x="144" y="7"/>
                    </a:lnTo>
                    <a:lnTo>
                      <a:pt x="164" y="3"/>
                    </a:lnTo>
                    <a:lnTo>
                      <a:pt x="185" y="0"/>
                    </a:lnTo>
                    <a:lnTo>
                      <a:pt x="208" y="0"/>
                    </a:lnTo>
                    <a:lnTo>
                      <a:pt x="222" y="0"/>
                    </a:lnTo>
                    <a:lnTo>
                      <a:pt x="236" y="1"/>
                    </a:lnTo>
                    <a:lnTo>
                      <a:pt x="251" y="3"/>
                    </a:lnTo>
                    <a:lnTo>
                      <a:pt x="266" y="6"/>
                    </a:lnTo>
                    <a:lnTo>
                      <a:pt x="281" y="11"/>
                    </a:lnTo>
                    <a:lnTo>
                      <a:pt x="296" y="15"/>
                    </a:lnTo>
                    <a:lnTo>
                      <a:pt x="312" y="20"/>
                    </a:lnTo>
                    <a:lnTo>
                      <a:pt x="327" y="27"/>
                    </a:lnTo>
                    <a:lnTo>
                      <a:pt x="341" y="33"/>
                    </a:lnTo>
                    <a:lnTo>
                      <a:pt x="352" y="38"/>
                    </a:lnTo>
                    <a:lnTo>
                      <a:pt x="362" y="40"/>
                    </a:lnTo>
                    <a:lnTo>
                      <a:pt x="369" y="40"/>
                    </a:lnTo>
                    <a:lnTo>
                      <a:pt x="376" y="40"/>
                    </a:lnTo>
                    <a:lnTo>
                      <a:pt x="381" y="39"/>
                    </a:lnTo>
                    <a:lnTo>
                      <a:pt x="387" y="35"/>
                    </a:lnTo>
                    <a:lnTo>
                      <a:pt x="391" y="32"/>
                    </a:lnTo>
                    <a:lnTo>
                      <a:pt x="395" y="27"/>
                    </a:lnTo>
                    <a:lnTo>
                      <a:pt x="398" y="20"/>
                    </a:lnTo>
                    <a:lnTo>
                      <a:pt x="403" y="11"/>
                    </a:lnTo>
                    <a:lnTo>
                      <a:pt x="405" y="0"/>
                    </a:lnTo>
                    <a:lnTo>
                      <a:pt x="424" y="0"/>
                    </a:lnTo>
                  </a:path>
                </a:pathLst>
              </a:custGeom>
              <a:noFill/>
              <a:ln w="476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11" name="Freeform 791"/>
              <p:cNvSpPr>
                <a:spLocks noEditPoints="1"/>
              </p:cNvSpPr>
              <p:nvPr/>
            </p:nvSpPr>
            <p:spPr bwMode="auto">
              <a:xfrm>
                <a:off x="4134" y="1950"/>
                <a:ext cx="70" cy="94"/>
              </a:xfrm>
              <a:custGeom>
                <a:avLst/>
                <a:gdLst/>
                <a:ahLst/>
                <a:cxnLst>
                  <a:cxn ang="0">
                    <a:pos x="54" y="799"/>
                  </a:cxn>
                  <a:cxn ang="0">
                    <a:pos x="74" y="762"/>
                  </a:cxn>
                  <a:cxn ang="0">
                    <a:pos x="110" y="564"/>
                  </a:cxn>
                  <a:cxn ang="0">
                    <a:pos x="159" y="259"/>
                  </a:cxn>
                  <a:cxn ang="0">
                    <a:pos x="183" y="88"/>
                  </a:cxn>
                  <a:cxn ang="0">
                    <a:pos x="179" y="56"/>
                  </a:cxn>
                  <a:cxn ang="0">
                    <a:pos x="156" y="41"/>
                  </a:cxn>
                  <a:cxn ang="0">
                    <a:pos x="121" y="3"/>
                  </a:cxn>
                  <a:cxn ang="0">
                    <a:pos x="248" y="5"/>
                  </a:cxn>
                  <a:cxn ang="0">
                    <a:pos x="459" y="4"/>
                  </a:cxn>
                  <a:cxn ang="0">
                    <a:pos x="556" y="29"/>
                  </a:cxn>
                  <a:cxn ang="0">
                    <a:pos x="601" y="66"/>
                  </a:cxn>
                  <a:cxn ang="0">
                    <a:pos x="629" y="143"/>
                  </a:cxn>
                  <a:cxn ang="0">
                    <a:pos x="617" y="232"/>
                  </a:cxn>
                  <a:cxn ang="0">
                    <a:pos x="564" y="313"/>
                  </a:cxn>
                  <a:cxn ang="0">
                    <a:pos x="464" y="379"/>
                  </a:cxn>
                  <a:cxn ang="0">
                    <a:pos x="482" y="415"/>
                  </a:cxn>
                  <a:cxn ang="0">
                    <a:pos x="561" y="446"/>
                  </a:cxn>
                  <a:cxn ang="0">
                    <a:pos x="593" y="483"/>
                  </a:cxn>
                  <a:cxn ang="0">
                    <a:pos x="614" y="573"/>
                  </a:cxn>
                  <a:cxn ang="0">
                    <a:pos x="605" y="636"/>
                  </a:cxn>
                  <a:cxn ang="0">
                    <a:pos x="578" y="693"/>
                  </a:cxn>
                  <a:cxn ang="0">
                    <a:pos x="534" y="747"/>
                  </a:cxn>
                  <a:cxn ang="0">
                    <a:pos x="468" y="798"/>
                  </a:cxn>
                  <a:cxn ang="0">
                    <a:pos x="396" y="833"/>
                  </a:cxn>
                  <a:cxn ang="0">
                    <a:pos x="322" y="849"/>
                  </a:cxn>
                  <a:cxn ang="0">
                    <a:pos x="238" y="849"/>
                  </a:cxn>
                  <a:cxn ang="0">
                    <a:pos x="119" y="846"/>
                  </a:cxn>
                  <a:cxn ang="0">
                    <a:pos x="232" y="386"/>
                  </a:cxn>
                  <a:cxn ang="0">
                    <a:pos x="317" y="387"/>
                  </a:cxn>
                  <a:cxn ang="0">
                    <a:pos x="390" y="373"/>
                  </a:cxn>
                  <a:cxn ang="0">
                    <a:pos x="439" y="349"/>
                  </a:cxn>
                  <a:cxn ang="0">
                    <a:pos x="479" y="313"/>
                  </a:cxn>
                  <a:cxn ang="0">
                    <a:pos x="507" y="270"/>
                  </a:cxn>
                  <a:cxn ang="0">
                    <a:pos x="523" y="219"/>
                  </a:cxn>
                  <a:cxn ang="0">
                    <a:pos x="521" y="132"/>
                  </a:cxn>
                  <a:cxn ang="0">
                    <a:pos x="488" y="79"/>
                  </a:cxn>
                  <a:cxn ang="0">
                    <a:pos x="423" y="51"/>
                  </a:cxn>
                  <a:cxn ang="0">
                    <a:pos x="335" y="47"/>
                  </a:cxn>
                  <a:cxn ang="0">
                    <a:pos x="271" y="147"/>
                  </a:cxn>
                  <a:cxn ang="0">
                    <a:pos x="232" y="386"/>
                  </a:cxn>
                  <a:cxn ang="0">
                    <a:pos x="289" y="805"/>
                  </a:cxn>
                  <a:cxn ang="0">
                    <a:pos x="379" y="794"/>
                  </a:cxn>
                  <a:cxn ang="0">
                    <a:pos x="427" y="771"/>
                  </a:cxn>
                  <a:cxn ang="0">
                    <a:pos x="469" y="727"/>
                  </a:cxn>
                  <a:cxn ang="0">
                    <a:pos x="506" y="631"/>
                  </a:cxn>
                  <a:cxn ang="0">
                    <a:pos x="503" y="534"/>
                  </a:cxn>
                  <a:cxn ang="0">
                    <a:pos x="463" y="470"/>
                  </a:cxn>
                  <a:cxn ang="0">
                    <a:pos x="383" y="436"/>
                  </a:cxn>
                  <a:cxn ang="0">
                    <a:pos x="273" y="432"/>
                  </a:cxn>
                  <a:cxn ang="0">
                    <a:pos x="204" y="557"/>
                  </a:cxn>
                  <a:cxn ang="0">
                    <a:pos x="170" y="791"/>
                  </a:cxn>
                </a:cxnLst>
                <a:rect l="0" t="0" r="r" b="b"/>
                <a:pathLst>
                  <a:path w="630" h="850">
                    <a:moveTo>
                      <a:pt x="0" y="848"/>
                    </a:moveTo>
                    <a:lnTo>
                      <a:pt x="5" y="817"/>
                    </a:lnTo>
                    <a:lnTo>
                      <a:pt x="26" y="811"/>
                    </a:lnTo>
                    <a:lnTo>
                      <a:pt x="42" y="804"/>
                    </a:lnTo>
                    <a:lnTo>
                      <a:pt x="54" y="799"/>
                    </a:lnTo>
                    <a:lnTo>
                      <a:pt x="61" y="794"/>
                    </a:lnTo>
                    <a:lnTo>
                      <a:pt x="65" y="789"/>
                    </a:lnTo>
                    <a:lnTo>
                      <a:pt x="68" y="781"/>
                    </a:lnTo>
                    <a:lnTo>
                      <a:pt x="72" y="773"/>
                    </a:lnTo>
                    <a:lnTo>
                      <a:pt x="74" y="762"/>
                    </a:lnTo>
                    <a:lnTo>
                      <a:pt x="80" y="733"/>
                    </a:lnTo>
                    <a:lnTo>
                      <a:pt x="87" y="698"/>
                    </a:lnTo>
                    <a:lnTo>
                      <a:pt x="94" y="660"/>
                    </a:lnTo>
                    <a:lnTo>
                      <a:pt x="102" y="614"/>
                    </a:lnTo>
                    <a:lnTo>
                      <a:pt x="110" y="564"/>
                    </a:lnTo>
                    <a:lnTo>
                      <a:pt x="120" y="509"/>
                    </a:lnTo>
                    <a:lnTo>
                      <a:pt x="130" y="448"/>
                    </a:lnTo>
                    <a:lnTo>
                      <a:pt x="139" y="381"/>
                    </a:lnTo>
                    <a:lnTo>
                      <a:pt x="150" y="317"/>
                    </a:lnTo>
                    <a:lnTo>
                      <a:pt x="159" y="259"/>
                    </a:lnTo>
                    <a:lnTo>
                      <a:pt x="166" y="210"/>
                    </a:lnTo>
                    <a:lnTo>
                      <a:pt x="173" y="168"/>
                    </a:lnTo>
                    <a:lnTo>
                      <a:pt x="177" y="133"/>
                    </a:lnTo>
                    <a:lnTo>
                      <a:pt x="180" y="106"/>
                    </a:lnTo>
                    <a:lnTo>
                      <a:pt x="183" y="88"/>
                    </a:lnTo>
                    <a:lnTo>
                      <a:pt x="184" y="76"/>
                    </a:lnTo>
                    <a:lnTo>
                      <a:pt x="184" y="70"/>
                    </a:lnTo>
                    <a:lnTo>
                      <a:pt x="183" y="64"/>
                    </a:lnTo>
                    <a:lnTo>
                      <a:pt x="182" y="60"/>
                    </a:lnTo>
                    <a:lnTo>
                      <a:pt x="179" y="56"/>
                    </a:lnTo>
                    <a:lnTo>
                      <a:pt x="176" y="51"/>
                    </a:lnTo>
                    <a:lnTo>
                      <a:pt x="174" y="48"/>
                    </a:lnTo>
                    <a:lnTo>
                      <a:pt x="170" y="46"/>
                    </a:lnTo>
                    <a:lnTo>
                      <a:pt x="165" y="44"/>
                    </a:lnTo>
                    <a:lnTo>
                      <a:pt x="156" y="41"/>
                    </a:lnTo>
                    <a:lnTo>
                      <a:pt x="138" y="38"/>
                    </a:lnTo>
                    <a:lnTo>
                      <a:pt x="111" y="36"/>
                    </a:lnTo>
                    <a:lnTo>
                      <a:pt x="78" y="34"/>
                    </a:lnTo>
                    <a:lnTo>
                      <a:pt x="82" y="0"/>
                    </a:lnTo>
                    <a:lnTo>
                      <a:pt x="121" y="3"/>
                    </a:lnTo>
                    <a:lnTo>
                      <a:pt x="155" y="4"/>
                    </a:lnTo>
                    <a:lnTo>
                      <a:pt x="182" y="5"/>
                    </a:lnTo>
                    <a:lnTo>
                      <a:pt x="203" y="6"/>
                    </a:lnTo>
                    <a:lnTo>
                      <a:pt x="221" y="5"/>
                    </a:lnTo>
                    <a:lnTo>
                      <a:pt x="248" y="5"/>
                    </a:lnTo>
                    <a:lnTo>
                      <a:pt x="284" y="4"/>
                    </a:lnTo>
                    <a:lnTo>
                      <a:pt x="328" y="2"/>
                    </a:lnTo>
                    <a:lnTo>
                      <a:pt x="401" y="0"/>
                    </a:lnTo>
                    <a:lnTo>
                      <a:pt x="430" y="2"/>
                    </a:lnTo>
                    <a:lnTo>
                      <a:pt x="459" y="4"/>
                    </a:lnTo>
                    <a:lnTo>
                      <a:pt x="484" y="7"/>
                    </a:lnTo>
                    <a:lnTo>
                      <a:pt x="507" y="11"/>
                    </a:lnTo>
                    <a:lnTo>
                      <a:pt x="529" y="17"/>
                    </a:lnTo>
                    <a:lnTo>
                      <a:pt x="547" y="24"/>
                    </a:lnTo>
                    <a:lnTo>
                      <a:pt x="556" y="29"/>
                    </a:lnTo>
                    <a:lnTo>
                      <a:pt x="563" y="33"/>
                    </a:lnTo>
                    <a:lnTo>
                      <a:pt x="571" y="37"/>
                    </a:lnTo>
                    <a:lnTo>
                      <a:pt x="578" y="43"/>
                    </a:lnTo>
                    <a:lnTo>
                      <a:pt x="590" y="53"/>
                    </a:lnTo>
                    <a:lnTo>
                      <a:pt x="601" y="66"/>
                    </a:lnTo>
                    <a:lnTo>
                      <a:pt x="609" y="79"/>
                    </a:lnTo>
                    <a:lnTo>
                      <a:pt x="617" y="93"/>
                    </a:lnTo>
                    <a:lnTo>
                      <a:pt x="622" y="109"/>
                    </a:lnTo>
                    <a:lnTo>
                      <a:pt x="627" y="126"/>
                    </a:lnTo>
                    <a:lnTo>
                      <a:pt x="629" y="143"/>
                    </a:lnTo>
                    <a:lnTo>
                      <a:pt x="630" y="162"/>
                    </a:lnTo>
                    <a:lnTo>
                      <a:pt x="629" y="180"/>
                    </a:lnTo>
                    <a:lnTo>
                      <a:pt x="627" y="198"/>
                    </a:lnTo>
                    <a:lnTo>
                      <a:pt x="622" y="215"/>
                    </a:lnTo>
                    <a:lnTo>
                      <a:pt x="617" y="232"/>
                    </a:lnTo>
                    <a:lnTo>
                      <a:pt x="609" y="250"/>
                    </a:lnTo>
                    <a:lnTo>
                      <a:pt x="601" y="266"/>
                    </a:lnTo>
                    <a:lnTo>
                      <a:pt x="590" y="282"/>
                    </a:lnTo>
                    <a:lnTo>
                      <a:pt x="578" y="298"/>
                    </a:lnTo>
                    <a:lnTo>
                      <a:pt x="564" y="313"/>
                    </a:lnTo>
                    <a:lnTo>
                      <a:pt x="548" y="328"/>
                    </a:lnTo>
                    <a:lnTo>
                      <a:pt x="530" y="341"/>
                    </a:lnTo>
                    <a:lnTo>
                      <a:pt x="510" y="355"/>
                    </a:lnTo>
                    <a:lnTo>
                      <a:pt x="488" y="367"/>
                    </a:lnTo>
                    <a:lnTo>
                      <a:pt x="464" y="379"/>
                    </a:lnTo>
                    <a:lnTo>
                      <a:pt x="438" y="391"/>
                    </a:lnTo>
                    <a:lnTo>
                      <a:pt x="411" y="401"/>
                    </a:lnTo>
                    <a:lnTo>
                      <a:pt x="437" y="405"/>
                    </a:lnTo>
                    <a:lnTo>
                      <a:pt x="461" y="409"/>
                    </a:lnTo>
                    <a:lnTo>
                      <a:pt x="482" y="415"/>
                    </a:lnTo>
                    <a:lnTo>
                      <a:pt x="503" y="420"/>
                    </a:lnTo>
                    <a:lnTo>
                      <a:pt x="520" y="425"/>
                    </a:lnTo>
                    <a:lnTo>
                      <a:pt x="536" y="432"/>
                    </a:lnTo>
                    <a:lnTo>
                      <a:pt x="549" y="440"/>
                    </a:lnTo>
                    <a:lnTo>
                      <a:pt x="561" y="446"/>
                    </a:lnTo>
                    <a:lnTo>
                      <a:pt x="567" y="451"/>
                    </a:lnTo>
                    <a:lnTo>
                      <a:pt x="573" y="457"/>
                    </a:lnTo>
                    <a:lnTo>
                      <a:pt x="578" y="463"/>
                    </a:lnTo>
                    <a:lnTo>
                      <a:pt x="584" y="469"/>
                    </a:lnTo>
                    <a:lnTo>
                      <a:pt x="593" y="483"/>
                    </a:lnTo>
                    <a:lnTo>
                      <a:pt x="601" y="498"/>
                    </a:lnTo>
                    <a:lnTo>
                      <a:pt x="606" y="514"/>
                    </a:lnTo>
                    <a:lnTo>
                      <a:pt x="610" y="532"/>
                    </a:lnTo>
                    <a:lnTo>
                      <a:pt x="613" y="552"/>
                    </a:lnTo>
                    <a:lnTo>
                      <a:pt x="614" y="573"/>
                    </a:lnTo>
                    <a:lnTo>
                      <a:pt x="614" y="586"/>
                    </a:lnTo>
                    <a:lnTo>
                      <a:pt x="613" y="598"/>
                    </a:lnTo>
                    <a:lnTo>
                      <a:pt x="610" y="611"/>
                    </a:lnTo>
                    <a:lnTo>
                      <a:pt x="608" y="623"/>
                    </a:lnTo>
                    <a:lnTo>
                      <a:pt x="605" y="636"/>
                    </a:lnTo>
                    <a:lnTo>
                      <a:pt x="601" y="648"/>
                    </a:lnTo>
                    <a:lnTo>
                      <a:pt x="596" y="660"/>
                    </a:lnTo>
                    <a:lnTo>
                      <a:pt x="591" y="670"/>
                    </a:lnTo>
                    <a:lnTo>
                      <a:pt x="585" y="682"/>
                    </a:lnTo>
                    <a:lnTo>
                      <a:pt x="578" y="693"/>
                    </a:lnTo>
                    <a:lnTo>
                      <a:pt x="571" y="705"/>
                    </a:lnTo>
                    <a:lnTo>
                      <a:pt x="563" y="716"/>
                    </a:lnTo>
                    <a:lnTo>
                      <a:pt x="553" y="726"/>
                    </a:lnTo>
                    <a:lnTo>
                      <a:pt x="544" y="736"/>
                    </a:lnTo>
                    <a:lnTo>
                      <a:pt x="534" y="747"/>
                    </a:lnTo>
                    <a:lnTo>
                      <a:pt x="523" y="757"/>
                    </a:lnTo>
                    <a:lnTo>
                      <a:pt x="509" y="768"/>
                    </a:lnTo>
                    <a:lnTo>
                      <a:pt x="495" y="779"/>
                    </a:lnTo>
                    <a:lnTo>
                      <a:pt x="482" y="789"/>
                    </a:lnTo>
                    <a:lnTo>
                      <a:pt x="468" y="798"/>
                    </a:lnTo>
                    <a:lnTo>
                      <a:pt x="454" y="806"/>
                    </a:lnTo>
                    <a:lnTo>
                      <a:pt x="440" y="814"/>
                    </a:lnTo>
                    <a:lnTo>
                      <a:pt x="425" y="821"/>
                    </a:lnTo>
                    <a:lnTo>
                      <a:pt x="411" y="828"/>
                    </a:lnTo>
                    <a:lnTo>
                      <a:pt x="396" y="833"/>
                    </a:lnTo>
                    <a:lnTo>
                      <a:pt x="382" y="838"/>
                    </a:lnTo>
                    <a:lnTo>
                      <a:pt x="367" y="842"/>
                    </a:lnTo>
                    <a:lnTo>
                      <a:pt x="352" y="845"/>
                    </a:lnTo>
                    <a:lnTo>
                      <a:pt x="337" y="847"/>
                    </a:lnTo>
                    <a:lnTo>
                      <a:pt x="322" y="849"/>
                    </a:lnTo>
                    <a:lnTo>
                      <a:pt x="305" y="850"/>
                    </a:lnTo>
                    <a:lnTo>
                      <a:pt x="290" y="850"/>
                    </a:lnTo>
                    <a:lnTo>
                      <a:pt x="277" y="850"/>
                    </a:lnTo>
                    <a:lnTo>
                      <a:pt x="260" y="850"/>
                    </a:lnTo>
                    <a:lnTo>
                      <a:pt x="238" y="849"/>
                    </a:lnTo>
                    <a:lnTo>
                      <a:pt x="211" y="848"/>
                    </a:lnTo>
                    <a:lnTo>
                      <a:pt x="185" y="847"/>
                    </a:lnTo>
                    <a:lnTo>
                      <a:pt x="160" y="847"/>
                    </a:lnTo>
                    <a:lnTo>
                      <a:pt x="138" y="846"/>
                    </a:lnTo>
                    <a:lnTo>
                      <a:pt x="119" y="846"/>
                    </a:lnTo>
                    <a:lnTo>
                      <a:pt x="96" y="846"/>
                    </a:lnTo>
                    <a:lnTo>
                      <a:pt x="69" y="847"/>
                    </a:lnTo>
                    <a:lnTo>
                      <a:pt x="37" y="847"/>
                    </a:lnTo>
                    <a:lnTo>
                      <a:pt x="0" y="848"/>
                    </a:lnTo>
                    <a:close/>
                    <a:moveTo>
                      <a:pt x="232" y="386"/>
                    </a:moveTo>
                    <a:lnTo>
                      <a:pt x="250" y="387"/>
                    </a:lnTo>
                    <a:lnTo>
                      <a:pt x="267" y="388"/>
                    </a:lnTo>
                    <a:lnTo>
                      <a:pt x="280" y="388"/>
                    </a:lnTo>
                    <a:lnTo>
                      <a:pt x="290" y="388"/>
                    </a:lnTo>
                    <a:lnTo>
                      <a:pt x="317" y="387"/>
                    </a:lnTo>
                    <a:lnTo>
                      <a:pt x="343" y="384"/>
                    </a:lnTo>
                    <a:lnTo>
                      <a:pt x="355" y="382"/>
                    </a:lnTo>
                    <a:lnTo>
                      <a:pt x="367" y="380"/>
                    </a:lnTo>
                    <a:lnTo>
                      <a:pt x="379" y="377"/>
                    </a:lnTo>
                    <a:lnTo>
                      <a:pt x="390" y="373"/>
                    </a:lnTo>
                    <a:lnTo>
                      <a:pt x="400" y="369"/>
                    </a:lnTo>
                    <a:lnTo>
                      <a:pt x="410" y="365"/>
                    </a:lnTo>
                    <a:lnTo>
                      <a:pt x="420" y="360"/>
                    </a:lnTo>
                    <a:lnTo>
                      <a:pt x="429" y="354"/>
                    </a:lnTo>
                    <a:lnTo>
                      <a:pt x="439" y="349"/>
                    </a:lnTo>
                    <a:lnTo>
                      <a:pt x="448" y="342"/>
                    </a:lnTo>
                    <a:lnTo>
                      <a:pt x="456" y="336"/>
                    </a:lnTo>
                    <a:lnTo>
                      <a:pt x="464" y="328"/>
                    </a:lnTo>
                    <a:lnTo>
                      <a:pt x="471" y="321"/>
                    </a:lnTo>
                    <a:lnTo>
                      <a:pt x="479" y="313"/>
                    </a:lnTo>
                    <a:lnTo>
                      <a:pt x="485" y="305"/>
                    </a:lnTo>
                    <a:lnTo>
                      <a:pt x="492" y="297"/>
                    </a:lnTo>
                    <a:lnTo>
                      <a:pt x="497" y="288"/>
                    </a:lnTo>
                    <a:lnTo>
                      <a:pt x="503" y="279"/>
                    </a:lnTo>
                    <a:lnTo>
                      <a:pt x="507" y="270"/>
                    </a:lnTo>
                    <a:lnTo>
                      <a:pt x="511" y="260"/>
                    </a:lnTo>
                    <a:lnTo>
                      <a:pt x="515" y="251"/>
                    </a:lnTo>
                    <a:lnTo>
                      <a:pt x="518" y="240"/>
                    </a:lnTo>
                    <a:lnTo>
                      <a:pt x="521" y="230"/>
                    </a:lnTo>
                    <a:lnTo>
                      <a:pt x="523" y="219"/>
                    </a:lnTo>
                    <a:lnTo>
                      <a:pt x="526" y="197"/>
                    </a:lnTo>
                    <a:lnTo>
                      <a:pt x="526" y="174"/>
                    </a:lnTo>
                    <a:lnTo>
                      <a:pt x="526" y="159"/>
                    </a:lnTo>
                    <a:lnTo>
                      <a:pt x="524" y="145"/>
                    </a:lnTo>
                    <a:lnTo>
                      <a:pt x="521" y="132"/>
                    </a:lnTo>
                    <a:lnTo>
                      <a:pt x="517" y="120"/>
                    </a:lnTo>
                    <a:lnTo>
                      <a:pt x="511" y="108"/>
                    </a:lnTo>
                    <a:lnTo>
                      <a:pt x="505" y="98"/>
                    </a:lnTo>
                    <a:lnTo>
                      <a:pt x="497" y="88"/>
                    </a:lnTo>
                    <a:lnTo>
                      <a:pt x="488" y="79"/>
                    </a:lnTo>
                    <a:lnTo>
                      <a:pt x="478" y="72"/>
                    </a:lnTo>
                    <a:lnTo>
                      <a:pt x="466" y="65"/>
                    </a:lnTo>
                    <a:lnTo>
                      <a:pt x="453" y="59"/>
                    </a:lnTo>
                    <a:lnTo>
                      <a:pt x="438" y="54"/>
                    </a:lnTo>
                    <a:lnTo>
                      <a:pt x="423" y="51"/>
                    </a:lnTo>
                    <a:lnTo>
                      <a:pt x="406" y="48"/>
                    </a:lnTo>
                    <a:lnTo>
                      <a:pt x="387" y="47"/>
                    </a:lnTo>
                    <a:lnTo>
                      <a:pt x="368" y="46"/>
                    </a:lnTo>
                    <a:lnTo>
                      <a:pt x="353" y="46"/>
                    </a:lnTo>
                    <a:lnTo>
                      <a:pt x="335" y="47"/>
                    </a:lnTo>
                    <a:lnTo>
                      <a:pt x="314" y="48"/>
                    </a:lnTo>
                    <a:lnTo>
                      <a:pt x="293" y="50"/>
                    </a:lnTo>
                    <a:lnTo>
                      <a:pt x="286" y="79"/>
                    </a:lnTo>
                    <a:lnTo>
                      <a:pt x="279" y="112"/>
                    </a:lnTo>
                    <a:lnTo>
                      <a:pt x="271" y="147"/>
                    </a:lnTo>
                    <a:lnTo>
                      <a:pt x="263" y="187"/>
                    </a:lnTo>
                    <a:lnTo>
                      <a:pt x="256" y="231"/>
                    </a:lnTo>
                    <a:lnTo>
                      <a:pt x="248" y="279"/>
                    </a:lnTo>
                    <a:lnTo>
                      <a:pt x="241" y="331"/>
                    </a:lnTo>
                    <a:lnTo>
                      <a:pt x="232" y="386"/>
                    </a:lnTo>
                    <a:close/>
                    <a:moveTo>
                      <a:pt x="170" y="791"/>
                    </a:moveTo>
                    <a:lnTo>
                      <a:pt x="205" y="798"/>
                    </a:lnTo>
                    <a:lnTo>
                      <a:pt x="236" y="802"/>
                    </a:lnTo>
                    <a:lnTo>
                      <a:pt x="265" y="805"/>
                    </a:lnTo>
                    <a:lnTo>
                      <a:pt x="289" y="805"/>
                    </a:lnTo>
                    <a:lnTo>
                      <a:pt x="317" y="805"/>
                    </a:lnTo>
                    <a:lnTo>
                      <a:pt x="343" y="802"/>
                    </a:lnTo>
                    <a:lnTo>
                      <a:pt x="356" y="800"/>
                    </a:lnTo>
                    <a:lnTo>
                      <a:pt x="368" y="797"/>
                    </a:lnTo>
                    <a:lnTo>
                      <a:pt x="379" y="794"/>
                    </a:lnTo>
                    <a:lnTo>
                      <a:pt x="390" y="790"/>
                    </a:lnTo>
                    <a:lnTo>
                      <a:pt x="400" y="786"/>
                    </a:lnTo>
                    <a:lnTo>
                      <a:pt x="410" y="781"/>
                    </a:lnTo>
                    <a:lnTo>
                      <a:pt x="419" y="777"/>
                    </a:lnTo>
                    <a:lnTo>
                      <a:pt x="427" y="771"/>
                    </a:lnTo>
                    <a:lnTo>
                      <a:pt x="436" y="765"/>
                    </a:lnTo>
                    <a:lnTo>
                      <a:pt x="443" y="759"/>
                    </a:lnTo>
                    <a:lnTo>
                      <a:pt x="451" y="751"/>
                    </a:lnTo>
                    <a:lnTo>
                      <a:pt x="457" y="744"/>
                    </a:lnTo>
                    <a:lnTo>
                      <a:pt x="469" y="727"/>
                    </a:lnTo>
                    <a:lnTo>
                      <a:pt x="480" y="711"/>
                    </a:lnTo>
                    <a:lnTo>
                      <a:pt x="489" y="693"/>
                    </a:lnTo>
                    <a:lnTo>
                      <a:pt x="496" y="674"/>
                    </a:lnTo>
                    <a:lnTo>
                      <a:pt x="502" y="653"/>
                    </a:lnTo>
                    <a:lnTo>
                      <a:pt x="506" y="631"/>
                    </a:lnTo>
                    <a:lnTo>
                      <a:pt x="508" y="610"/>
                    </a:lnTo>
                    <a:lnTo>
                      <a:pt x="509" y="586"/>
                    </a:lnTo>
                    <a:lnTo>
                      <a:pt x="508" y="568"/>
                    </a:lnTo>
                    <a:lnTo>
                      <a:pt x="506" y="551"/>
                    </a:lnTo>
                    <a:lnTo>
                      <a:pt x="503" y="534"/>
                    </a:lnTo>
                    <a:lnTo>
                      <a:pt x="497" y="519"/>
                    </a:lnTo>
                    <a:lnTo>
                      <a:pt x="491" y="505"/>
                    </a:lnTo>
                    <a:lnTo>
                      <a:pt x="483" y="492"/>
                    </a:lnTo>
                    <a:lnTo>
                      <a:pt x="474" y="480"/>
                    </a:lnTo>
                    <a:lnTo>
                      <a:pt x="463" y="470"/>
                    </a:lnTo>
                    <a:lnTo>
                      <a:pt x="451" y="461"/>
                    </a:lnTo>
                    <a:lnTo>
                      <a:pt x="436" y="454"/>
                    </a:lnTo>
                    <a:lnTo>
                      <a:pt x="420" y="446"/>
                    </a:lnTo>
                    <a:lnTo>
                      <a:pt x="402" y="441"/>
                    </a:lnTo>
                    <a:lnTo>
                      <a:pt x="383" y="436"/>
                    </a:lnTo>
                    <a:lnTo>
                      <a:pt x="362" y="433"/>
                    </a:lnTo>
                    <a:lnTo>
                      <a:pt x="338" y="432"/>
                    </a:lnTo>
                    <a:lnTo>
                      <a:pt x="313" y="431"/>
                    </a:lnTo>
                    <a:lnTo>
                      <a:pt x="294" y="431"/>
                    </a:lnTo>
                    <a:lnTo>
                      <a:pt x="273" y="432"/>
                    </a:lnTo>
                    <a:lnTo>
                      <a:pt x="249" y="433"/>
                    </a:lnTo>
                    <a:lnTo>
                      <a:pt x="225" y="435"/>
                    </a:lnTo>
                    <a:lnTo>
                      <a:pt x="218" y="474"/>
                    </a:lnTo>
                    <a:lnTo>
                      <a:pt x="212" y="515"/>
                    </a:lnTo>
                    <a:lnTo>
                      <a:pt x="204" y="557"/>
                    </a:lnTo>
                    <a:lnTo>
                      <a:pt x="198" y="600"/>
                    </a:lnTo>
                    <a:lnTo>
                      <a:pt x="191" y="646"/>
                    </a:lnTo>
                    <a:lnTo>
                      <a:pt x="184" y="693"/>
                    </a:lnTo>
                    <a:lnTo>
                      <a:pt x="177" y="742"/>
                    </a:lnTo>
                    <a:lnTo>
                      <a:pt x="170" y="791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12" name="Freeform 792"/>
              <p:cNvSpPr/>
              <p:nvPr/>
            </p:nvSpPr>
            <p:spPr bwMode="auto">
              <a:xfrm>
                <a:off x="4146" y="1922"/>
                <a:ext cx="56" cy="12"/>
              </a:xfrm>
              <a:custGeom>
                <a:avLst/>
                <a:gdLst/>
                <a:ahLst/>
                <a:cxnLst>
                  <a:cxn ang="0">
                    <a:pos x="0" y="108"/>
                  </a:cxn>
                  <a:cxn ang="0">
                    <a:pos x="0" y="64"/>
                  </a:cxn>
                  <a:cxn ang="0">
                    <a:pos x="353" y="64"/>
                  </a:cxn>
                  <a:cxn ang="0">
                    <a:pos x="330" y="0"/>
                  </a:cxn>
                  <a:cxn ang="0">
                    <a:pos x="500" y="108"/>
                  </a:cxn>
                  <a:cxn ang="0">
                    <a:pos x="0" y="108"/>
                  </a:cxn>
                </a:cxnLst>
                <a:rect l="0" t="0" r="r" b="b"/>
                <a:pathLst>
                  <a:path w="500" h="108">
                    <a:moveTo>
                      <a:pt x="0" y="108"/>
                    </a:moveTo>
                    <a:lnTo>
                      <a:pt x="0" y="64"/>
                    </a:lnTo>
                    <a:lnTo>
                      <a:pt x="353" y="64"/>
                    </a:lnTo>
                    <a:lnTo>
                      <a:pt x="330" y="0"/>
                    </a:lnTo>
                    <a:lnTo>
                      <a:pt x="500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131516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13" name="Freeform 793"/>
              <p:cNvSpPr/>
              <p:nvPr/>
            </p:nvSpPr>
            <p:spPr bwMode="auto">
              <a:xfrm>
                <a:off x="3264" y="1944"/>
                <a:ext cx="53" cy="79"/>
              </a:xfrm>
              <a:custGeom>
                <a:avLst/>
                <a:gdLst/>
                <a:ahLst/>
                <a:cxnLst>
                  <a:cxn ang="0">
                    <a:pos x="293" y="712"/>
                  </a:cxn>
                  <a:cxn ang="0">
                    <a:pos x="8" y="693"/>
                  </a:cxn>
                  <a:cxn ang="0">
                    <a:pos x="44" y="691"/>
                  </a:cxn>
                  <a:cxn ang="0">
                    <a:pos x="66" y="685"/>
                  </a:cxn>
                  <a:cxn ang="0">
                    <a:pos x="86" y="674"/>
                  </a:cxn>
                  <a:cxn ang="0">
                    <a:pos x="100" y="662"/>
                  </a:cxn>
                  <a:cxn ang="0">
                    <a:pos x="117" y="627"/>
                  </a:cxn>
                  <a:cxn ang="0">
                    <a:pos x="136" y="573"/>
                  </a:cxn>
                  <a:cxn ang="0">
                    <a:pos x="266" y="119"/>
                  </a:cxn>
                  <a:cxn ang="0">
                    <a:pos x="274" y="78"/>
                  </a:cxn>
                  <a:cxn ang="0">
                    <a:pos x="275" y="56"/>
                  </a:cxn>
                  <a:cxn ang="0">
                    <a:pos x="272" y="45"/>
                  </a:cxn>
                  <a:cxn ang="0">
                    <a:pos x="264" y="35"/>
                  </a:cxn>
                  <a:cxn ang="0">
                    <a:pos x="254" y="28"/>
                  </a:cxn>
                  <a:cxn ang="0">
                    <a:pos x="239" y="23"/>
                  </a:cxn>
                  <a:cxn ang="0">
                    <a:pos x="211" y="21"/>
                  </a:cxn>
                  <a:cxn ang="0">
                    <a:pos x="199" y="0"/>
                  </a:cxn>
                  <a:cxn ang="0">
                    <a:pos x="469" y="21"/>
                  </a:cxn>
                  <a:cxn ang="0">
                    <a:pos x="439" y="22"/>
                  </a:cxn>
                  <a:cxn ang="0">
                    <a:pos x="418" y="27"/>
                  </a:cxn>
                  <a:cxn ang="0">
                    <a:pos x="398" y="40"/>
                  </a:cxn>
                  <a:cxn ang="0">
                    <a:pos x="383" y="57"/>
                  </a:cxn>
                  <a:cxn ang="0">
                    <a:pos x="369" y="89"/>
                  </a:cxn>
                  <a:cxn ang="0">
                    <a:pos x="351" y="144"/>
                  </a:cxn>
                  <a:cxn ang="0">
                    <a:pos x="220" y="600"/>
                  </a:cxn>
                  <a:cxn ang="0">
                    <a:pos x="212" y="638"/>
                  </a:cxn>
                  <a:cxn ang="0">
                    <a:pos x="211" y="655"/>
                  </a:cxn>
                  <a:cxn ang="0">
                    <a:pos x="214" y="666"/>
                  </a:cxn>
                  <a:cxn ang="0">
                    <a:pos x="221" y="674"/>
                  </a:cxn>
                  <a:cxn ang="0">
                    <a:pos x="232" y="682"/>
                  </a:cxn>
                  <a:cxn ang="0">
                    <a:pos x="248" y="687"/>
                  </a:cxn>
                  <a:cxn ang="0">
                    <a:pos x="278" y="692"/>
                  </a:cxn>
                </a:cxnLst>
                <a:rect l="0" t="0" r="r" b="b"/>
                <a:pathLst>
                  <a:path w="474" h="712">
                    <a:moveTo>
                      <a:pt x="299" y="693"/>
                    </a:moveTo>
                    <a:lnTo>
                      <a:pt x="293" y="712"/>
                    </a:lnTo>
                    <a:lnTo>
                      <a:pt x="0" y="712"/>
                    </a:lnTo>
                    <a:lnTo>
                      <a:pt x="8" y="693"/>
                    </a:lnTo>
                    <a:lnTo>
                      <a:pt x="28" y="692"/>
                    </a:lnTo>
                    <a:lnTo>
                      <a:pt x="44" y="691"/>
                    </a:lnTo>
                    <a:lnTo>
                      <a:pt x="57" y="688"/>
                    </a:lnTo>
                    <a:lnTo>
                      <a:pt x="66" y="685"/>
                    </a:lnTo>
                    <a:lnTo>
                      <a:pt x="77" y="681"/>
                    </a:lnTo>
                    <a:lnTo>
                      <a:pt x="86" y="674"/>
                    </a:lnTo>
                    <a:lnTo>
                      <a:pt x="94" y="668"/>
                    </a:lnTo>
                    <a:lnTo>
                      <a:pt x="100" y="662"/>
                    </a:lnTo>
                    <a:lnTo>
                      <a:pt x="109" y="646"/>
                    </a:lnTo>
                    <a:lnTo>
                      <a:pt x="117" y="627"/>
                    </a:lnTo>
                    <a:lnTo>
                      <a:pt x="126" y="602"/>
                    </a:lnTo>
                    <a:lnTo>
                      <a:pt x="136" y="573"/>
                    </a:lnTo>
                    <a:lnTo>
                      <a:pt x="260" y="144"/>
                    </a:lnTo>
                    <a:lnTo>
                      <a:pt x="266" y="119"/>
                    </a:lnTo>
                    <a:lnTo>
                      <a:pt x="271" y="96"/>
                    </a:lnTo>
                    <a:lnTo>
                      <a:pt x="274" y="78"/>
                    </a:lnTo>
                    <a:lnTo>
                      <a:pt x="275" y="63"/>
                    </a:lnTo>
                    <a:lnTo>
                      <a:pt x="275" y="56"/>
                    </a:lnTo>
                    <a:lnTo>
                      <a:pt x="274" y="50"/>
                    </a:lnTo>
                    <a:lnTo>
                      <a:pt x="272" y="45"/>
                    </a:lnTo>
                    <a:lnTo>
                      <a:pt x="268" y="40"/>
                    </a:lnTo>
                    <a:lnTo>
                      <a:pt x="264" y="35"/>
                    </a:lnTo>
                    <a:lnTo>
                      <a:pt x="260" y="32"/>
                    </a:lnTo>
                    <a:lnTo>
                      <a:pt x="254" y="28"/>
                    </a:lnTo>
                    <a:lnTo>
                      <a:pt x="248" y="25"/>
                    </a:lnTo>
                    <a:lnTo>
                      <a:pt x="239" y="23"/>
                    </a:lnTo>
                    <a:lnTo>
                      <a:pt x="227" y="22"/>
                    </a:lnTo>
                    <a:lnTo>
                      <a:pt x="211" y="21"/>
                    </a:lnTo>
                    <a:lnTo>
                      <a:pt x="193" y="21"/>
                    </a:lnTo>
                    <a:lnTo>
                      <a:pt x="199" y="0"/>
                    </a:lnTo>
                    <a:lnTo>
                      <a:pt x="474" y="0"/>
                    </a:lnTo>
                    <a:lnTo>
                      <a:pt x="469" y="21"/>
                    </a:lnTo>
                    <a:lnTo>
                      <a:pt x="453" y="21"/>
                    </a:lnTo>
                    <a:lnTo>
                      <a:pt x="439" y="22"/>
                    </a:lnTo>
                    <a:lnTo>
                      <a:pt x="428" y="24"/>
                    </a:lnTo>
                    <a:lnTo>
                      <a:pt x="418" y="27"/>
                    </a:lnTo>
                    <a:lnTo>
                      <a:pt x="407" y="34"/>
                    </a:lnTo>
                    <a:lnTo>
                      <a:pt x="398" y="40"/>
                    </a:lnTo>
                    <a:lnTo>
                      <a:pt x="389" y="49"/>
                    </a:lnTo>
                    <a:lnTo>
                      <a:pt x="383" y="57"/>
                    </a:lnTo>
                    <a:lnTo>
                      <a:pt x="376" y="70"/>
                    </a:lnTo>
                    <a:lnTo>
                      <a:pt x="369" y="89"/>
                    </a:lnTo>
                    <a:lnTo>
                      <a:pt x="360" y="114"/>
                    </a:lnTo>
                    <a:lnTo>
                      <a:pt x="351" y="144"/>
                    </a:lnTo>
                    <a:lnTo>
                      <a:pt x="227" y="573"/>
                    </a:lnTo>
                    <a:lnTo>
                      <a:pt x="220" y="600"/>
                    </a:lnTo>
                    <a:lnTo>
                      <a:pt x="216" y="622"/>
                    </a:lnTo>
                    <a:lnTo>
                      <a:pt x="212" y="638"/>
                    </a:lnTo>
                    <a:lnTo>
                      <a:pt x="211" y="649"/>
                    </a:lnTo>
                    <a:lnTo>
                      <a:pt x="211" y="655"/>
                    </a:lnTo>
                    <a:lnTo>
                      <a:pt x="212" y="660"/>
                    </a:lnTo>
                    <a:lnTo>
                      <a:pt x="214" y="666"/>
                    </a:lnTo>
                    <a:lnTo>
                      <a:pt x="218" y="670"/>
                    </a:lnTo>
                    <a:lnTo>
                      <a:pt x="221" y="674"/>
                    </a:lnTo>
                    <a:lnTo>
                      <a:pt x="226" y="679"/>
                    </a:lnTo>
                    <a:lnTo>
                      <a:pt x="232" y="682"/>
                    </a:lnTo>
                    <a:lnTo>
                      <a:pt x="238" y="685"/>
                    </a:lnTo>
                    <a:lnTo>
                      <a:pt x="248" y="687"/>
                    </a:lnTo>
                    <a:lnTo>
                      <a:pt x="261" y="690"/>
                    </a:lnTo>
                    <a:lnTo>
                      <a:pt x="278" y="692"/>
                    </a:lnTo>
                    <a:lnTo>
                      <a:pt x="299" y="69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314" name="Freeform 794"/>
              <p:cNvSpPr/>
              <p:nvPr/>
            </p:nvSpPr>
            <p:spPr bwMode="auto">
              <a:xfrm>
                <a:off x="3264" y="1944"/>
                <a:ext cx="53" cy="79"/>
              </a:xfrm>
              <a:custGeom>
                <a:avLst/>
                <a:gdLst/>
                <a:ahLst/>
                <a:cxnLst>
                  <a:cxn ang="0">
                    <a:pos x="293" y="712"/>
                  </a:cxn>
                  <a:cxn ang="0">
                    <a:pos x="8" y="693"/>
                  </a:cxn>
                  <a:cxn ang="0">
                    <a:pos x="44" y="691"/>
                  </a:cxn>
                  <a:cxn ang="0">
                    <a:pos x="66" y="685"/>
                  </a:cxn>
                  <a:cxn ang="0">
                    <a:pos x="86" y="674"/>
                  </a:cxn>
                  <a:cxn ang="0">
                    <a:pos x="100" y="662"/>
                  </a:cxn>
                  <a:cxn ang="0">
                    <a:pos x="117" y="627"/>
                  </a:cxn>
                  <a:cxn ang="0">
                    <a:pos x="136" y="573"/>
                  </a:cxn>
                  <a:cxn ang="0">
                    <a:pos x="266" y="119"/>
                  </a:cxn>
                  <a:cxn ang="0">
                    <a:pos x="274" y="78"/>
                  </a:cxn>
                  <a:cxn ang="0">
                    <a:pos x="275" y="56"/>
                  </a:cxn>
                  <a:cxn ang="0">
                    <a:pos x="272" y="45"/>
                  </a:cxn>
                  <a:cxn ang="0">
                    <a:pos x="264" y="35"/>
                  </a:cxn>
                  <a:cxn ang="0">
                    <a:pos x="254" y="28"/>
                  </a:cxn>
                  <a:cxn ang="0">
                    <a:pos x="239" y="23"/>
                  </a:cxn>
                  <a:cxn ang="0">
                    <a:pos x="211" y="21"/>
                  </a:cxn>
                  <a:cxn ang="0">
                    <a:pos x="199" y="0"/>
                  </a:cxn>
                  <a:cxn ang="0">
                    <a:pos x="469" y="21"/>
                  </a:cxn>
                  <a:cxn ang="0">
                    <a:pos x="439" y="22"/>
                  </a:cxn>
                  <a:cxn ang="0">
                    <a:pos x="418" y="27"/>
                  </a:cxn>
                  <a:cxn ang="0">
                    <a:pos x="398" y="40"/>
                  </a:cxn>
                  <a:cxn ang="0">
                    <a:pos x="383" y="57"/>
                  </a:cxn>
                  <a:cxn ang="0">
                    <a:pos x="369" y="89"/>
                  </a:cxn>
                  <a:cxn ang="0">
                    <a:pos x="351" y="144"/>
                  </a:cxn>
                  <a:cxn ang="0">
                    <a:pos x="220" y="600"/>
                  </a:cxn>
                  <a:cxn ang="0">
                    <a:pos x="212" y="638"/>
                  </a:cxn>
                  <a:cxn ang="0">
                    <a:pos x="211" y="655"/>
                  </a:cxn>
                  <a:cxn ang="0">
                    <a:pos x="214" y="666"/>
                  </a:cxn>
                  <a:cxn ang="0">
                    <a:pos x="221" y="674"/>
                  </a:cxn>
                  <a:cxn ang="0">
                    <a:pos x="232" y="682"/>
                  </a:cxn>
                  <a:cxn ang="0">
                    <a:pos x="248" y="687"/>
                  </a:cxn>
                  <a:cxn ang="0">
                    <a:pos x="278" y="692"/>
                  </a:cxn>
                </a:cxnLst>
                <a:rect l="0" t="0" r="r" b="b"/>
                <a:pathLst>
                  <a:path w="474" h="712">
                    <a:moveTo>
                      <a:pt x="299" y="693"/>
                    </a:moveTo>
                    <a:lnTo>
                      <a:pt x="293" y="712"/>
                    </a:lnTo>
                    <a:lnTo>
                      <a:pt x="0" y="712"/>
                    </a:lnTo>
                    <a:lnTo>
                      <a:pt x="8" y="693"/>
                    </a:lnTo>
                    <a:lnTo>
                      <a:pt x="28" y="692"/>
                    </a:lnTo>
                    <a:lnTo>
                      <a:pt x="44" y="691"/>
                    </a:lnTo>
                    <a:lnTo>
                      <a:pt x="57" y="688"/>
                    </a:lnTo>
                    <a:lnTo>
                      <a:pt x="66" y="685"/>
                    </a:lnTo>
                    <a:lnTo>
                      <a:pt x="77" y="681"/>
                    </a:lnTo>
                    <a:lnTo>
                      <a:pt x="86" y="674"/>
                    </a:lnTo>
                    <a:lnTo>
                      <a:pt x="94" y="668"/>
                    </a:lnTo>
                    <a:lnTo>
                      <a:pt x="100" y="662"/>
                    </a:lnTo>
                    <a:lnTo>
                      <a:pt x="109" y="646"/>
                    </a:lnTo>
                    <a:lnTo>
                      <a:pt x="117" y="627"/>
                    </a:lnTo>
                    <a:lnTo>
                      <a:pt x="126" y="602"/>
                    </a:lnTo>
                    <a:lnTo>
                      <a:pt x="136" y="573"/>
                    </a:lnTo>
                    <a:lnTo>
                      <a:pt x="260" y="144"/>
                    </a:lnTo>
                    <a:lnTo>
                      <a:pt x="266" y="119"/>
                    </a:lnTo>
                    <a:lnTo>
                      <a:pt x="271" y="96"/>
                    </a:lnTo>
                    <a:lnTo>
                      <a:pt x="274" y="78"/>
                    </a:lnTo>
                    <a:lnTo>
                      <a:pt x="275" y="63"/>
                    </a:lnTo>
                    <a:lnTo>
                      <a:pt x="275" y="56"/>
                    </a:lnTo>
                    <a:lnTo>
                      <a:pt x="274" y="50"/>
                    </a:lnTo>
                    <a:lnTo>
                      <a:pt x="272" y="45"/>
                    </a:lnTo>
                    <a:lnTo>
                      <a:pt x="268" y="40"/>
                    </a:lnTo>
                    <a:lnTo>
                      <a:pt x="264" y="35"/>
                    </a:lnTo>
                    <a:lnTo>
                      <a:pt x="260" y="32"/>
                    </a:lnTo>
                    <a:lnTo>
                      <a:pt x="254" y="28"/>
                    </a:lnTo>
                    <a:lnTo>
                      <a:pt x="248" y="25"/>
                    </a:lnTo>
                    <a:lnTo>
                      <a:pt x="239" y="23"/>
                    </a:lnTo>
                    <a:lnTo>
                      <a:pt x="227" y="22"/>
                    </a:lnTo>
                    <a:lnTo>
                      <a:pt x="211" y="21"/>
                    </a:lnTo>
                    <a:lnTo>
                      <a:pt x="193" y="21"/>
                    </a:lnTo>
                    <a:lnTo>
                      <a:pt x="199" y="0"/>
                    </a:lnTo>
                    <a:lnTo>
                      <a:pt x="474" y="0"/>
                    </a:lnTo>
                    <a:lnTo>
                      <a:pt x="469" y="21"/>
                    </a:lnTo>
                    <a:lnTo>
                      <a:pt x="453" y="21"/>
                    </a:lnTo>
                    <a:lnTo>
                      <a:pt x="439" y="22"/>
                    </a:lnTo>
                    <a:lnTo>
                      <a:pt x="428" y="24"/>
                    </a:lnTo>
                    <a:lnTo>
                      <a:pt x="418" y="27"/>
                    </a:lnTo>
                    <a:lnTo>
                      <a:pt x="407" y="34"/>
                    </a:lnTo>
                    <a:lnTo>
                      <a:pt x="398" y="40"/>
                    </a:lnTo>
                    <a:lnTo>
                      <a:pt x="389" y="49"/>
                    </a:lnTo>
                    <a:lnTo>
                      <a:pt x="383" y="57"/>
                    </a:lnTo>
                    <a:lnTo>
                      <a:pt x="376" y="70"/>
                    </a:lnTo>
                    <a:lnTo>
                      <a:pt x="369" y="89"/>
                    </a:lnTo>
                    <a:lnTo>
                      <a:pt x="360" y="114"/>
                    </a:lnTo>
                    <a:lnTo>
                      <a:pt x="351" y="144"/>
                    </a:lnTo>
                    <a:lnTo>
                      <a:pt x="227" y="573"/>
                    </a:lnTo>
                    <a:lnTo>
                      <a:pt x="220" y="600"/>
                    </a:lnTo>
                    <a:lnTo>
                      <a:pt x="216" y="622"/>
                    </a:lnTo>
                    <a:lnTo>
                      <a:pt x="212" y="638"/>
                    </a:lnTo>
                    <a:lnTo>
                      <a:pt x="211" y="649"/>
                    </a:lnTo>
                    <a:lnTo>
                      <a:pt x="211" y="655"/>
                    </a:lnTo>
                    <a:lnTo>
                      <a:pt x="212" y="660"/>
                    </a:lnTo>
                    <a:lnTo>
                      <a:pt x="214" y="666"/>
                    </a:lnTo>
                    <a:lnTo>
                      <a:pt x="218" y="670"/>
                    </a:lnTo>
                    <a:lnTo>
                      <a:pt x="221" y="674"/>
                    </a:lnTo>
                    <a:lnTo>
                      <a:pt x="226" y="679"/>
                    </a:lnTo>
                    <a:lnTo>
                      <a:pt x="232" y="682"/>
                    </a:lnTo>
                    <a:lnTo>
                      <a:pt x="238" y="685"/>
                    </a:lnTo>
                    <a:lnTo>
                      <a:pt x="248" y="687"/>
                    </a:lnTo>
                    <a:lnTo>
                      <a:pt x="261" y="690"/>
                    </a:lnTo>
                    <a:lnTo>
                      <a:pt x="278" y="692"/>
                    </a:lnTo>
                    <a:lnTo>
                      <a:pt x="299" y="693"/>
                    </a:lnTo>
                  </a:path>
                </a:pathLst>
              </a:custGeom>
              <a:noFill/>
              <a:ln w="4763">
                <a:solidFill>
                  <a:srgbClr val="1F1A17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4316" name="Text Box 796"/>
          <p:cNvSpPr txBox="1">
            <a:spLocks noChangeArrowheads="1"/>
          </p:cNvSpPr>
          <p:nvPr/>
        </p:nvSpPr>
        <p:spPr bwMode="auto">
          <a:xfrm>
            <a:off x="609600" y="1450182"/>
            <a:ext cx="1771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感生电动势： </a:t>
            </a:r>
          </a:p>
        </p:txBody>
      </p:sp>
      <p:graphicFrame>
        <p:nvGraphicFramePr>
          <p:cNvPr id="364317" name="Object 797"/>
          <p:cNvGraphicFramePr>
            <a:graphicFrameLocks noChangeAspect="1"/>
          </p:cNvGraphicFramePr>
          <p:nvPr/>
        </p:nvGraphicFramePr>
        <p:xfrm>
          <a:off x="2514600" y="1355725"/>
          <a:ext cx="17637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031200" imgH="7010400" progId="">
                  <p:embed/>
                </p:oleObj>
              </mc:Choice>
              <mc:Fallback>
                <p:oleObj name="公式" r:id="rId2" imgW="21031200" imgH="7010400" progId="">
                  <p:embed/>
                  <p:pic>
                    <p:nvPicPr>
                      <p:cNvPr id="0" name="Picture 3" descr="image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55725"/>
                        <a:ext cx="17637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318" name="Text Box 798"/>
          <p:cNvSpPr txBox="1">
            <a:spLocks noChangeArrowheads="1"/>
          </p:cNvSpPr>
          <p:nvPr/>
        </p:nvSpPr>
        <p:spPr bwMode="auto">
          <a:xfrm>
            <a:off x="609600" y="2017713"/>
            <a:ext cx="2787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由法拉第电磁感应定律 </a:t>
            </a:r>
          </a:p>
        </p:txBody>
      </p:sp>
      <p:graphicFrame>
        <p:nvGraphicFramePr>
          <p:cNvPr id="364319" name="Object 799"/>
          <p:cNvGraphicFramePr>
            <a:graphicFrameLocks noChangeAspect="1"/>
          </p:cNvGraphicFramePr>
          <p:nvPr/>
        </p:nvGraphicFramePr>
        <p:xfrm>
          <a:off x="1447800" y="2422525"/>
          <a:ext cx="30527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576000" imgH="9448800" progId="">
                  <p:embed/>
                </p:oleObj>
              </mc:Choice>
              <mc:Fallback>
                <p:oleObj name="公式" r:id="rId4" imgW="36576000" imgH="9448800" progId="">
                  <p:embed/>
                  <p:pic>
                    <p:nvPicPr>
                      <p:cNvPr id="0" name="Picture 2" descr="image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22525"/>
                        <a:ext cx="305276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320" name="Text Box 800"/>
          <p:cNvSpPr txBox="1">
            <a:spLocks noChangeArrowheads="1"/>
          </p:cNvSpPr>
          <p:nvPr/>
        </p:nvSpPr>
        <p:spPr bwMode="auto">
          <a:xfrm>
            <a:off x="609600" y="3260725"/>
            <a:ext cx="35369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</a:rPr>
              <a:t>电磁场的基本方程之一：</a:t>
            </a:r>
          </a:p>
        </p:txBody>
      </p:sp>
      <p:graphicFrame>
        <p:nvGraphicFramePr>
          <p:cNvPr id="364321" name="Object 801"/>
          <p:cNvGraphicFramePr>
            <a:graphicFrameLocks noChangeAspect="1"/>
          </p:cNvGraphicFramePr>
          <p:nvPr/>
        </p:nvGraphicFramePr>
        <p:xfrm>
          <a:off x="1295400" y="3794125"/>
          <a:ext cx="32162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404800" imgH="10058400" progId="">
                  <p:embed/>
                </p:oleObj>
              </mc:Choice>
              <mc:Fallback>
                <p:oleObj name="公式" r:id="rId6" imgW="38404800" imgH="10058400" progId="">
                  <p:embed/>
                  <p:pic>
                    <p:nvPicPr>
                      <p:cNvPr id="0" name="Picture 1" descr="image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94125"/>
                        <a:ext cx="3216275" cy="8413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324" name="Text Box 804"/>
          <p:cNvSpPr txBox="1">
            <a:spLocks noChangeArrowheads="1"/>
          </p:cNvSpPr>
          <p:nvPr/>
        </p:nvSpPr>
        <p:spPr bwMode="auto">
          <a:xfrm>
            <a:off x="930275" y="5257800"/>
            <a:ext cx="7283450" cy="10064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）变化的磁场能够激发电场。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）感生电场的环流不等于零，表明感生电场为有旋场，所以又称为“涡旋电场”。</a:t>
            </a:r>
          </a:p>
        </p:txBody>
      </p:sp>
      <p:sp>
        <p:nvSpPr>
          <p:cNvPr id="364325" name="Text Box 805"/>
          <p:cNvSpPr txBox="1">
            <a:spLocks noChangeArrowheads="1"/>
          </p:cNvSpPr>
          <p:nvPr/>
        </p:nvSpPr>
        <p:spPr bwMode="auto">
          <a:xfrm>
            <a:off x="914400" y="4708525"/>
            <a:ext cx="78486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/>
              <a:t>    </a:t>
            </a:r>
            <a:r>
              <a:rPr lang="zh-CN" altLang="en-US" sz="2000" dirty="0"/>
              <a:t>式中负号表示感生电场总是</a:t>
            </a:r>
            <a:r>
              <a:rPr lang="zh-CN" altLang="en-US" sz="2000" dirty="0">
                <a:solidFill>
                  <a:srgbClr val="FF3300"/>
                </a:solidFill>
                <a:latin typeface="华文行楷" panose="02010800040101010101" charset="-122"/>
                <a:ea typeface="华文行楷" panose="02010800040101010101" charset="-122"/>
              </a:rPr>
              <a:t>阻止</a:t>
            </a:r>
            <a:r>
              <a:rPr lang="zh-CN" altLang="en-US" sz="2000" dirty="0"/>
              <a:t>引起感生电场的磁场</a:t>
            </a:r>
            <a:r>
              <a:rPr lang="en-US" altLang="zh-CN" sz="2000" dirty="0"/>
              <a:t>B</a:t>
            </a:r>
            <a:r>
              <a:rPr lang="zh-CN" altLang="en-US" sz="2000" dirty="0"/>
              <a:t>通量的变化。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B06-BE4C-4DBD-80AE-515FD6D8CF4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762000" y="1371600"/>
            <a:ext cx="3581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感生电场与静电场的异同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685799" y="2433320"/>
            <a:ext cx="5819775" cy="84952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静电场由静止电荷产生，而感应电场由变化的磁场激发。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685800" y="3276600"/>
            <a:ext cx="5791200" cy="1282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静电场是保守场，其环流为零。电场线起始于正电荷，终止于负电荷。而感应电场为非保守场，环流不等于零，且电场线为闭合曲线。</a:t>
            </a:r>
          </a:p>
        </p:txBody>
      </p:sp>
      <p:grpSp>
        <p:nvGrpSpPr>
          <p:cNvPr id="365590" name="Group 22"/>
          <p:cNvGrpSpPr/>
          <p:nvPr/>
        </p:nvGrpSpPr>
        <p:grpSpPr bwMode="auto">
          <a:xfrm>
            <a:off x="6477000" y="1371600"/>
            <a:ext cx="2447925" cy="3313113"/>
            <a:chOff x="4080" y="1056"/>
            <a:chExt cx="1542" cy="2087"/>
          </a:xfrm>
        </p:grpSpPr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4080" y="1056"/>
              <a:ext cx="1542" cy="2087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5577" name="Oval 9"/>
            <p:cNvSpPr>
              <a:spLocks noChangeArrowheads="1"/>
            </p:cNvSpPr>
            <p:nvPr/>
          </p:nvSpPr>
          <p:spPr bwMode="auto">
            <a:xfrm>
              <a:off x="4144" y="1947"/>
              <a:ext cx="1432" cy="604"/>
            </a:xfrm>
            <a:prstGeom prst="ellips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578" name="Line 10"/>
            <p:cNvSpPr>
              <a:spLocks noChangeShapeType="1"/>
            </p:cNvSpPr>
            <p:nvPr/>
          </p:nvSpPr>
          <p:spPr bwMode="auto">
            <a:xfrm flipH="1">
              <a:off x="4848" y="2544"/>
              <a:ext cx="144" cy="0"/>
            </a:xfrm>
            <a:prstGeom prst="line">
              <a:avLst/>
            </a:prstGeom>
            <a:noFill/>
            <a:ln w="31750">
              <a:solidFill>
                <a:srgbClr val="000066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579" name="Arc 11"/>
            <p:cNvSpPr/>
            <p:nvPr/>
          </p:nvSpPr>
          <p:spPr bwMode="auto">
            <a:xfrm flipV="1">
              <a:off x="4228" y="2551"/>
              <a:ext cx="421" cy="532"/>
            </a:xfrm>
            <a:custGeom>
              <a:avLst/>
              <a:gdLst>
                <a:gd name="G0" fmla="+- 0 0 0"/>
                <a:gd name="G1" fmla="+- 19065 0 0"/>
                <a:gd name="G2" fmla="+- 21600 0 0"/>
                <a:gd name="T0" fmla="*/ 10153 w 21600"/>
                <a:gd name="T1" fmla="*/ 0 h 19065"/>
                <a:gd name="T2" fmla="*/ 21600 w 21600"/>
                <a:gd name="T3" fmla="*/ 19065 h 19065"/>
                <a:gd name="T4" fmla="*/ 0 w 21600"/>
                <a:gd name="T5" fmla="*/ 19065 h 19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065" fill="none" extrusionOk="0">
                  <a:moveTo>
                    <a:pt x="10153" y="-1"/>
                  </a:moveTo>
                  <a:cubicBezTo>
                    <a:pt x="17198" y="3751"/>
                    <a:pt x="21600" y="11083"/>
                    <a:pt x="21600" y="19065"/>
                  </a:cubicBezTo>
                </a:path>
                <a:path w="21600" h="19065" stroke="0" extrusionOk="0">
                  <a:moveTo>
                    <a:pt x="10153" y="-1"/>
                  </a:moveTo>
                  <a:cubicBezTo>
                    <a:pt x="17198" y="3751"/>
                    <a:pt x="21600" y="11083"/>
                    <a:pt x="21600" y="19065"/>
                  </a:cubicBezTo>
                  <a:lnTo>
                    <a:pt x="0" y="19065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580" name="Arc 12"/>
            <p:cNvSpPr/>
            <p:nvPr/>
          </p:nvSpPr>
          <p:spPr bwMode="auto">
            <a:xfrm rot="10800000" flipH="1" flipV="1">
              <a:off x="4312" y="1560"/>
              <a:ext cx="337" cy="615"/>
            </a:xfrm>
            <a:custGeom>
              <a:avLst/>
              <a:gdLst>
                <a:gd name="G0" fmla="+- 0 0 0"/>
                <a:gd name="G1" fmla="+- 19548 0 0"/>
                <a:gd name="G2" fmla="+- 21600 0 0"/>
                <a:gd name="T0" fmla="*/ 9189 w 21600"/>
                <a:gd name="T1" fmla="*/ 0 h 19548"/>
                <a:gd name="T2" fmla="*/ 21600 w 21600"/>
                <a:gd name="T3" fmla="*/ 19548 h 19548"/>
                <a:gd name="T4" fmla="*/ 0 w 21600"/>
                <a:gd name="T5" fmla="*/ 19548 h 19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48" fill="none" extrusionOk="0">
                  <a:moveTo>
                    <a:pt x="9188" y="0"/>
                  </a:moveTo>
                  <a:cubicBezTo>
                    <a:pt x="16764" y="3560"/>
                    <a:pt x="21600" y="11177"/>
                    <a:pt x="21600" y="19548"/>
                  </a:cubicBezTo>
                </a:path>
                <a:path w="21600" h="19548" stroke="0" extrusionOk="0">
                  <a:moveTo>
                    <a:pt x="9188" y="0"/>
                  </a:moveTo>
                  <a:cubicBezTo>
                    <a:pt x="16764" y="3560"/>
                    <a:pt x="21600" y="11177"/>
                    <a:pt x="21600" y="19548"/>
                  </a:cubicBezTo>
                  <a:lnTo>
                    <a:pt x="0" y="19548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triangle" w="sm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581" name="Line 13"/>
            <p:cNvSpPr>
              <a:spLocks noChangeShapeType="1"/>
            </p:cNvSpPr>
            <p:nvPr/>
          </p:nvSpPr>
          <p:spPr bwMode="auto">
            <a:xfrm flipV="1">
              <a:off x="4902" y="1569"/>
              <a:ext cx="0" cy="605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582" name="Line 14"/>
            <p:cNvSpPr>
              <a:spLocks noChangeShapeType="1"/>
            </p:cNvSpPr>
            <p:nvPr/>
          </p:nvSpPr>
          <p:spPr bwMode="auto">
            <a:xfrm>
              <a:off x="4902" y="2551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583" name="Arc 15"/>
            <p:cNvSpPr/>
            <p:nvPr/>
          </p:nvSpPr>
          <p:spPr bwMode="auto">
            <a:xfrm flipH="1" flipV="1">
              <a:off x="5155" y="2529"/>
              <a:ext cx="421" cy="532"/>
            </a:xfrm>
            <a:custGeom>
              <a:avLst/>
              <a:gdLst>
                <a:gd name="G0" fmla="+- 0 0 0"/>
                <a:gd name="G1" fmla="+- 19065 0 0"/>
                <a:gd name="G2" fmla="+- 21600 0 0"/>
                <a:gd name="T0" fmla="*/ 10153 w 21600"/>
                <a:gd name="T1" fmla="*/ 0 h 19065"/>
                <a:gd name="T2" fmla="*/ 21600 w 21600"/>
                <a:gd name="T3" fmla="*/ 19065 h 19065"/>
                <a:gd name="T4" fmla="*/ 0 w 21600"/>
                <a:gd name="T5" fmla="*/ 19065 h 19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065" fill="none" extrusionOk="0">
                  <a:moveTo>
                    <a:pt x="10153" y="-1"/>
                  </a:moveTo>
                  <a:cubicBezTo>
                    <a:pt x="17198" y="3751"/>
                    <a:pt x="21600" y="11083"/>
                    <a:pt x="21600" y="19065"/>
                  </a:cubicBezTo>
                </a:path>
                <a:path w="21600" h="19065" stroke="0" extrusionOk="0">
                  <a:moveTo>
                    <a:pt x="10153" y="-1"/>
                  </a:moveTo>
                  <a:cubicBezTo>
                    <a:pt x="17198" y="3751"/>
                    <a:pt x="21600" y="11083"/>
                    <a:pt x="21600" y="19065"/>
                  </a:cubicBezTo>
                  <a:lnTo>
                    <a:pt x="0" y="19065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584" name="Arc 16"/>
            <p:cNvSpPr/>
            <p:nvPr/>
          </p:nvSpPr>
          <p:spPr bwMode="auto">
            <a:xfrm rot="10800000" flipV="1">
              <a:off x="5155" y="1557"/>
              <a:ext cx="337" cy="615"/>
            </a:xfrm>
            <a:custGeom>
              <a:avLst/>
              <a:gdLst>
                <a:gd name="G0" fmla="+- 0 0 0"/>
                <a:gd name="G1" fmla="+- 19548 0 0"/>
                <a:gd name="G2" fmla="+- 21600 0 0"/>
                <a:gd name="T0" fmla="*/ 9189 w 21600"/>
                <a:gd name="T1" fmla="*/ 0 h 19548"/>
                <a:gd name="T2" fmla="*/ 21600 w 21600"/>
                <a:gd name="T3" fmla="*/ 19548 h 19548"/>
                <a:gd name="T4" fmla="*/ 0 w 21600"/>
                <a:gd name="T5" fmla="*/ 19548 h 19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548" fill="none" extrusionOk="0">
                  <a:moveTo>
                    <a:pt x="9188" y="0"/>
                  </a:moveTo>
                  <a:cubicBezTo>
                    <a:pt x="16764" y="3560"/>
                    <a:pt x="21600" y="11177"/>
                    <a:pt x="21600" y="19548"/>
                  </a:cubicBezTo>
                </a:path>
                <a:path w="21600" h="19548" stroke="0" extrusionOk="0">
                  <a:moveTo>
                    <a:pt x="9188" y="0"/>
                  </a:moveTo>
                  <a:cubicBezTo>
                    <a:pt x="16764" y="3560"/>
                    <a:pt x="21600" y="11177"/>
                    <a:pt x="21600" y="19548"/>
                  </a:cubicBezTo>
                  <a:lnTo>
                    <a:pt x="0" y="19548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triangle" w="sm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5585" name="Object 17"/>
            <p:cNvGraphicFramePr>
              <a:graphicFrameLocks noChangeAspect="1"/>
            </p:cNvGraphicFramePr>
            <p:nvPr/>
          </p:nvGraphicFramePr>
          <p:xfrm>
            <a:off x="4752" y="1091"/>
            <a:ext cx="2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096000" imgH="10058400" progId="">
                    <p:embed/>
                  </p:oleObj>
                </mc:Choice>
                <mc:Fallback>
                  <p:oleObj name="公式" r:id="rId2" imgW="6096000" imgH="10058400" progId="">
                    <p:embed/>
                    <p:pic>
                      <p:nvPicPr>
                        <p:cNvPr id="0" name="Picture 3" descr="image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91"/>
                          <a:ext cx="29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5586" name="Object 18"/>
            <p:cNvGraphicFramePr>
              <a:graphicFrameLocks noChangeAspect="1"/>
            </p:cNvGraphicFramePr>
            <p:nvPr/>
          </p:nvGraphicFramePr>
          <p:xfrm>
            <a:off x="4800" y="2208"/>
            <a:ext cx="19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657600" imgH="5486400" progId="">
                    <p:embed/>
                  </p:oleObj>
                </mc:Choice>
                <mc:Fallback>
                  <p:oleObj name="公式" r:id="rId4" imgW="3657600" imgH="5486400" progId="">
                    <p:embed/>
                    <p:pic>
                      <p:nvPicPr>
                        <p:cNvPr id="0" name="Picture 2" descr="image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08"/>
                          <a:ext cx="190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685800" y="5105400"/>
            <a:ext cx="8229600" cy="12827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n"/>
            </a:pPr>
            <a:r>
              <a:rPr lang="zh-CN" altLang="zh-CN" sz="2000" dirty="0"/>
              <a:t>在静电场中引进导体，导体产生静电感应（静电平衡时，导体是个等势体）。</a:t>
            </a:r>
            <a:r>
              <a:rPr lang="zh-CN" altLang="en-US" sz="2000" dirty="0"/>
              <a:t>在感生电场中引进导体，导体内产生感应电动势。产生感生电动势的非静电力为感生电场力。</a:t>
            </a:r>
          </a:p>
        </p:txBody>
      </p:sp>
      <p:graphicFrame>
        <p:nvGraphicFramePr>
          <p:cNvPr id="365588" name="Object 20"/>
          <p:cNvGraphicFramePr>
            <a:graphicFrameLocks noChangeAspect="1"/>
          </p:cNvGraphicFramePr>
          <p:nvPr/>
        </p:nvGraphicFramePr>
        <p:xfrm>
          <a:off x="1676400" y="4572000"/>
          <a:ext cx="16017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202400" imgH="7010400" progId="">
                  <p:embed/>
                </p:oleObj>
              </mc:Choice>
              <mc:Fallback>
                <p:oleObj name="公式" r:id="rId6" imgW="19202400" imgH="7010400" progId="">
                  <p:embed/>
                  <p:pic>
                    <p:nvPicPr>
                      <p:cNvPr id="0" name="Picture 1" descr="image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16017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3733800" y="4624388"/>
            <a:ext cx="25336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感生电场的高斯定理 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685800" y="1905000"/>
            <a:ext cx="6400800" cy="44941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感生电场及静电场对处在其中的带电粒子有力的作用。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189F-1D03-49FF-895B-ED2075CADA6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762000" y="1371600"/>
            <a:ext cx="2590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感生电动势的计算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3048000" y="2667000"/>
          <a:ext cx="3833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024800" imgH="9448800" progId="">
                  <p:embed/>
                </p:oleObj>
              </mc:Choice>
              <mc:Fallback>
                <p:oleObj name="公式" r:id="rId2" imgW="46024800" imgH="9448800" progId="">
                  <p:embed/>
                  <p:pic>
                    <p:nvPicPr>
                      <p:cNvPr id="0" name="Picture 3" descr="image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3833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3048000" y="4191000"/>
          <a:ext cx="167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16800" imgH="7924800" progId="">
                  <p:embed/>
                </p:oleObj>
              </mc:Choice>
              <mc:Fallback>
                <p:oleObj name="公式" r:id="rId4" imgW="20116800" imgH="7924800" progId="">
                  <p:embed/>
                  <p:pic>
                    <p:nvPicPr>
                      <p:cNvPr id="0" name="Picture 2" descr="image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91000"/>
                        <a:ext cx="1676400" cy="660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3048000" y="5410200"/>
          <a:ext cx="2563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784800" imgH="9448800" progId="">
                  <p:embed/>
                </p:oleObj>
              </mc:Choice>
              <mc:Fallback>
                <p:oleObj name="公式" r:id="rId6" imgW="30784800" imgH="9448800" progId="">
                  <p:embed/>
                  <p:pic>
                    <p:nvPicPr>
                      <p:cNvPr id="0" name="Picture 1" descr="image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2563813" cy="787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prstDash val="dash"/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9" name="Rectangle 7"/>
          <p:cNvSpPr>
            <a:spLocks noChangeArrowheads="1"/>
          </p:cNvSpPr>
          <p:nvPr/>
        </p:nvSpPr>
        <p:spPr bwMode="auto">
          <a:xfrm>
            <a:off x="685800" y="3657600"/>
            <a:ext cx="554355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2)</a:t>
            </a:r>
            <a:r>
              <a:rPr lang="zh-CN" altLang="en-US" sz="2400" dirty="0"/>
              <a:t>计算感生电动势：          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685800" y="2057400"/>
            <a:ext cx="42672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1)</a:t>
            </a:r>
            <a:r>
              <a:rPr lang="zh-CN" altLang="en-US" sz="2400"/>
              <a:t>计算感生电场的分布 </a:t>
            </a:r>
          </a:p>
        </p:txBody>
      </p:sp>
      <p:sp>
        <p:nvSpPr>
          <p:cNvPr id="366601" name="Text Box 9"/>
          <p:cNvSpPr txBox="1">
            <a:spLocks noChangeArrowheads="1"/>
          </p:cNvSpPr>
          <p:nvPr/>
        </p:nvSpPr>
        <p:spPr bwMode="auto">
          <a:xfrm>
            <a:off x="1295400" y="4953000"/>
            <a:ext cx="19081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闭合回路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E51C-556E-4D4E-BB6C-B3D088F8D941}" type="slidenum">
              <a:rPr lang="en-US" altLang="zh-CN"/>
              <a:pPr/>
              <a:t>45</a:t>
            </a:fld>
            <a:endParaRPr lang="en-US" altLang="zh-CN"/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623412" y="1218407"/>
          <a:ext cx="791083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214680" imgH="957274" progId="Word.Document.8">
                  <p:embed/>
                </p:oleObj>
              </mc:Choice>
              <mc:Fallback>
                <p:oleObj name="文档" r:id="rId2" imgW="3214680" imgH="957274" progId="Word.Document.8">
                  <p:embed/>
                  <p:pic>
                    <p:nvPicPr>
                      <p:cNvPr id="0" name="Picture 2" descr="image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2" y="1218407"/>
                        <a:ext cx="7910830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7620" name="Group 4"/>
          <p:cNvGrpSpPr/>
          <p:nvPr/>
        </p:nvGrpSpPr>
        <p:grpSpPr bwMode="auto">
          <a:xfrm>
            <a:off x="2971800" y="3005137"/>
            <a:ext cx="3543300" cy="3319463"/>
            <a:chOff x="1837" y="1979"/>
            <a:chExt cx="2232" cy="2091"/>
          </a:xfrm>
        </p:grpSpPr>
        <p:sp>
          <p:nvSpPr>
            <p:cNvPr id="367621" name="Rectangle 5"/>
            <p:cNvSpPr>
              <a:spLocks noChangeArrowheads="1"/>
            </p:cNvSpPr>
            <p:nvPr/>
          </p:nvSpPr>
          <p:spPr bwMode="auto">
            <a:xfrm>
              <a:off x="1837" y="1979"/>
              <a:ext cx="2222" cy="2086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7622" name="Group 6"/>
            <p:cNvGrpSpPr/>
            <p:nvPr/>
          </p:nvGrpSpPr>
          <p:grpSpPr bwMode="auto">
            <a:xfrm>
              <a:off x="1882" y="2115"/>
              <a:ext cx="2187" cy="1955"/>
              <a:chOff x="1882" y="2008"/>
              <a:chExt cx="2187" cy="1955"/>
            </a:xfrm>
          </p:grpSpPr>
          <p:sp>
            <p:nvSpPr>
              <p:cNvPr id="367623" name="Rectangle 7"/>
              <p:cNvSpPr>
                <a:spLocks noChangeArrowheads="1"/>
              </p:cNvSpPr>
              <p:nvPr/>
            </p:nvSpPr>
            <p:spPr bwMode="auto">
              <a:xfrm>
                <a:off x="1882" y="2047"/>
                <a:ext cx="2039" cy="173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</a:p>
              <a:p>
                <a:pPr algn="ctr"/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</a:p>
              <a:p>
                <a:pPr algn="ctr"/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endPara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algn="ctr"/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</a:t>
                </a:r>
              </a:p>
              <a:p>
                <a:pPr algn="ctr"/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 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</a:p>
            </p:txBody>
          </p:sp>
          <p:sp>
            <p:nvSpPr>
              <p:cNvPr id="367624" name="Rectangle 8"/>
              <p:cNvSpPr>
                <a:spLocks noChangeArrowheads="1"/>
              </p:cNvSpPr>
              <p:nvPr/>
            </p:nvSpPr>
            <p:spPr bwMode="auto">
              <a:xfrm>
                <a:off x="2781" y="3272"/>
                <a:ext cx="199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367625" name="Rectangle 9"/>
              <p:cNvSpPr>
                <a:spLocks noChangeArrowheads="1"/>
              </p:cNvSpPr>
              <p:nvPr/>
            </p:nvSpPr>
            <p:spPr bwMode="auto">
              <a:xfrm>
                <a:off x="2963" y="2682"/>
                <a:ext cx="198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  <p:sp>
            <p:nvSpPr>
              <p:cNvPr id="367626" name="Rectangle 10"/>
              <p:cNvSpPr>
                <a:spLocks noChangeArrowheads="1"/>
              </p:cNvSpPr>
              <p:nvPr/>
            </p:nvSpPr>
            <p:spPr bwMode="auto">
              <a:xfrm>
                <a:off x="1920" y="3680"/>
                <a:ext cx="198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67627" name="Rectangle 11"/>
              <p:cNvSpPr>
                <a:spLocks noChangeArrowheads="1"/>
              </p:cNvSpPr>
              <p:nvPr/>
            </p:nvSpPr>
            <p:spPr bwMode="auto">
              <a:xfrm>
                <a:off x="3705" y="3680"/>
                <a:ext cx="364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  b</a:t>
                </a:r>
              </a:p>
            </p:txBody>
          </p:sp>
          <p:sp>
            <p:nvSpPr>
              <p:cNvPr id="367628" name="Oval 12"/>
              <p:cNvSpPr>
                <a:spLocks noChangeArrowheads="1"/>
              </p:cNvSpPr>
              <p:nvPr/>
            </p:nvSpPr>
            <p:spPr bwMode="auto">
              <a:xfrm>
                <a:off x="2032" y="2008"/>
                <a:ext cx="1764" cy="1696"/>
              </a:xfrm>
              <a:prstGeom prst="ellipse">
                <a:avLst/>
              </a:prstGeom>
              <a:noFill/>
              <a:ln w="19050">
                <a:solidFill>
                  <a:srgbClr val="00808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/>
              </a:p>
            </p:txBody>
          </p:sp>
          <p:sp>
            <p:nvSpPr>
              <p:cNvPr id="367629" name="Line 13"/>
              <p:cNvSpPr>
                <a:spLocks noChangeShapeType="1"/>
              </p:cNvSpPr>
              <p:nvPr/>
            </p:nvSpPr>
            <p:spPr bwMode="auto">
              <a:xfrm flipH="1">
                <a:off x="2043" y="2865"/>
                <a:ext cx="904" cy="84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7630" name="Line 14"/>
              <p:cNvSpPr>
                <a:spLocks noChangeShapeType="1"/>
              </p:cNvSpPr>
              <p:nvPr/>
            </p:nvSpPr>
            <p:spPr bwMode="auto">
              <a:xfrm>
                <a:off x="2938" y="2874"/>
                <a:ext cx="813" cy="81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  <a:headEnd type="oval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7631" name="Line 15"/>
              <p:cNvSpPr>
                <a:spLocks noChangeShapeType="1"/>
              </p:cNvSpPr>
              <p:nvPr/>
            </p:nvSpPr>
            <p:spPr bwMode="auto">
              <a:xfrm>
                <a:off x="2825" y="2971"/>
                <a:ext cx="99" cy="9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7632" name="Line 16"/>
              <p:cNvSpPr>
                <a:spLocks noChangeShapeType="1"/>
              </p:cNvSpPr>
              <p:nvPr/>
            </p:nvSpPr>
            <p:spPr bwMode="auto">
              <a:xfrm rot="5400000">
                <a:off x="2929" y="2971"/>
                <a:ext cx="94" cy="9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7633" name="Object 17"/>
              <p:cNvGraphicFramePr>
                <a:graphicFrameLocks noChangeAspect="1"/>
              </p:cNvGraphicFramePr>
              <p:nvPr/>
            </p:nvGraphicFramePr>
            <p:xfrm>
              <a:off x="2207" y="3499"/>
              <a:ext cx="310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5791200" imgH="4572000" progId="">
                      <p:embed/>
                    </p:oleObj>
                  </mc:Choice>
                  <mc:Fallback>
                    <p:oleObj name="公式" r:id="rId4" imgW="5791200" imgH="4572000" progId="">
                      <p:embed/>
                      <p:pic>
                        <p:nvPicPr>
                          <p:cNvPr id="0" name="Picture 1" descr="image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3499"/>
                            <a:ext cx="310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7634" name="Line 18"/>
              <p:cNvSpPr>
                <a:spLocks noChangeShapeType="1"/>
              </p:cNvSpPr>
              <p:nvPr/>
            </p:nvSpPr>
            <p:spPr bwMode="auto">
              <a:xfrm flipH="1">
                <a:off x="2933" y="2865"/>
                <a:ext cx="2" cy="84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7635" name="Rectangle 19"/>
              <p:cNvSpPr>
                <a:spLocks noChangeArrowheads="1"/>
              </p:cNvSpPr>
              <p:nvPr/>
            </p:nvSpPr>
            <p:spPr bwMode="auto">
              <a:xfrm>
                <a:off x="2043" y="3702"/>
                <a:ext cx="1721" cy="53"/>
              </a:xfrm>
              <a:prstGeom prst="rect">
                <a:avLst/>
              </a:prstGeom>
              <a:gradFill rotWithShape="1">
                <a:gsLst>
                  <a:gs pos="0">
                    <a:srgbClr val="0033CC"/>
                  </a:gs>
                  <a:gs pos="50000">
                    <a:schemeClr val="bg1"/>
                  </a:gs>
                  <a:gs pos="100000">
                    <a:srgbClr val="0033CC"/>
                  </a:gs>
                </a:gsLst>
                <a:lin ang="5400000" scaled="1"/>
              </a:gradFill>
              <a:ln w="9525">
                <a:solidFill>
                  <a:srgbClr val="0033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7636" name="Arc 20"/>
              <p:cNvSpPr/>
              <p:nvPr/>
            </p:nvSpPr>
            <p:spPr bwMode="auto">
              <a:xfrm>
                <a:off x="2128" y="3619"/>
                <a:ext cx="97" cy="9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955"/>
                  <a:gd name="T1" fmla="*/ 0 h 21600"/>
                  <a:gd name="T2" fmla="*/ 20955 w 20955"/>
                  <a:gd name="T3" fmla="*/ 16361 h 21600"/>
                  <a:gd name="T4" fmla="*/ 0 w 209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955" h="21600" fill="none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</a:path>
                  <a:path w="20955" h="21600" stroke="0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/>
              </a:p>
            </p:txBody>
          </p:sp>
          <p:sp>
            <p:nvSpPr>
              <p:cNvPr id="367637" name="Text Box 21"/>
              <p:cNvSpPr txBox="1">
                <a:spLocks noChangeArrowheads="1"/>
              </p:cNvSpPr>
              <p:nvPr/>
            </p:nvSpPr>
            <p:spPr bwMode="auto">
              <a:xfrm>
                <a:off x="2663" y="2680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tailEnd type="none" w="sm" len="lg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61AA-DF5B-44BF-BECB-DB2F232695C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457200" y="1257300"/>
            <a:ext cx="4495800" cy="4838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感生电场的</a:t>
            </a:r>
            <a:r>
              <a:rPr lang="zh-CN" altLang="en-US" sz="2400" dirty="0">
                <a:solidFill>
                  <a:schemeClr val="tx2"/>
                </a:solidFill>
              </a:rPr>
              <a:t>方向</a:t>
            </a:r>
            <a:r>
              <a:rPr lang="zh-CN" altLang="en-US" sz="2400" dirty="0"/>
              <a:t>：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     以为半径 </a:t>
            </a:r>
            <a:r>
              <a:rPr lang="en-US" altLang="zh-CN" sz="2400" i="1" dirty="0"/>
              <a:t>r </a:t>
            </a:r>
            <a:r>
              <a:rPr lang="zh-CN" altLang="en-US" sz="2400" dirty="0"/>
              <a:t>作一圆形</a:t>
            </a:r>
            <a:r>
              <a:rPr lang="zh-CN" altLang="en-US" sz="2400" dirty="0">
                <a:solidFill>
                  <a:srgbClr val="FF3300"/>
                </a:solidFill>
              </a:rPr>
              <a:t>闭合回路</a:t>
            </a:r>
            <a:r>
              <a:rPr lang="en-US" altLang="zh-CN" sz="2400" i="1" dirty="0">
                <a:solidFill>
                  <a:srgbClr val="FF3300"/>
                </a:solidFill>
              </a:rPr>
              <a:t>L</a:t>
            </a:r>
            <a:r>
              <a:rPr lang="zh-CN" altLang="en-US" sz="2400" dirty="0"/>
              <a:t>，根据磁场分布的</a:t>
            </a:r>
            <a:r>
              <a:rPr lang="zh-CN" altLang="en-US" sz="2400" dirty="0">
                <a:solidFill>
                  <a:srgbClr val="0000CC"/>
                </a:solidFill>
              </a:rPr>
              <a:t>轴对称性</a:t>
            </a:r>
            <a:r>
              <a:rPr lang="zh-CN" altLang="en-US" sz="2400" dirty="0"/>
              <a:t>和感生电场的电场线呈闭合曲线特点，可知回路上感生电场的电场线处在垂直于轴线的平面内，它们是</a:t>
            </a:r>
            <a:r>
              <a:rPr lang="zh-CN" altLang="en-US" sz="2400" dirty="0">
                <a:solidFill>
                  <a:srgbClr val="0000CC"/>
                </a:solidFill>
              </a:rPr>
              <a:t>以轴为圆心的一系列同心圆</a:t>
            </a:r>
            <a:r>
              <a:rPr lang="zh-CN" altLang="en-US" sz="2400" dirty="0"/>
              <a:t>，同一同心圆上任一点的感生电场的 </a:t>
            </a:r>
            <a:r>
              <a:rPr lang="en-US" altLang="zh-CN" sz="2400" i="1" dirty="0"/>
              <a:t>E </a:t>
            </a:r>
            <a:r>
              <a:rPr lang="zh-CN" altLang="en-US" sz="2400" dirty="0"/>
              <a:t>大小相等，并且方向必然与回路</a:t>
            </a:r>
            <a:r>
              <a:rPr lang="zh-CN" altLang="en-US" sz="2400" dirty="0">
                <a:solidFill>
                  <a:srgbClr val="0000CC"/>
                </a:solidFill>
              </a:rPr>
              <a:t>相切</a:t>
            </a:r>
            <a:r>
              <a:rPr lang="zh-CN" altLang="en-US" sz="2400" dirty="0"/>
              <a:t>。</a:t>
            </a:r>
          </a:p>
        </p:txBody>
      </p:sp>
      <p:grpSp>
        <p:nvGrpSpPr>
          <p:cNvPr id="369668" name="Group 4"/>
          <p:cNvGrpSpPr/>
          <p:nvPr/>
        </p:nvGrpSpPr>
        <p:grpSpPr bwMode="auto">
          <a:xfrm>
            <a:off x="5029200" y="1676400"/>
            <a:ext cx="3960813" cy="4046537"/>
            <a:chOff x="3107" y="981"/>
            <a:chExt cx="2495" cy="2549"/>
          </a:xfrm>
        </p:grpSpPr>
        <p:sp>
          <p:nvSpPr>
            <p:cNvPr id="369669" name="Rectangle 5"/>
            <p:cNvSpPr>
              <a:spLocks noChangeArrowheads="1"/>
            </p:cNvSpPr>
            <p:nvPr/>
          </p:nvSpPr>
          <p:spPr bwMode="auto">
            <a:xfrm>
              <a:off x="3107" y="981"/>
              <a:ext cx="2495" cy="2495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70" name="Rectangle 6"/>
            <p:cNvSpPr>
              <a:spLocks noChangeArrowheads="1"/>
            </p:cNvSpPr>
            <p:nvPr/>
          </p:nvSpPr>
          <p:spPr bwMode="auto">
            <a:xfrm>
              <a:off x="3379" y="1372"/>
              <a:ext cx="1990" cy="179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</a:p>
            <a:p>
              <a:pPr algn="ctr"/>
              <a:r>
                <a:rPr kumimoji="1" lang="en-US" altLang="zh-CN" sz="2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</a:p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endParaRPr kumimoji="1" lang="en-US" altLang="zh-CN" sz="2800">
                <a:solidFill>
                  <a:srgbClr val="FF0000"/>
                </a:solidFill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</a:t>
              </a:r>
            </a:p>
            <a:p>
              <a:pPr algn="ctr"/>
              <a:r>
                <a:rPr kumimoji="1" lang="en-US" altLang="zh-CN" sz="2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 </a:t>
              </a:r>
              <a:r>
                <a:rPr kumimoji="1" lang="en-US" altLang="zh-CN" sz="280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69671" name="Rectangle 7"/>
            <p:cNvSpPr>
              <a:spLocks noChangeArrowheads="1"/>
            </p:cNvSpPr>
            <p:nvPr/>
          </p:nvSpPr>
          <p:spPr bwMode="auto">
            <a:xfrm>
              <a:off x="4261" y="2493"/>
              <a:ext cx="194" cy="28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369672" name="Rectangle 8"/>
            <p:cNvSpPr>
              <a:spLocks noChangeArrowheads="1"/>
            </p:cNvSpPr>
            <p:nvPr/>
          </p:nvSpPr>
          <p:spPr bwMode="auto">
            <a:xfrm>
              <a:off x="4241" y="2086"/>
              <a:ext cx="193" cy="2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369673" name="Oval 9"/>
            <p:cNvSpPr>
              <a:spLocks noChangeArrowheads="1"/>
            </p:cNvSpPr>
            <p:nvPr/>
          </p:nvSpPr>
          <p:spPr bwMode="auto">
            <a:xfrm>
              <a:off x="3494" y="1344"/>
              <a:ext cx="1739" cy="1706"/>
            </a:xfrm>
            <a:prstGeom prst="ellipse">
              <a:avLst/>
            </a:prstGeom>
            <a:noFill/>
            <a:ln w="19050">
              <a:solidFill>
                <a:srgbClr val="00808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74" name="Line 10"/>
            <p:cNvSpPr>
              <a:spLocks noChangeShapeType="1"/>
            </p:cNvSpPr>
            <p:nvPr/>
          </p:nvSpPr>
          <p:spPr bwMode="auto">
            <a:xfrm flipH="1">
              <a:off x="4416" y="2189"/>
              <a:ext cx="0" cy="86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75" name="Text Box 11"/>
            <p:cNvSpPr txBox="1">
              <a:spLocks noChangeArrowheads="1"/>
            </p:cNvSpPr>
            <p:nvPr/>
          </p:nvSpPr>
          <p:spPr bwMode="auto">
            <a:xfrm>
              <a:off x="4059" y="2065"/>
              <a:ext cx="227" cy="23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369676" name="Group 12"/>
            <p:cNvGrpSpPr/>
            <p:nvPr/>
          </p:nvGrpSpPr>
          <p:grpSpPr bwMode="auto">
            <a:xfrm>
              <a:off x="3847" y="1657"/>
              <a:ext cx="1114" cy="1151"/>
              <a:chOff x="3847" y="1657"/>
              <a:chExt cx="1114" cy="1151"/>
            </a:xfrm>
          </p:grpSpPr>
          <p:sp>
            <p:nvSpPr>
              <p:cNvPr id="369677" name="Oval 13"/>
              <p:cNvSpPr>
                <a:spLocks noChangeArrowheads="1"/>
              </p:cNvSpPr>
              <p:nvPr/>
            </p:nvSpPr>
            <p:spPr bwMode="auto">
              <a:xfrm>
                <a:off x="3847" y="1657"/>
                <a:ext cx="1074" cy="1076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9678" name="Rectangle 14"/>
              <p:cNvSpPr>
                <a:spLocks noChangeArrowheads="1"/>
              </p:cNvSpPr>
              <p:nvPr/>
            </p:nvSpPr>
            <p:spPr bwMode="auto">
              <a:xfrm>
                <a:off x="4591" y="1967"/>
                <a:ext cx="189" cy="2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FF"/>
                    </a:solidFill>
                  </a:rPr>
                  <a:t>r</a:t>
                </a:r>
                <a:endParaRPr kumimoji="1" lang="en-US" altLang="zh-CN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369679" name="Line 15"/>
              <p:cNvSpPr>
                <a:spLocks noChangeShapeType="1"/>
              </p:cNvSpPr>
              <p:nvPr/>
            </p:nvSpPr>
            <p:spPr bwMode="auto">
              <a:xfrm>
                <a:off x="4416" y="2189"/>
                <a:ext cx="49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 flipV="1">
                <a:off x="4780" y="2505"/>
                <a:ext cx="45" cy="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681" name="Rectangle 17"/>
              <p:cNvSpPr>
                <a:spLocks noChangeArrowheads="1"/>
              </p:cNvSpPr>
              <p:nvPr/>
            </p:nvSpPr>
            <p:spPr bwMode="auto">
              <a:xfrm>
                <a:off x="4767" y="2523"/>
                <a:ext cx="194" cy="2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FF"/>
                    </a:solidFill>
                  </a:rPr>
                  <a:t>L</a:t>
                </a:r>
                <a:endParaRPr kumimoji="1" lang="en-US" altLang="zh-CN" sz="24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369682" name="Group 18"/>
            <p:cNvGrpSpPr/>
            <p:nvPr/>
          </p:nvGrpSpPr>
          <p:grpSpPr bwMode="auto">
            <a:xfrm>
              <a:off x="3225" y="1080"/>
              <a:ext cx="2357" cy="2450"/>
              <a:chOff x="-1973" y="2931"/>
              <a:chExt cx="2357" cy="2450"/>
            </a:xfrm>
          </p:grpSpPr>
          <p:sp>
            <p:nvSpPr>
              <p:cNvPr id="369683" name="Oval 19"/>
              <p:cNvSpPr>
                <a:spLocks noChangeArrowheads="1"/>
              </p:cNvSpPr>
              <p:nvPr/>
            </p:nvSpPr>
            <p:spPr bwMode="auto">
              <a:xfrm>
                <a:off x="-1973" y="2931"/>
                <a:ext cx="2255" cy="226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9684" name="Rectangle 20"/>
              <p:cNvSpPr>
                <a:spLocks noChangeArrowheads="1"/>
              </p:cNvSpPr>
              <p:nvPr/>
            </p:nvSpPr>
            <p:spPr bwMode="auto">
              <a:xfrm>
                <a:off x="-239" y="3787"/>
                <a:ext cx="397" cy="5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FF"/>
                    </a:solidFill>
                  </a:rPr>
                  <a:t>r</a:t>
                </a:r>
                <a:endParaRPr kumimoji="1" lang="en-US" altLang="zh-CN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-778" y="4048"/>
                <a:ext cx="104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686" name="Line 22"/>
              <p:cNvSpPr>
                <a:spLocks noChangeShapeType="1"/>
              </p:cNvSpPr>
              <p:nvPr/>
            </p:nvSpPr>
            <p:spPr bwMode="auto">
              <a:xfrm flipV="1">
                <a:off x="-77" y="4788"/>
                <a:ext cx="94" cy="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9687" name="Rectangle 23"/>
              <p:cNvSpPr>
                <a:spLocks noChangeArrowheads="1"/>
              </p:cNvSpPr>
              <p:nvPr/>
            </p:nvSpPr>
            <p:spPr bwMode="auto">
              <a:xfrm>
                <a:off x="-23" y="4783"/>
                <a:ext cx="407" cy="5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FF"/>
                    </a:solidFill>
                  </a:rPr>
                  <a:t>L</a:t>
                </a:r>
                <a:endParaRPr kumimoji="1" lang="en-US" altLang="zh-CN" sz="2400">
                  <a:solidFill>
                    <a:srgbClr val="0000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8CA-B579-47AB-8611-09D5DA518BCA}" type="slidenum">
              <a:rPr lang="en-US" altLang="zh-CN"/>
              <a:pPr/>
              <a:t>47</a:t>
            </a:fld>
            <a:endParaRPr lang="en-US" altLang="zh-CN"/>
          </a:p>
        </p:txBody>
      </p:sp>
      <p:grpSp>
        <p:nvGrpSpPr>
          <p:cNvPr id="370712" name="Group 24"/>
          <p:cNvGrpSpPr/>
          <p:nvPr/>
        </p:nvGrpSpPr>
        <p:grpSpPr bwMode="auto">
          <a:xfrm>
            <a:off x="5029200" y="1676400"/>
            <a:ext cx="3960813" cy="3960813"/>
            <a:chOff x="3107" y="981"/>
            <a:chExt cx="2495" cy="2495"/>
          </a:xfrm>
        </p:grpSpPr>
        <p:sp>
          <p:nvSpPr>
            <p:cNvPr id="370713" name="Rectangle 25"/>
            <p:cNvSpPr>
              <a:spLocks noChangeArrowheads="1"/>
            </p:cNvSpPr>
            <p:nvPr/>
          </p:nvSpPr>
          <p:spPr bwMode="auto">
            <a:xfrm>
              <a:off x="3107" y="981"/>
              <a:ext cx="2495" cy="2495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0714" name="Rectangle 26"/>
            <p:cNvSpPr>
              <a:spLocks noChangeArrowheads="1"/>
            </p:cNvSpPr>
            <p:nvPr/>
          </p:nvSpPr>
          <p:spPr bwMode="auto">
            <a:xfrm>
              <a:off x="3379" y="1372"/>
              <a:ext cx="1990" cy="179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</a:p>
            <a:p>
              <a:pPr algn="ctr"/>
              <a:r>
                <a:rPr kumimoji="1" lang="en-US" altLang="zh-CN" sz="2800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</a:p>
            <a:p>
              <a:pPr algn="ctr"/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 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endParaRPr kumimoji="1" lang="en-US" altLang="zh-CN" sz="2800" dirty="0">
                <a:solidFill>
                  <a:srgbClr val="FF0000"/>
                </a:solidFill>
                <a:sym typeface="Symbol" panose="05050102010706020507" pitchFamily="18" charset="2"/>
              </a:endParaRPr>
            </a:p>
            <a:p>
              <a:pPr algn="ctr"/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 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</a:t>
              </a:r>
            </a:p>
            <a:p>
              <a:pPr algn="ctr"/>
              <a:r>
                <a:rPr kumimoji="1" lang="en-US" altLang="zh-CN" sz="2800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 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 </a:t>
              </a:r>
              <a:r>
                <a:rPr kumimoji="1" lang="en-US" altLang="zh-CN" sz="2800" dirty="0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800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370715" name="Rectangle 27"/>
            <p:cNvSpPr>
              <a:spLocks noChangeArrowheads="1"/>
            </p:cNvSpPr>
            <p:nvPr/>
          </p:nvSpPr>
          <p:spPr bwMode="auto">
            <a:xfrm>
              <a:off x="4261" y="2493"/>
              <a:ext cx="194" cy="28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370716" name="Rectangle 28"/>
            <p:cNvSpPr>
              <a:spLocks noChangeArrowheads="1"/>
            </p:cNvSpPr>
            <p:nvPr/>
          </p:nvSpPr>
          <p:spPr bwMode="auto">
            <a:xfrm>
              <a:off x="4241" y="2086"/>
              <a:ext cx="193" cy="28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370717" name="Oval 29"/>
            <p:cNvSpPr>
              <a:spLocks noChangeArrowheads="1"/>
            </p:cNvSpPr>
            <p:nvPr/>
          </p:nvSpPr>
          <p:spPr bwMode="auto">
            <a:xfrm>
              <a:off x="3494" y="1344"/>
              <a:ext cx="1739" cy="1706"/>
            </a:xfrm>
            <a:prstGeom prst="ellipse">
              <a:avLst/>
            </a:prstGeom>
            <a:noFill/>
            <a:ln w="19050">
              <a:solidFill>
                <a:srgbClr val="00808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18" name="Line 30"/>
            <p:cNvSpPr>
              <a:spLocks noChangeShapeType="1"/>
            </p:cNvSpPr>
            <p:nvPr/>
          </p:nvSpPr>
          <p:spPr bwMode="auto">
            <a:xfrm flipH="1">
              <a:off x="4416" y="2189"/>
              <a:ext cx="0" cy="86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719" name="Text Box 31"/>
            <p:cNvSpPr txBox="1">
              <a:spLocks noChangeArrowheads="1"/>
            </p:cNvSpPr>
            <p:nvPr/>
          </p:nvSpPr>
          <p:spPr bwMode="auto">
            <a:xfrm>
              <a:off x="4059" y="2065"/>
              <a:ext cx="227" cy="231"/>
            </a:xfrm>
            <a:prstGeom prst="rect">
              <a:avLst/>
            </a:prstGeom>
            <a:noFill/>
            <a:ln w="9525" algn="ctr">
              <a:noFill/>
              <a:miter lim="800000"/>
              <a:tailEnd type="none" w="sm" len="lg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370720" name="Group 32"/>
            <p:cNvGrpSpPr/>
            <p:nvPr/>
          </p:nvGrpSpPr>
          <p:grpSpPr bwMode="auto">
            <a:xfrm>
              <a:off x="3847" y="1657"/>
              <a:ext cx="1086" cy="1196"/>
              <a:chOff x="3847" y="1657"/>
              <a:chExt cx="1086" cy="1196"/>
            </a:xfrm>
          </p:grpSpPr>
          <p:sp>
            <p:nvSpPr>
              <p:cNvPr id="370721" name="Oval 33"/>
              <p:cNvSpPr>
                <a:spLocks noChangeArrowheads="1"/>
              </p:cNvSpPr>
              <p:nvPr/>
            </p:nvSpPr>
            <p:spPr bwMode="auto">
              <a:xfrm>
                <a:off x="3847" y="1657"/>
                <a:ext cx="1074" cy="1076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0722" name="Rectangle 34"/>
              <p:cNvSpPr>
                <a:spLocks noChangeArrowheads="1"/>
              </p:cNvSpPr>
              <p:nvPr/>
            </p:nvSpPr>
            <p:spPr bwMode="auto">
              <a:xfrm>
                <a:off x="4591" y="1967"/>
                <a:ext cx="189" cy="2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FF"/>
                    </a:solidFill>
                  </a:rPr>
                  <a:t>r</a:t>
                </a:r>
                <a:endParaRPr kumimoji="1" lang="en-US" altLang="zh-CN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370723" name="Line 35"/>
              <p:cNvSpPr>
                <a:spLocks noChangeShapeType="1"/>
              </p:cNvSpPr>
              <p:nvPr/>
            </p:nvSpPr>
            <p:spPr bwMode="auto">
              <a:xfrm>
                <a:off x="4416" y="2189"/>
                <a:ext cx="49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724" name="Line 36"/>
              <p:cNvSpPr>
                <a:spLocks noChangeShapeType="1"/>
              </p:cNvSpPr>
              <p:nvPr/>
            </p:nvSpPr>
            <p:spPr bwMode="auto">
              <a:xfrm flipV="1">
                <a:off x="4780" y="2505"/>
                <a:ext cx="45" cy="4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725" name="Rectangle 37"/>
              <p:cNvSpPr>
                <a:spLocks noChangeArrowheads="1"/>
              </p:cNvSpPr>
              <p:nvPr/>
            </p:nvSpPr>
            <p:spPr bwMode="auto">
              <a:xfrm>
                <a:off x="4739" y="2568"/>
                <a:ext cx="194" cy="2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solidFill>
                      <a:srgbClr val="0000FF"/>
                    </a:solidFill>
                  </a:rPr>
                  <a:t>L</a:t>
                </a:r>
                <a:endParaRPr kumimoji="1" lang="en-US" altLang="zh-CN" sz="24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370726" name="Group 38"/>
            <p:cNvGrpSpPr/>
            <p:nvPr/>
          </p:nvGrpSpPr>
          <p:grpSpPr bwMode="auto">
            <a:xfrm>
              <a:off x="3225" y="1080"/>
              <a:ext cx="2255" cy="2260"/>
              <a:chOff x="-1973" y="2931"/>
              <a:chExt cx="2255" cy="2260"/>
            </a:xfrm>
          </p:grpSpPr>
          <p:sp>
            <p:nvSpPr>
              <p:cNvPr id="370727" name="Oval 39"/>
              <p:cNvSpPr>
                <a:spLocks noChangeArrowheads="1"/>
              </p:cNvSpPr>
              <p:nvPr/>
            </p:nvSpPr>
            <p:spPr bwMode="auto">
              <a:xfrm>
                <a:off x="-1973" y="2931"/>
                <a:ext cx="2255" cy="226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0728" name="Rectangle 40"/>
              <p:cNvSpPr>
                <a:spLocks noChangeArrowheads="1"/>
              </p:cNvSpPr>
              <p:nvPr/>
            </p:nvSpPr>
            <p:spPr bwMode="auto">
              <a:xfrm>
                <a:off x="-239" y="3787"/>
                <a:ext cx="397" cy="5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FF"/>
                    </a:solidFill>
                  </a:rPr>
                  <a:t>r</a:t>
                </a:r>
                <a:endParaRPr kumimoji="1" lang="en-US" altLang="zh-CN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370729" name="Line 41"/>
              <p:cNvSpPr>
                <a:spLocks noChangeShapeType="1"/>
              </p:cNvSpPr>
              <p:nvPr/>
            </p:nvSpPr>
            <p:spPr bwMode="auto">
              <a:xfrm>
                <a:off x="-778" y="4048"/>
                <a:ext cx="104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730" name="Line 42"/>
              <p:cNvSpPr>
                <a:spLocks noChangeShapeType="1"/>
              </p:cNvSpPr>
              <p:nvPr/>
            </p:nvSpPr>
            <p:spPr bwMode="auto">
              <a:xfrm flipV="1">
                <a:off x="-77" y="4788"/>
                <a:ext cx="94" cy="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0731" name="Rectangle 43"/>
              <p:cNvSpPr>
                <a:spLocks noChangeArrowheads="1"/>
              </p:cNvSpPr>
              <p:nvPr/>
            </p:nvSpPr>
            <p:spPr bwMode="auto">
              <a:xfrm>
                <a:off x="-75" y="4831"/>
                <a:ext cx="240" cy="2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solidFill>
                      <a:srgbClr val="0000FF"/>
                    </a:solidFill>
                  </a:rPr>
                  <a:t>L</a:t>
                </a:r>
                <a:endParaRPr kumimoji="1" lang="en-US" altLang="zh-CN" sz="2400" dirty="0">
                  <a:solidFill>
                    <a:srgbClr val="0000FF"/>
                  </a:solidFill>
                </a:endParaRPr>
              </a:p>
            </p:txBody>
          </p:sp>
        </p:grpSp>
      </p:grpSp>
      <p:graphicFrame>
        <p:nvGraphicFramePr>
          <p:cNvPr id="370691" name="Object 3"/>
          <p:cNvGraphicFramePr>
            <a:graphicFrameLocks noChangeAspect="1"/>
          </p:cNvGraphicFramePr>
          <p:nvPr/>
        </p:nvGraphicFramePr>
        <p:xfrm>
          <a:off x="604838" y="1519238"/>
          <a:ext cx="53530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631200" imgH="3195967" progId="Word.Document.8">
                  <p:embed/>
                </p:oleObj>
              </mc:Choice>
              <mc:Fallback>
                <p:oleObj name="Document" r:id="rId2" imgW="3631200" imgH="3195967" progId="Word.Document.8">
                  <p:embed/>
                  <p:pic>
                    <p:nvPicPr>
                      <p:cNvPr id="0" name="Picture 1" descr="image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519238"/>
                        <a:ext cx="5353050" cy="466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804" name="Group 44"/>
          <p:cNvGrpSpPr/>
          <p:nvPr/>
        </p:nvGrpSpPr>
        <p:grpSpPr bwMode="auto">
          <a:xfrm>
            <a:off x="5334000" y="3105150"/>
            <a:ext cx="3616325" cy="3600450"/>
            <a:chOff x="3016" y="1344"/>
            <a:chExt cx="2278" cy="2268"/>
          </a:xfrm>
        </p:grpSpPr>
        <p:sp>
          <p:nvSpPr>
            <p:cNvPr id="373805" name="Rectangle 45"/>
            <p:cNvSpPr>
              <a:spLocks noChangeArrowheads="1"/>
            </p:cNvSpPr>
            <p:nvPr/>
          </p:nvSpPr>
          <p:spPr bwMode="auto">
            <a:xfrm>
              <a:off x="3016" y="1344"/>
              <a:ext cx="2268" cy="2268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3806" name="Group 46"/>
            <p:cNvGrpSpPr/>
            <p:nvPr/>
          </p:nvGrpSpPr>
          <p:grpSpPr bwMode="auto">
            <a:xfrm>
              <a:off x="3107" y="1566"/>
              <a:ext cx="2187" cy="1955"/>
              <a:chOff x="1882" y="2008"/>
              <a:chExt cx="2187" cy="1955"/>
            </a:xfrm>
          </p:grpSpPr>
          <p:sp>
            <p:nvSpPr>
              <p:cNvPr id="373807" name="Rectangle 47"/>
              <p:cNvSpPr>
                <a:spLocks noChangeArrowheads="1"/>
              </p:cNvSpPr>
              <p:nvPr/>
            </p:nvSpPr>
            <p:spPr bwMode="auto">
              <a:xfrm>
                <a:off x="1882" y="2047"/>
                <a:ext cx="2039" cy="173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</a:p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</a:p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endParaRPr kumimoji="1" lang="en-US" altLang="zh-CN" sz="280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</a:t>
                </a:r>
              </a:p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 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 </a:t>
                </a:r>
                <a:r>
                  <a:rPr kumimoji="1" lang="en-US" altLang="zh-CN" sz="2800">
                    <a:solidFill>
                      <a:srgbClr val="FF0000"/>
                    </a:solidFill>
                  </a:rPr>
                  <a:t>  </a:t>
                </a:r>
                <a:r>
                  <a:rPr kumimoji="1" lang="en-US" altLang="zh-CN" sz="2800">
                    <a:solidFill>
                      <a:srgbClr val="FF0000"/>
                    </a:solidFill>
                    <a:sym typeface="Symbol" panose="05050102010706020507" pitchFamily="18" charset="2"/>
                  </a:rPr>
                  <a:t></a:t>
                </a:r>
              </a:p>
            </p:txBody>
          </p:sp>
          <p:sp>
            <p:nvSpPr>
              <p:cNvPr id="373808" name="Rectangle 48"/>
              <p:cNvSpPr>
                <a:spLocks noChangeArrowheads="1"/>
              </p:cNvSpPr>
              <p:nvPr/>
            </p:nvSpPr>
            <p:spPr bwMode="auto">
              <a:xfrm>
                <a:off x="2781" y="3272"/>
                <a:ext cx="199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373809" name="Rectangle 49"/>
              <p:cNvSpPr>
                <a:spLocks noChangeArrowheads="1"/>
              </p:cNvSpPr>
              <p:nvPr/>
            </p:nvSpPr>
            <p:spPr bwMode="auto">
              <a:xfrm>
                <a:off x="2963" y="2682"/>
                <a:ext cx="198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  <p:sp>
            <p:nvSpPr>
              <p:cNvPr id="373810" name="Rectangle 50"/>
              <p:cNvSpPr>
                <a:spLocks noChangeArrowheads="1"/>
              </p:cNvSpPr>
              <p:nvPr/>
            </p:nvSpPr>
            <p:spPr bwMode="auto">
              <a:xfrm>
                <a:off x="1920" y="3680"/>
                <a:ext cx="198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a</a:t>
                </a:r>
              </a:p>
            </p:txBody>
          </p:sp>
          <p:sp>
            <p:nvSpPr>
              <p:cNvPr id="373811" name="Rectangle 51"/>
              <p:cNvSpPr>
                <a:spLocks noChangeArrowheads="1"/>
              </p:cNvSpPr>
              <p:nvPr/>
            </p:nvSpPr>
            <p:spPr bwMode="auto">
              <a:xfrm>
                <a:off x="3705" y="3680"/>
                <a:ext cx="364" cy="2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  b</a:t>
                </a:r>
              </a:p>
            </p:txBody>
          </p:sp>
          <p:sp>
            <p:nvSpPr>
              <p:cNvPr id="373812" name="Oval 52"/>
              <p:cNvSpPr>
                <a:spLocks noChangeArrowheads="1"/>
              </p:cNvSpPr>
              <p:nvPr/>
            </p:nvSpPr>
            <p:spPr bwMode="auto">
              <a:xfrm>
                <a:off x="2032" y="2008"/>
                <a:ext cx="1764" cy="1696"/>
              </a:xfrm>
              <a:prstGeom prst="ellipse">
                <a:avLst/>
              </a:prstGeom>
              <a:noFill/>
              <a:ln w="19050">
                <a:solidFill>
                  <a:srgbClr val="00808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/>
              </a:p>
            </p:txBody>
          </p:sp>
          <p:sp>
            <p:nvSpPr>
              <p:cNvPr id="373813" name="Line 53"/>
              <p:cNvSpPr>
                <a:spLocks noChangeShapeType="1"/>
              </p:cNvSpPr>
              <p:nvPr/>
            </p:nvSpPr>
            <p:spPr bwMode="auto">
              <a:xfrm flipH="1">
                <a:off x="2043" y="2865"/>
                <a:ext cx="904" cy="84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4" name="Line 54"/>
              <p:cNvSpPr>
                <a:spLocks noChangeShapeType="1"/>
              </p:cNvSpPr>
              <p:nvPr/>
            </p:nvSpPr>
            <p:spPr bwMode="auto">
              <a:xfrm>
                <a:off x="2938" y="2874"/>
                <a:ext cx="813" cy="81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  <a:headEnd type="oval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5" name="Line 55"/>
              <p:cNvSpPr>
                <a:spLocks noChangeShapeType="1"/>
              </p:cNvSpPr>
              <p:nvPr/>
            </p:nvSpPr>
            <p:spPr bwMode="auto">
              <a:xfrm>
                <a:off x="2825" y="2971"/>
                <a:ext cx="99" cy="9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6" name="Line 56"/>
              <p:cNvSpPr>
                <a:spLocks noChangeShapeType="1"/>
              </p:cNvSpPr>
              <p:nvPr/>
            </p:nvSpPr>
            <p:spPr bwMode="auto">
              <a:xfrm rot="5400000">
                <a:off x="2929" y="2971"/>
                <a:ext cx="94" cy="99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3817" name="Object 57"/>
              <p:cNvGraphicFramePr>
                <a:graphicFrameLocks noChangeAspect="1"/>
              </p:cNvGraphicFramePr>
              <p:nvPr/>
            </p:nvGraphicFramePr>
            <p:xfrm>
              <a:off x="2207" y="3499"/>
              <a:ext cx="310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5791200" imgH="4572000" progId="">
                      <p:embed/>
                    </p:oleObj>
                  </mc:Choice>
                  <mc:Fallback>
                    <p:oleObj name="公式" r:id="rId2" imgW="5791200" imgH="4572000" progId="">
                      <p:embed/>
                      <p:pic>
                        <p:nvPicPr>
                          <p:cNvPr id="0" name="Picture 4" descr="image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7" y="3499"/>
                            <a:ext cx="310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3818" name="Line 58"/>
              <p:cNvSpPr>
                <a:spLocks noChangeShapeType="1"/>
              </p:cNvSpPr>
              <p:nvPr/>
            </p:nvSpPr>
            <p:spPr bwMode="auto">
              <a:xfrm flipH="1">
                <a:off x="2933" y="2865"/>
                <a:ext cx="2" cy="84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19" name="Rectangle 59"/>
              <p:cNvSpPr>
                <a:spLocks noChangeArrowheads="1"/>
              </p:cNvSpPr>
              <p:nvPr/>
            </p:nvSpPr>
            <p:spPr bwMode="auto">
              <a:xfrm>
                <a:off x="2043" y="3702"/>
                <a:ext cx="1721" cy="53"/>
              </a:xfrm>
              <a:prstGeom prst="rect">
                <a:avLst/>
              </a:prstGeom>
              <a:gradFill rotWithShape="1">
                <a:gsLst>
                  <a:gs pos="0">
                    <a:srgbClr val="0033CC"/>
                  </a:gs>
                  <a:gs pos="50000">
                    <a:schemeClr val="bg1"/>
                  </a:gs>
                  <a:gs pos="100000">
                    <a:srgbClr val="0033CC"/>
                  </a:gs>
                </a:gsLst>
                <a:lin ang="5400000" scaled="1"/>
              </a:gradFill>
              <a:ln w="9525">
                <a:solidFill>
                  <a:srgbClr val="0033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820" name="Arc 60"/>
              <p:cNvSpPr/>
              <p:nvPr/>
            </p:nvSpPr>
            <p:spPr bwMode="auto">
              <a:xfrm>
                <a:off x="2128" y="3619"/>
                <a:ext cx="97" cy="9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955"/>
                  <a:gd name="T1" fmla="*/ 0 h 21600"/>
                  <a:gd name="T2" fmla="*/ 20955 w 20955"/>
                  <a:gd name="T3" fmla="*/ 16361 h 21600"/>
                  <a:gd name="T4" fmla="*/ 0 w 209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955" h="21600" fill="none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</a:path>
                  <a:path w="20955" h="21600" stroke="0" extrusionOk="0">
                    <a:moveTo>
                      <a:pt x="-1" y="0"/>
                    </a:moveTo>
                    <a:cubicBezTo>
                      <a:pt x="9911" y="0"/>
                      <a:pt x="18551" y="6745"/>
                      <a:pt x="20955" y="1636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400"/>
              </a:p>
            </p:txBody>
          </p:sp>
          <p:sp>
            <p:nvSpPr>
              <p:cNvPr id="373821" name="Text Box 61"/>
              <p:cNvSpPr txBox="1">
                <a:spLocks noChangeArrowheads="1"/>
              </p:cNvSpPr>
              <p:nvPr/>
            </p:nvSpPr>
            <p:spPr bwMode="auto">
              <a:xfrm>
                <a:off x="2663" y="2680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tailEnd type="none" w="sm" len="lg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B</a:t>
                </a:r>
              </a:p>
            </p:txBody>
          </p:sp>
        </p:grpSp>
      </p:grp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04A3-64A3-44EA-B1E7-34FD449EC166}" type="slidenum">
              <a:rPr lang="en-US" altLang="zh-CN"/>
              <a:pPr/>
              <a:t>48</a:t>
            </a:fld>
            <a:endParaRPr lang="en-US" altLang="zh-CN"/>
          </a:p>
        </p:txBody>
      </p:sp>
      <p:grpSp>
        <p:nvGrpSpPr>
          <p:cNvPr id="373763" name="Group 3"/>
          <p:cNvGrpSpPr/>
          <p:nvPr/>
        </p:nvGrpSpPr>
        <p:grpSpPr bwMode="auto">
          <a:xfrm>
            <a:off x="914400" y="3810000"/>
            <a:ext cx="3743325" cy="2376488"/>
            <a:chOff x="1565" y="2568"/>
            <a:chExt cx="2358" cy="1497"/>
          </a:xfrm>
        </p:grpSpPr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1565" y="2568"/>
              <a:ext cx="2358" cy="1497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3765" name="Group 5"/>
            <p:cNvGrpSpPr/>
            <p:nvPr/>
          </p:nvGrpSpPr>
          <p:grpSpPr bwMode="auto">
            <a:xfrm>
              <a:off x="1750" y="2648"/>
              <a:ext cx="2083" cy="1236"/>
              <a:chOff x="1750" y="2647"/>
              <a:chExt cx="2083" cy="1236"/>
            </a:xfrm>
          </p:grpSpPr>
          <p:sp>
            <p:nvSpPr>
              <p:cNvPr id="373766" name="Rectangle 6"/>
              <p:cNvSpPr>
                <a:spLocks noChangeArrowheads="1"/>
              </p:cNvSpPr>
              <p:nvPr/>
            </p:nvSpPr>
            <p:spPr bwMode="auto">
              <a:xfrm>
                <a:off x="1750" y="3653"/>
                <a:ext cx="1642" cy="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33CC"/>
                  </a:gs>
                </a:gsLst>
                <a:lin ang="5400000" scaled="1"/>
              </a:gradFill>
              <a:ln w="9525" algn="ctr">
                <a:solidFill>
                  <a:srgbClr val="0033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67" name="Line 7"/>
              <p:cNvSpPr>
                <a:spLocks noChangeShapeType="1"/>
              </p:cNvSpPr>
              <p:nvPr/>
            </p:nvSpPr>
            <p:spPr bwMode="auto">
              <a:xfrm>
                <a:off x="2600" y="2897"/>
                <a:ext cx="0" cy="756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68" name="Line 8"/>
              <p:cNvSpPr>
                <a:spLocks noChangeShapeType="1"/>
              </p:cNvSpPr>
              <p:nvPr/>
            </p:nvSpPr>
            <p:spPr bwMode="auto">
              <a:xfrm>
                <a:off x="2978" y="3677"/>
                <a:ext cx="284" cy="0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69" name="Line 9"/>
              <p:cNvSpPr>
                <a:spLocks noChangeShapeType="1"/>
              </p:cNvSpPr>
              <p:nvPr/>
            </p:nvSpPr>
            <p:spPr bwMode="auto">
              <a:xfrm>
                <a:off x="2600" y="2897"/>
                <a:ext cx="378" cy="7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70" name="Line 10"/>
              <p:cNvSpPr>
                <a:spLocks noChangeShapeType="1"/>
              </p:cNvSpPr>
              <p:nvPr/>
            </p:nvSpPr>
            <p:spPr bwMode="auto">
              <a:xfrm flipV="1">
                <a:off x="2978" y="3275"/>
                <a:ext cx="662" cy="37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71" name="Line 11"/>
              <p:cNvSpPr>
                <a:spLocks noChangeShapeType="1"/>
              </p:cNvSpPr>
              <p:nvPr/>
            </p:nvSpPr>
            <p:spPr bwMode="auto">
              <a:xfrm flipV="1">
                <a:off x="2955" y="3520"/>
                <a:ext cx="61" cy="3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72" name="Line 12"/>
              <p:cNvSpPr>
                <a:spLocks noChangeShapeType="1"/>
              </p:cNvSpPr>
              <p:nvPr/>
            </p:nvSpPr>
            <p:spPr bwMode="auto">
              <a:xfrm>
                <a:off x="3022" y="3535"/>
                <a:ext cx="36" cy="7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73" name="Rectangle 13"/>
              <p:cNvSpPr>
                <a:spLocks noChangeArrowheads="1"/>
              </p:cNvSpPr>
              <p:nvPr/>
            </p:nvSpPr>
            <p:spPr bwMode="auto">
              <a:xfrm>
                <a:off x="2555" y="2647"/>
                <a:ext cx="189" cy="2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  <p:sp>
            <p:nvSpPr>
              <p:cNvPr id="373774" name="Rectangle 14"/>
              <p:cNvSpPr>
                <a:spLocks noChangeArrowheads="1"/>
              </p:cNvSpPr>
              <p:nvPr/>
            </p:nvSpPr>
            <p:spPr bwMode="auto">
              <a:xfrm>
                <a:off x="2419" y="3236"/>
                <a:ext cx="189" cy="28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R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373775" name="Arc 15"/>
              <p:cNvSpPr/>
              <p:nvPr/>
            </p:nvSpPr>
            <p:spPr bwMode="auto">
              <a:xfrm rot="10800000" flipH="1">
                <a:off x="2600" y="3086"/>
                <a:ext cx="95" cy="9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3776" name="Rectangle 16"/>
              <p:cNvSpPr>
                <a:spLocks noChangeArrowheads="1"/>
              </p:cNvSpPr>
              <p:nvPr/>
            </p:nvSpPr>
            <p:spPr bwMode="auto">
              <a:xfrm>
                <a:off x="2517" y="3690"/>
                <a:ext cx="143" cy="1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C</a:t>
                </a:r>
              </a:p>
            </p:txBody>
          </p:sp>
          <p:sp>
            <p:nvSpPr>
              <p:cNvPr id="373777" name="Text Box 17"/>
              <p:cNvSpPr txBox="1">
                <a:spLocks noChangeArrowheads="1"/>
              </p:cNvSpPr>
              <p:nvPr/>
            </p:nvSpPr>
            <p:spPr bwMode="auto">
              <a:xfrm>
                <a:off x="2620" y="3158"/>
                <a:ext cx="363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tailEnd type="none" w="sm" len="lg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  <a:sym typeface="Symbol" panose="05050102010706020507" pitchFamily="18" charset="2"/>
                  </a:rPr>
                  <a:t></a:t>
                </a:r>
              </a:p>
            </p:txBody>
          </p:sp>
          <p:sp>
            <p:nvSpPr>
              <p:cNvPr id="373778" name="Text Box 18"/>
              <p:cNvSpPr txBox="1">
                <a:spLocks noChangeArrowheads="1"/>
              </p:cNvSpPr>
              <p:nvPr/>
            </p:nvSpPr>
            <p:spPr bwMode="auto">
              <a:xfrm>
                <a:off x="3606" y="3018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tailEnd type="none" w="sm" len="lg"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E</a:t>
                </a:r>
                <a:r>
                  <a:rPr kumimoji="1" lang="en-US" altLang="zh-CN" sz="2400" baseline="-25000">
                    <a:solidFill>
                      <a:srgbClr val="FF0000"/>
                    </a:solidFill>
                  </a:rPr>
                  <a:t>k</a:t>
                </a:r>
                <a:endParaRPr kumimoji="1" lang="en-US" altLang="zh-CN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73779" name="Rectangle 19"/>
            <p:cNvSpPr>
              <a:spLocks noChangeArrowheads="1"/>
            </p:cNvSpPr>
            <p:nvPr/>
          </p:nvSpPr>
          <p:spPr bwMode="auto">
            <a:xfrm>
              <a:off x="2815" y="3103"/>
              <a:ext cx="201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  <a:ea typeface="楷体_GB2312" charset="-122"/>
                </a:rPr>
                <a:t>r</a:t>
              </a:r>
            </a:p>
          </p:txBody>
        </p:sp>
        <p:sp>
          <p:nvSpPr>
            <p:cNvPr id="373780" name="Rectangle 20"/>
            <p:cNvSpPr>
              <a:spLocks noChangeArrowheads="1"/>
            </p:cNvSpPr>
            <p:nvPr/>
          </p:nvSpPr>
          <p:spPr bwMode="auto">
            <a:xfrm>
              <a:off x="2699" y="3657"/>
              <a:ext cx="176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800" i="1">
                  <a:solidFill>
                    <a:srgbClr val="FF0000"/>
                  </a:solidFill>
                  <a:ea typeface="楷体_GB2312" charset="-122"/>
                </a:rPr>
                <a:t>l</a:t>
              </a:r>
            </a:p>
          </p:txBody>
        </p:sp>
        <p:sp>
          <p:nvSpPr>
            <p:cNvPr id="373781" name="Rectangle 21"/>
            <p:cNvSpPr>
              <a:spLocks noChangeArrowheads="1"/>
            </p:cNvSpPr>
            <p:nvPr/>
          </p:nvSpPr>
          <p:spPr bwMode="auto">
            <a:xfrm>
              <a:off x="2944" y="3684"/>
              <a:ext cx="288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en-US" altLang="zh-CN" sz="2800">
                  <a:solidFill>
                    <a:srgbClr val="FF0000"/>
                  </a:solidFill>
                  <a:ea typeface="楷体_GB2312" charset="-122"/>
                </a:rPr>
                <a:t>d</a:t>
              </a:r>
              <a:r>
                <a:rPr kumimoji="1" lang="en-US" altLang="zh-CN" sz="2800" b="1" i="1">
                  <a:solidFill>
                    <a:srgbClr val="FF0000"/>
                  </a:solidFill>
                  <a:ea typeface="楷体_GB2312" charset="-122"/>
                </a:rPr>
                <a:t>l</a:t>
              </a:r>
            </a:p>
          </p:txBody>
        </p:sp>
      </p:grpSp>
      <p:graphicFrame>
        <p:nvGraphicFramePr>
          <p:cNvPr id="373782" name="Object 22"/>
          <p:cNvGraphicFramePr>
            <a:graphicFrameLocks noChangeAspect="1"/>
          </p:cNvGraphicFramePr>
          <p:nvPr/>
        </p:nvGraphicFramePr>
        <p:xfrm>
          <a:off x="455137" y="1293972"/>
          <a:ext cx="4539615" cy="2477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3042587" imgH="1651019" progId="Word.Document.8">
                  <p:embed/>
                </p:oleObj>
              </mc:Choice>
              <mc:Fallback>
                <p:oleObj name="文档" r:id="rId4" imgW="3042587" imgH="1651019" progId="Word.Document.8">
                  <p:embed/>
                  <p:pic>
                    <p:nvPicPr>
                      <p:cNvPr id="0" name="Picture 3" descr="image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7" y="1293972"/>
                        <a:ext cx="4539615" cy="2477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4114800" y="3276600"/>
            <a:ext cx="762000" cy="400110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latin typeface="Arial" panose="020B0604020202020204" pitchFamily="34" charset="0"/>
              </a:rPr>
              <a:t>大小</a:t>
            </a:r>
          </a:p>
        </p:txBody>
      </p:sp>
      <p:graphicFrame>
        <p:nvGraphicFramePr>
          <p:cNvPr id="373822" name="Object 62"/>
          <p:cNvGraphicFramePr>
            <a:graphicFrameLocks noChangeAspect="1"/>
          </p:cNvGraphicFramePr>
          <p:nvPr/>
        </p:nvGraphicFramePr>
        <p:xfrm>
          <a:off x="4657725" y="1441450"/>
          <a:ext cx="43338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2933460" imgH="883769" progId="Word.Document.8">
                  <p:embed/>
                </p:oleObj>
              </mc:Choice>
              <mc:Fallback>
                <p:oleObj name="文档" r:id="rId6" imgW="2933460" imgH="883769" progId="Word.Document.8">
                  <p:embed/>
                  <p:pic>
                    <p:nvPicPr>
                      <p:cNvPr id="0" name="Picture 2" descr="image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1441450"/>
                        <a:ext cx="4333875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23" name="Object 63"/>
          <p:cNvGraphicFramePr>
            <a:graphicFrameLocks noChangeAspect="1"/>
          </p:cNvGraphicFramePr>
          <p:nvPr/>
        </p:nvGraphicFramePr>
        <p:xfrm>
          <a:off x="5478463" y="2530475"/>
          <a:ext cx="17383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041600" imgH="9448800" progId="">
                  <p:embed/>
                </p:oleObj>
              </mc:Choice>
              <mc:Fallback>
                <p:oleObj name="公式" r:id="rId8" imgW="28041600" imgH="9448800" progId="">
                  <p:embed/>
                  <p:pic>
                    <p:nvPicPr>
                      <p:cNvPr id="0" name="Picture 1" descr="image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2530475"/>
                        <a:ext cx="1738312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24" name="Text Box 64"/>
          <p:cNvSpPr txBox="1">
            <a:spLocks noChangeArrowheads="1"/>
          </p:cNvSpPr>
          <p:nvPr/>
        </p:nvSpPr>
        <p:spPr bwMode="auto">
          <a:xfrm>
            <a:off x="4114800" y="6248400"/>
            <a:ext cx="990600" cy="385763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方向？</a:t>
            </a:r>
          </a:p>
        </p:txBody>
      </p:sp>
      <p:sp>
        <p:nvSpPr>
          <p:cNvPr id="373825" name="Text Box 65"/>
          <p:cNvSpPr txBox="1">
            <a:spLocks noChangeArrowheads="1"/>
          </p:cNvSpPr>
          <p:nvPr/>
        </p:nvSpPr>
        <p:spPr bwMode="auto">
          <a:xfrm>
            <a:off x="5181600" y="1200090"/>
            <a:ext cx="1702710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回路方向 </a:t>
            </a:r>
            <a:r>
              <a:rPr lang="en-US" altLang="zh-CN" sz="2000" dirty="0" err="1"/>
              <a:t>Oab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83" grpId="0" bldLvl="0" animBg="1"/>
      <p:bldP spid="373824" grpId="0" bldLvl="0" animBg="1"/>
      <p:bldP spid="373825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D68BA-A9C6-4687-B646-B61D5AE865B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74807" name="Text Box 23"/>
          <p:cNvSpPr txBox="1">
            <a:spLocks noChangeArrowheads="1"/>
          </p:cNvSpPr>
          <p:nvPr/>
        </p:nvSpPr>
        <p:spPr bwMode="auto">
          <a:xfrm>
            <a:off x="685800" y="1295400"/>
            <a:ext cx="7772400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例</a:t>
            </a:r>
            <a:r>
              <a:rPr lang="en-US" altLang="zh-CN" sz="2000" dirty="0"/>
              <a:t>11.9   </a:t>
            </a:r>
            <a:r>
              <a:rPr lang="zh-CN" altLang="en-US" sz="2000" dirty="0"/>
              <a:t>半径为</a:t>
            </a:r>
            <a:r>
              <a:rPr lang="en-US" altLang="zh-CN" sz="2000" i="1" dirty="0"/>
              <a:t>R</a:t>
            </a:r>
            <a:r>
              <a:rPr lang="en-US" altLang="zh-CN" sz="2000" dirty="0"/>
              <a:t> </a:t>
            </a:r>
            <a:r>
              <a:rPr lang="zh-CN" altLang="en-US" sz="2000" dirty="0"/>
              <a:t>的圆柱形空间区域，充满着均匀磁场。已知磁感应强度的变化率大于零且为恒量。问圆柱内任意半径</a:t>
            </a:r>
            <a:r>
              <a:rPr lang="en-US" altLang="zh-CN" sz="2000" i="1" dirty="0"/>
              <a:t>r</a:t>
            </a:r>
            <a:r>
              <a:rPr lang="en-US" altLang="zh-CN" sz="2000" dirty="0"/>
              <a:t> </a:t>
            </a:r>
            <a:r>
              <a:rPr lang="zh-CN" altLang="en-US" sz="2000" dirty="0"/>
              <a:t>处感生电场的大小以及棒</a:t>
            </a:r>
            <a:r>
              <a:rPr lang="en-US" altLang="zh-CN" sz="2000" dirty="0"/>
              <a:t>AB</a:t>
            </a:r>
            <a:r>
              <a:rPr lang="zh-CN" altLang="en-US" sz="2000" dirty="0"/>
              <a:t>上的感生电动势。</a:t>
            </a:r>
          </a:p>
        </p:txBody>
      </p:sp>
      <p:grpSp>
        <p:nvGrpSpPr>
          <p:cNvPr id="2" name="Group 53"/>
          <p:cNvGrpSpPr/>
          <p:nvPr/>
        </p:nvGrpSpPr>
        <p:grpSpPr bwMode="auto">
          <a:xfrm>
            <a:off x="2667000" y="2514600"/>
            <a:ext cx="3878263" cy="3733800"/>
            <a:chOff x="2928" y="1344"/>
            <a:chExt cx="2443" cy="2352"/>
          </a:xfrm>
        </p:grpSpPr>
        <p:sp>
          <p:nvSpPr>
            <p:cNvPr id="374836" name="Rectangle 52"/>
            <p:cNvSpPr>
              <a:spLocks noChangeArrowheads="1"/>
            </p:cNvSpPr>
            <p:nvPr/>
          </p:nvSpPr>
          <p:spPr bwMode="auto">
            <a:xfrm>
              <a:off x="2942" y="1344"/>
              <a:ext cx="2400" cy="235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34"/>
            <p:cNvGrpSpPr/>
            <p:nvPr/>
          </p:nvGrpSpPr>
          <p:grpSpPr bwMode="auto">
            <a:xfrm>
              <a:off x="2928" y="1440"/>
              <a:ext cx="2443" cy="2013"/>
              <a:chOff x="2925" y="1434"/>
              <a:chExt cx="2443" cy="2013"/>
            </a:xfrm>
          </p:grpSpPr>
          <p:sp>
            <p:nvSpPr>
              <p:cNvPr id="374819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3198" y="2659"/>
                <a:ext cx="192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                     </a:t>
                </a:r>
              </a:p>
            </p:txBody>
          </p:sp>
          <p:sp>
            <p:nvSpPr>
              <p:cNvPr id="374820" name="Oval 36"/>
              <p:cNvSpPr>
                <a:spLocks noChangeAspect="1" noChangeArrowheads="1"/>
              </p:cNvSpPr>
              <p:nvPr/>
            </p:nvSpPr>
            <p:spPr bwMode="auto">
              <a:xfrm>
                <a:off x="3086" y="1434"/>
                <a:ext cx="2133" cy="20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21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3286" y="1877"/>
                <a:ext cx="192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                     </a:t>
                </a:r>
              </a:p>
            </p:txBody>
          </p:sp>
          <p:sp>
            <p:nvSpPr>
              <p:cNvPr id="374822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3810" y="1473"/>
                <a:ext cx="76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   </a:t>
                </a:r>
              </a:p>
            </p:txBody>
          </p:sp>
          <p:sp>
            <p:nvSpPr>
              <p:cNvPr id="374823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3125" y="2320"/>
                <a:ext cx="2157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                      </a:t>
                </a:r>
              </a:p>
            </p:txBody>
          </p:sp>
          <p:sp>
            <p:nvSpPr>
              <p:cNvPr id="374824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3651" y="3022"/>
                <a:ext cx="86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       </a:t>
                </a:r>
              </a:p>
            </p:txBody>
          </p:sp>
          <p:sp>
            <p:nvSpPr>
              <p:cNvPr id="374825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3171" y="2843"/>
                <a:ext cx="1932" cy="80"/>
              </a:xfrm>
              <a:prstGeom prst="rect">
                <a:avLst/>
              </a:prstGeom>
              <a:gradFill rotWithShape="0">
                <a:gsLst>
                  <a:gs pos="0">
                    <a:srgbClr val="FFE701"/>
                  </a:gs>
                  <a:gs pos="100000">
                    <a:srgbClr val="FFE70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FFE70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26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2925" y="2704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ea typeface="幼圆" panose="02010509060101010101" pitchFamily="49" charset="-122"/>
                  </a:rPr>
                  <a:t>A</a:t>
                </a:r>
              </a:p>
            </p:txBody>
          </p:sp>
          <p:sp>
            <p:nvSpPr>
              <p:cNvPr id="374827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5103" y="2722"/>
                <a:ext cx="265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ea typeface="幼圆" panose="02010509060101010101" pitchFamily="49" charset="-122"/>
                  </a:rPr>
                  <a:t>B</a:t>
                </a:r>
              </a:p>
            </p:txBody>
          </p:sp>
        </p:grpSp>
        <p:grpSp>
          <p:nvGrpSpPr>
            <p:cNvPr id="4" name="Group 44"/>
            <p:cNvGrpSpPr>
              <a:grpSpLocks noChangeAspect="1"/>
            </p:cNvGrpSpPr>
            <p:nvPr/>
          </p:nvGrpSpPr>
          <p:grpSpPr bwMode="auto">
            <a:xfrm>
              <a:off x="3452" y="1633"/>
              <a:ext cx="1423" cy="1778"/>
              <a:chOff x="3369" y="1619"/>
              <a:chExt cx="1697" cy="2119"/>
            </a:xfrm>
          </p:grpSpPr>
          <p:sp>
            <p:nvSpPr>
              <p:cNvPr id="374829" name="Line 45"/>
              <p:cNvSpPr>
                <a:spLocks noChangeAspect="1" noChangeShapeType="1"/>
              </p:cNvSpPr>
              <p:nvPr/>
            </p:nvSpPr>
            <p:spPr bwMode="auto">
              <a:xfrm>
                <a:off x="3522" y="3070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30" name="Oval 46"/>
              <p:cNvSpPr>
                <a:spLocks noChangeAspect="1" noChangeArrowheads="1"/>
              </p:cNvSpPr>
              <p:nvPr/>
            </p:nvSpPr>
            <p:spPr bwMode="auto">
              <a:xfrm>
                <a:off x="3369" y="1801"/>
                <a:ext cx="1680" cy="15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4831" name="Object 47"/>
              <p:cNvGraphicFramePr>
                <a:graphicFrameLocks noChangeAspect="1"/>
              </p:cNvGraphicFramePr>
              <p:nvPr/>
            </p:nvGraphicFramePr>
            <p:xfrm>
              <a:off x="3993" y="3394"/>
              <a:ext cx="30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4876800" imgH="5486400" progId="">
                      <p:embed/>
                    </p:oleObj>
                  </mc:Choice>
                  <mc:Fallback>
                    <p:oleObj name="公式" r:id="rId2" imgW="4876800" imgH="5486400" progId="">
                      <p:embed/>
                      <p:pic>
                        <p:nvPicPr>
                          <p:cNvPr id="0" name="Picture 2" descr="image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394"/>
                            <a:ext cx="305" cy="3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4832" name="Line 48"/>
              <p:cNvSpPr>
                <a:spLocks noChangeAspect="1" noChangeShapeType="1"/>
              </p:cNvSpPr>
              <p:nvPr/>
            </p:nvSpPr>
            <p:spPr bwMode="auto">
              <a:xfrm flipV="1">
                <a:off x="5049" y="199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4833" name="Line 49"/>
              <p:cNvSpPr>
                <a:spLocks noChangeAspect="1" noChangeShapeType="1"/>
              </p:cNvSpPr>
              <p:nvPr/>
            </p:nvSpPr>
            <p:spPr bwMode="auto">
              <a:xfrm flipH="1">
                <a:off x="3657" y="1801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4834" name="Object 50"/>
              <p:cNvGraphicFramePr>
                <a:graphicFrameLocks noChangeAspect="1"/>
              </p:cNvGraphicFramePr>
              <p:nvPr/>
            </p:nvGraphicFramePr>
            <p:xfrm>
              <a:off x="3369" y="1619"/>
              <a:ext cx="30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4876800" imgH="5486400" progId="">
                      <p:embed/>
                    </p:oleObj>
                  </mc:Choice>
                  <mc:Fallback>
                    <p:oleObj name="公式" r:id="rId4" imgW="4876800" imgH="5486400" progId="">
                      <p:embed/>
                      <p:pic>
                        <p:nvPicPr>
                          <p:cNvPr id="0" name="Picture 3" descr="image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9" y="1619"/>
                            <a:ext cx="305" cy="3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4835" name="Object 51"/>
              <p:cNvGraphicFramePr>
                <a:graphicFrameLocks noChangeAspect="1"/>
              </p:cNvGraphicFramePr>
              <p:nvPr/>
            </p:nvGraphicFramePr>
            <p:xfrm>
              <a:off x="4761" y="1666"/>
              <a:ext cx="305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4876800" imgH="5486400" progId="">
                      <p:embed/>
                    </p:oleObj>
                  </mc:Choice>
                  <mc:Fallback>
                    <p:oleObj name="公式" r:id="rId6" imgW="4876800" imgH="5486400" progId="">
                      <p:embed/>
                      <p:pic>
                        <p:nvPicPr>
                          <p:cNvPr id="0" name="Picture 4" descr="image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1" y="1666"/>
                            <a:ext cx="305" cy="3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A7E7-ED7E-47D9-9259-FD71DE8484F3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320516" name="Picture 4" descr="8-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9288" y="1219200"/>
            <a:ext cx="4608512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685800" y="2133600"/>
            <a:ext cx="22304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/>
              <a:t>实验二：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838200" y="2909888"/>
            <a:ext cx="36782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/>
              <a:t>（以通电线圈代替条形磁铁。）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685800" y="3505200"/>
            <a:ext cx="3455988" cy="12973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/>
              <a:t>1. </a:t>
            </a:r>
            <a:r>
              <a:rPr kumimoji="1" lang="zh-CN" altLang="en-US" sz="2400" dirty="0"/>
              <a:t>当载流主线圈相对于副线圈运动时，副线圈回路内有电流产生。</a:t>
            </a:r>
          </a:p>
        </p:txBody>
      </p:sp>
      <p:sp>
        <p:nvSpPr>
          <p:cNvPr id="320521" name="Rectangle 9"/>
          <p:cNvSpPr>
            <a:spLocks noChangeArrowheads="1"/>
          </p:cNvSpPr>
          <p:nvPr/>
        </p:nvSpPr>
        <p:spPr bwMode="auto">
          <a:xfrm>
            <a:off x="762000" y="1371600"/>
            <a:ext cx="2133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电磁感应现象</a:t>
            </a:r>
          </a:p>
        </p:txBody>
      </p:sp>
      <p:sp>
        <p:nvSpPr>
          <p:cNvPr id="320522" name="Rectangle 10"/>
          <p:cNvSpPr>
            <a:spLocks noChangeArrowheads="1"/>
          </p:cNvSpPr>
          <p:nvPr/>
        </p:nvSpPr>
        <p:spPr bwMode="auto">
          <a:xfrm>
            <a:off x="685800" y="5105400"/>
            <a:ext cx="7920038" cy="9683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/>
              <a:t>2. </a:t>
            </a:r>
            <a:r>
              <a:rPr kumimoji="1" lang="zh-CN" altLang="en-US" sz="2400" dirty="0"/>
              <a:t>当载流主线圈相对于副线圈静止时，如果改变主线圈的电流，则副线圈回路中也会产生电流。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F49F5-FFC5-4A21-95A0-BD66054D2A4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521573" y="1258460"/>
            <a:ext cx="697627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解：</a:t>
            </a:r>
          </a:p>
        </p:txBody>
      </p:sp>
      <p:grpSp>
        <p:nvGrpSpPr>
          <p:cNvPr id="2" name="Group 103"/>
          <p:cNvGrpSpPr/>
          <p:nvPr/>
        </p:nvGrpSpPr>
        <p:grpSpPr bwMode="auto">
          <a:xfrm>
            <a:off x="4876800" y="1676400"/>
            <a:ext cx="3878263" cy="3733800"/>
            <a:chOff x="3072" y="1200"/>
            <a:chExt cx="2443" cy="2352"/>
          </a:xfrm>
        </p:grpSpPr>
        <p:sp>
          <p:nvSpPr>
            <p:cNvPr id="381956" name="Rectangle 4"/>
            <p:cNvSpPr>
              <a:spLocks noChangeArrowheads="1"/>
            </p:cNvSpPr>
            <p:nvPr/>
          </p:nvSpPr>
          <p:spPr bwMode="auto">
            <a:xfrm>
              <a:off x="3072" y="1200"/>
              <a:ext cx="2400" cy="235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3"/>
            <p:cNvGrpSpPr/>
            <p:nvPr/>
          </p:nvGrpSpPr>
          <p:grpSpPr bwMode="auto">
            <a:xfrm>
              <a:off x="3072" y="1344"/>
              <a:ext cx="2443" cy="2013"/>
              <a:chOff x="2925" y="1434"/>
              <a:chExt cx="2443" cy="2013"/>
            </a:xfrm>
          </p:grpSpPr>
          <p:sp>
            <p:nvSpPr>
              <p:cNvPr id="382026" name="Text Box 74"/>
              <p:cNvSpPr txBox="1">
                <a:spLocks noChangeAspect="1" noChangeArrowheads="1"/>
              </p:cNvSpPr>
              <p:nvPr/>
            </p:nvSpPr>
            <p:spPr bwMode="auto">
              <a:xfrm>
                <a:off x="3198" y="2659"/>
                <a:ext cx="192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                     </a:t>
                </a:r>
              </a:p>
            </p:txBody>
          </p:sp>
          <p:sp>
            <p:nvSpPr>
              <p:cNvPr id="382027" name="Oval 75"/>
              <p:cNvSpPr>
                <a:spLocks noChangeAspect="1" noChangeArrowheads="1"/>
              </p:cNvSpPr>
              <p:nvPr/>
            </p:nvSpPr>
            <p:spPr bwMode="auto">
              <a:xfrm>
                <a:off x="3086" y="1434"/>
                <a:ext cx="2133" cy="20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382028" name="Text Box 76"/>
              <p:cNvSpPr txBox="1">
                <a:spLocks noChangeAspect="1" noChangeArrowheads="1"/>
              </p:cNvSpPr>
              <p:nvPr/>
            </p:nvSpPr>
            <p:spPr bwMode="auto">
              <a:xfrm>
                <a:off x="3286" y="1877"/>
                <a:ext cx="192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                     </a:t>
                </a:r>
              </a:p>
            </p:txBody>
          </p:sp>
          <p:sp>
            <p:nvSpPr>
              <p:cNvPr id="3820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3810" y="1473"/>
                <a:ext cx="76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   </a:t>
                </a:r>
              </a:p>
            </p:txBody>
          </p:sp>
          <p:sp>
            <p:nvSpPr>
              <p:cNvPr id="382030" name="Text Box 78"/>
              <p:cNvSpPr txBox="1">
                <a:spLocks noChangeAspect="1" noChangeArrowheads="1"/>
              </p:cNvSpPr>
              <p:nvPr/>
            </p:nvSpPr>
            <p:spPr bwMode="auto">
              <a:xfrm>
                <a:off x="3125" y="2320"/>
                <a:ext cx="2157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                      </a:t>
                </a:r>
              </a:p>
            </p:txBody>
          </p:sp>
          <p:sp>
            <p:nvSpPr>
              <p:cNvPr id="3820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3651" y="3022"/>
                <a:ext cx="86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         </a:t>
                </a:r>
              </a:p>
            </p:txBody>
          </p:sp>
          <p:sp>
            <p:nvSpPr>
              <p:cNvPr id="3820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3171" y="2843"/>
                <a:ext cx="1932" cy="80"/>
              </a:xfrm>
              <a:prstGeom prst="rect">
                <a:avLst/>
              </a:prstGeom>
              <a:gradFill rotWithShape="0">
                <a:gsLst>
                  <a:gs pos="0">
                    <a:srgbClr val="FFE701"/>
                  </a:gs>
                  <a:gs pos="100000">
                    <a:srgbClr val="FFE70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FFE70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2925" y="2704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ea typeface="幼圆" panose="02010509060101010101" pitchFamily="49" charset="-122"/>
                  </a:rPr>
                  <a:t>A</a:t>
                </a:r>
              </a:p>
            </p:txBody>
          </p:sp>
          <p:sp>
            <p:nvSpPr>
              <p:cNvPr id="3820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5103" y="2722"/>
                <a:ext cx="265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>
                    <a:ea typeface="幼圆" panose="02010509060101010101" pitchFamily="49" charset="-122"/>
                  </a:rPr>
                  <a:t>B</a:t>
                </a:r>
              </a:p>
            </p:txBody>
          </p:sp>
        </p:grpSp>
        <p:grpSp>
          <p:nvGrpSpPr>
            <p:cNvPr id="4" name="Group 83"/>
            <p:cNvGrpSpPr>
              <a:grpSpLocks noChangeAspect="1"/>
            </p:cNvGrpSpPr>
            <p:nvPr/>
          </p:nvGrpSpPr>
          <p:grpSpPr bwMode="auto">
            <a:xfrm>
              <a:off x="3599" y="1543"/>
              <a:ext cx="1423" cy="1778"/>
              <a:chOff x="3369" y="1619"/>
              <a:chExt cx="1697" cy="2119"/>
            </a:xfrm>
          </p:grpSpPr>
          <p:sp>
            <p:nvSpPr>
              <p:cNvPr id="382036" name="Line 84"/>
              <p:cNvSpPr>
                <a:spLocks noChangeAspect="1" noChangeShapeType="1"/>
              </p:cNvSpPr>
              <p:nvPr/>
            </p:nvSpPr>
            <p:spPr bwMode="auto">
              <a:xfrm>
                <a:off x="3522" y="3070"/>
                <a:ext cx="528" cy="52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37" name="Oval 85"/>
              <p:cNvSpPr>
                <a:spLocks noChangeAspect="1" noChangeArrowheads="1"/>
              </p:cNvSpPr>
              <p:nvPr/>
            </p:nvSpPr>
            <p:spPr bwMode="auto">
              <a:xfrm>
                <a:off x="3369" y="1801"/>
                <a:ext cx="1680" cy="158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2038" name="Object 86"/>
              <p:cNvGraphicFramePr>
                <a:graphicFrameLocks noChangeAspect="1"/>
              </p:cNvGraphicFramePr>
              <p:nvPr/>
            </p:nvGraphicFramePr>
            <p:xfrm>
              <a:off x="3993" y="3394"/>
              <a:ext cx="30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4876800" imgH="5486400" progId="">
                      <p:embed/>
                    </p:oleObj>
                  </mc:Choice>
                  <mc:Fallback>
                    <p:oleObj name="公式" r:id="rId2" imgW="4876800" imgH="5486400" progId="">
                      <p:embed/>
                      <p:pic>
                        <p:nvPicPr>
                          <p:cNvPr id="0" name="Picture 2" descr="image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3" y="3394"/>
                            <a:ext cx="305" cy="3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2039" name="Line 87"/>
              <p:cNvSpPr>
                <a:spLocks noChangeAspect="1" noChangeShapeType="1"/>
              </p:cNvSpPr>
              <p:nvPr/>
            </p:nvSpPr>
            <p:spPr bwMode="auto">
              <a:xfrm flipV="1">
                <a:off x="5049" y="199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2040" name="Line 88"/>
              <p:cNvSpPr>
                <a:spLocks noChangeAspect="1" noChangeShapeType="1"/>
              </p:cNvSpPr>
              <p:nvPr/>
            </p:nvSpPr>
            <p:spPr bwMode="auto">
              <a:xfrm flipH="1">
                <a:off x="3657" y="1801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2041" name="Object 89"/>
              <p:cNvGraphicFramePr>
                <a:graphicFrameLocks noChangeAspect="1"/>
              </p:cNvGraphicFramePr>
              <p:nvPr/>
            </p:nvGraphicFramePr>
            <p:xfrm>
              <a:off x="3369" y="1619"/>
              <a:ext cx="30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4876800" imgH="5486400" progId="">
                      <p:embed/>
                    </p:oleObj>
                  </mc:Choice>
                  <mc:Fallback>
                    <p:oleObj name="公式" r:id="rId4" imgW="4876800" imgH="5486400" progId="">
                      <p:embed/>
                      <p:pic>
                        <p:nvPicPr>
                          <p:cNvPr id="0" name="Picture 3" descr="image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9" y="1619"/>
                            <a:ext cx="305" cy="3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2042" name="Object 90"/>
              <p:cNvGraphicFramePr>
                <a:graphicFrameLocks noChangeAspect="1"/>
              </p:cNvGraphicFramePr>
              <p:nvPr/>
            </p:nvGraphicFramePr>
            <p:xfrm>
              <a:off x="4761" y="1667"/>
              <a:ext cx="30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4876800" imgH="5486400" progId="">
                      <p:embed/>
                    </p:oleObj>
                  </mc:Choice>
                  <mc:Fallback>
                    <p:oleObj name="公式" r:id="rId6" imgW="4876800" imgH="5486400" progId="">
                      <p:embed/>
                      <p:pic>
                        <p:nvPicPr>
                          <p:cNvPr id="0" name="Picture 4" descr="image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1" y="1667"/>
                            <a:ext cx="305" cy="3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2043" name="Line 91"/>
            <p:cNvSpPr>
              <a:spLocks noChangeShapeType="1"/>
            </p:cNvSpPr>
            <p:nvPr/>
          </p:nvSpPr>
          <p:spPr bwMode="auto">
            <a:xfrm flipV="1">
              <a:off x="3299" y="2342"/>
              <a:ext cx="99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4" name="Line 92"/>
            <p:cNvSpPr>
              <a:spLocks noChangeShapeType="1"/>
            </p:cNvSpPr>
            <p:nvPr/>
          </p:nvSpPr>
          <p:spPr bwMode="auto">
            <a:xfrm>
              <a:off x="4297" y="234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5" name="Text Box 93"/>
            <p:cNvSpPr txBox="1">
              <a:spLocks noChangeArrowheads="1"/>
            </p:cNvSpPr>
            <p:nvPr/>
          </p:nvSpPr>
          <p:spPr bwMode="auto">
            <a:xfrm>
              <a:off x="3753" y="2206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/>
                <a:t>R</a:t>
              </a:r>
            </a:p>
          </p:txBody>
        </p:sp>
        <p:sp>
          <p:nvSpPr>
            <p:cNvPr id="382046" name="Line 94"/>
            <p:cNvSpPr>
              <a:spLocks noChangeShapeType="1"/>
            </p:cNvSpPr>
            <p:nvPr/>
          </p:nvSpPr>
          <p:spPr bwMode="auto">
            <a:xfrm flipV="1">
              <a:off x="3753" y="2342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7" name="Text Box 95"/>
            <p:cNvSpPr txBox="1">
              <a:spLocks noChangeArrowheads="1"/>
            </p:cNvSpPr>
            <p:nvPr/>
          </p:nvSpPr>
          <p:spPr bwMode="auto">
            <a:xfrm>
              <a:off x="3934" y="2433"/>
              <a:ext cx="27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/>
                <a:t>r</a:t>
              </a:r>
            </a:p>
          </p:txBody>
        </p:sp>
        <p:sp>
          <p:nvSpPr>
            <p:cNvPr id="382049" name="Rectangle 97"/>
            <p:cNvSpPr>
              <a:spLocks noChangeArrowheads="1"/>
            </p:cNvSpPr>
            <p:nvPr/>
          </p:nvSpPr>
          <p:spPr bwMode="auto">
            <a:xfrm>
              <a:off x="3696" y="2736"/>
              <a:ext cx="144" cy="96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50" name="Rectangle 98"/>
            <p:cNvSpPr>
              <a:spLocks noChangeArrowheads="1"/>
            </p:cNvSpPr>
            <p:nvPr/>
          </p:nvSpPr>
          <p:spPr bwMode="auto">
            <a:xfrm>
              <a:off x="3609" y="2793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>
                  <a:latin typeface="幼圆" panose="02010509060101010101" pitchFamily="49" charset="-122"/>
                  <a:ea typeface="幼圆" panose="02010509060101010101" pitchFamily="49" charset="-122"/>
                </a:rPr>
                <a:t>d</a:t>
              </a:r>
              <a:r>
                <a:rPr kumimoji="1" lang="en-US" altLang="zh-CN" sz="2800" i="1">
                  <a:ea typeface="幼圆" panose="02010509060101010101" pitchFamily="49" charset="-122"/>
                </a:rPr>
                <a:t>x</a:t>
              </a:r>
              <a:endParaRPr kumimoji="1" lang="en-US" altLang="zh-CN" sz="2800" i="1">
                <a:effectLst>
                  <a:outerShdw blurRad="38100" dist="38100" dir="2700000" algn="tl">
                    <a:srgbClr val="C0C0C0"/>
                  </a:outerShdw>
                </a:effectLst>
                <a:ea typeface="幼圆" panose="02010509060101010101" pitchFamily="49" charset="-122"/>
              </a:endParaRPr>
            </a:p>
          </p:txBody>
        </p:sp>
        <p:sp>
          <p:nvSpPr>
            <p:cNvPr id="382051" name="Arc 99"/>
            <p:cNvSpPr/>
            <p:nvPr/>
          </p:nvSpPr>
          <p:spPr bwMode="auto">
            <a:xfrm>
              <a:off x="4128" y="2256"/>
              <a:ext cx="166" cy="271"/>
            </a:xfrm>
            <a:custGeom>
              <a:avLst/>
              <a:gdLst>
                <a:gd name="G0" fmla="+- 13129 0 0"/>
                <a:gd name="G1" fmla="+- 0 0 0"/>
                <a:gd name="G2" fmla="+- 21600 0 0"/>
                <a:gd name="T0" fmla="*/ 11682 w 13129"/>
                <a:gd name="T1" fmla="*/ 21551 h 21551"/>
                <a:gd name="T2" fmla="*/ 0 w 13129"/>
                <a:gd name="T3" fmla="*/ 17152 h 21551"/>
                <a:gd name="T4" fmla="*/ 13129 w 13129"/>
                <a:gd name="T5" fmla="*/ 0 h 2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29" h="21551" fill="none" extrusionOk="0">
                  <a:moveTo>
                    <a:pt x="11681" y="21551"/>
                  </a:moveTo>
                  <a:cubicBezTo>
                    <a:pt x="7439" y="21266"/>
                    <a:pt x="3376" y="19736"/>
                    <a:pt x="0" y="17151"/>
                  </a:cubicBezTo>
                </a:path>
                <a:path w="13129" h="21551" stroke="0" extrusionOk="0">
                  <a:moveTo>
                    <a:pt x="11681" y="21551"/>
                  </a:moveTo>
                  <a:cubicBezTo>
                    <a:pt x="7439" y="21266"/>
                    <a:pt x="3376" y="19736"/>
                    <a:pt x="0" y="17151"/>
                  </a:cubicBezTo>
                  <a:lnTo>
                    <a:pt x="1312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2052" name="Object 100"/>
            <p:cNvGraphicFramePr>
              <a:graphicFrameLocks noChangeAspect="1"/>
            </p:cNvGraphicFramePr>
            <p:nvPr/>
          </p:nvGraphicFramePr>
          <p:xfrm>
            <a:off x="4080" y="2496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048000" imgH="4267200" progId="">
                    <p:embed/>
                  </p:oleObj>
                </mc:Choice>
                <mc:Fallback>
                  <p:oleObj name="公式" r:id="rId8" imgW="3048000" imgH="4267200" progId="">
                    <p:embed/>
                    <p:pic>
                      <p:nvPicPr>
                        <p:cNvPr id="0" name="Picture 5" descr="image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96"/>
                          <a:ext cx="169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2053" name="Object 101"/>
            <p:cNvGraphicFramePr>
              <a:graphicFrameLocks noChangeAspect="1"/>
            </p:cNvGraphicFramePr>
            <p:nvPr/>
          </p:nvGraphicFramePr>
          <p:xfrm>
            <a:off x="3971" y="2814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048000" imgH="4267200" progId="">
                    <p:embed/>
                  </p:oleObj>
                </mc:Choice>
                <mc:Fallback>
                  <p:oleObj name="公式" r:id="rId10" imgW="3048000" imgH="4267200" progId="">
                    <p:embed/>
                    <p:pic>
                      <p:nvPicPr>
                        <p:cNvPr id="0" name="Picture 6" descr="image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" y="2814"/>
                          <a:ext cx="169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2054" name="Arc 102"/>
            <p:cNvSpPr/>
            <p:nvPr/>
          </p:nvSpPr>
          <p:spPr bwMode="auto">
            <a:xfrm>
              <a:off x="3752" y="2750"/>
              <a:ext cx="255" cy="21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116 w 20116"/>
                <a:gd name="T1" fmla="*/ 7868 h 16954"/>
                <a:gd name="T2" fmla="*/ 13383 w 20116"/>
                <a:gd name="T3" fmla="*/ 16954 h 16954"/>
                <a:gd name="T4" fmla="*/ 0 w 20116"/>
                <a:gd name="T5" fmla="*/ 0 h 16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16" h="16954" fill="none" extrusionOk="0">
                  <a:moveTo>
                    <a:pt x="20116" y="7868"/>
                  </a:moveTo>
                  <a:cubicBezTo>
                    <a:pt x="18718" y="11440"/>
                    <a:pt x="16394" y="14577"/>
                    <a:pt x="13383" y="16954"/>
                  </a:cubicBezTo>
                </a:path>
                <a:path w="20116" h="16954" stroke="0" extrusionOk="0">
                  <a:moveTo>
                    <a:pt x="20116" y="7868"/>
                  </a:moveTo>
                  <a:cubicBezTo>
                    <a:pt x="18718" y="11440"/>
                    <a:pt x="16394" y="14577"/>
                    <a:pt x="13383" y="1695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2057" name="Rectangle 105"/>
          <p:cNvSpPr>
            <a:spLocks noChangeArrowheads="1"/>
          </p:cNvSpPr>
          <p:nvPr/>
        </p:nvSpPr>
        <p:spPr bwMode="auto">
          <a:xfrm>
            <a:off x="457200" y="1752600"/>
            <a:ext cx="755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382058" name="Object 106"/>
          <p:cNvGraphicFramePr>
            <a:graphicFrameLocks noChangeAspect="1"/>
          </p:cNvGraphicFramePr>
          <p:nvPr/>
        </p:nvGraphicFramePr>
        <p:xfrm>
          <a:off x="1447800" y="1296590"/>
          <a:ext cx="800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801600" imgH="5181600" progId="">
                  <p:embed/>
                </p:oleObj>
              </mc:Choice>
              <mc:Fallback>
                <p:oleObj name="公式" r:id="rId11" imgW="12801600" imgH="5181600" progId="">
                  <p:embed/>
                  <p:pic>
                    <p:nvPicPr>
                      <p:cNvPr id="0" name="Picture 7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6590"/>
                        <a:ext cx="8001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059" name="Object 107"/>
          <p:cNvGraphicFramePr>
            <a:graphicFrameLocks noChangeAspect="1"/>
          </p:cNvGraphicFramePr>
          <p:nvPr/>
        </p:nvGraphicFramePr>
        <p:xfrm>
          <a:off x="2438400" y="1239440"/>
          <a:ext cx="2667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2672000" imgH="7010400" progId="">
                  <p:embed/>
                </p:oleObj>
              </mc:Choice>
              <mc:Fallback>
                <p:oleObj name="公式" r:id="rId13" imgW="42672000" imgH="7010400" progId="">
                  <p:embed/>
                  <p:pic>
                    <p:nvPicPr>
                      <p:cNvPr id="0" name="Picture 8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39440"/>
                        <a:ext cx="26670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060" name="Object 108"/>
          <p:cNvGraphicFramePr>
            <a:graphicFrameLocks noChangeAspect="1"/>
          </p:cNvGraphicFramePr>
          <p:nvPr/>
        </p:nvGraphicFramePr>
        <p:xfrm>
          <a:off x="1260475" y="1752600"/>
          <a:ext cx="3162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50596800" imgH="10058400" progId="">
                  <p:embed/>
                </p:oleObj>
              </mc:Choice>
              <mc:Fallback>
                <p:oleObj name="公式" r:id="rId15" imgW="50596800" imgH="10058400" progId="">
                  <p:embed/>
                  <p:pic>
                    <p:nvPicPr>
                      <p:cNvPr id="0" name="Picture 9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752600"/>
                        <a:ext cx="31623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061" name="Object 109"/>
          <p:cNvGraphicFramePr>
            <a:graphicFrameLocks noChangeAspect="1"/>
          </p:cNvGraphicFramePr>
          <p:nvPr/>
        </p:nvGraphicFramePr>
        <p:xfrm>
          <a:off x="1260475" y="2438400"/>
          <a:ext cx="19034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30480000" imgH="9448800" progId="">
                  <p:embed/>
                </p:oleObj>
              </mc:Choice>
              <mc:Fallback>
                <p:oleObj name="公式" r:id="rId17" imgW="30480000" imgH="9448800" progId="">
                  <p:embed/>
                  <p:pic>
                    <p:nvPicPr>
                      <p:cNvPr id="0" name="Picture 10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438400"/>
                        <a:ext cx="19034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063" name="Object 111"/>
          <p:cNvGraphicFramePr>
            <a:graphicFrameLocks noChangeAspect="1"/>
          </p:cNvGraphicFramePr>
          <p:nvPr/>
        </p:nvGraphicFramePr>
        <p:xfrm>
          <a:off x="1260475" y="2971800"/>
          <a:ext cx="1181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8897600" imgH="9448800" progId="">
                  <p:embed/>
                </p:oleObj>
              </mc:Choice>
              <mc:Fallback>
                <p:oleObj name="公式" r:id="rId19" imgW="18897600" imgH="9448800" progId="">
                  <p:embed/>
                  <p:pic>
                    <p:nvPicPr>
                      <p:cNvPr id="0" name="Picture 11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971800"/>
                        <a:ext cx="11811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064" name="Rectangle 112"/>
          <p:cNvSpPr>
            <a:spLocks noChangeArrowheads="1"/>
          </p:cNvSpPr>
          <p:nvPr/>
        </p:nvSpPr>
        <p:spPr bwMode="auto">
          <a:xfrm>
            <a:off x="457200" y="3657600"/>
            <a:ext cx="755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aphicFrame>
        <p:nvGraphicFramePr>
          <p:cNvPr id="382065" name="Object 113"/>
          <p:cNvGraphicFramePr>
            <a:graphicFrameLocks noChangeAspect="1"/>
          </p:cNvGraphicFramePr>
          <p:nvPr/>
        </p:nvGraphicFramePr>
        <p:xfrm>
          <a:off x="1260475" y="3657600"/>
          <a:ext cx="26971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43281600" imgH="7924800" progId="">
                  <p:embed/>
                </p:oleObj>
              </mc:Choice>
              <mc:Fallback>
                <p:oleObj name="公式" r:id="rId21" imgW="43281600" imgH="7924800" progId="">
                  <p:embed/>
                  <p:pic>
                    <p:nvPicPr>
                      <p:cNvPr id="0" name="Picture 12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657600"/>
                        <a:ext cx="26971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066" name="Object 114"/>
          <p:cNvGraphicFramePr>
            <a:graphicFrameLocks noChangeAspect="1"/>
          </p:cNvGraphicFramePr>
          <p:nvPr/>
        </p:nvGraphicFramePr>
        <p:xfrm>
          <a:off x="1260475" y="4191000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8651200" imgH="10972800" progId="">
                  <p:embed/>
                </p:oleObj>
              </mc:Choice>
              <mc:Fallback>
                <p:oleObj name="公式" r:id="rId23" imgW="28651200" imgH="10972800" progId="">
                  <p:embed/>
                  <p:pic>
                    <p:nvPicPr>
                      <p:cNvPr id="0" name="Picture 13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191000"/>
                        <a:ext cx="1790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067" name="Object 115"/>
          <p:cNvGraphicFramePr>
            <a:graphicFrameLocks noChangeAspect="1"/>
          </p:cNvGraphicFramePr>
          <p:nvPr/>
        </p:nvGraphicFramePr>
        <p:xfrm>
          <a:off x="1260475" y="4953000"/>
          <a:ext cx="167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6822400" imgH="7924800" progId="">
                  <p:embed/>
                </p:oleObj>
              </mc:Choice>
              <mc:Fallback>
                <p:oleObj name="公式" r:id="rId25" imgW="26822400" imgH="7924800" progId="">
                  <p:embed/>
                  <p:pic>
                    <p:nvPicPr>
                      <p:cNvPr id="0" name="Picture 14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953000"/>
                        <a:ext cx="1676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069" name="Object 117"/>
          <p:cNvGraphicFramePr>
            <a:graphicFrameLocks noChangeAspect="1"/>
          </p:cNvGraphicFramePr>
          <p:nvPr/>
        </p:nvGraphicFramePr>
        <p:xfrm>
          <a:off x="1260475" y="5562600"/>
          <a:ext cx="4302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68884800" imgH="12192000" progId="">
                  <p:embed/>
                </p:oleObj>
              </mc:Choice>
              <mc:Fallback>
                <p:oleObj name="公式" r:id="rId27" imgW="68884800" imgH="12192000" progId="">
                  <p:embed/>
                  <p:pic>
                    <p:nvPicPr>
                      <p:cNvPr id="0" name="Picture 15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562600"/>
                        <a:ext cx="43021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070" name="Text Box 118"/>
          <p:cNvSpPr txBox="1">
            <a:spLocks noChangeArrowheads="1"/>
          </p:cNvSpPr>
          <p:nvPr/>
        </p:nvSpPr>
        <p:spPr bwMode="auto">
          <a:xfrm>
            <a:off x="6934200" y="5294313"/>
            <a:ext cx="776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方向</a:t>
            </a:r>
            <a:r>
              <a:rPr lang="en-US" altLang="zh-CN" sz="2000" dirty="0"/>
              <a:t>!</a:t>
            </a:r>
          </a:p>
        </p:txBody>
      </p:sp>
      <p:sp>
        <p:nvSpPr>
          <p:cNvPr id="382071" name="Text Box 119"/>
          <p:cNvSpPr txBox="1">
            <a:spLocks noChangeArrowheads="1"/>
          </p:cNvSpPr>
          <p:nvPr/>
        </p:nvSpPr>
        <p:spPr bwMode="auto">
          <a:xfrm>
            <a:off x="5486400" y="1260078"/>
            <a:ext cx="348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取逆时针方向为环路的正方向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3959" y="5794374"/>
            <a:ext cx="250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lt"/>
              </a:rPr>
              <a:t>A</a:t>
            </a:r>
            <a:r>
              <a:rPr lang="en-US" altLang="zh-CN" sz="2400" b="1" dirty="0">
                <a:latin typeface="+mn-lt"/>
                <a:cs typeface="Calibri"/>
              </a:rPr>
              <a:t>→B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057" grpId="0"/>
      <p:bldP spid="382064" grpId="0"/>
      <p:bldP spid="382070" grpId="0"/>
      <p:bldP spid="382071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动生电动势  感生电动势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358-48A8-4C1F-B133-C4D1969ADE10}" type="slidenum">
              <a:rPr lang="en-US" altLang="zh-CN"/>
              <a:pPr/>
              <a:t>51</a:t>
            </a:fld>
            <a:endParaRPr lang="en-US" altLang="zh-CN"/>
          </a:p>
        </p:txBody>
      </p:sp>
      <p:grpSp>
        <p:nvGrpSpPr>
          <p:cNvPr id="2" name="Group 62"/>
          <p:cNvGrpSpPr/>
          <p:nvPr/>
        </p:nvGrpSpPr>
        <p:grpSpPr bwMode="auto">
          <a:xfrm>
            <a:off x="4876800" y="1905000"/>
            <a:ext cx="3878263" cy="3733800"/>
            <a:chOff x="3067" y="1200"/>
            <a:chExt cx="2443" cy="2352"/>
          </a:xfrm>
        </p:grpSpPr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3072" y="1200"/>
              <a:ext cx="2400" cy="235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8"/>
            <p:cNvGrpSpPr/>
            <p:nvPr/>
          </p:nvGrpSpPr>
          <p:grpSpPr bwMode="auto">
            <a:xfrm>
              <a:off x="3067" y="1344"/>
              <a:ext cx="2443" cy="2013"/>
              <a:chOff x="2971" y="572"/>
              <a:chExt cx="2443" cy="2013"/>
            </a:xfrm>
          </p:grpSpPr>
          <p:grpSp>
            <p:nvGrpSpPr>
              <p:cNvPr id="4" name="Group 49"/>
              <p:cNvGrpSpPr/>
              <p:nvPr/>
            </p:nvGrpSpPr>
            <p:grpSpPr bwMode="auto">
              <a:xfrm>
                <a:off x="2971" y="572"/>
                <a:ext cx="2443" cy="2013"/>
                <a:chOff x="2925" y="1434"/>
                <a:chExt cx="2443" cy="2013"/>
              </a:xfrm>
            </p:grpSpPr>
            <p:sp>
              <p:nvSpPr>
                <p:cNvPr id="408626" name="Text Box 5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98" y="2659"/>
                  <a:ext cx="192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rPr>
                    <a:t>                       </a:t>
                  </a:r>
                </a:p>
              </p:txBody>
            </p:sp>
            <p:sp>
              <p:nvSpPr>
                <p:cNvPr id="408627" name="Oval 51"/>
                <p:cNvSpPr>
                  <a:spLocks noChangeAspect="1" noChangeArrowheads="1"/>
                </p:cNvSpPr>
                <p:nvPr/>
              </p:nvSpPr>
              <p:spPr bwMode="auto">
                <a:xfrm>
                  <a:off x="3086" y="1434"/>
                  <a:ext cx="2133" cy="201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28" name="Text Box 5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86" y="1877"/>
                  <a:ext cx="192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rPr>
                    <a:t>                       </a:t>
                  </a:r>
                </a:p>
              </p:txBody>
            </p:sp>
            <p:sp>
              <p:nvSpPr>
                <p:cNvPr id="408629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3810" y="1473"/>
                  <a:ext cx="76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rPr>
                    <a:t>     </a:t>
                  </a:r>
                </a:p>
              </p:txBody>
            </p:sp>
            <p:sp>
              <p:nvSpPr>
                <p:cNvPr id="408630" name="Text Box 5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25" y="2320"/>
                  <a:ext cx="215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rPr>
                    <a:t>                        </a:t>
                  </a:r>
                </a:p>
              </p:txBody>
            </p:sp>
            <p:sp>
              <p:nvSpPr>
                <p:cNvPr id="408631" name="Rectangle 55"/>
                <p:cNvSpPr>
                  <a:spLocks noChangeAspect="1" noChangeArrowheads="1"/>
                </p:cNvSpPr>
                <p:nvPr/>
              </p:nvSpPr>
              <p:spPr bwMode="auto">
                <a:xfrm>
                  <a:off x="3651" y="3022"/>
                  <a:ext cx="86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Symbol" panose="05050102010706020507" pitchFamily="18" charset="2"/>
                    </a:rPr>
                    <a:t>         </a:t>
                  </a:r>
                </a:p>
              </p:txBody>
            </p:sp>
            <p:sp>
              <p:nvSpPr>
                <p:cNvPr id="408632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3171" y="2843"/>
                  <a:ext cx="1932" cy="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E701"/>
                    </a:gs>
                    <a:gs pos="100000">
                      <a:srgbClr val="FFE70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FFE70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8633" name="Rectangl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2925" y="2704"/>
                  <a:ext cx="27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ea typeface="幼圆" panose="02010509060101010101" pitchFamily="49" charset="-122"/>
                    </a:rPr>
                    <a:t>A</a:t>
                  </a:r>
                </a:p>
              </p:txBody>
            </p:sp>
            <p:sp>
              <p:nvSpPr>
                <p:cNvPr id="408634" name="Rectangle 58"/>
                <p:cNvSpPr>
                  <a:spLocks noChangeAspect="1" noChangeArrowheads="1"/>
                </p:cNvSpPr>
                <p:nvPr/>
              </p:nvSpPr>
              <p:spPr bwMode="auto">
                <a:xfrm>
                  <a:off x="5103" y="2722"/>
                  <a:ext cx="265" cy="32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>
                      <a:ea typeface="幼圆" panose="02010509060101010101" pitchFamily="49" charset="-122"/>
                    </a:rPr>
                    <a:t>B</a:t>
                  </a:r>
                </a:p>
              </p:txBody>
            </p:sp>
          </p:grpSp>
          <p:sp>
            <p:nvSpPr>
              <p:cNvPr id="408635" name="Text Box 59"/>
              <p:cNvSpPr txBox="1">
                <a:spLocks noChangeArrowheads="1"/>
              </p:cNvSpPr>
              <p:nvPr/>
            </p:nvSpPr>
            <p:spPr bwMode="auto">
              <a:xfrm>
                <a:off x="4558" y="845"/>
                <a:ext cx="31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i="1"/>
                  <a:t>R</a:t>
                </a:r>
              </a:p>
            </p:txBody>
          </p:sp>
          <p:sp>
            <p:nvSpPr>
              <p:cNvPr id="408636" name="Line 60"/>
              <p:cNvSpPr>
                <a:spLocks noChangeShapeType="1"/>
              </p:cNvSpPr>
              <p:nvPr/>
            </p:nvSpPr>
            <p:spPr bwMode="auto">
              <a:xfrm flipV="1">
                <a:off x="4195" y="935"/>
                <a:ext cx="817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8637" name="Freeform 61"/>
            <p:cNvSpPr/>
            <p:nvPr/>
          </p:nvSpPr>
          <p:spPr bwMode="auto">
            <a:xfrm>
              <a:off x="3294" y="2342"/>
              <a:ext cx="1950" cy="409"/>
            </a:xfrm>
            <a:custGeom>
              <a:avLst/>
              <a:gdLst/>
              <a:ahLst/>
              <a:cxnLst>
                <a:cxn ang="0">
                  <a:pos x="0" y="409"/>
                </a:cxn>
                <a:cxn ang="0">
                  <a:pos x="952" y="0"/>
                </a:cxn>
                <a:cxn ang="0">
                  <a:pos x="1950" y="409"/>
                </a:cxn>
              </a:cxnLst>
              <a:rect l="0" t="0" r="r" b="b"/>
              <a:pathLst>
                <a:path w="1950" h="409">
                  <a:moveTo>
                    <a:pt x="0" y="409"/>
                  </a:moveTo>
                  <a:lnTo>
                    <a:pt x="952" y="0"/>
                  </a:lnTo>
                  <a:lnTo>
                    <a:pt x="1950" y="409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8639" name="Object 63"/>
          <p:cNvGraphicFramePr>
            <a:graphicFrameLocks noChangeAspect="1"/>
          </p:cNvGraphicFramePr>
          <p:nvPr/>
        </p:nvGraphicFramePr>
        <p:xfrm>
          <a:off x="660400" y="2438400"/>
          <a:ext cx="3021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271200" imgH="12192000" progId="">
                  <p:embed/>
                </p:oleObj>
              </mc:Choice>
              <mc:Fallback>
                <p:oleObj name="公式" r:id="rId2" imgW="36271200" imgH="12192000" progId="">
                  <p:embed/>
                  <p:pic>
                    <p:nvPicPr>
                      <p:cNvPr id="0" name="Picture 2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438400"/>
                        <a:ext cx="30210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640" name="Object 64"/>
          <p:cNvGraphicFramePr>
            <a:graphicFrameLocks noChangeAspect="1"/>
          </p:cNvGraphicFramePr>
          <p:nvPr/>
        </p:nvGraphicFramePr>
        <p:xfrm>
          <a:off x="660400" y="4038600"/>
          <a:ext cx="3910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6939200" imgH="12192000" progId="">
                  <p:embed/>
                </p:oleObj>
              </mc:Choice>
              <mc:Fallback>
                <p:oleObj name="公式" r:id="rId4" imgW="46939200" imgH="12192000" progId="">
                  <p:embed/>
                  <p:pic>
                    <p:nvPicPr>
                      <p:cNvPr id="0" name="Picture 3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038600"/>
                        <a:ext cx="39100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641" name="Text Box 65"/>
          <p:cNvSpPr txBox="1">
            <a:spLocks noChangeArrowheads="1"/>
          </p:cNvSpPr>
          <p:nvPr/>
        </p:nvSpPr>
        <p:spPr bwMode="auto">
          <a:xfrm>
            <a:off x="2057400" y="5410200"/>
            <a:ext cx="717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方向</a:t>
            </a:r>
            <a:r>
              <a:rPr lang="en-US" altLang="zh-CN"/>
              <a:t>!</a:t>
            </a:r>
          </a:p>
        </p:txBody>
      </p:sp>
      <p:sp>
        <p:nvSpPr>
          <p:cNvPr id="408642" name="Text Box 66"/>
          <p:cNvSpPr txBox="1">
            <a:spLocks noChangeArrowheads="1"/>
          </p:cNvSpPr>
          <p:nvPr/>
        </p:nvSpPr>
        <p:spPr bwMode="auto">
          <a:xfrm>
            <a:off x="6553200" y="3336925"/>
            <a:ext cx="3810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O</a:t>
            </a:r>
          </a:p>
        </p:txBody>
      </p:sp>
      <p:sp>
        <p:nvSpPr>
          <p:cNvPr id="408643" name="Text Box 67"/>
          <p:cNvSpPr txBox="1">
            <a:spLocks noChangeArrowheads="1"/>
          </p:cNvSpPr>
          <p:nvPr/>
        </p:nvSpPr>
        <p:spPr bwMode="auto">
          <a:xfrm>
            <a:off x="914400" y="1600200"/>
            <a:ext cx="3486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取逆时针方向为环路的正方向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5631" y="5362723"/>
            <a:ext cx="2509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+mn-lt"/>
              </a:rPr>
              <a:t>A</a:t>
            </a:r>
            <a:r>
              <a:rPr lang="en-US" altLang="zh-CN" sz="2400" b="1" dirty="0">
                <a:latin typeface="+mn-lt"/>
                <a:cs typeface="Calibri"/>
              </a:rPr>
              <a:t>→B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6C52-F843-4115-BFF1-57C50401E2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762000" y="1371600"/>
            <a:ext cx="2133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电磁感应现象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685800" y="1981200"/>
            <a:ext cx="2157413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/>
              <a:t>实验三：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14400" y="2590800"/>
            <a:ext cx="7435215" cy="895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/>
              <a:t>        </a:t>
            </a:r>
            <a:r>
              <a:rPr kumimoji="1" lang="zh-CN" altLang="en-US" sz="2400"/>
              <a:t>将闭合回路置于稳恒磁场</a:t>
            </a:r>
            <a:r>
              <a:rPr kumimoji="1" lang="en-US" altLang="zh-CN" sz="2400"/>
              <a:t>B</a:t>
            </a:r>
            <a:r>
              <a:rPr kumimoji="1" lang="zh-CN" altLang="en-US" sz="2400"/>
              <a:t>中，当导体棒在导体轨道上滑行时，回路内出现了电流。</a:t>
            </a:r>
          </a:p>
        </p:txBody>
      </p:sp>
      <p:grpSp>
        <p:nvGrpSpPr>
          <p:cNvPr id="328776" name="Group 72"/>
          <p:cNvGrpSpPr/>
          <p:nvPr/>
        </p:nvGrpSpPr>
        <p:grpSpPr bwMode="auto">
          <a:xfrm>
            <a:off x="2209800" y="3581400"/>
            <a:ext cx="4826000" cy="2592388"/>
            <a:chOff x="2592" y="2208"/>
            <a:chExt cx="3040" cy="1633"/>
          </a:xfrm>
        </p:grpSpPr>
        <p:grpSp>
          <p:nvGrpSpPr>
            <p:cNvPr id="328743" name="Group 39"/>
            <p:cNvGrpSpPr/>
            <p:nvPr/>
          </p:nvGrpSpPr>
          <p:grpSpPr bwMode="auto">
            <a:xfrm>
              <a:off x="2592" y="2208"/>
              <a:ext cx="3040" cy="1633"/>
              <a:chOff x="2517" y="1344"/>
              <a:chExt cx="3040" cy="1633"/>
            </a:xfrm>
          </p:grpSpPr>
          <p:sp>
            <p:nvSpPr>
              <p:cNvPr id="328744" name="Rectangle 40"/>
              <p:cNvSpPr>
                <a:spLocks noChangeArrowheads="1"/>
              </p:cNvSpPr>
              <p:nvPr/>
            </p:nvSpPr>
            <p:spPr bwMode="auto">
              <a:xfrm>
                <a:off x="2517" y="1344"/>
                <a:ext cx="3040" cy="1633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28745" name="Group 41"/>
              <p:cNvGrpSpPr/>
              <p:nvPr/>
            </p:nvGrpSpPr>
            <p:grpSpPr bwMode="auto">
              <a:xfrm>
                <a:off x="2689" y="1464"/>
                <a:ext cx="2822" cy="1421"/>
                <a:chOff x="2640" y="2688"/>
                <a:chExt cx="2822" cy="1421"/>
              </a:xfrm>
            </p:grpSpPr>
            <p:grpSp>
              <p:nvGrpSpPr>
                <p:cNvPr id="328746" name="Group 42"/>
                <p:cNvGrpSpPr/>
                <p:nvPr/>
              </p:nvGrpSpPr>
              <p:grpSpPr bwMode="auto">
                <a:xfrm>
                  <a:off x="2640" y="3072"/>
                  <a:ext cx="2640" cy="768"/>
                  <a:chOff x="2640" y="3072"/>
                  <a:chExt cx="2640" cy="768"/>
                </a:xfrm>
              </p:grpSpPr>
              <p:sp>
                <p:nvSpPr>
                  <p:cNvPr id="32874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3072"/>
                    <a:ext cx="18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748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3072"/>
                    <a:ext cx="768" cy="76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74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840"/>
                    <a:ext cx="187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ffectLst>
                    <a:outerShdw dist="28398" dir="1593903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750" name="Group 46"/>
                <p:cNvGrpSpPr/>
                <p:nvPr/>
              </p:nvGrpSpPr>
              <p:grpSpPr bwMode="auto">
                <a:xfrm>
                  <a:off x="2784" y="2688"/>
                  <a:ext cx="2678" cy="1421"/>
                  <a:chOff x="2784" y="2688"/>
                  <a:chExt cx="2678" cy="1421"/>
                </a:xfrm>
              </p:grpSpPr>
              <p:sp>
                <p:nvSpPr>
                  <p:cNvPr id="32875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3360"/>
                    <a:ext cx="288" cy="288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rgbClr val="FFFFFF"/>
                    </a:solidFill>
                    <a:rou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752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24" y="2928"/>
                    <a:ext cx="1056" cy="1056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75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744"/>
                    <a:ext cx="244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3200" i="1">
                        <a:ea typeface="幼圆" panose="02010509060101010101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32875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2718"/>
                    <a:ext cx="22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>
                        <a:ea typeface="幼圆" panose="02010509060101010101" pitchFamily="49" charset="-122"/>
                      </a:rPr>
                      <a:t>b</a:t>
                    </a:r>
                  </a:p>
                </p:txBody>
              </p:sp>
              <p:sp>
                <p:nvSpPr>
                  <p:cNvPr id="32875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2688"/>
                    <a:ext cx="230" cy="3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3200" i="1">
                        <a:ea typeface="幼圆" panose="02010509060101010101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32875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509" y="3776"/>
                    <a:ext cx="22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i="1">
                        <a:ea typeface="幼圆" panose="02010509060101010101" pitchFamily="49" charset="-122"/>
                      </a:rPr>
                      <a:t>d</a:t>
                    </a:r>
                  </a:p>
                </p:txBody>
              </p:sp>
              <p:sp>
                <p:nvSpPr>
                  <p:cNvPr id="328757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800" y="3456"/>
                    <a:ext cx="144" cy="144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tailEnd type="triangle" w="med" len="med"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28758" name="Group 54"/>
            <p:cNvGrpSpPr/>
            <p:nvPr/>
          </p:nvGrpSpPr>
          <p:grpSpPr bwMode="auto">
            <a:xfrm>
              <a:off x="3091" y="2389"/>
              <a:ext cx="2016" cy="1003"/>
              <a:chOff x="3061" y="119"/>
              <a:chExt cx="2016" cy="1003"/>
            </a:xfrm>
          </p:grpSpPr>
          <p:grpSp>
            <p:nvGrpSpPr>
              <p:cNvPr id="328759" name="Group 55"/>
              <p:cNvGrpSpPr/>
              <p:nvPr/>
            </p:nvGrpSpPr>
            <p:grpSpPr bwMode="auto">
              <a:xfrm>
                <a:off x="3061" y="210"/>
                <a:ext cx="2016" cy="912"/>
                <a:chOff x="2928" y="2832"/>
                <a:chExt cx="2016" cy="912"/>
              </a:xfrm>
            </p:grpSpPr>
            <p:sp>
              <p:nvSpPr>
                <p:cNvPr id="32876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512" y="2832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648" y="2832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128" y="2832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944" y="2832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608" y="3072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224" y="3072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744" y="3072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264" y="3072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8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368" y="336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6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888" y="336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7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408" y="336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771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928" y="3360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28772" name="Object 68"/>
              <p:cNvGraphicFramePr>
                <a:graphicFrameLocks noChangeAspect="1"/>
              </p:cNvGraphicFramePr>
              <p:nvPr/>
            </p:nvGraphicFramePr>
            <p:xfrm>
              <a:off x="4377" y="119"/>
              <a:ext cx="230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3657600" imgH="4572000" progId="">
                      <p:embed/>
                    </p:oleObj>
                  </mc:Choice>
                  <mc:Fallback>
                    <p:oleObj name="公式" r:id="rId2" imgW="3657600" imgH="4572000" progId="">
                      <p:embed/>
                      <p:pic>
                        <p:nvPicPr>
                          <p:cNvPr id="0" name="Picture 1" descr="image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119"/>
                            <a:ext cx="230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773" name="Group 69"/>
            <p:cNvGrpSpPr/>
            <p:nvPr/>
          </p:nvGrpSpPr>
          <p:grpSpPr bwMode="auto">
            <a:xfrm>
              <a:off x="3000" y="2752"/>
              <a:ext cx="717" cy="283"/>
              <a:chOff x="2971" y="255"/>
              <a:chExt cx="717" cy="283"/>
            </a:xfrm>
          </p:grpSpPr>
          <p:sp>
            <p:nvSpPr>
              <p:cNvPr id="328774" name="Line 70"/>
              <p:cNvSpPr>
                <a:spLocks noChangeShapeType="1"/>
              </p:cNvSpPr>
              <p:nvPr/>
            </p:nvSpPr>
            <p:spPr bwMode="auto">
              <a:xfrm flipH="1">
                <a:off x="3112" y="519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8775" name="Object 71"/>
              <p:cNvGraphicFramePr>
                <a:graphicFrameLocks noChangeAspect="1"/>
              </p:cNvGraphicFramePr>
              <p:nvPr/>
            </p:nvGraphicFramePr>
            <p:xfrm>
              <a:off x="2971" y="255"/>
              <a:ext cx="20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048000" imgH="4267200" progId="">
                      <p:embed/>
                    </p:oleObj>
                  </mc:Choice>
                  <mc:Fallback>
                    <p:oleObj name="公式" r:id="rId4" imgW="3048000" imgH="4267200" progId="">
                      <p:embed/>
                      <p:pic>
                        <p:nvPicPr>
                          <p:cNvPr id="0" name="Picture 2" descr="image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255"/>
                            <a:ext cx="202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A0FA-1D51-4072-9768-7EE74D4FBD0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762000" y="1447800"/>
            <a:ext cx="2133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电磁感应现象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14400" y="2133600"/>
            <a:ext cx="7391400" cy="3425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当穿过闭合导体回路的</a:t>
            </a:r>
            <a:r>
              <a:rPr lang="zh-CN" altLang="en-US" sz="2800" dirty="0">
                <a:solidFill>
                  <a:schemeClr val="tx2"/>
                </a:solidFill>
              </a:rPr>
              <a:t>磁通量发生变化</a:t>
            </a:r>
            <a:r>
              <a:rPr lang="zh-CN" altLang="en-US" sz="2800" dirty="0"/>
              <a:t>时，不管这种变化是由什么原因引起的，闭合导体回路中就会出现电流。称之为</a:t>
            </a:r>
            <a:r>
              <a:rPr lang="zh-CN" altLang="en-US" sz="2800" dirty="0">
                <a:solidFill>
                  <a:srgbClr val="0000CC"/>
                </a:solidFill>
              </a:rPr>
              <a:t>电磁感应现象</a:t>
            </a:r>
            <a:r>
              <a:rPr lang="zh-CN" altLang="en-US" sz="2800" dirty="0"/>
              <a:t>。</a:t>
            </a:r>
          </a:p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endParaRPr lang="zh-CN" altLang="en-US" sz="2800" dirty="0"/>
          </a:p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所产生的电流称为</a:t>
            </a:r>
            <a:r>
              <a:rPr lang="zh-CN" altLang="en-US" sz="2800" dirty="0">
                <a:solidFill>
                  <a:srgbClr val="0000CC"/>
                </a:solidFill>
              </a:rPr>
              <a:t>感应电流</a:t>
            </a:r>
            <a:r>
              <a:rPr lang="zh-CN" altLang="en-US" sz="2800" dirty="0"/>
              <a:t>。</a:t>
            </a:r>
          </a:p>
          <a:p>
            <a:pPr algn="just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回路中的电动势称为</a:t>
            </a:r>
            <a:r>
              <a:rPr lang="zh-CN" altLang="en-US" sz="2800" dirty="0">
                <a:solidFill>
                  <a:srgbClr val="0000CC"/>
                </a:solidFill>
              </a:rPr>
              <a:t>感应电动势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97E0-FAD0-4D19-9829-B2A4A9A20DB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762000" y="1371600"/>
            <a:ext cx="3048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法拉第电磁感应定律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698500" y="2057400"/>
            <a:ext cx="8064500" cy="1406525"/>
          </a:xfrm>
          <a:prstGeom prst="rect">
            <a:avLst/>
          </a:prstGeom>
          <a:noFill/>
          <a:ln w="76200" cmpd="tri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/>
              <a:t>        </a:t>
            </a:r>
            <a:r>
              <a:rPr kumimoji="1" lang="zh-CN" altLang="en-US" sz="2400"/>
              <a:t>当穿过回路所包围面积的磁通量发生变化时，回路中产生的</a:t>
            </a:r>
            <a:r>
              <a:rPr kumimoji="1" lang="zh-CN" altLang="en-US" sz="2400">
                <a:solidFill>
                  <a:srgbClr val="0000CC"/>
                </a:solidFill>
              </a:rPr>
              <a:t>感应电动势</a:t>
            </a:r>
            <a:r>
              <a:rPr kumimoji="1" lang="zh-CN" altLang="en-US" sz="2400"/>
              <a:t>与穿过回路的</a:t>
            </a:r>
            <a:r>
              <a:rPr kumimoji="1" lang="zh-CN" altLang="en-US" sz="2400">
                <a:solidFill>
                  <a:srgbClr val="0000CC"/>
                </a:solidFill>
              </a:rPr>
              <a:t>磁通量对时间变化率</a:t>
            </a:r>
            <a:r>
              <a:rPr kumimoji="1" lang="zh-CN" altLang="en-US" sz="2400"/>
              <a:t>的</a:t>
            </a:r>
            <a:r>
              <a:rPr kumimoji="1" lang="zh-CN" altLang="en-US" sz="2400">
                <a:solidFill>
                  <a:srgbClr val="FF3300"/>
                </a:solidFill>
              </a:rPr>
              <a:t>负值</a:t>
            </a:r>
            <a:r>
              <a:rPr kumimoji="1" lang="zh-CN" altLang="en-US" sz="2400"/>
              <a:t>成正比。 </a:t>
            </a:r>
          </a:p>
        </p:txBody>
      </p:sp>
      <p:graphicFrame>
        <p:nvGraphicFramePr>
          <p:cNvPr id="325639" name="Object 7"/>
          <p:cNvGraphicFramePr>
            <a:graphicFrameLocks noChangeAspect="1"/>
          </p:cNvGraphicFramePr>
          <p:nvPr/>
        </p:nvGraphicFramePr>
        <p:xfrm>
          <a:off x="2971800" y="3657600"/>
          <a:ext cx="15906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40000" imgH="9448800" progId="">
                  <p:embed/>
                </p:oleObj>
              </mc:Choice>
              <mc:Fallback>
                <p:oleObj name="公式" r:id="rId2" imgW="15240000" imgH="9448800" progId="">
                  <p:embed/>
                  <p:pic>
                    <p:nvPicPr>
                      <p:cNvPr id="0" name="Picture 1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1590675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2057400" y="5181600"/>
            <a:ext cx="2946400" cy="841375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负号表示感应电动势</a:t>
            </a:r>
          </a:p>
          <a:p>
            <a:r>
              <a:rPr kumimoji="1" lang="zh-CN" altLang="en-US" sz="2400" dirty="0">
                <a:latin typeface="+mj-ea"/>
                <a:ea typeface="+mj-ea"/>
              </a:rPr>
              <a:t>总是</a:t>
            </a:r>
            <a:r>
              <a:rPr kumimoji="1"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反抗</a:t>
            </a:r>
            <a:r>
              <a:rPr kumimoji="1" lang="zh-CN" altLang="en-US" sz="2400" dirty="0">
                <a:latin typeface="+mj-ea"/>
                <a:ea typeface="+mj-ea"/>
              </a:rPr>
              <a:t>磁通的变化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5562600" y="3962400"/>
            <a:ext cx="2627313" cy="519113"/>
          </a:xfrm>
          <a:prstGeom prst="rect">
            <a:avLst/>
          </a:prstGeom>
          <a:solidFill>
            <a:srgbClr val="FFCC99">
              <a:alpha val="7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rgbClr val="3333FF"/>
                </a:solidFill>
              </a:rPr>
              <a:t>单位</a:t>
            </a:r>
            <a:r>
              <a:rPr kumimoji="1" lang="en-US" altLang="zh-CN" sz="2800" dirty="0">
                <a:solidFill>
                  <a:srgbClr val="3333FF"/>
                </a:solidFill>
              </a:rPr>
              <a:t>:1V=1Wb/s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 </a:t>
            </a:r>
            <a:r>
              <a:rPr lang="zh-CN" altLang="en-US"/>
              <a:t>电磁感应定律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2B1F-950A-4FD7-8EFD-B3D1CB6C684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762000" y="1295400"/>
            <a:ext cx="2133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符号法则规定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762000" y="2171700"/>
            <a:ext cx="55991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（</a:t>
            </a:r>
            <a:r>
              <a:rPr kumimoji="1" lang="en-US" altLang="zh-CN" sz="2400"/>
              <a:t>1</a:t>
            </a:r>
            <a:r>
              <a:rPr kumimoji="1" lang="zh-CN" altLang="en-US" sz="2400"/>
              <a:t>）对回路任取一绕行方向。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7607300" cy="8229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）当回路中的</a:t>
            </a:r>
            <a:r>
              <a:rPr kumimoji="1" lang="zh-CN" altLang="en-US" sz="2400" dirty="0">
                <a:solidFill>
                  <a:srgbClr val="0000CC"/>
                </a:solidFill>
              </a:rPr>
              <a:t>磁感线方向</a:t>
            </a:r>
            <a:r>
              <a:rPr kumimoji="1" lang="zh-CN" altLang="en-US" sz="2400" dirty="0"/>
              <a:t>与</a:t>
            </a:r>
            <a:r>
              <a:rPr kumimoji="1" lang="zh-CN" altLang="en-US" sz="2400" dirty="0">
                <a:solidFill>
                  <a:srgbClr val="0000CC"/>
                </a:solidFill>
              </a:rPr>
              <a:t>回路的绕行方向</a:t>
            </a:r>
            <a:r>
              <a:rPr kumimoji="1" lang="zh-CN" altLang="en-US" sz="2400" dirty="0"/>
              <a:t>成</a:t>
            </a:r>
            <a:r>
              <a:rPr kumimoji="1" lang="zh-CN" altLang="en-US" sz="2400" dirty="0">
                <a:solidFill>
                  <a:srgbClr val="FF3300"/>
                </a:solidFill>
              </a:rPr>
              <a:t>右手螺旋</a:t>
            </a:r>
            <a:r>
              <a:rPr kumimoji="1" lang="zh-CN" altLang="en-US" sz="2400" dirty="0"/>
              <a:t>关系时，磁通量为正 （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），反之为负（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）。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754063" y="3898900"/>
            <a:ext cx="8008937" cy="8229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）回路中的感应电动势方向凡与绕行方向一致时为正（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），反之为负。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1207</TotalTime>
  <Words>2561</Words>
  <Application>Microsoft Office PowerPoint</Application>
  <PresentationFormat>全屏显示(4:3)</PresentationFormat>
  <Paragraphs>584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Bodoni Bd BT</vt:lpstr>
      <vt:lpstr>仿宋</vt:lpstr>
      <vt:lpstr>黑体</vt:lpstr>
      <vt:lpstr>华文行楷</vt:lpstr>
      <vt:lpstr>楷体_GB2312</vt:lpstr>
      <vt:lpstr>宋体</vt:lpstr>
      <vt:lpstr>幼圆</vt:lpstr>
      <vt:lpstr>Arial</vt:lpstr>
      <vt:lpstr>Book Antiqua</vt:lpstr>
      <vt:lpstr>Georgia</vt:lpstr>
      <vt:lpstr>Symbol</vt:lpstr>
      <vt:lpstr>Times New Roman</vt:lpstr>
      <vt:lpstr>Wingdings</vt:lpstr>
      <vt:lpstr>Wingdings 3</vt:lpstr>
      <vt:lpstr>质朴</vt:lpstr>
      <vt:lpstr>公式</vt:lpstr>
      <vt:lpstr>Equation</vt:lpstr>
      <vt:lpstr>Document</vt:lpstr>
      <vt:lpstr>文档</vt:lpstr>
      <vt:lpstr>第11章 电磁感应</vt:lpstr>
      <vt:lpstr>11.1 电磁感应定律</vt:lpstr>
      <vt:lpstr>PowerPoint 演示文稿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11.1 电磁感应定律</vt:lpstr>
      <vt:lpstr>8.1 电磁感应定律</vt:lpstr>
      <vt:lpstr>11.1 电磁感应定律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11.2 动生电动势  感生电动势</vt:lpstr>
      <vt:lpstr>8.2 动生电动势  感生电动势</vt:lpstr>
      <vt:lpstr>8.2 动生电动势  感生电动势</vt:lpstr>
      <vt:lpstr>8.2 动生电动势  感生电动势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静电场中的导体和电介质</dc:title>
  <dc:creator>S.Q. Wu</dc:creator>
  <cp:lastModifiedBy>碧娥 林</cp:lastModifiedBy>
  <cp:revision>2198</cp:revision>
  <cp:lastPrinted>2113-01-01T00:00:00Z</cp:lastPrinted>
  <dcterms:created xsi:type="dcterms:W3CDTF">2010-09-14T09:01:00Z</dcterms:created>
  <dcterms:modified xsi:type="dcterms:W3CDTF">2024-05-08T04:24:14Z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2052-10.1.0.7346</vt:lpwstr>
  </property>
</Properties>
</file>