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546" r:id="rId2"/>
    <p:sldId id="506" r:id="rId3"/>
    <p:sldId id="540" r:id="rId4"/>
    <p:sldId id="541" r:id="rId5"/>
    <p:sldId id="539" r:id="rId6"/>
    <p:sldId id="542" r:id="rId7"/>
    <p:sldId id="543" r:id="rId8"/>
    <p:sldId id="545" r:id="rId9"/>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5442" name="Rectangle 2"/>
          <p:cNvSpPr>
            <a:spLocks noGrp="1" noChangeArrowheads="1"/>
          </p:cNvSpPr>
          <p:nvPr>
            <p:ph type="hdr" sz="quarter"/>
          </p:nvPr>
        </p:nvSpPr>
        <p:spPr bwMode="auto">
          <a:xfrm>
            <a:off x="0" y="0"/>
            <a:ext cx="2946400" cy="495300"/>
          </a:xfrm>
          <a:prstGeom prst="rect">
            <a:avLst/>
          </a:prstGeom>
          <a:noFill/>
          <a:ln w="9525">
            <a:noFill/>
            <a:miter lim="800000"/>
          </a:ln>
          <a:effectLst/>
        </p:spPr>
        <p:txBody>
          <a:bodyPr vert="horz" wrap="square" lIns="90965" tIns="45482" rIns="90965" bIns="45482" numCol="1" anchor="t" anchorCtr="0" compatLnSpc="1"/>
          <a:lstStyle>
            <a:lvl1pPr defTabSz="909320">
              <a:defRPr sz="1200">
                <a:latin typeface="Arial" panose="020B0604020202020204" pitchFamily="34" charset="0"/>
              </a:defRPr>
            </a:lvl1pPr>
          </a:lstStyle>
          <a:p>
            <a:endParaRPr lang="en-US" altLang="zh-CN"/>
          </a:p>
        </p:txBody>
      </p:sp>
      <p:sp>
        <p:nvSpPr>
          <p:cNvPr id="445443" name="Rectangle 3"/>
          <p:cNvSpPr>
            <a:spLocks noGrp="1" noChangeArrowheads="1"/>
          </p:cNvSpPr>
          <p:nvPr>
            <p:ph type="dt" sz="quarter" idx="1"/>
          </p:nvPr>
        </p:nvSpPr>
        <p:spPr bwMode="auto">
          <a:xfrm>
            <a:off x="3851275" y="0"/>
            <a:ext cx="2944813" cy="495300"/>
          </a:xfrm>
          <a:prstGeom prst="rect">
            <a:avLst/>
          </a:prstGeom>
          <a:noFill/>
          <a:ln w="9525">
            <a:noFill/>
            <a:miter lim="800000"/>
          </a:ln>
          <a:effectLst/>
        </p:spPr>
        <p:txBody>
          <a:bodyPr vert="horz" wrap="square" lIns="90965" tIns="45482" rIns="90965" bIns="45482" numCol="1" anchor="t" anchorCtr="0" compatLnSpc="1"/>
          <a:lstStyle>
            <a:lvl1pPr algn="r" defTabSz="909320">
              <a:defRPr sz="1200">
                <a:latin typeface="Arial" panose="020B0604020202020204" pitchFamily="34" charset="0"/>
              </a:defRPr>
            </a:lvl1pPr>
          </a:lstStyle>
          <a:p>
            <a:endParaRPr lang="en-US" altLang="zh-CN"/>
          </a:p>
        </p:txBody>
      </p:sp>
      <p:sp>
        <p:nvSpPr>
          <p:cNvPr id="445444" name="Rectangle 4"/>
          <p:cNvSpPr>
            <a:spLocks noGrp="1" noChangeArrowheads="1"/>
          </p:cNvSpPr>
          <p:nvPr>
            <p:ph type="ftr" sz="quarter" idx="2"/>
          </p:nvPr>
        </p:nvSpPr>
        <p:spPr bwMode="auto">
          <a:xfrm>
            <a:off x="0" y="9431338"/>
            <a:ext cx="2946400" cy="495300"/>
          </a:xfrm>
          <a:prstGeom prst="rect">
            <a:avLst/>
          </a:prstGeom>
          <a:noFill/>
          <a:ln w="9525">
            <a:noFill/>
            <a:miter lim="800000"/>
          </a:ln>
          <a:effectLst/>
        </p:spPr>
        <p:txBody>
          <a:bodyPr vert="horz" wrap="square" lIns="90965" tIns="45482" rIns="90965" bIns="45482" numCol="1" anchor="b" anchorCtr="0" compatLnSpc="1"/>
          <a:lstStyle>
            <a:lvl1pPr defTabSz="909320">
              <a:defRPr sz="1200">
                <a:latin typeface="Arial" panose="020B0604020202020204" pitchFamily="34" charset="0"/>
              </a:defRPr>
            </a:lvl1pPr>
          </a:lstStyle>
          <a:p>
            <a:endParaRPr lang="en-US" altLang="zh-CN"/>
          </a:p>
        </p:txBody>
      </p:sp>
      <p:sp>
        <p:nvSpPr>
          <p:cNvPr id="445445" name="Rectangle 5"/>
          <p:cNvSpPr>
            <a:spLocks noGrp="1" noChangeArrowheads="1"/>
          </p:cNvSpPr>
          <p:nvPr>
            <p:ph type="sldNum" sz="quarter" idx="3"/>
          </p:nvPr>
        </p:nvSpPr>
        <p:spPr bwMode="auto">
          <a:xfrm>
            <a:off x="3851275" y="9431338"/>
            <a:ext cx="2944813" cy="495300"/>
          </a:xfrm>
          <a:prstGeom prst="rect">
            <a:avLst/>
          </a:prstGeom>
          <a:noFill/>
          <a:ln w="9525">
            <a:noFill/>
            <a:miter lim="800000"/>
          </a:ln>
          <a:effectLst/>
        </p:spPr>
        <p:txBody>
          <a:bodyPr vert="horz" wrap="square" lIns="90965" tIns="45482" rIns="90965" bIns="45482" numCol="1" anchor="b" anchorCtr="0" compatLnSpc="1"/>
          <a:lstStyle>
            <a:lvl1pPr algn="r" defTabSz="909320">
              <a:defRPr sz="1200">
                <a:latin typeface="Arial" panose="020B0604020202020204" pitchFamily="34" charset="0"/>
              </a:defRPr>
            </a:lvl1pPr>
          </a:lstStyle>
          <a:p>
            <a:fld id="{6B5EBDD4-2D22-48D2-8D0C-5AA1CA8832F4}" type="slidenum">
              <a:rPr lang="en-US" altLang="zh-CN"/>
              <a:t>‹#›</a:t>
            </a:fld>
            <a:endParaRPr lang="en-US" altLang="zh-CN"/>
          </a:p>
        </p:txBody>
      </p:sp>
    </p:spTree>
    <p:extLst>
      <p:ext uri="{BB962C8B-B14F-4D97-AF65-F5344CB8AC3E}">
        <p14:creationId xmlns:p14="http://schemas.microsoft.com/office/powerpoint/2010/main" val="624976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46400" cy="495300"/>
          </a:xfrm>
          <a:prstGeom prst="rect">
            <a:avLst/>
          </a:prstGeom>
          <a:noFill/>
          <a:ln w="9525">
            <a:noFill/>
            <a:miter lim="800000"/>
          </a:ln>
          <a:effectLst/>
        </p:spPr>
        <p:txBody>
          <a:bodyPr vert="horz" wrap="square" lIns="90965" tIns="45482" rIns="90965" bIns="45482" numCol="1" anchor="t" anchorCtr="0" compatLnSpc="1"/>
          <a:lstStyle>
            <a:lvl1pPr defTabSz="909320">
              <a:defRPr sz="1200">
                <a:latin typeface="Arial" panose="020B0604020202020204" pitchFamily="34" charset="0"/>
              </a:defRPr>
            </a:lvl1pPr>
          </a:lstStyle>
          <a:p>
            <a:endParaRPr lang="en-US" altLang="zh-CN"/>
          </a:p>
        </p:txBody>
      </p:sp>
      <p:sp>
        <p:nvSpPr>
          <p:cNvPr id="26627" name="Rectangle 3"/>
          <p:cNvSpPr>
            <a:spLocks noGrp="1" noChangeArrowheads="1"/>
          </p:cNvSpPr>
          <p:nvPr>
            <p:ph type="dt" idx="1"/>
          </p:nvPr>
        </p:nvSpPr>
        <p:spPr bwMode="auto">
          <a:xfrm>
            <a:off x="3851275" y="0"/>
            <a:ext cx="2944813" cy="495300"/>
          </a:xfrm>
          <a:prstGeom prst="rect">
            <a:avLst/>
          </a:prstGeom>
          <a:noFill/>
          <a:ln w="9525">
            <a:noFill/>
            <a:miter lim="800000"/>
          </a:ln>
          <a:effectLst/>
        </p:spPr>
        <p:txBody>
          <a:bodyPr vert="horz" wrap="square" lIns="90965" tIns="45482" rIns="90965" bIns="45482" numCol="1" anchor="t" anchorCtr="0" compatLnSpc="1"/>
          <a:lstStyle>
            <a:lvl1pPr algn="r" defTabSz="909320">
              <a:defRPr sz="1200">
                <a:latin typeface="Arial" panose="020B0604020202020204" pitchFamily="34"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17575" y="744538"/>
            <a:ext cx="4965700" cy="3724275"/>
          </a:xfrm>
          <a:prstGeom prst="rect">
            <a:avLst/>
          </a:prstGeom>
          <a:noFill/>
          <a:ln w="9525">
            <a:solidFill>
              <a:srgbClr val="000000"/>
            </a:solidFill>
            <a:miter lim="800000"/>
          </a:ln>
          <a:effectLst/>
        </p:spPr>
      </p:sp>
      <p:sp>
        <p:nvSpPr>
          <p:cNvPr id="26629" name="Rectangle 5"/>
          <p:cNvSpPr>
            <a:spLocks noGrp="1" noChangeArrowheads="1"/>
          </p:cNvSpPr>
          <p:nvPr>
            <p:ph type="body" sz="quarter" idx="3"/>
          </p:nvPr>
        </p:nvSpPr>
        <p:spPr bwMode="auto">
          <a:xfrm>
            <a:off x="681038" y="4716463"/>
            <a:ext cx="5437187" cy="4467225"/>
          </a:xfrm>
          <a:prstGeom prst="rect">
            <a:avLst/>
          </a:prstGeom>
          <a:noFill/>
          <a:ln w="9525">
            <a:noFill/>
            <a:miter lim="800000"/>
          </a:ln>
          <a:effectLst/>
        </p:spPr>
        <p:txBody>
          <a:bodyPr vert="horz" wrap="square" lIns="90965" tIns="45482" rIns="90965" bIns="45482"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630" name="Rectangle 6"/>
          <p:cNvSpPr>
            <a:spLocks noGrp="1" noChangeArrowheads="1"/>
          </p:cNvSpPr>
          <p:nvPr>
            <p:ph type="ftr" sz="quarter" idx="4"/>
          </p:nvPr>
        </p:nvSpPr>
        <p:spPr bwMode="auto">
          <a:xfrm>
            <a:off x="0" y="9431338"/>
            <a:ext cx="2946400" cy="495300"/>
          </a:xfrm>
          <a:prstGeom prst="rect">
            <a:avLst/>
          </a:prstGeom>
          <a:noFill/>
          <a:ln w="9525">
            <a:noFill/>
            <a:miter lim="800000"/>
          </a:ln>
          <a:effectLst/>
        </p:spPr>
        <p:txBody>
          <a:bodyPr vert="horz" wrap="square" lIns="90965" tIns="45482" rIns="90965" bIns="45482" numCol="1" anchor="b" anchorCtr="0" compatLnSpc="1"/>
          <a:lstStyle>
            <a:lvl1pPr defTabSz="909320">
              <a:defRPr sz="1200">
                <a:latin typeface="Arial" panose="020B0604020202020204" pitchFamily="34" charset="0"/>
              </a:defRPr>
            </a:lvl1pPr>
          </a:lstStyle>
          <a:p>
            <a:endParaRPr lang="en-US" altLang="zh-CN"/>
          </a:p>
        </p:txBody>
      </p:sp>
      <p:sp>
        <p:nvSpPr>
          <p:cNvPr id="26631" name="Rectangle 7"/>
          <p:cNvSpPr>
            <a:spLocks noGrp="1" noChangeArrowheads="1"/>
          </p:cNvSpPr>
          <p:nvPr>
            <p:ph type="sldNum" sz="quarter" idx="5"/>
          </p:nvPr>
        </p:nvSpPr>
        <p:spPr bwMode="auto">
          <a:xfrm>
            <a:off x="3851275" y="9431338"/>
            <a:ext cx="2944813" cy="495300"/>
          </a:xfrm>
          <a:prstGeom prst="rect">
            <a:avLst/>
          </a:prstGeom>
          <a:noFill/>
          <a:ln w="9525">
            <a:noFill/>
            <a:miter lim="800000"/>
          </a:ln>
          <a:effectLst/>
        </p:spPr>
        <p:txBody>
          <a:bodyPr vert="horz" wrap="square" lIns="90965" tIns="45482" rIns="90965" bIns="45482" numCol="1" anchor="b" anchorCtr="0" compatLnSpc="1"/>
          <a:lstStyle>
            <a:lvl1pPr algn="r" defTabSz="909320">
              <a:defRPr sz="1200">
                <a:latin typeface="Arial" panose="020B0604020202020204" pitchFamily="34" charset="0"/>
              </a:defRPr>
            </a:lvl1pPr>
          </a:lstStyle>
          <a:p>
            <a:fld id="{9573798F-F894-4AB2-B983-3ED3A2FD5F92}" type="slidenum">
              <a:rPr lang="en-US" altLang="zh-CN"/>
              <a:t>‹#›</a:t>
            </a:fld>
            <a:endParaRPr lang="en-US" altLang="zh-CN"/>
          </a:p>
        </p:txBody>
      </p:sp>
    </p:spTree>
    <p:extLst>
      <p:ext uri="{BB962C8B-B14F-4D97-AF65-F5344CB8AC3E}">
        <p14:creationId xmlns:p14="http://schemas.microsoft.com/office/powerpoint/2010/main" val="16927125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C041DA76-A028-4ABD-83F8-DB7B5671115A}" type="slidenum">
              <a:rPr lang="en-US" altLang="zh-CN" smtClean="0"/>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55686CA-A756-4689-84A2-A8142788AD14}"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CCB1C9A-6A7E-4D6A-A358-BBA88C1B396B}" type="slidenum">
              <a:rPr lang="en-US" altLang="zh-CN" smtClean="0"/>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8C01C93-B6C6-4B0D-8446-98BCA9DDF3D1}" type="slidenum">
              <a:rPr lang="en-US" altLang="zh-CN" smtClean="0"/>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580239F8-53FA-4958-8932-64EC3FB129F5}" type="slidenum">
              <a:rPr lang="en-US" altLang="zh-CN" smtClean="0"/>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BDAADD62-F697-41F4-B77F-4E24E7FB89B3}" type="slidenum">
              <a:rPr lang="en-US" altLang="zh-CN" smtClean="0"/>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1E109934-A65B-427A-BCE3-932327D81C1A}" type="slidenum">
              <a:rPr lang="en-US" altLang="zh-CN" smtClean="0"/>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30D7089-7D6D-4DE7-9D71-35EF8A570481}" type="slidenum">
              <a:rPr lang="en-US" altLang="zh-CN" smtClean="0"/>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5D6A7F1A-FC50-43B9-8259-AA2249626770}" type="slidenum">
              <a:rPr lang="en-US" altLang="zh-CN" smtClean="0"/>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D2C33580-F8E2-4D9B-83B0-851F7E84BFBD}" type="slidenum">
              <a:rPr lang="en-US" altLang="zh-CN" smtClean="0"/>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F88B5017-AC28-4B31-B59E-8879F072DA35}" type="slidenum">
              <a:rPr lang="en-US" altLang="zh-CN" smtClean="0"/>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EFE585B-609F-4DA4-BE83-024124EEC166}" type="slidenum">
              <a:rPr lang="en-US" altLang="zh-CN" smtClean="0"/>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2.bin"/><Relationship Id="rId14" Type="http://schemas.openxmlformats.org/officeDocument/2006/relationships/image" Target="../media/image15.wmf"/></Relationships>
</file>

<file path=ppt/slides/_rels/slide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30D7089-7D6D-4DE7-9D71-35EF8A570481}" type="slidenum">
              <a:rPr lang="en-US" altLang="zh-CN" smtClean="0"/>
              <a:t>1</a:t>
            </a:fld>
            <a:endParaRPr lang="en-US" altLang="zh-CN"/>
          </a:p>
        </p:txBody>
      </p:sp>
      <p:graphicFrame>
        <p:nvGraphicFramePr>
          <p:cNvPr id="419847" name="Object 7"/>
          <p:cNvGraphicFramePr>
            <a:graphicFrameLocks noChangeAspect="1"/>
          </p:cNvGraphicFramePr>
          <p:nvPr/>
        </p:nvGraphicFramePr>
        <p:xfrm>
          <a:off x="2934335" y="1898015"/>
          <a:ext cx="1972310" cy="657225"/>
        </p:xfrm>
        <a:graphic>
          <a:graphicData uri="http://schemas.openxmlformats.org/presentationml/2006/ole">
            <mc:AlternateContent xmlns:mc="http://schemas.openxmlformats.org/markup-compatibility/2006">
              <mc:Choice xmlns:v="urn:schemas-microsoft-com:vml" Requires="v">
                <p:oleObj spid="_x0000_s247826" name="公式" r:id="rId3" imgW="889000" imgH="292100" progId="Equation.3">
                  <p:embed/>
                </p:oleObj>
              </mc:Choice>
              <mc:Fallback>
                <p:oleObj name="公式" r:id="rId3" imgW="889000" imgH="292100" progId="Equation.3">
                  <p:embed/>
                  <p:pic>
                    <p:nvPicPr>
                      <p:cNvPr id="0" name="图片 5120"/>
                      <p:cNvPicPr>
                        <a:picLocks noChangeAspect="1"/>
                      </p:cNvPicPr>
                      <p:nvPr/>
                    </p:nvPicPr>
                    <p:blipFill>
                      <a:blip r:embed="rId4"/>
                      <a:stretch>
                        <a:fillRect/>
                      </a:stretch>
                    </p:blipFill>
                    <p:spPr>
                      <a:xfrm>
                        <a:off x="2934335" y="1898015"/>
                        <a:ext cx="1972310" cy="657225"/>
                      </a:xfrm>
                      <a:prstGeom prst="rect">
                        <a:avLst/>
                      </a:prstGeom>
                      <a:noFill/>
                      <a:ln w="9525">
                        <a:noFill/>
                      </a:ln>
                    </p:spPr>
                  </p:pic>
                </p:oleObj>
              </mc:Fallback>
            </mc:AlternateContent>
          </a:graphicData>
        </a:graphic>
      </p:graphicFrame>
      <p:sp>
        <p:nvSpPr>
          <p:cNvPr id="4" name="文本框 3"/>
          <p:cNvSpPr txBox="1"/>
          <p:nvPr/>
        </p:nvSpPr>
        <p:spPr>
          <a:xfrm>
            <a:off x="594360" y="1289685"/>
            <a:ext cx="4663440" cy="460375"/>
          </a:xfrm>
          <a:prstGeom prst="rect">
            <a:avLst/>
          </a:prstGeom>
          <a:noFill/>
        </p:spPr>
        <p:txBody>
          <a:bodyPr wrap="square" rtlCol="0">
            <a:spAutoFit/>
          </a:bodyPr>
          <a:lstStyle/>
          <a:p>
            <a:r>
              <a:rPr lang="zh-CN" altLang="en-US" sz="2400" b="1"/>
              <a:t>电磁场的基本规律：</a:t>
            </a:r>
          </a:p>
        </p:txBody>
      </p:sp>
      <p:sp>
        <p:nvSpPr>
          <p:cNvPr id="372738" name="Rectangle 2"/>
          <p:cNvSpPr>
            <a:spLocks noGrp="1" noChangeArrowheads="1"/>
          </p:cNvSpPr>
          <p:nvPr>
            <p:ph type="title"/>
          </p:nvPr>
        </p:nvSpPr>
        <p:spPr/>
        <p:txBody>
          <a:bodyPr/>
          <a:lstStyle/>
          <a:p>
            <a:r>
              <a:rPr lang="en-US" altLang="zh-CN"/>
              <a:t>11.5 </a:t>
            </a:r>
            <a:r>
              <a:rPr lang="zh-CN" altLang="en-US"/>
              <a:t>位移电流</a:t>
            </a:r>
          </a:p>
        </p:txBody>
      </p:sp>
      <p:sp>
        <p:nvSpPr>
          <p:cNvPr id="5" name="文本框 4"/>
          <p:cNvSpPr txBox="1"/>
          <p:nvPr/>
        </p:nvSpPr>
        <p:spPr>
          <a:xfrm>
            <a:off x="871855" y="2026920"/>
            <a:ext cx="1351280" cy="398780"/>
          </a:xfrm>
          <a:prstGeom prst="rect">
            <a:avLst/>
          </a:prstGeom>
          <a:noFill/>
        </p:spPr>
        <p:txBody>
          <a:bodyPr wrap="square" rtlCol="0">
            <a:spAutoFit/>
          </a:bodyPr>
          <a:lstStyle/>
          <a:p>
            <a:r>
              <a:rPr lang="zh-CN" altLang="en-US" sz="2000" b="1"/>
              <a:t>静电场：</a:t>
            </a:r>
          </a:p>
        </p:txBody>
      </p:sp>
      <p:graphicFrame>
        <p:nvGraphicFramePr>
          <p:cNvPr id="87046" name="Object 6"/>
          <p:cNvGraphicFramePr>
            <a:graphicFrameLocks noChangeAspect="1"/>
          </p:cNvGraphicFramePr>
          <p:nvPr/>
        </p:nvGraphicFramePr>
        <p:xfrm>
          <a:off x="2984500" y="2630170"/>
          <a:ext cx="1905635" cy="793115"/>
        </p:xfrm>
        <a:graphic>
          <a:graphicData uri="http://schemas.openxmlformats.org/presentationml/2006/ole">
            <mc:AlternateContent xmlns:mc="http://schemas.openxmlformats.org/markup-compatibility/2006">
              <mc:Choice xmlns:v="urn:schemas-microsoft-com:vml" Requires="v">
                <p:oleObj spid="_x0000_s247827" name="公式" r:id="rId5" imgW="22352000" imgH="9347200" progId="Equation.3">
                  <p:embed/>
                </p:oleObj>
              </mc:Choice>
              <mc:Fallback>
                <p:oleObj name="公式" r:id="rId5" imgW="22352000" imgH="93472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500" y="2630170"/>
                        <a:ext cx="1905635" cy="793115"/>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6" name="文本框 5"/>
          <p:cNvSpPr txBox="1"/>
          <p:nvPr/>
        </p:nvSpPr>
        <p:spPr>
          <a:xfrm>
            <a:off x="866140" y="3710940"/>
            <a:ext cx="1474470" cy="398780"/>
          </a:xfrm>
          <a:prstGeom prst="rect">
            <a:avLst/>
          </a:prstGeom>
          <a:noFill/>
        </p:spPr>
        <p:txBody>
          <a:bodyPr wrap="square" rtlCol="0">
            <a:spAutoFit/>
          </a:bodyPr>
          <a:lstStyle/>
          <a:p>
            <a:r>
              <a:rPr lang="zh-CN" altLang="en-US" sz="2000" b="1"/>
              <a:t>稳恒磁场：</a:t>
            </a:r>
          </a:p>
        </p:txBody>
      </p:sp>
      <p:graphicFrame>
        <p:nvGraphicFramePr>
          <p:cNvPr id="246824" name="Object 40"/>
          <p:cNvGraphicFramePr>
            <a:graphicFrameLocks noChangeAspect="1"/>
          </p:cNvGraphicFramePr>
          <p:nvPr/>
        </p:nvGraphicFramePr>
        <p:xfrm>
          <a:off x="3001645" y="3634740"/>
          <a:ext cx="1836420" cy="781050"/>
        </p:xfrm>
        <a:graphic>
          <a:graphicData uri="http://schemas.openxmlformats.org/presentationml/2006/ole">
            <mc:AlternateContent xmlns:mc="http://schemas.openxmlformats.org/markup-compatibility/2006">
              <mc:Choice xmlns:v="urn:schemas-microsoft-com:vml" Requires="v">
                <p:oleObj spid="_x0000_s247828" name="公式" r:id="rId7" imgW="711200" imgH="292100" progId="Equation.3">
                  <p:embed/>
                </p:oleObj>
              </mc:Choice>
              <mc:Fallback>
                <p:oleObj name="公式" r:id="rId7" imgW="711200" imgH="292100" progId="Equation.3">
                  <p:embed/>
                  <p:pic>
                    <p:nvPicPr>
                      <p:cNvPr id="0" name="Picture 40"/>
                      <p:cNvPicPr>
                        <a:picLocks noChangeAspect="1" noChangeArrowheads="1"/>
                      </p:cNvPicPr>
                      <p:nvPr/>
                    </p:nvPicPr>
                    <p:blipFill>
                      <a:blip r:embed="rId8"/>
                      <a:srcRect/>
                      <a:stretch>
                        <a:fillRect/>
                      </a:stretch>
                    </p:blipFill>
                    <p:spPr bwMode="auto">
                      <a:xfrm>
                        <a:off x="3001645" y="3634740"/>
                        <a:ext cx="1836420" cy="78105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247818" name="Object 10"/>
          <p:cNvGraphicFramePr>
            <a:graphicFrameLocks noChangeAspect="1"/>
          </p:cNvGraphicFramePr>
          <p:nvPr/>
        </p:nvGraphicFramePr>
        <p:xfrm>
          <a:off x="3117850" y="4502150"/>
          <a:ext cx="1973580" cy="706120"/>
        </p:xfrm>
        <a:graphic>
          <a:graphicData uri="http://schemas.openxmlformats.org/presentationml/2006/ole">
            <mc:AlternateContent xmlns:mc="http://schemas.openxmlformats.org/markup-compatibility/2006">
              <mc:Choice xmlns:v="urn:schemas-microsoft-com:vml" Requires="v">
                <p:oleObj spid="_x0000_s247829" name="公式" r:id="rId9" imgW="939800" imgH="292100" progId="Equation.3">
                  <p:embed/>
                </p:oleObj>
              </mc:Choice>
              <mc:Fallback>
                <p:oleObj name="公式" r:id="rId9" imgW="939800" imgH="292100" progId="Equation.3">
                  <p:embed/>
                  <p:pic>
                    <p:nvPicPr>
                      <p:cNvPr id="0" name="Picture 10"/>
                      <p:cNvPicPr>
                        <a:picLocks noChangeAspect="1" noChangeArrowheads="1"/>
                      </p:cNvPicPr>
                      <p:nvPr/>
                    </p:nvPicPr>
                    <p:blipFill>
                      <a:blip r:embed="rId10"/>
                      <a:srcRect/>
                      <a:stretch>
                        <a:fillRect/>
                      </a:stretch>
                    </p:blipFill>
                    <p:spPr bwMode="auto">
                      <a:xfrm>
                        <a:off x="3117850" y="4502150"/>
                        <a:ext cx="1973580" cy="706120"/>
                      </a:xfrm>
                      <a:prstGeom prst="rect">
                        <a:avLst/>
                      </a:prstGeom>
                      <a:solidFill>
                        <a:srgbClr val="99CCFF"/>
                      </a:solidFill>
                    </p:spPr>
                  </p:pic>
                </p:oleObj>
              </mc:Fallback>
            </mc:AlternateContent>
          </a:graphicData>
        </a:graphic>
      </p:graphicFrame>
      <p:sp>
        <p:nvSpPr>
          <p:cNvPr id="7" name="文本框 6"/>
          <p:cNvSpPr txBox="1"/>
          <p:nvPr/>
        </p:nvSpPr>
        <p:spPr>
          <a:xfrm>
            <a:off x="795655" y="5685790"/>
            <a:ext cx="1763395" cy="398780"/>
          </a:xfrm>
          <a:prstGeom prst="rect">
            <a:avLst/>
          </a:prstGeom>
          <a:noFill/>
        </p:spPr>
        <p:txBody>
          <a:bodyPr wrap="square" rtlCol="0">
            <a:spAutoFit/>
          </a:bodyPr>
          <a:lstStyle/>
          <a:p>
            <a:r>
              <a:rPr lang="zh-CN" altLang="en-US" sz="2000" b="1"/>
              <a:t>变化的磁场：</a:t>
            </a:r>
          </a:p>
        </p:txBody>
      </p:sp>
      <p:graphicFrame>
        <p:nvGraphicFramePr>
          <p:cNvPr id="364321" name="Object 801"/>
          <p:cNvGraphicFramePr>
            <a:graphicFrameLocks noChangeAspect="1"/>
          </p:cNvGraphicFramePr>
          <p:nvPr/>
        </p:nvGraphicFramePr>
        <p:xfrm>
          <a:off x="3117850" y="5464175"/>
          <a:ext cx="3216275" cy="841375"/>
        </p:xfrm>
        <a:graphic>
          <a:graphicData uri="http://schemas.openxmlformats.org/presentationml/2006/ole">
            <mc:AlternateContent xmlns:mc="http://schemas.openxmlformats.org/markup-compatibility/2006">
              <mc:Choice xmlns:v="urn:schemas-microsoft-com:vml" Requires="v">
                <p:oleObj spid="_x0000_s247830" name="公式" r:id="rId11" imgW="38404800" imgH="10058400" progId="Equation.3">
                  <p:embed/>
                </p:oleObj>
              </mc:Choice>
              <mc:Fallback>
                <p:oleObj name="公式" r:id="rId11" imgW="38404800" imgH="10058400" progId="Equation.3">
                  <p:embed/>
                  <p:pic>
                    <p:nvPicPr>
                      <p:cNvPr id="0" name="图片 2050"/>
                      <p:cNvPicPr>
                        <a:picLocks noChangeAspect="1"/>
                      </p:cNvPicPr>
                      <p:nvPr/>
                    </p:nvPicPr>
                    <p:blipFill>
                      <a:blip r:embed="rId12"/>
                      <a:stretch>
                        <a:fillRect/>
                      </a:stretch>
                    </p:blipFill>
                    <p:spPr>
                      <a:xfrm>
                        <a:off x="3117850" y="5464175"/>
                        <a:ext cx="3216275" cy="841375"/>
                      </a:xfrm>
                      <a:prstGeom prst="rect">
                        <a:avLst/>
                      </a:prstGeom>
                      <a:solidFill>
                        <a:srgbClr val="99CCFF"/>
                      </a:solidFill>
                      <a:ln w="12700"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7046"/>
                                        </p:tgtEl>
                                        <p:attrNameLst>
                                          <p:attrName>style.visibility</p:attrName>
                                        </p:attrNameLst>
                                      </p:cBhvr>
                                      <p:to>
                                        <p:strVal val="visible"/>
                                      </p:to>
                                    </p:set>
                                    <p:animEffect transition="in" filter="box(out)">
                                      <p:cBhvr>
                                        <p:cTn id="7" dur="500"/>
                                        <p:tgtEl>
                                          <p:spTgt spid="87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zh-CN"/>
              <a:t>11.5 </a:t>
            </a:r>
            <a:r>
              <a:rPr lang="zh-CN" altLang="en-US"/>
              <a:t>位移电流</a:t>
            </a:r>
          </a:p>
        </p:txBody>
      </p:sp>
      <p:sp>
        <p:nvSpPr>
          <p:cNvPr id="7" name="灯片编号占位符 4"/>
          <p:cNvSpPr>
            <a:spLocks noGrp="1"/>
          </p:cNvSpPr>
          <p:nvPr>
            <p:ph type="sldNum" sz="quarter" idx="12"/>
          </p:nvPr>
        </p:nvSpPr>
        <p:spPr/>
        <p:txBody>
          <a:bodyPr/>
          <a:lstStyle/>
          <a:p>
            <a:fld id="{67A1BD2B-E8F9-409B-B814-0726E1331A4C}" type="slidenum">
              <a:rPr lang="en-US" altLang="zh-CN"/>
              <a:t>2</a:t>
            </a:fld>
            <a:endParaRPr lang="en-US" altLang="zh-CN"/>
          </a:p>
        </p:txBody>
      </p:sp>
      <p:sp>
        <p:nvSpPr>
          <p:cNvPr id="372739" name="Text Box 3"/>
          <p:cNvSpPr txBox="1">
            <a:spLocks noChangeArrowheads="1"/>
          </p:cNvSpPr>
          <p:nvPr/>
        </p:nvSpPr>
        <p:spPr bwMode="auto">
          <a:xfrm>
            <a:off x="1447800" y="2209800"/>
            <a:ext cx="4721225" cy="457200"/>
          </a:xfrm>
          <a:prstGeom prst="rect">
            <a:avLst/>
          </a:prstGeom>
          <a:noFill/>
          <a:ln w="9525">
            <a:noFill/>
            <a:miter lim="800000"/>
          </a:ln>
          <a:effectLst/>
        </p:spPr>
        <p:txBody>
          <a:bodyPr wrap="none">
            <a:spAutoFit/>
          </a:bodyPr>
          <a:lstStyle/>
          <a:p>
            <a:r>
              <a:rPr lang="zh-CN" altLang="en-US" sz="2400" dirty="0"/>
              <a:t>随时间变化的磁场产生“</a:t>
            </a:r>
            <a:r>
              <a:rPr lang="zh-CN" altLang="en-US" sz="2400" dirty="0">
                <a:solidFill>
                  <a:srgbClr val="0000CC"/>
                </a:solidFill>
              </a:rPr>
              <a:t>感生电场</a:t>
            </a:r>
            <a:r>
              <a:rPr lang="zh-CN" altLang="en-US" sz="2400" dirty="0"/>
              <a:t>”</a:t>
            </a:r>
          </a:p>
        </p:txBody>
      </p:sp>
      <p:sp>
        <p:nvSpPr>
          <p:cNvPr id="372740" name="Text Box 4"/>
          <p:cNvSpPr txBox="1">
            <a:spLocks noChangeArrowheads="1"/>
          </p:cNvSpPr>
          <p:nvPr/>
        </p:nvSpPr>
        <p:spPr bwMode="auto">
          <a:xfrm>
            <a:off x="1447800" y="2895600"/>
            <a:ext cx="5940425" cy="457200"/>
          </a:xfrm>
          <a:prstGeom prst="rect">
            <a:avLst/>
          </a:prstGeom>
          <a:noFill/>
          <a:ln w="9525">
            <a:noFill/>
            <a:miter lim="800000"/>
          </a:ln>
          <a:effectLst/>
        </p:spPr>
        <p:txBody>
          <a:bodyPr wrap="none">
            <a:spAutoFit/>
          </a:bodyPr>
          <a:lstStyle/>
          <a:p>
            <a:r>
              <a:rPr lang="zh-CN" altLang="en-US" sz="2400" dirty="0"/>
              <a:t>随时间变化的电场（“</a:t>
            </a:r>
            <a:r>
              <a:rPr lang="zh-CN" altLang="en-US" sz="2400" dirty="0">
                <a:solidFill>
                  <a:srgbClr val="FF3300"/>
                </a:solidFill>
              </a:rPr>
              <a:t>位移电流</a:t>
            </a:r>
            <a:r>
              <a:rPr lang="zh-CN" altLang="en-US" sz="2400" dirty="0"/>
              <a:t>”）产生磁场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Effect transition="in" filter="blinds(horizontal)">
                                      <p:cBhvr>
                                        <p:cTn id="7" dur="1000"/>
                                        <p:tgtEl>
                                          <p:spTgt spid="372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r>
              <a:rPr lang="en-US" altLang="zh-CN"/>
              <a:t>11.5 </a:t>
            </a:r>
            <a:r>
              <a:rPr lang="zh-CN" altLang="en-US"/>
              <a:t>位移电流</a:t>
            </a:r>
          </a:p>
        </p:txBody>
      </p:sp>
      <p:sp>
        <p:nvSpPr>
          <p:cNvPr id="35" name="灯片编号占位符 4"/>
          <p:cNvSpPr>
            <a:spLocks noGrp="1"/>
          </p:cNvSpPr>
          <p:nvPr>
            <p:ph type="sldNum" sz="quarter" idx="12"/>
          </p:nvPr>
        </p:nvSpPr>
        <p:spPr/>
        <p:txBody>
          <a:bodyPr/>
          <a:lstStyle/>
          <a:p>
            <a:fld id="{97D05BE9-01B4-4B50-91A3-93C4401323DA}" type="slidenum">
              <a:rPr lang="en-US" altLang="zh-CN"/>
              <a:t>3</a:t>
            </a:fld>
            <a:endParaRPr lang="en-US" altLang="zh-CN"/>
          </a:p>
        </p:txBody>
      </p:sp>
      <p:sp>
        <p:nvSpPr>
          <p:cNvPr id="410705" name="Rectangle 81"/>
          <p:cNvSpPr>
            <a:spLocks noChangeArrowheads="1"/>
          </p:cNvSpPr>
          <p:nvPr/>
        </p:nvSpPr>
        <p:spPr bwMode="auto">
          <a:xfrm>
            <a:off x="749300" y="1369060"/>
            <a:ext cx="4754880" cy="457200"/>
          </a:xfrm>
          <a:prstGeom prst="rect">
            <a:avLst/>
          </a:prstGeom>
          <a:noFill/>
          <a:ln w="9525">
            <a:noFill/>
            <a:miter lim="800000"/>
          </a:ln>
          <a:effectLst/>
        </p:spPr>
        <p:txBody>
          <a:bodyPr wrap="none">
            <a:spAutoFit/>
          </a:bodyPr>
          <a:lstStyle/>
          <a:p>
            <a:r>
              <a:rPr lang="zh-CN" altLang="en-US" sz="2400"/>
              <a:t>恒定电流条件下的安培环路定理：</a:t>
            </a:r>
          </a:p>
        </p:txBody>
      </p:sp>
      <p:graphicFrame>
        <p:nvGraphicFramePr>
          <p:cNvPr id="410707" name="Object 83"/>
          <p:cNvGraphicFramePr>
            <a:graphicFrameLocks noChangeAspect="1"/>
          </p:cNvGraphicFramePr>
          <p:nvPr/>
        </p:nvGraphicFramePr>
        <p:xfrm>
          <a:off x="1290955" y="2029460"/>
          <a:ext cx="3278505" cy="672465"/>
        </p:xfrm>
        <a:graphic>
          <a:graphicData uri="http://schemas.openxmlformats.org/presentationml/2006/ole">
            <mc:AlternateContent xmlns:mc="http://schemas.openxmlformats.org/markup-compatibility/2006">
              <mc:Choice xmlns:v="urn:schemas-microsoft-com:vml" Requires="v">
                <p:oleObj spid="_x0000_s1030" name="公式" r:id="rId3" imgW="1435100" imgH="292100" progId="Equation.3">
                  <p:embed/>
                </p:oleObj>
              </mc:Choice>
              <mc:Fallback>
                <p:oleObj name="公式" r:id="rId3" imgW="1435100" imgH="292100" progId="Equation.3">
                  <p:embed/>
                  <p:pic>
                    <p:nvPicPr>
                      <p:cNvPr id="0" name="图片 1024"/>
                      <p:cNvPicPr>
                        <a:picLocks noChangeAspect="1"/>
                      </p:cNvPicPr>
                      <p:nvPr/>
                    </p:nvPicPr>
                    <p:blipFill>
                      <a:blip r:embed="rId4"/>
                      <a:stretch>
                        <a:fillRect/>
                      </a:stretch>
                    </p:blipFill>
                    <p:spPr>
                      <a:xfrm>
                        <a:off x="1290955" y="2029460"/>
                        <a:ext cx="3278505" cy="672465"/>
                      </a:xfrm>
                      <a:prstGeom prst="rect">
                        <a:avLst/>
                      </a:prstGeom>
                      <a:noFill/>
                      <a:ln w="9525">
                        <a:noFill/>
                      </a:ln>
                    </p:spPr>
                  </p:pic>
                </p:oleObj>
              </mc:Fallback>
            </mc:AlternateContent>
          </a:graphicData>
        </a:graphic>
      </p:graphicFrame>
      <p:graphicFrame>
        <p:nvGraphicFramePr>
          <p:cNvPr id="410708" name="Object 84"/>
          <p:cNvGraphicFramePr>
            <a:graphicFrameLocks noChangeAspect="1"/>
          </p:cNvGraphicFramePr>
          <p:nvPr/>
        </p:nvGraphicFramePr>
        <p:xfrm>
          <a:off x="3046730" y="4340860"/>
          <a:ext cx="1522413" cy="584200"/>
        </p:xfrm>
        <a:graphic>
          <a:graphicData uri="http://schemas.openxmlformats.org/presentationml/2006/ole">
            <mc:AlternateContent xmlns:mc="http://schemas.openxmlformats.org/markup-compatibility/2006">
              <mc:Choice xmlns:v="urn:schemas-microsoft-com:vml" Requires="v">
                <p:oleObj spid="_x0000_s1031" name="公式" r:id="rId5" imgW="18288000" imgH="7010400" progId="Equation.3">
                  <p:embed/>
                </p:oleObj>
              </mc:Choice>
              <mc:Fallback>
                <p:oleObj name="公式" r:id="rId5" imgW="18288000" imgH="7010400" progId="Equation.3">
                  <p:embed/>
                  <p:pic>
                    <p:nvPicPr>
                      <p:cNvPr id="0" name="图片 1025"/>
                      <p:cNvPicPr>
                        <a:picLocks noChangeAspect="1"/>
                      </p:cNvPicPr>
                      <p:nvPr/>
                    </p:nvPicPr>
                    <p:blipFill>
                      <a:blip r:embed="rId6"/>
                      <a:stretch>
                        <a:fillRect/>
                      </a:stretch>
                    </p:blipFill>
                    <p:spPr>
                      <a:xfrm>
                        <a:off x="3046730" y="4340860"/>
                        <a:ext cx="1522413" cy="584200"/>
                      </a:xfrm>
                      <a:prstGeom prst="rect">
                        <a:avLst/>
                      </a:prstGeom>
                      <a:noFill/>
                      <a:ln w="9525">
                        <a:noFill/>
                      </a:ln>
                    </p:spPr>
                  </p:pic>
                </p:oleObj>
              </mc:Fallback>
            </mc:AlternateContent>
          </a:graphicData>
        </a:graphic>
      </p:graphicFrame>
      <p:graphicFrame>
        <p:nvGraphicFramePr>
          <p:cNvPr id="410709" name="Object 85"/>
          <p:cNvGraphicFramePr>
            <a:graphicFrameLocks noChangeAspect="1"/>
          </p:cNvGraphicFramePr>
          <p:nvPr/>
        </p:nvGraphicFramePr>
        <p:xfrm>
          <a:off x="3046730" y="4943475"/>
          <a:ext cx="1446213" cy="584200"/>
        </p:xfrm>
        <a:graphic>
          <a:graphicData uri="http://schemas.openxmlformats.org/presentationml/2006/ole">
            <mc:AlternateContent xmlns:mc="http://schemas.openxmlformats.org/markup-compatibility/2006">
              <mc:Choice xmlns:v="urn:schemas-microsoft-com:vml" Requires="v">
                <p:oleObj spid="_x0000_s1032" name="公式" r:id="rId7" imgW="17373600" imgH="7010400" progId="Equation.3">
                  <p:embed/>
                </p:oleObj>
              </mc:Choice>
              <mc:Fallback>
                <p:oleObj name="公式" r:id="rId7" imgW="17373600" imgH="7010400" progId="Equation.3">
                  <p:embed/>
                  <p:pic>
                    <p:nvPicPr>
                      <p:cNvPr id="0" name="图片 1026"/>
                      <p:cNvPicPr>
                        <a:picLocks noChangeAspect="1"/>
                      </p:cNvPicPr>
                      <p:nvPr/>
                    </p:nvPicPr>
                    <p:blipFill>
                      <a:blip r:embed="rId8"/>
                      <a:stretch>
                        <a:fillRect/>
                      </a:stretch>
                    </p:blipFill>
                    <p:spPr>
                      <a:xfrm>
                        <a:off x="3046730" y="4943475"/>
                        <a:ext cx="1446213" cy="584200"/>
                      </a:xfrm>
                      <a:prstGeom prst="rect">
                        <a:avLst/>
                      </a:prstGeom>
                      <a:noFill/>
                      <a:ln w="9525">
                        <a:noFill/>
                      </a:ln>
                    </p:spPr>
                  </p:pic>
                </p:oleObj>
              </mc:Fallback>
            </mc:AlternateContent>
          </a:graphicData>
        </a:graphic>
      </p:graphicFrame>
      <p:sp>
        <p:nvSpPr>
          <p:cNvPr id="410711" name="Rectangle 87"/>
          <p:cNvSpPr>
            <a:spLocks noChangeArrowheads="1"/>
          </p:cNvSpPr>
          <p:nvPr/>
        </p:nvSpPr>
        <p:spPr bwMode="auto">
          <a:xfrm>
            <a:off x="914400" y="4328160"/>
            <a:ext cx="1061085" cy="457200"/>
          </a:xfrm>
          <a:prstGeom prst="rect">
            <a:avLst/>
          </a:prstGeom>
          <a:noFill/>
          <a:ln w="9525">
            <a:noFill/>
            <a:miter lim="800000"/>
          </a:ln>
          <a:effectLst/>
        </p:spPr>
        <p:txBody>
          <a:bodyPr wrap="none">
            <a:spAutoFit/>
          </a:bodyPr>
          <a:lstStyle/>
          <a:p>
            <a:r>
              <a:rPr lang="zh-CN" altLang="en-US" sz="2400"/>
              <a:t>对</a:t>
            </a:r>
            <a:r>
              <a:rPr lang="en-US" altLang="zh-CN" sz="2400"/>
              <a:t>S</a:t>
            </a:r>
            <a:r>
              <a:rPr lang="en-US" altLang="zh-CN" sz="2400" baseline="-25000"/>
              <a:t>1</a:t>
            </a:r>
            <a:r>
              <a:rPr lang="zh-CN" altLang="en-US" sz="2400"/>
              <a:t>面</a:t>
            </a:r>
          </a:p>
        </p:txBody>
      </p:sp>
      <p:sp>
        <p:nvSpPr>
          <p:cNvPr id="410712" name="Rectangle 88"/>
          <p:cNvSpPr>
            <a:spLocks noChangeArrowheads="1"/>
          </p:cNvSpPr>
          <p:nvPr/>
        </p:nvSpPr>
        <p:spPr bwMode="auto">
          <a:xfrm>
            <a:off x="914400" y="4965700"/>
            <a:ext cx="1061085" cy="457200"/>
          </a:xfrm>
          <a:prstGeom prst="rect">
            <a:avLst/>
          </a:prstGeom>
          <a:noFill/>
          <a:ln w="9525">
            <a:noFill/>
            <a:miter lim="800000"/>
          </a:ln>
          <a:effectLst/>
        </p:spPr>
        <p:txBody>
          <a:bodyPr wrap="none">
            <a:spAutoFit/>
          </a:bodyPr>
          <a:lstStyle/>
          <a:p>
            <a:r>
              <a:rPr lang="zh-CN" altLang="en-US" sz="2400"/>
              <a:t>对</a:t>
            </a:r>
            <a:r>
              <a:rPr lang="en-US" altLang="zh-CN" sz="2400"/>
              <a:t>S</a:t>
            </a:r>
            <a:r>
              <a:rPr lang="en-US" altLang="zh-CN" sz="2400" baseline="-25000"/>
              <a:t>2</a:t>
            </a:r>
            <a:r>
              <a:rPr lang="zh-CN" altLang="en-US" sz="2400"/>
              <a:t>面</a:t>
            </a:r>
          </a:p>
        </p:txBody>
      </p:sp>
      <p:grpSp>
        <p:nvGrpSpPr>
          <p:cNvPr id="410713" name="Group 89"/>
          <p:cNvGrpSpPr/>
          <p:nvPr/>
        </p:nvGrpSpPr>
        <p:grpSpPr bwMode="auto">
          <a:xfrm>
            <a:off x="4953000" y="2133600"/>
            <a:ext cx="4033838" cy="3744913"/>
            <a:chOff x="2925" y="300"/>
            <a:chExt cx="2541" cy="2359"/>
          </a:xfrm>
        </p:grpSpPr>
        <p:sp>
          <p:nvSpPr>
            <p:cNvPr id="410714" name="Rectangle 90"/>
            <p:cNvSpPr>
              <a:spLocks noChangeArrowheads="1"/>
            </p:cNvSpPr>
            <p:nvPr/>
          </p:nvSpPr>
          <p:spPr bwMode="auto">
            <a:xfrm>
              <a:off x="2925" y="300"/>
              <a:ext cx="2541" cy="2359"/>
            </a:xfrm>
            <a:prstGeom prst="rect">
              <a:avLst/>
            </a:prstGeom>
            <a:gradFill rotWithShape="1">
              <a:gsLst>
                <a:gs pos="0">
                  <a:srgbClr val="B4DDFE"/>
                </a:gs>
                <a:gs pos="100000">
                  <a:srgbClr val="FFFFFF"/>
                </a:gs>
              </a:gsLst>
              <a:lin ang="5400000" scaled="1"/>
            </a:gradFill>
            <a:ln w="19050">
              <a:noFill/>
              <a:miter lim="800000"/>
              <a:tailEnd type="none" w="sm" len="lg"/>
            </a:ln>
            <a:effectLst/>
          </p:spPr>
          <p:txBody>
            <a:bodyPr lIns="90000" tIns="46800" rIns="90000" bIns="46800" anchor="ctr">
              <a:spAutoFit/>
            </a:bodyPr>
            <a:lstStyle/>
            <a:p>
              <a:endParaRPr lang="zh-CN" altLang="en-US"/>
            </a:p>
          </p:txBody>
        </p:sp>
        <p:grpSp>
          <p:nvGrpSpPr>
            <p:cNvPr id="410715" name="Group 91"/>
            <p:cNvGrpSpPr/>
            <p:nvPr/>
          </p:nvGrpSpPr>
          <p:grpSpPr bwMode="auto">
            <a:xfrm>
              <a:off x="3734" y="658"/>
              <a:ext cx="1119" cy="905"/>
              <a:chOff x="3504" y="2208"/>
              <a:chExt cx="1248" cy="1008"/>
            </a:xfrm>
          </p:grpSpPr>
          <p:sp>
            <p:nvSpPr>
              <p:cNvPr id="410716" name="Rectangle 92"/>
              <p:cNvSpPr>
                <a:spLocks noChangeArrowheads="1"/>
              </p:cNvSpPr>
              <p:nvPr/>
            </p:nvSpPr>
            <p:spPr bwMode="auto">
              <a:xfrm>
                <a:off x="3504" y="2208"/>
                <a:ext cx="240" cy="1008"/>
              </a:xfrm>
              <a:prstGeom prst="rect">
                <a:avLst/>
              </a:prstGeom>
              <a:solidFill>
                <a:srgbClr val="C5F0FF"/>
              </a:solidFill>
              <a:ln w="9525">
                <a:solidFill>
                  <a:srgbClr val="000066"/>
                </a:solidFill>
                <a:miter lim="800000"/>
              </a:ln>
              <a:effectLst/>
            </p:spPr>
            <p:txBody>
              <a:bodyPr wrap="none" anchor="ctr"/>
              <a:lstStyle/>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endParaRPr kumimoji="1" lang="en-US" altLang="zh-CN" sz="2400">
                  <a:solidFill>
                    <a:srgbClr val="009900"/>
                  </a:solidFill>
                </a:endParaRPr>
              </a:p>
            </p:txBody>
          </p:sp>
          <p:sp>
            <p:nvSpPr>
              <p:cNvPr id="410717" name="Rectangle 93"/>
              <p:cNvSpPr>
                <a:spLocks noChangeArrowheads="1"/>
              </p:cNvSpPr>
              <p:nvPr/>
            </p:nvSpPr>
            <p:spPr bwMode="auto">
              <a:xfrm>
                <a:off x="4512" y="2208"/>
                <a:ext cx="240" cy="1008"/>
              </a:xfrm>
              <a:prstGeom prst="rect">
                <a:avLst/>
              </a:prstGeom>
              <a:solidFill>
                <a:srgbClr val="C5F0FF"/>
              </a:solidFill>
              <a:ln w="9525">
                <a:solidFill>
                  <a:srgbClr val="000066"/>
                </a:solidFill>
                <a:miter lim="800000"/>
              </a:ln>
              <a:effectLst/>
            </p:spPr>
            <p:txBody>
              <a:bodyPr wrap="none" anchor="ctr"/>
              <a:lstStyle/>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endParaRPr kumimoji="1" lang="en-US" altLang="zh-CN" sz="2400">
                  <a:solidFill>
                    <a:srgbClr val="009900"/>
                  </a:solidFill>
                </a:endParaRPr>
              </a:p>
            </p:txBody>
          </p:sp>
        </p:grpSp>
        <p:sp>
          <p:nvSpPr>
            <p:cNvPr id="410718" name="Freeform 94"/>
            <p:cNvSpPr/>
            <p:nvPr/>
          </p:nvSpPr>
          <p:spPr bwMode="auto">
            <a:xfrm>
              <a:off x="3217" y="1089"/>
              <a:ext cx="948" cy="1163"/>
            </a:xfrm>
            <a:custGeom>
              <a:avLst/>
              <a:gdLst/>
              <a:ahLst/>
              <a:cxnLst>
                <a:cxn ang="0">
                  <a:pos x="576" y="0"/>
                </a:cxn>
                <a:cxn ang="0">
                  <a:pos x="0" y="0"/>
                </a:cxn>
                <a:cxn ang="0">
                  <a:pos x="0" y="1296"/>
                </a:cxn>
                <a:cxn ang="0">
                  <a:pos x="1056" y="1296"/>
                </a:cxn>
              </a:cxnLst>
              <a:rect l="0" t="0" r="r" b="b"/>
              <a:pathLst>
                <a:path w="1056" h="1296">
                  <a:moveTo>
                    <a:pt x="576" y="0"/>
                  </a:moveTo>
                  <a:lnTo>
                    <a:pt x="0" y="0"/>
                  </a:lnTo>
                  <a:lnTo>
                    <a:pt x="0" y="1296"/>
                  </a:lnTo>
                  <a:lnTo>
                    <a:pt x="1056" y="1296"/>
                  </a:lnTo>
                </a:path>
              </a:pathLst>
            </a:custGeom>
            <a:noFill/>
            <a:ln w="19050" cap="flat" cmpd="sng">
              <a:solidFill>
                <a:srgbClr val="000066"/>
              </a:solidFill>
              <a:prstDash val="solid"/>
              <a:round/>
            </a:ln>
            <a:effectLst/>
          </p:spPr>
          <p:txBody>
            <a:bodyPr wrap="none" anchor="ctr"/>
            <a:lstStyle/>
            <a:p>
              <a:endParaRPr lang="zh-CN" altLang="en-US"/>
            </a:p>
          </p:txBody>
        </p:sp>
        <p:sp>
          <p:nvSpPr>
            <p:cNvPr id="410719" name="Freeform 95"/>
            <p:cNvSpPr/>
            <p:nvPr/>
          </p:nvSpPr>
          <p:spPr bwMode="auto">
            <a:xfrm>
              <a:off x="4294" y="1089"/>
              <a:ext cx="990" cy="1163"/>
            </a:xfrm>
            <a:custGeom>
              <a:avLst/>
              <a:gdLst/>
              <a:ahLst/>
              <a:cxnLst>
                <a:cxn ang="0">
                  <a:pos x="624" y="0"/>
                </a:cxn>
                <a:cxn ang="0">
                  <a:pos x="1104" y="0"/>
                </a:cxn>
                <a:cxn ang="0">
                  <a:pos x="1104" y="1296"/>
                </a:cxn>
                <a:cxn ang="0">
                  <a:pos x="0" y="1296"/>
                </a:cxn>
              </a:cxnLst>
              <a:rect l="0" t="0" r="r" b="b"/>
              <a:pathLst>
                <a:path w="1104" h="1296">
                  <a:moveTo>
                    <a:pt x="624" y="0"/>
                  </a:moveTo>
                  <a:lnTo>
                    <a:pt x="1104" y="0"/>
                  </a:lnTo>
                  <a:lnTo>
                    <a:pt x="1104" y="1296"/>
                  </a:lnTo>
                  <a:lnTo>
                    <a:pt x="0" y="1296"/>
                  </a:lnTo>
                </a:path>
              </a:pathLst>
            </a:custGeom>
            <a:noFill/>
            <a:ln w="19050" cap="flat" cmpd="sng">
              <a:solidFill>
                <a:srgbClr val="000066"/>
              </a:solidFill>
              <a:prstDash val="solid"/>
              <a:round/>
            </a:ln>
            <a:effectLst/>
          </p:spPr>
          <p:txBody>
            <a:bodyPr wrap="none" anchor="ctr"/>
            <a:lstStyle/>
            <a:p>
              <a:endParaRPr lang="zh-CN" altLang="en-US"/>
            </a:p>
          </p:txBody>
        </p:sp>
        <p:sp>
          <p:nvSpPr>
            <p:cNvPr id="410720" name="Line 96"/>
            <p:cNvSpPr>
              <a:spLocks noChangeShapeType="1"/>
            </p:cNvSpPr>
            <p:nvPr/>
          </p:nvSpPr>
          <p:spPr bwMode="auto">
            <a:xfrm>
              <a:off x="4165" y="2123"/>
              <a:ext cx="0" cy="258"/>
            </a:xfrm>
            <a:prstGeom prst="line">
              <a:avLst/>
            </a:prstGeom>
            <a:noFill/>
            <a:ln w="19050">
              <a:solidFill>
                <a:srgbClr val="000066"/>
              </a:solidFill>
              <a:round/>
            </a:ln>
            <a:effectLst/>
          </p:spPr>
          <p:txBody>
            <a:bodyPr wrap="none" anchor="ctr"/>
            <a:lstStyle/>
            <a:p>
              <a:endParaRPr lang="zh-CN" altLang="en-US"/>
            </a:p>
          </p:txBody>
        </p:sp>
        <p:sp>
          <p:nvSpPr>
            <p:cNvPr id="410721" name="Line 97"/>
            <p:cNvSpPr>
              <a:spLocks noChangeShapeType="1"/>
            </p:cNvSpPr>
            <p:nvPr/>
          </p:nvSpPr>
          <p:spPr bwMode="auto">
            <a:xfrm>
              <a:off x="4294" y="2166"/>
              <a:ext cx="0" cy="172"/>
            </a:xfrm>
            <a:prstGeom prst="line">
              <a:avLst/>
            </a:prstGeom>
            <a:noFill/>
            <a:ln w="38100">
              <a:solidFill>
                <a:srgbClr val="000066"/>
              </a:solidFill>
              <a:round/>
            </a:ln>
            <a:effectLst/>
          </p:spPr>
          <p:txBody>
            <a:bodyPr wrap="none" anchor="ctr"/>
            <a:lstStyle/>
            <a:p>
              <a:endParaRPr lang="zh-CN" altLang="en-US"/>
            </a:p>
          </p:txBody>
        </p:sp>
        <p:sp>
          <p:nvSpPr>
            <p:cNvPr id="410722" name="Arc 98"/>
            <p:cNvSpPr/>
            <p:nvPr/>
          </p:nvSpPr>
          <p:spPr bwMode="auto">
            <a:xfrm flipH="1">
              <a:off x="3346" y="442"/>
              <a:ext cx="232" cy="1336"/>
            </a:xfrm>
            <a:custGeom>
              <a:avLst/>
              <a:gdLst>
                <a:gd name="G0" fmla="+- 1684 0 0"/>
                <a:gd name="G1" fmla="+- 21600 0 0"/>
                <a:gd name="G2" fmla="+- 21600 0 0"/>
                <a:gd name="T0" fmla="*/ 0 w 23284"/>
                <a:gd name="T1" fmla="*/ 66 h 43193"/>
                <a:gd name="T2" fmla="*/ 2252 w 23284"/>
                <a:gd name="T3" fmla="*/ 43193 h 43193"/>
                <a:gd name="T4" fmla="*/ 1684 w 23284"/>
                <a:gd name="T5" fmla="*/ 21600 h 43193"/>
              </a:gdLst>
              <a:ahLst/>
              <a:cxnLst>
                <a:cxn ang="0">
                  <a:pos x="T0" y="T1"/>
                </a:cxn>
                <a:cxn ang="0">
                  <a:pos x="T2" y="T3"/>
                </a:cxn>
                <a:cxn ang="0">
                  <a:pos x="T4" y="T5"/>
                </a:cxn>
              </a:cxnLst>
              <a:rect l="0" t="0" r="r" b="b"/>
              <a:pathLst>
                <a:path w="23284" h="43193" fill="none" extrusionOk="0">
                  <a:moveTo>
                    <a:pt x="-1" y="65"/>
                  </a:moveTo>
                  <a:cubicBezTo>
                    <a:pt x="560" y="21"/>
                    <a:pt x="1122" y="-1"/>
                    <a:pt x="1684" y="0"/>
                  </a:cubicBezTo>
                  <a:cubicBezTo>
                    <a:pt x="13613" y="0"/>
                    <a:pt x="23284" y="9670"/>
                    <a:pt x="23284" y="21600"/>
                  </a:cubicBezTo>
                  <a:cubicBezTo>
                    <a:pt x="23284" y="33308"/>
                    <a:pt x="13956" y="42884"/>
                    <a:pt x="2251" y="43192"/>
                  </a:cubicBezTo>
                </a:path>
                <a:path w="23284" h="43193" stroke="0" extrusionOk="0">
                  <a:moveTo>
                    <a:pt x="-1" y="65"/>
                  </a:moveTo>
                  <a:cubicBezTo>
                    <a:pt x="560" y="21"/>
                    <a:pt x="1122" y="-1"/>
                    <a:pt x="1684" y="0"/>
                  </a:cubicBezTo>
                  <a:cubicBezTo>
                    <a:pt x="13613" y="0"/>
                    <a:pt x="23284" y="9670"/>
                    <a:pt x="23284" y="21600"/>
                  </a:cubicBezTo>
                  <a:cubicBezTo>
                    <a:pt x="23284" y="33308"/>
                    <a:pt x="13956" y="42884"/>
                    <a:pt x="2251" y="43192"/>
                  </a:cubicBezTo>
                  <a:lnTo>
                    <a:pt x="1684" y="21600"/>
                  </a:lnTo>
                  <a:close/>
                </a:path>
              </a:pathLst>
            </a:custGeom>
            <a:noFill/>
            <a:ln w="9525">
              <a:solidFill>
                <a:srgbClr val="0000FF"/>
              </a:solidFill>
              <a:round/>
            </a:ln>
            <a:effectLst/>
          </p:spPr>
          <p:txBody>
            <a:bodyPr wrap="none" anchor="ctr"/>
            <a:lstStyle/>
            <a:p>
              <a:endParaRPr lang="zh-CN" altLang="en-US"/>
            </a:p>
          </p:txBody>
        </p:sp>
        <p:sp>
          <p:nvSpPr>
            <p:cNvPr id="410723" name="Rectangle 99"/>
            <p:cNvSpPr>
              <a:spLocks noChangeArrowheads="1"/>
            </p:cNvSpPr>
            <p:nvPr/>
          </p:nvSpPr>
          <p:spPr bwMode="auto">
            <a:xfrm>
              <a:off x="3107" y="800"/>
              <a:ext cx="276"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FF"/>
                  </a:solidFill>
                  <a:ea typeface="幼圆" panose="02010509060101010101" pitchFamily="49" charset="-122"/>
                </a:rPr>
                <a:t>S</a:t>
              </a:r>
              <a:r>
                <a:rPr kumimoji="1" lang="en-US" altLang="zh-CN" sz="2400" baseline="-25000">
                  <a:solidFill>
                    <a:srgbClr val="0000FF"/>
                  </a:solidFill>
                  <a:ea typeface="幼圆" panose="02010509060101010101" pitchFamily="49" charset="-122"/>
                </a:rPr>
                <a:t>1</a:t>
              </a:r>
            </a:p>
          </p:txBody>
        </p:sp>
        <p:sp>
          <p:nvSpPr>
            <p:cNvPr id="410724" name="Oval 100"/>
            <p:cNvSpPr>
              <a:spLocks noChangeArrowheads="1"/>
            </p:cNvSpPr>
            <p:nvPr/>
          </p:nvSpPr>
          <p:spPr bwMode="auto">
            <a:xfrm>
              <a:off x="3476" y="443"/>
              <a:ext cx="215" cy="1335"/>
            </a:xfrm>
            <a:prstGeom prst="ellipse">
              <a:avLst/>
            </a:prstGeom>
            <a:noFill/>
            <a:ln w="19050">
              <a:solidFill>
                <a:srgbClr val="FF0000"/>
              </a:solidFill>
              <a:prstDash val="dash"/>
              <a:round/>
            </a:ln>
            <a:effectLst/>
          </p:spPr>
          <p:txBody>
            <a:bodyPr wrap="none" anchor="ctr"/>
            <a:lstStyle/>
            <a:p>
              <a:endParaRPr lang="zh-CN" altLang="en-US"/>
            </a:p>
          </p:txBody>
        </p:sp>
        <p:sp>
          <p:nvSpPr>
            <p:cNvPr id="410725" name="Rectangle 101"/>
            <p:cNvSpPr>
              <a:spLocks noChangeArrowheads="1"/>
            </p:cNvSpPr>
            <p:nvPr/>
          </p:nvSpPr>
          <p:spPr bwMode="auto">
            <a:xfrm>
              <a:off x="3513" y="1052"/>
              <a:ext cx="223"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0000"/>
                  </a:solidFill>
                  <a:ea typeface="幼圆" panose="02010509060101010101" pitchFamily="49" charset="-122"/>
                </a:rPr>
                <a:t>L</a:t>
              </a:r>
            </a:p>
          </p:txBody>
        </p:sp>
        <p:sp>
          <p:nvSpPr>
            <p:cNvPr id="410726" name="Arc 102"/>
            <p:cNvSpPr/>
            <p:nvPr/>
          </p:nvSpPr>
          <p:spPr bwMode="auto">
            <a:xfrm>
              <a:off x="3590" y="436"/>
              <a:ext cx="662" cy="1342"/>
            </a:xfrm>
            <a:custGeom>
              <a:avLst/>
              <a:gdLst>
                <a:gd name="G0" fmla="+- 534 0 0"/>
                <a:gd name="G1" fmla="+- 21600 0 0"/>
                <a:gd name="G2" fmla="+- 21600 0 0"/>
                <a:gd name="T0" fmla="*/ 0 w 22134"/>
                <a:gd name="T1" fmla="*/ 7 h 43200"/>
                <a:gd name="T2" fmla="*/ 263 w 22134"/>
                <a:gd name="T3" fmla="*/ 43198 h 43200"/>
                <a:gd name="T4" fmla="*/ 534 w 22134"/>
                <a:gd name="T5" fmla="*/ 21600 h 43200"/>
              </a:gdLst>
              <a:ahLst/>
              <a:cxnLst>
                <a:cxn ang="0">
                  <a:pos x="T0" y="T1"/>
                </a:cxn>
                <a:cxn ang="0">
                  <a:pos x="T2" y="T3"/>
                </a:cxn>
                <a:cxn ang="0">
                  <a:pos x="T4" y="T5"/>
                </a:cxn>
              </a:cxnLst>
              <a:rect l="0" t="0" r="r" b="b"/>
              <a:pathLst>
                <a:path w="22134" h="43200" fill="none" extrusionOk="0">
                  <a:moveTo>
                    <a:pt x="-1" y="6"/>
                  </a:moveTo>
                  <a:cubicBezTo>
                    <a:pt x="177" y="2"/>
                    <a:pt x="355" y="-1"/>
                    <a:pt x="534" y="0"/>
                  </a:cubicBezTo>
                  <a:cubicBezTo>
                    <a:pt x="12463" y="0"/>
                    <a:pt x="22134" y="9670"/>
                    <a:pt x="22134" y="21600"/>
                  </a:cubicBezTo>
                  <a:cubicBezTo>
                    <a:pt x="22134" y="33529"/>
                    <a:pt x="12463" y="43200"/>
                    <a:pt x="534" y="43200"/>
                  </a:cubicBezTo>
                  <a:cubicBezTo>
                    <a:pt x="443" y="43200"/>
                    <a:pt x="353" y="43199"/>
                    <a:pt x="262" y="43198"/>
                  </a:cubicBezTo>
                </a:path>
                <a:path w="22134" h="43200" stroke="0" extrusionOk="0">
                  <a:moveTo>
                    <a:pt x="-1" y="6"/>
                  </a:moveTo>
                  <a:cubicBezTo>
                    <a:pt x="177" y="2"/>
                    <a:pt x="355" y="-1"/>
                    <a:pt x="534" y="0"/>
                  </a:cubicBezTo>
                  <a:cubicBezTo>
                    <a:pt x="12463" y="0"/>
                    <a:pt x="22134" y="9670"/>
                    <a:pt x="22134" y="21600"/>
                  </a:cubicBezTo>
                  <a:cubicBezTo>
                    <a:pt x="22134" y="33529"/>
                    <a:pt x="12463" y="43200"/>
                    <a:pt x="534" y="43200"/>
                  </a:cubicBezTo>
                  <a:cubicBezTo>
                    <a:pt x="443" y="43200"/>
                    <a:pt x="353" y="43199"/>
                    <a:pt x="262" y="43198"/>
                  </a:cubicBezTo>
                  <a:lnTo>
                    <a:pt x="534" y="21600"/>
                  </a:lnTo>
                  <a:close/>
                </a:path>
              </a:pathLst>
            </a:custGeom>
            <a:noFill/>
            <a:ln w="9525">
              <a:solidFill>
                <a:srgbClr val="008080"/>
              </a:solidFill>
              <a:round/>
            </a:ln>
            <a:effectLst/>
          </p:spPr>
          <p:txBody>
            <a:bodyPr wrap="none" anchor="ctr"/>
            <a:lstStyle/>
            <a:p>
              <a:endParaRPr lang="zh-CN" altLang="en-US"/>
            </a:p>
          </p:txBody>
        </p:sp>
        <p:sp>
          <p:nvSpPr>
            <p:cNvPr id="410727" name="Rectangle 103"/>
            <p:cNvSpPr>
              <a:spLocks noChangeArrowheads="1"/>
            </p:cNvSpPr>
            <p:nvPr/>
          </p:nvSpPr>
          <p:spPr bwMode="auto">
            <a:xfrm>
              <a:off x="3983" y="963"/>
              <a:ext cx="276"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8080"/>
                  </a:solidFill>
                  <a:ea typeface="幼圆" panose="02010509060101010101" pitchFamily="49" charset="-122"/>
                </a:rPr>
                <a:t>S</a:t>
              </a:r>
              <a:r>
                <a:rPr kumimoji="1" lang="en-US" altLang="zh-CN" sz="2400" baseline="-25000">
                  <a:solidFill>
                    <a:srgbClr val="008080"/>
                  </a:solidFill>
                  <a:ea typeface="幼圆" panose="02010509060101010101" pitchFamily="49" charset="-122"/>
                </a:rPr>
                <a:t>2</a:t>
              </a:r>
            </a:p>
          </p:txBody>
        </p:sp>
        <p:sp>
          <p:nvSpPr>
            <p:cNvPr id="410728" name="Line 104"/>
            <p:cNvSpPr>
              <a:spLocks noChangeShapeType="1"/>
            </p:cNvSpPr>
            <p:nvPr/>
          </p:nvSpPr>
          <p:spPr bwMode="auto">
            <a:xfrm>
              <a:off x="3942" y="728"/>
              <a:ext cx="692" cy="0"/>
            </a:xfrm>
            <a:prstGeom prst="line">
              <a:avLst/>
            </a:prstGeom>
            <a:noFill/>
            <a:ln w="19050">
              <a:solidFill>
                <a:srgbClr val="CC0066"/>
              </a:solidFill>
              <a:round/>
              <a:tailEnd type="triangle" w="sm" len="lg"/>
            </a:ln>
            <a:effectLst/>
          </p:spPr>
          <p:txBody>
            <a:bodyPr/>
            <a:lstStyle/>
            <a:p>
              <a:endParaRPr lang="zh-CN" altLang="en-US"/>
            </a:p>
          </p:txBody>
        </p:sp>
        <p:sp>
          <p:nvSpPr>
            <p:cNvPr id="410729" name="Line 105"/>
            <p:cNvSpPr>
              <a:spLocks noChangeShapeType="1"/>
            </p:cNvSpPr>
            <p:nvPr/>
          </p:nvSpPr>
          <p:spPr bwMode="auto">
            <a:xfrm>
              <a:off x="3942" y="972"/>
              <a:ext cx="692" cy="0"/>
            </a:xfrm>
            <a:prstGeom prst="line">
              <a:avLst/>
            </a:prstGeom>
            <a:noFill/>
            <a:ln w="19050">
              <a:solidFill>
                <a:srgbClr val="CC0066"/>
              </a:solidFill>
              <a:round/>
              <a:tailEnd type="triangle" w="sm" len="lg"/>
            </a:ln>
            <a:effectLst/>
          </p:spPr>
          <p:txBody>
            <a:bodyPr/>
            <a:lstStyle/>
            <a:p>
              <a:endParaRPr lang="zh-CN" altLang="en-US"/>
            </a:p>
          </p:txBody>
        </p:sp>
        <p:sp>
          <p:nvSpPr>
            <p:cNvPr id="410730" name="Line 106"/>
            <p:cNvSpPr>
              <a:spLocks noChangeShapeType="1"/>
            </p:cNvSpPr>
            <p:nvPr/>
          </p:nvSpPr>
          <p:spPr bwMode="auto">
            <a:xfrm>
              <a:off x="3942" y="1256"/>
              <a:ext cx="692" cy="0"/>
            </a:xfrm>
            <a:prstGeom prst="line">
              <a:avLst/>
            </a:prstGeom>
            <a:noFill/>
            <a:ln w="19050">
              <a:solidFill>
                <a:srgbClr val="CC0066"/>
              </a:solidFill>
              <a:round/>
              <a:tailEnd type="triangle" w="sm" len="lg"/>
            </a:ln>
            <a:effectLst/>
          </p:spPr>
          <p:txBody>
            <a:bodyPr/>
            <a:lstStyle/>
            <a:p>
              <a:endParaRPr lang="zh-CN" altLang="en-US"/>
            </a:p>
          </p:txBody>
        </p:sp>
        <p:sp>
          <p:nvSpPr>
            <p:cNvPr id="410731" name="Line 107"/>
            <p:cNvSpPr>
              <a:spLocks noChangeShapeType="1"/>
            </p:cNvSpPr>
            <p:nvPr/>
          </p:nvSpPr>
          <p:spPr bwMode="auto">
            <a:xfrm>
              <a:off x="3942" y="1500"/>
              <a:ext cx="692" cy="0"/>
            </a:xfrm>
            <a:prstGeom prst="line">
              <a:avLst/>
            </a:prstGeom>
            <a:noFill/>
            <a:ln w="19050">
              <a:solidFill>
                <a:srgbClr val="CC0066"/>
              </a:solidFill>
              <a:round/>
              <a:tailEnd type="triangle" w="sm" len="lg"/>
            </a:ln>
            <a:effectLst/>
          </p:spPr>
          <p:txBody>
            <a:bodyPr/>
            <a:lstStyle/>
            <a:p>
              <a:endParaRPr lang="zh-CN" altLang="en-US"/>
            </a:p>
          </p:txBody>
        </p:sp>
        <p:sp>
          <p:nvSpPr>
            <p:cNvPr id="410732" name="Rectangle 108"/>
            <p:cNvSpPr>
              <a:spLocks noChangeArrowheads="1"/>
            </p:cNvSpPr>
            <p:nvPr/>
          </p:nvSpPr>
          <p:spPr bwMode="auto">
            <a:xfrm>
              <a:off x="4268" y="700"/>
              <a:ext cx="255" cy="288"/>
            </a:xfrm>
            <a:prstGeom prst="rect">
              <a:avLst/>
            </a:prstGeom>
            <a:noFill/>
            <a:ln w="9525">
              <a:noFill/>
              <a:miter lim="800000"/>
            </a:ln>
            <a:effectLst/>
          </p:spPr>
          <p:txBody>
            <a:bodyPr wrap="none">
              <a:spAutoFit/>
            </a:bodyPr>
            <a:lstStyle/>
            <a:p>
              <a:pPr>
                <a:spcBef>
                  <a:spcPct val="50000"/>
                </a:spcBef>
              </a:pPr>
              <a:r>
                <a:rPr kumimoji="1" lang="en-US" altLang="zh-CN" sz="2400" b="1" i="1">
                  <a:solidFill>
                    <a:srgbClr val="CC0066"/>
                  </a:solidFill>
                  <a:ea typeface="幼圆" panose="02010509060101010101" pitchFamily="49" charset="-122"/>
                </a:rPr>
                <a:t>D</a:t>
              </a:r>
              <a:endParaRPr kumimoji="1" lang="en-US" altLang="zh-CN" sz="2400" b="1" baseline="-25000">
                <a:solidFill>
                  <a:srgbClr val="CC0066"/>
                </a:solidFill>
                <a:ea typeface="幼圆" panose="02010509060101010101" pitchFamily="49" charset="-122"/>
              </a:endParaRPr>
            </a:p>
          </p:txBody>
        </p:sp>
        <p:sp>
          <p:nvSpPr>
            <p:cNvPr id="410733" name="Rectangle 109"/>
            <p:cNvSpPr>
              <a:spLocks noChangeArrowheads="1"/>
            </p:cNvSpPr>
            <p:nvPr/>
          </p:nvSpPr>
          <p:spPr bwMode="auto">
            <a:xfrm>
              <a:off x="4226" y="1451"/>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CC0066"/>
                  </a:solidFill>
                  <a:ea typeface="幼圆" panose="02010509060101010101" pitchFamily="49" charset="-122"/>
                </a:rPr>
                <a:t>I</a:t>
              </a:r>
              <a:r>
                <a:rPr kumimoji="1" lang="en-US" altLang="zh-CN" sz="2400" baseline="-25000">
                  <a:solidFill>
                    <a:srgbClr val="CC0066"/>
                  </a:solidFill>
                  <a:ea typeface="幼圆" panose="02010509060101010101" pitchFamily="49" charset="-122"/>
                </a:rPr>
                <a:t>d</a:t>
              </a:r>
            </a:p>
          </p:txBody>
        </p:sp>
        <p:sp>
          <p:nvSpPr>
            <p:cNvPr id="410734" name="Line 110"/>
            <p:cNvSpPr>
              <a:spLocks noChangeShapeType="1"/>
            </p:cNvSpPr>
            <p:nvPr/>
          </p:nvSpPr>
          <p:spPr bwMode="auto">
            <a:xfrm flipV="1">
              <a:off x="3217" y="1622"/>
              <a:ext cx="0" cy="41"/>
            </a:xfrm>
            <a:prstGeom prst="line">
              <a:avLst/>
            </a:prstGeom>
            <a:noFill/>
            <a:ln w="19050">
              <a:solidFill>
                <a:srgbClr val="003366"/>
              </a:solidFill>
              <a:round/>
              <a:tailEnd type="triangle" w="sm" len="lg"/>
            </a:ln>
            <a:effectLst/>
          </p:spPr>
          <p:txBody>
            <a:bodyPr/>
            <a:lstStyle/>
            <a:p>
              <a:endParaRPr lang="zh-CN" altLang="en-US"/>
            </a:p>
          </p:txBody>
        </p:sp>
        <p:sp>
          <p:nvSpPr>
            <p:cNvPr id="410735" name="Rectangle 111"/>
            <p:cNvSpPr>
              <a:spLocks noChangeArrowheads="1"/>
            </p:cNvSpPr>
            <p:nvPr/>
          </p:nvSpPr>
          <p:spPr bwMode="auto">
            <a:xfrm>
              <a:off x="3006" y="1533"/>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66"/>
                  </a:solidFill>
                  <a:ea typeface="幼圆" panose="02010509060101010101" pitchFamily="49" charset="-122"/>
                </a:rPr>
                <a:t>I</a:t>
              </a:r>
              <a:r>
                <a:rPr kumimoji="1" lang="en-US" altLang="zh-CN" sz="2400" baseline="-25000">
                  <a:solidFill>
                    <a:srgbClr val="000066"/>
                  </a:solidFill>
                  <a:ea typeface="幼圆" panose="02010509060101010101" pitchFamily="49" charset="-122"/>
                </a:rPr>
                <a:t>0</a:t>
              </a:r>
            </a:p>
          </p:txBody>
        </p:sp>
        <p:sp>
          <p:nvSpPr>
            <p:cNvPr id="410736" name="Rectangle 112"/>
            <p:cNvSpPr>
              <a:spLocks noChangeArrowheads="1"/>
            </p:cNvSpPr>
            <p:nvPr/>
          </p:nvSpPr>
          <p:spPr bwMode="auto">
            <a:xfrm>
              <a:off x="4105" y="2296"/>
              <a:ext cx="200"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66"/>
                  </a:solidFill>
                  <a:ea typeface="幼圆" panose="02010509060101010101" pitchFamily="49" charset="-122"/>
                  <a:sym typeface="Symbol" panose="05050102010706020507" pitchFamily="18" charset="2"/>
                </a:rPr>
                <a:t></a:t>
              </a:r>
              <a:endParaRPr kumimoji="1" lang="en-US" altLang="zh-CN" sz="2400" baseline="-25000">
                <a:solidFill>
                  <a:srgbClr val="000066"/>
                </a:solidFill>
                <a:ea typeface="幼圆" panose="02010509060101010101" pitchFamily="49" charset="-122"/>
              </a:endParaRPr>
            </a:p>
          </p:txBody>
        </p:sp>
      </p:grpSp>
      <p:sp>
        <p:nvSpPr>
          <p:cNvPr id="2" name="文本框 1"/>
          <p:cNvSpPr txBox="1"/>
          <p:nvPr/>
        </p:nvSpPr>
        <p:spPr>
          <a:xfrm>
            <a:off x="762635" y="2961640"/>
            <a:ext cx="4243070" cy="1188720"/>
          </a:xfrm>
          <a:prstGeom prst="rect">
            <a:avLst/>
          </a:prstGeom>
          <a:noFill/>
        </p:spPr>
        <p:txBody>
          <a:bodyPr wrap="square" rtlCol="0">
            <a:spAutoFit/>
          </a:bodyPr>
          <a:lstStyle/>
          <a:p>
            <a:r>
              <a:rPr lang="zh-CN" altLang="en-US" sz="2400"/>
              <a:t>稳恒磁场中，磁场强度矢量</a:t>
            </a:r>
            <a:r>
              <a:rPr lang="en-US" altLang="zh-CN" sz="2400" b="1" i="1"/>
              <a:t>H</a:t>
            </a:r>
            <a:r>
              <a:rPr lang="zh-CN" altLang="en-US" sz="2400"/>
              <a:t>沿任一闭合路径的线积分等于包围环路内传导电流的代数和。</a:t>
            </a:r>
          </a:p>
        </p:txBody>
      </p:sp>
      <p:sp>
        <p:nvSpPr>
          <p:cNvPr id="5" name="文本框 4"/>
          <p:cNvSpPr txBox="1"/>
          <p:nvPr/>
        </p:nvSpPr>
        <p:spPr>
          <a:xfrm>
            <a:off x="130810" y="5742305"/>
            <a:ext cx="8924925" cy="460375"/>
          </a:xfrm>
          <a:prstGeom prst="rect">
            <a:avLst/>
          </a:prstGeom>
          <a:noFill/>
        </p:spPr>
        <p:txBody>
          <a:bodyPr wrap="square" rtlCol="0">
            <a:spAutoFit/>
          </a:bodyPr>
          <a:lstStyle/>
          <a:p>
            <a:r>
              <a:rPr lang="zh-CN" altLang="en-US" sz="2400">
                <a:solidFill>
                  <a:srgbClr val="FF0000"/>
                </a:solidFill>
              </a:rPr>
              <a:t>传导电流连续性被破坏</a:t>
            </a:r>
            <a:r>
              <a:rPr lang="en-US" altLang="zh-CN" sz="2400">
                <a:solidFill>
                  <a:srgbClr val="FF0000"/>
                </a:solidFill>
              </a:rPr>
              <a:t>,</a:t>
            </a:r>
            <a:r>
              <a:rPr lang="zh-CN" altLang="en-US" sz="2400">
                <a:solidFill>
                  <a:srgbClr val="FF0000"/>
                </a:solidFill>
              </a:rPr>
              <a:t>非稳恒电场的情况下安培环路定理不成立</a:t>
            </a:r>
          </a:p>
        </p:txBody>
      </p:sp>
      <p:sp>
        <p:nvSpPr>
          <p:cNvPr id="3" name="文本框 2"/>
          <p:cNvSpPr txBox="1"/>
          <p:nvPr/>
        </p:nvSpPr>
        <p:spPr>
          <a:xfrm>
            <a:off x="5468620" y="1671320"/>
            <a:ext cx="3065780" cy="398780"/>
          </a:xfrm>
          <a:prstGeom prst="rect">
            <a:avLst/>
          </a:prstGeom>
          <a:noFill/>
        </p:spPr>
        <p:txBody>
          <a:bodyPr wrap="square" rtlCol="0">
            <a:spAutoFit/>
          </a:bodyPr>
          <a:lstStyle/>
          <a:p>
            <a:r>
              <a:rPr lang="zh-CN" altLang="en-US" sz="2000">
                <a:cs typeface="Times New Roman" panose="02020603050405020304" pitchFamily="18" charset="0"/>
              </a:rPr>
              <a:t>传导电流密度</a:t>
            </a:r>
            <a:r>
              <a:rPr lang="zh-CN" altLang="en-US" sz="2000" b="1">
                <a:cs typeface="Times New Roman" panose="02020603050405020304" pitchFamily="18" charset="0"/>
              </a:rPr>
              <a:t>：</a:t>
            </a:r>
            <a:r>
              <a:rPr lang="en-US" altLang="zh-CN" sz="2000" b="1" i="1">
                <a:cs typeface="Times New Roman" panose="02020603050405020304" pitchFamily="18" charset="0"/>
              </a:rPr>
              <a:t>j</a:t>
            </a:r>
            <a:r>
              <a:rPr lang="en-US" altLang="zh-CN" sz="2000" b="1" baseline="-25000">
                <a:cs typeface="Times New Roman" panose="02020603050405020304" pitchFamily="18" charset="0"/>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457200" y="228600"/>
            <a:ext cx="8229600" cy="914400"/>
          </a:xfrm>
        </p:spPr>
        <p:txBody>
          <a:bodyPr/>
          <a:lstStyle/>
          <a:p>
            <a:r>
              <a:rPr lang="en-US" altLang="zh-CN"/>
              <a:t>11.5 </a:t>
            </a:r>
            <a:r>
              <a:rPr lang="zh-CN" altLang="en-US"/>
              <a:t>位移电流</a:t>
            </a:r>
          </a:p>
        </p:txBody>
      </p:sp>
      <p:sp>
        <p:nvSpPr>
          <p:cNvPr id="36" name="灯片编号占位符 4"/>
          <p:cNvSpPr>
            <a:spLocks noGrp="1"/>
          </p:cNvSpPr>
          <p:nvPr>
            <p:ph type="sldNum" sz="quarter" idx="12"/>
          </p:nvPr>
        </p:nvSpPr>
        <p:spPr/>
        <p:txBody>
          <a:bodyPr/>
          <a:lstStyle/>
          <a:p>
            <a:fld id="{A0E046D2-EC69-4BF6-ABE7-E2B375C8D26A}" type="slidenum">
              <a:rPr lang="en-US" altLang="zh-CN"/>
              <a:t>4</a:t>
            </a:fld>
            <a:endParaRPr lang="en-US" altLang="zh-CN"/>
          </a:p>
        </p:txBody>
      </p:sp>
      <p:grpSp>
        <p:nvGrpSpPr>
          <p:cNvPr id="411727" name="Group 79"/>
          <p:cNvGrpSpPr/>
          <p:nvPr/>
        </p:nvGrpSpPr>
        <p:grpSpPr bwMode="auto">
          <a:xfrm>
            <a:off x="4936490" y="1219200"/>
            <a:ext cx="4033838" cy="3744913"/>
            <a:chOff x="2925" y="300"/>
            <a:chExt cx="2541" cy="2359"/>
          </a:xfrm>
        </p:grpSpPr>
        <p:sp>
          <p:nvSpPr>
            <p:cNvPr id="411728" name="Rectangle 80"/>
            <p:cNvSpPr>
              <a:spLocks noChangeArrowheads="1"/>
            </p:cNvSpPr>
            <p:nvPr/>
          </p:nvSpPr>
          <p:spPr bwMode="auto">
            <a:xfrm>
              <a:off x="2925" y="300"/>
              <a:ext cx="2541" cy="2359"/>
            </a:xfrm>
            <a:prstGeom prst="rect">
              <a:avLst/>
            </a:prstGeom>
            <a:gradFill rotWithShape="1">
              <a:gsLst>
                <a:gs pos="0">
                  <a:srgbClr val="B4DDFE"/>
                </a:gs>
                <a:gs pos="100000">
                  <a:srgbClr val="FFFFFF"/>
                </a:gs>
              </a:gsLst>
              <a:lin ang="5400000" scaled="1"/>
            </a:gradFill>
            <a:ln w="19050">
              <a:noFill/>
              <a:miter lim="800000"/>
              <a:tailEnd type="none" w="sm" len="lg"/>
            </a:ln>
            <a:effectLst/>
          </p:spPr>
          <p:txBody>
            <a:bodyPr lIns="90000" tIns="46800" rIns="90000" bIns="46800" anchor="ctr">
              <a:spAutoFit/>
            </a:bodyPr>
            <a:lstStyle/>
            <a:p>
              <a:endParaRPr lang="zh-CN" altLang="en-US"/>
            </a:p>
          </p:txBody>
        </p:sp>
        <p:grpSp>
          <p:nvGrpSpPr>
            <p:cNvPr id="411729" name="Group 81"/>
            <p:cNvGrpSpPr/>
            <p:nvPr/>
          </p:nvGrpSpPr>
          <p:grpSpPr bwMode="auto">
            <a:xfrm>
              <a:off x="3734" y="658"/>
              <a:ext cx="1119" cy="905"/>
              <a:chOff x="3504" y="2208"/>
              <a:chExt cx="1248" cy="1008"/>
            </a:xfrm>
          </p:grpSpPr>
          <p:sp>
            <p:nvSpPr>
              <p:cNvPr id="411730" name="Rectangle 82"/>
              <p:cNvSpPr>
                <a:spLocks noChangeArrowheads="1"/>
              </p:cNvSpPr>
              <p:nvPr/>
            </p:nvSpPr>
            <p:spPr bwMode="auto">
              <a:xfrm>
                <a:off x="3504" y="2208"/>
                <a:ext cx="240" cy="1008"/>
              </a:xfrm>
              <a:prstGeom prst="rect">
                <a:avLst/>
              </a:prstGeom>
              <a:solidFill>
                <a:srgbClr val="C5F0FF"/>
              </a:solidFill>
              <a:ln w="9525">
                <a:solidFill>
                  <a:srgbClr val="000066"/>
                </a:solidFill>
                <a:miter lim="800000"/>
              </a:ln>
              <a:effectLst/>
            </p:spPr>
            <p:txBody>
              <a:bodyPr wrap="none" anchor="ctr"/>
              <a:lstStyle/>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endParaRPr kumimoji="1" lang="en-US" altLang="zh-CN" sz="2400">
                  <a:solidFill>
                    <a:srgbClr val="009900"/>
                  </a:solidFill>
                </a:endParaRPr>
              </a:p>
            </p:txBody>
          </p:sp>
          <p:sp>
            <p:nvSpPr>
              <p:cNvPr id="411731" name="Rectangle 83"/>
              <p:cNvSpPr>
                <a:spLocks noChangeArrowheads="1"/>
              </p:cNvSpPr>
              <p:nvPr/>
            </p:nvSpPr>
            <p:spPr bwMode="auto">
              <a:xfrm>
                <a:off x="4512" y="2208"/>
                <a:ext cx="240" cy="1008"/>
              </a:xfrm>
              <a:prstGeom prst="rect">
                <a:avLst/>
              </a:prstGeom>
              <a:solidFill>
                <a:srgbClr val="C5F0FF"/>
              </a:solidFill>
              <a:ln w="9525">
                <a:solidFill>
                  <a:srgbClr val="000066"/>
                </a:solidFill>
                <a:miter lim="800000"/>
              </a:ln>
              <a:effectLst/>
            </p:spPr>
            <p:txBody>
              <a:bodyPr wrap="none" anchor="ctr"/>
              <a:lstStyle/>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p>
              <a:p>
                <a:pPr algn="ctr">
                  <a:spcBef>
                    <a:spcPct val="50000"/>
                  </a:spcBef>
                </a:pPr>
                <a:r>
                  <a:rPr kumimoji="1" lang="en-US" altLang="zh-CN" sz="2400" b="1">
                    <a:solidFill>
                      <a:srgbClr val="FF3300"/>
                    </a:solidFill>
                  </a:rPr>
                  <a:t>-</a:t>
                </a:r>
                <a:endParaRPr kumimoji="1" lang="en-US" altLang="zh-CN" sz="2400">
                  <a:solidFill>
                    <a:srgbClr val="009900"/>
                  </a:solidFill>
                </a:endParaRPr>
              </a:p>
            </p:txBody>
          </p:sp>
        </p:grpSp>
        <p:sp>
          <p:nvSpPr>
            <p:cNvPr id="411732" name="Freeform 84"/>
            <p:cNvSpPr/>
            <p:nvPr/>
          </p:nvSpPr>
          <p:spPr bwMode="auto">
            <a:xfrm>
              <a:off x="3217" y="1089"/>
              <a:ext cx="948" cy="1163"/>
            </a:xfrm>
            <a:custGeom>
              <a:avLst/>
              <a:gdLst/>
              <a:ahLst/>
              <a:cxnLst>
                <a:cxn ang="0">
                  <a:pos x="576" y="0"/>
                </a:cxn>
                <a:cxn ang="0">
                  <a:pos x="0" y="0"/>
                </a:cxn>
                <a:cxn ang="0">
                  <a:pos x="0" y="1296"/>
                </a:cxn>
                <a:cxn ang="0">
                  <a:pos x="1056" y="1296"/>
                </a:cxn>
              </a:cxnLst>
              <a:rect l="0" t="0" r="r" b="b"/>
              <a:pathLst>
                <a:path w="1056" h="1296">
                  <a:moveTo>
                    <a:pt x="576" y="0"/>
                  </a:moveTo>
                  <a:lnTo>
                    <a:pt x="0" y="0"/>
                  </a:lnTo>
                  <a:lnTo>
                    <a:pt x="0" y="1296"/>
                  </a:lnTo>
                  <a:lnTo>
                    <a:pt x="1056" y="1296"/>
                  </a:lnTo>
                </a:path>
              </a:pathLst>
            </a:custGeom>
            <a:noFill/>
            <a:ln w="19050" cap="flat" cmpd="sng">
              <a:solidFill>
                <a:srgbClr val="000066"/>
              </a:solidFill>
              <a:prstDash val="solid"/>
              <a:round/>
            </a:ln>
            <a:effectLst/>
          </p:spPr>
          <p:txBody>
            <a:bodyPr wrap="none" anchor="ctr"/>
            <a:lstStyle/>
            <a:p>
              <a:endParaRPr lang="zh-CN" altLang="en-US"/>
            </a:p>
          </p:txBody>
        </p:sp>
        <p:sp>
          <p:nvSpPr>
            <p:cNvPr id="411733" name="Freeform 85"/>
            <p:cNvSpPr/>
            <p:nvPr/>
          </p:nvSpPr>
          <p:spPr bwMode="auto">
            <a:xfrm>
              <a:off x="4294" y="1089"/>
              <a:ext cx="990" cy="1163"/>
            </a:xfrm>
            <a:custGeom>
              <a:avLst/>
              <a:gdLst/>
              <a:ahLst/>
              <a:cxnLst>
                <a:cxn ang="0">
                  <a:pos x="624" y="0"/>
                </a:cxn>
                <a:cxn ang="0">
                  <a:pos x="1104" y="0"/>
                </a:cxn>
                <a:cxn ang="0">
                  <a:pos x="1104" y="1296"/>
                </a:cxn>
                <a:cxn ang="0">
                  <a:pos x="0" y="1296"/>
                </a:cxn>
              </a:cxnLst>
              <a:rect l="0" t="0" r="r" b="b"/>
              <a:pathLst>
                <a:path w="1104" h="1296">
                  <a:moveTo>
                    <a:pt x="624" y="0"/>
                  </a:moveTo>
                  <a:lnTo>
                    <a:pt x="1104" y="0"/>
                  </a:lnTo>
                  <a:lnTo>
                    <a:pt x="1104" y="1296"/>
                  </a:lnTo>
                  <a:lnTo>
                    <a:pt x="0" y="1296"/>
                  </a:lnTo>
                </a:path>
              </a:pathLst>
            </a:custGeom>
            <a:noFill/>
            <a:ln w="19050" cap="flat" cmpd="sng">
              <a:solidFill>
                <a:srgbClr val="000066"/>
              </a:solidFill>
              <a:prstDash val="solid"/>
              <a:round/>
            </a:ln>
            <a:effectLst/>
          </p:spPr>
          <p:txBody>
            <a:bodyPr wrap="none" anchor="ctr"/>
            <a:lstStyle/>
            <a:p>
              <a:endParaRPr lang="zh-CN" altLang="en-US"/>
            </a:p>
          </p:txBody>
        </p:sp>
        <p:sp>
          <p:nvSpPr>
            <p:cNvPr id="411734" name="Line 86"/>
            <p:cNvSpPr>
              <a:spLocks noChangeShapeType="1"/>
            </p:cNvSpPr>
            <p:nvPr/>
          </p:nvSpPr>
          <p:spPr bwMode="auto">
            <a:xfrm>
              <a:off x="4165" y="2123"/>
              <a:ext cx="0" cy="258"/>
            </a:xfrm>
            <a:prstGeom prst="line">
              <a:avLst/>
            </a:prstGeom>
            <a:noFill/>
            <a:ln w="19050">
              <a:solidFill>
                <a:srgbClr val="000066"/>
              </a:solidFill>
              <a:round/>
            </a:ln>
            <a:effectLst/>
          </p:spPr>
          <p:txBody>
            <a:bodyPr wrap="none" anchor="ctr"/>
            <a:lstStyle/>
            <a:p>
              <a:endParaRPr lang="zh-CN" altLang="en-US"/>
            </a:p>
          </p:txBody>
        </p:sp>
        <p:sp>
          <p:nvSpPr>
            <p:cNvPr id="411735" name="Line 87"/>
            <p:cNvSpPr>
              <a:spLocks noChangeShapeType="1"/>
            </p:cNvSpPr>
            <p:nvPr/>
          </p:nvSpPr>
          <p:spPr bwMode="auto">
            <a:xfrm>
              <a:off x="4294" y="2166"/>
              <a:ext cx="0" cy="172"/>
            </a:xfrm>
            <a:prstGeom prst="line">
              <a:avLst/>
            </a:prstGeom>
            <a:noFill/>
            <a:ln w="38100">
              <a:solidFill>
                <a:srgbClr val="000066"/>
              </a:solidFill>
              <a:round/>
            </a:ln>
            <a:effectLst/>
          </p:spPr>
          <p:txBody>
            <a:bodyPr wrap="none" anchor="ctr"/>
            <a:lstStyle/>
            <a:p>
              <a:endParaRPr lang="zh-CN" altLang="en-US"/>
            </a:p>
          </p:txBody>
        </p:sp>
        <p:sp>
          <p:nvSpPr>
            <p:cNvPr id="411736" name="Arc 88"/>
            <p:cNvSpPr/>
            <p:nvPr/>
          </p:nvSpPr>
          <p:spPr bwMode="auto">
            <a:xfrm flipH="1">
              <a:off x="3346" y="442"/>
              <a:ext cx="232" cy="1336"/>
            </a:xfrm>
            <a:custGeom>
              <a:avLst/>
              <a:gdLst>
                <a:gd name="G0" fmla="+- 1684 0 0"/>
                <a:gd name="G1" fmla="+- 21600 0 0"/>
                <a:gd name="G2" fmla="+- 21600 0 0"/>
                <a:gd name="T0" fmla="*/ 0 w 23284"/>
                <a:gd name="T1" fmla="*/ 66 h 43193"/>
                <a:gd name="T2" fmla="*/ 2252 w 23284"/>
                <a:gd name="T3" fmla="*/ 43193 h 43193"/>
                <a:gd name="T4" fmla="*/ 1684 w 23284"/>
                <a:gd name="T5" fmla="*/ 21600 h 43193"/>
              </a:gdLst>
              <a:ahLst/>
              <a:cxnLst>
                <a:cxn ang="0">
                  <a:pos x="T0" y="T1"/>
                </a:cxn>
                <a:cxn ang="0">
                  <a:pos x="T2" y="T3"/>
                </a:cxn>
                <a:cxn ang="0">
                  <a:pos x="T4" y="T5"/>
                </a:cxn>
              </a:cxnLst>
              <a:rect l="0" t="0" r="r" b="b"/>
              <a:pathLst>
                <a:path w="23284" h="43193" fill="none" extrusionOk="0">
                  <a:moveTo>
                    <a:pt x="-1" y="65"/>
                  </a:moveTo>
                  <a:cubicBezTo>
                    <a:pt x="560" y="21"/>
                    <a:pt x="1122" y="-1"/>
                    <a:pt x="1684" y="0"/>
                  </a:cubicBezTo>
                  <a:cubicBezTo>
                    <a:pt x="13613" y="0"/>
                    <a:pt x="23284" y="9670"/>
                    <a:pt x="23284" y="21600"/>
                  </a:cubicBezTo>
                  <a:cubicBezTo>
                    <a:pt x="23284" y="33308"/>
                    <a:pt x="13956" y="42884"/>
                    <a:pt x="2251" y="43192"/>
                  </a:cubicBezTo>
                </a:path>
                <a:path w="23284" h="43193" stroke="0" extrusionOk="0">
                  <a:moveTo>
                    <a:pt x="-1" y="65"/>
                  </a:moveTo>
                  <a:cubicBezTo>
                    <a:pt x="560" y="21"/>
                    <a:pt x="1122" y="-1"/>
                    <a:pt x="1684" y="0"/>
                  </a:cubicBezTo>
                  <a:cubicBezTo>
                    <a:pt x="13613" y="0"/>
                    <a:pt x="23284" y="9670"/>
                    <a:pt x="23284" y="21600"/>
                  </a:cubicBezTo>
                  <a:cubicBezTo>
                    <a:pt x="23284" y="33308"/>
                    <a:pt x="13956" y="42884"/>
                    <a:pt x="2251" y="43192"/>
                  </a:cubicBezTo>
                  <a:lnTo>
                    <a:pt x="1684" y="21600"/>
                  </a:lnTo>
                  <a:close/>
                </a:path>
              </a:pathLst>
            </a:custGeom>
            <a:noFill/>
            <a:ln w="9525">
              <a:solidFill>
                <a:srgbClr val="0000FF"/>
              </a:solidFill>
              <a:round/>
            </a:ln>
            <a:effectLst/>
          </p:spPr>
          <p:txBody>
            <a:bodyPr wrap="none" anchor="ctr"/>
            <a:lstStyle/>
            <a:p>
              <a:endParaRPr lang="zh-CN" altLang="en-US"/>
            </a:p>
          </p:txBody>
        </p:sp>
        <p:sp>
          <p:nvSpPr>
            <p:cNvPr id="411737" name="Rectangle 89"/>
            <p:cNvSpPr>
              <a:spLocks noChangeArrowheads="1"/>
            </p:cNvSpPr>
            <p:nvPr/>
          </p:nvSpPr>
          <p:spPr bwMode="auto">
            <a:xfrm>
              <a:off x="3107" y="800"/>
              <a:ext cx="276"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FF"/>
                  </a:solidFill>
                  <a:ea typeface="幼圆" panose="02010509060101010101" pitchFamily="49" charset="-122"/>
                </a:rPr>
                <a:t>S</a:t>
              </a:r>
              <a:r>
                <a:rPr kumimoji="1" lang="en-US" altLang="zh-CN" sz="2400" baseline="-25000">
                  <a:solidFill>
                    <a:srgbClr val="0000FF"/>
                  </a:solidFill>
                  <a:ea typeface="幼圆" panose="02010509060101010101" pitchFamily="49" charset="-122"/>
                </a:rPr>
                <a:t>1</a:t>
              </a:r>
            </a:p>
          </p:txBody>
        </p:sp>
        <p:sp>
          <p:nvSpPr>
            <p:cNvPr id="411738" name="Oval 90"/>
            <p:cNvSpPr>
              <a:spLocks noChangeArrowheads="1"/>
            </p:cNvSpPr>
            <p:nvPr/>
          </p:nvSpPr>
          <p:spPr bwMode="auto">
            <a:xfrm>
              <a:off x="3476" y="443"/>
              <a:ext cx="215" cy="1335"/>
            </a:xfrm>
            <a:prstGeom prst="ellipse">
              <a:avLst/>
            </a:prstGeom>
            <a:noFill/>
            <a:ln w="19050">
              <a:solidFill>
                <a:srgbClr val="FF0000"/>
              </a:solidFill>
              <a:prstDash val="dash"/>
              <a:round/>
            </a:ln>
            <a:effectLst/>
          </p:spPr>
          <p:txBody>
            <a:bodyPr wrap="none" anchor="ctr"/>
            <a:lstStyle/>
            <a:p>
              <a:endParaRPr lang="zh-CN" altLang="en-US"/>
            </a:p>
          </p:txBody>
        </p:sp>
        <p:sp>
          <p:nvSpPr>
            <p:cNvPr id="411739" name="Rectangle 91"/>
            <p:cNvSpPr>
              <a:spLocks noChangeArrowheads="1"/>
            </p:cNvSpPr>
            <p:nvPr/>
          </p:nvSpPr>
          <p:spPr bwMode="auto">
            <a:xfrm>
              <a:off x="3513" y="1052"/>
              <a:ext cx="223"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FF0000"/>
                  </a:solidFill>
                  <a:ea typeface="幼圆" panose="02010509060101010101" pitchFamily="49" charset="-122"/>
                </a:rPr>
                <a:t>L</a:t>
              </a:r>
            </a:p>
          </p:txBody>
        </p:sp>
        <p:sp>
          <p:nvSpPr>
            <p:cNvPr id="411740" name="Arc 92"/>
            <p:cNvSpPr/>
            <p:nvPr/>
          </p:nvSpPr>
          <p:spPr bwMode="auto">
            <a:xfrm>
              <a:off x="3590" y="436"/>
              <a:ext cx="662" cy="1342"/>
            </a:xfrm>
            <a:custGeom>
              <a:avLst/>
              <a:gdLst>
                <a:gd name="G0" fmla="+- 534 0 0"/>
                <a:gd name="G1" fmla="+- 21600 0 0"/>
                <a:gd name="G2" fmla="+- 21600 0 0"/>
                <a:gd name="T0" fmla="*/ 0 w 22134"/>
                <a:gd name="T1" fmla="*/ 7 h 43200"/>
                <a:gd name="T2" fmla="*/ 263 w 22134"/>
                <a:gd name="T3" fmla="*/ 43198 h 43200"/>
                <a:gd name="T4" fmla="*/ 534 w 22134"/>
                <a:gd name="T5" fmla="*/ 21600 h 43200"/>
              </a:gdLst>
              <a:ahLst/>
              <a:cxnLst>
                <a:cxn ang="0">
                  <a:pos x="T0" y="T1"/>
                </a:cxn>
                <a:cxn ang="0">
                  <a:pos x="T2" y="T3"/>
                </a:cxn>
                <a:cxn ang="0">
                  <a:pos x="T4" y="T5"/>
                </a:cxn>
              </a:cxnLst>
              <a:rect l="0" t="0" r="r" b="b"/>
              <a:pathLst>
                <a:path w="22134" h="43200" fill="none" extrusionOk="0">
                  <a:moveTo>
                    <a:pt x="-1" y="6"/>
                  </a:moveTo>
                  <a:cubicBezTo>
                    <a:pt x="177" y="2"/>
                    <a:pt x="355" y="-1"/>
                    <a:pt x="534" y="0"/>
                  </a:cubicBezTo>
                  <a:cubicBezTo>
                    <a:pt x="12463" y="0"/>
                    <a:pt x="22134" y="9670"/>
                    <a:pt x="22134" y="21600"/>
                  </a:cubicBezTo>
                  <a:cubicBezTo>
                    <a:pt x="22134" y="33529"/>
                    <a:pt x="12463" y="43200"/>
                    <a:pt x="534" y="43200"/>
                  </a:cubicBezTo>
                  <a:cubicBezTo>
                    <a:pt x="443" y="43200"/>
                    <a:pt x="353" y="43199"/>
                    <a:pt x="262" y="43198"/>
                  </a:cubicBezTo>
                </a:path>
                <a:path w="22134" h="43200" stroke="0" extrusionOk="0">
                  <a:moveTo>
                    <a:pt x="-1" y="6"/>
                  </a:moveTo>
                  <a:cubicBezTo>
                    <a:pt x="177" y="2"/>
                    <a:pt x="355" y="-1"/>
                    <a:pt x="534" y="0"/>
                  </a:cubicBezTo>
                  <a:cubicBezTo>
                    <a:pt x="12463" y="0"/>
                    <a:pt x="22134" y="9670"/>
                    <a:pt x="22134" y="21600"/>
                  </a:cubicBezTo>
                  <a:cubicBezTo>
                    <a:pt x="22134" y="33529"/>
                    <a:pt x="12463" y="43200"/>
                    <a:pt x="534" y="43200"/>
                  </a:cubicBezTo>
                  <a:cubicBezTo>
                    <a:pt x="443" y="43200"/>
                    <a:pt x="353" y="43199"/>
                    <a:pt x="262" y="43198"/>
                  </a:cubicBezTo>
                  <a:lnTo>
                    <a:pt x="534" y="21600"/>
                  </a:lnTo>
                  <a:close/>
                </a:path>
              </a:pathLst>
            </a:custGeom>
            <a:noFill/>
            <a:ln w="9525">
              <a:solidFill>
                <a:srgbClr val="008080"/>
              </a:solidFill>
              <a:round/>
            </a:ln>
            <a:effectLst/>
          </p:spPr>
          <p:txBody>
            <a:bodyPr wrap="none" anchor="ctr"/>
            <a:lstStyle/>
            <a:p>
              <a:endParaRPr lang="zh-CN" altLang="en-US"/>
            </a:p>
          </p:txBody>
        </p:sp>
        <p:sp>
          <p:nvSpPr>
            <p:cNvPr id="411741" name="Rectangle 93"/>
            <p:cNvSpPr>
              <a:spLocks noChangeArrowheads="1"/>
            </p:cNvSpPr>
            <p:nvPr/>
          </p:nvSpPr>
          <p:spPr bwMode="auto">
            <a:xfrm>
              <a:off x="3983" y="963"/>
              <a:ext cx="276"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8080"/>
                  </a:solidFill>
                  <a:ea typeface="幼圆" panose="02010509060101010101" pitchFamily="49" charset="-122"/>
                </a:rPr>
                <a:t>S</a:t>
              </a:r>
              <a:r>
                <a:rPr kumimoji="1" lang="en-US" altLang="zh-CN" sz="2400" baseline="-25000">
                  <a:solidFill>
                    <a:srgbClr val="008080"/>
                  </a:solidFill>
                  <a:ea typeface="幼圆" panose="02010509060101010101" pitchFamily="49" charset="-122"/>
                </a:rPr>
                <a:t>2</a:t>
              </a:r>
            </a:p>
          </p:txBody>
        </p:sp>
        <p:sp>
          <p:nvSpPr>
            <p:cNvPr id="411742" name="Line 94"/>
            <p:cNvSpPr>
              <a:spLocks noChangeShapeType="1"/>
            </p:cNvSpPr>
            <p:nvPr/>
          </p:nvSpPr>
          <p:spPr bwMode="auto">
            <a:xfrm>
              <a:off x="3942" y="728"/>
              <a:ext cx="692" cy="0"/>
            </a:xfrm>
            <a:prstGeom prst="line">
              <a:avLst/>
            </a:prstGeom>
            <a:noFill/>
            <a:ln w="19050">
              <a:solidFill>
                <a:srgbClr val="CC0066"/>
              </a:solidFill>
              <a:round/>
              <a:tailEnd type="triangle" w="sm" len="lg"/>
            </a:ln>
            <a:effectLst/>
          </p:spPr>
          <p:txBody>
            <a:bodyPr/>
            <a:lstStyle/>
            <a:p>
              <a:endParaRPr lang="zh-CN" altLang="en-US"/>
            </a:p>
          </p:txBody>
        </p:sp>
        <p:sp>
          <p:nvSpPr>
            <p:cNvPr id="411743" name="Line 95"/>
            <p:cNvSpPr>
              <a:spLocks noChangeShapeType="1"/>
            </p:cNvSpPr>
            <p:nvPr/>
          </p:nvSpPr>
          <p:spPr bwMode="auto">
            <a:xfrm>
              <a:off x="3942" y="972"/>
              <a:ext cx="692" cy="0"/>
            </a:xfrm>
            <a:prstGeom prst="line">
              <a:avLst/>
            </a:prstGeom>
            <a:noFill/>
            <a:ln w="19050">
              <a:solidFill>
                <a:srgbClr val="CC0066"/>
              </a:solidFill>
              <a:round/>
              <a:tailEnd type="triangle" w="sm" len="lg"/>
            </a:ln>
            <a:effectLst/>
          </p:spPr>
          <p:txBody>
            <a:bodyPr/>
            <a:lstStyle/>
            <a:p>
              <a:endParaRPr lang="zh-CN" altLang="en-US"/>
            </a:p>
          </p:txBody>
        </p:sp>
        <p:sp>
          <p:nvSpPr>
            <p:cNvPr id="411744" name="Line 96"/>
            <p:cNvSpPr>
              <a:spLocks noChangeShapeType="1"/>
            </p:cNvSpPr>
            <p:nvPr/>
          </p:nvSpPr>
          <p:spPr bwMode="auto">
            <a:xfrm>
              <a:off x="3942" y="1256"/>
              <a:ext cx="692" cy="0"/>
            </a:xfrm>
            <a:prstGeom prst="line">
              <a:avLst/>
            </a:prstGeom>
            <a:noFill/>
            <a:ln w="19050">
              <a:solidFill>
                <a:srgbClr val="CC0066"/>
              </a:solidFill>
              <a:round/>
              <a:tailEnd type="triangle" w="sm" len="lg"/>
            </a:ln>
            <a:effectLst/>
          </p:spPr>
          <p:txBody>
            <a:bodyPr/>
            <a:lstStyle/>
            <a:p>
              <a:endParaRPr lang="zh-CN" altLang="en-US"/>
            </a:p>
          </p:txBody>
        </p:sp>
        <p:sp>
          <p:nvSpPr>
            <p:cNvPr id="411745" name="Line 97"/>
            <p:cNvSpPr>
              <a:spLocks noChangeShapeType="1"/>
            </p:cNvSpPr>
            <p:nvPr/>
          </p:nvSpPr>
          <p:spPr bwMode="auto">
            <a:xfrm>
              <a:off x="3942" y="1500"/>
              <a:ext cx="692" cy="0"/>
            </a:xfrm>
            <a:prstGeom prst="line">
              <a:avLst/>
            </a:prstGeom>
            <a:noFill/>
            <a:ln w="19050">
              <a:solidFill>
                <a:srgbClr val="CC0066"/>
              </a:solidFill>
              <a:round/>
              <a:tailEnd type="triangle" w="sm" len="lg"/>
            </a:ln>
            <a:effectLst/>
          </p:spPr>
          <p:txBody>
            <a:bodyPr/>
            <a:lstStyle/>
            <a:p>
              <a:endParaRPr lang="zh-CN" altLang="en-US"/>
            </a:p>
          </p:txBody>
        </p:sp>
        <p:sp>
          <p:nvSpPr>
            <p:cNvPr id="411746" name="Rectangle 98"/>
            <p:cNvSpPr>
              <a:spLocks noChangeArrowheads="1"/>
            </p:cNvSpPr>
            <p:nvPr/>
          </p:nvSpPr>
          <p:spPr bwMode="auto">
            <a:xfrm>
              <a:off x="4268" y="700"/>
              <a:ext cx="255" cy="288"/>
            </a:xfrm>
            <a:prstGeom prst="rect">
              <a:avLst/>
            </a:prstGeom>
            <a:noFill/>
            <a:ln w="9525">
              <a:noFill/>
              <a:miter lim="800000"/>
            </a:ln>
            <a:effectLst/>
          </p:spPr>
          <p:txBody>
            <a:bodyPr wrap="none">
              <a:spAutoFit/>
            </a:bodyPr>
            <a:lstStyle/>
            <a:p>
              <a:pPr>
                <a:spcBef>
                  <a:spcPct val="50000"/>
                </a:spcBef>
              </a:pPr>
              <a:r>
                <a:rPr kumimoji="1" lang="en-US" altLang="zh-CN" sz="2400" b="1" i="1">
                  <a:solidFill>
                    <a:srgbClr val="CC0066"/>
                  </a:solidFill>
                  <a:ea typeface="幼圆" panose="02010509060101010101" pitchFamily="49" charset="-122"/>
                </a:rPr>
                <a:t>D</a:t>
              </a:r>
              <a:endParaRPr kumimoji="1" lang="en-US" altLang="zh-CN" sz="2400" b="1" baseline="-25000">
                <a:solidFill>
                  <a:srgbClr val="CC0066"/>
                </a:solidFill>
                <a:ea typeface="幼圆" panose="02010509060101010101" pitchFamily="49" charset="-122"/>
              </a:endParaRPr>
            </a:p>
          </p:txBody>
        </p:sp>
        <p:sp>
          <p:nvSpPr>
            <p:cNvPr id="411747" name="Rectangle 99"/>
            <p:cNvSpPr>
              <a:spLocks noChangeArrowheads="1"/>
            </p:cNvSpPr>
            <p:nvPr/>
          </p:nvSpPr>
          <p:spPr bwMode="auto">
            <a:xfrm>
              <a:off x="4226" y="1451"/>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CC0066"/>
                  </a:solidFill>
                  <a:ea typeface="幼圆" panose="02010509060101010101" pitchFamily="49" charset="-122"/>
                </a:rPr>
                <a:t>I</a:t>
              </a:r>
              <a:r>
                <a:rPr kumimoji="1" lang="en-US" altLang="zh-CN" sz="2400" baseline="-25000">
                  <a:solidFill>
                    <a:srgbClr val="CC0066"/>
                  </a:solidFill>
                  <a:ea typeface="幼圆" panose="02010509060101010101" pitchFamily="49" charset="-122"/>
                </a:rPr>
                <a:t>d</a:t>
              </a:r>
            </a:p>
          </p:txBody>
        </p:sp>
        <p:sp>
          <p:nvSpPr>
            <p:cNvPr id="411748" name="Line 100"/>
            <p:cNvSpPr>
              <a:spLocks noChangeShapeType="1"/>
            </p:cNvSpPr>
            <p:nvPr/>
          </p:nvSpPr>
          <p:spPr bwMode="auto">
            <a:xfrm flipV="1">
              <a:off x="3217" y="1622"/>
              <a:ext cx="0" cy="41"/>
            </a:xfrm>
            <a:prstGeom prst="line">
              <a:avLst/>
            </a:prstGeom>
            <a:noFill/>
            <a:ln w="19050">
              <a:solidFill>
                <a:srgbClr val="003366"/>
              </a:solidFill>
              <a:round/>
              <a:tailEnd type="triangle" w="sm" len="lg"/>
            </a:ln>
            <a:effectLst/>
          </p:spPr>
          <p:txBody>
            <a:bodyPr/>
            <a:lstStyle/>
            <a:p>
              <a:endParaRPr lang="zh-CN" altLang="en-US"/>
            </a:p>
          </p:txBody>
        </p:sp>
        <p:sp>
          <p:nvSpPr>
            <p:cNvPr id="411749" name="Rectangle 101"/>
            <p:cNvSpPr>
              <a:spLocks noChangeArrowheads="1"/>
            </p:cNvSpPr>
            <p:nvPr/>
          </p:nvSpPr>
          <p:spPr bwMode="auto">
            <a:xfrm>
              <a:off x="3006" y="1533"/>
              <a:ext cx="244"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66"/>
                  </a:solidFill>
                  <a:ea typeface="幼圆" panose="02010509060101010101" pitchFamily="49" charset="-122"/>
                </a:rPr>
                <a:t>I</a:t>
              </a:r>
              <a:r>
                <a:rPr kumimoji="1" lang="en-US" altLang="zh-CN" sz="2400" baseline="-25000">
                  <a:solidFill>
                    <a:srgbClr val="000066"/>
                  </a:solidFill>
                  <a:ea typeface="幼圆" panose="02010509060101010101" pitchFamily="49" charset="-122"/>
                </a:rPr>
                <a:t>0</a:t>
              </a:r>
            </a:p>
          </p:txBody>
        </p:sp>
        <p:sp>
          <p:nvSpPr>
            <p:cNvPr id="411750" name="Rectangle 102"/>
            <p:cNvSpPr>
              <a:spLocks noChangeArrowheads="1"/>
            </p:cNvSpPr>
            <p:nvPr/>
          </p:nvSpPr>
          <p:spPr bwMode="auto">
            <a:xfrm>
              <a:off x="4105" y="2296"/>
              <a:ext cx="200" cy="288"/>
            </a:xfrm>
            <a:prstGeom prst="rect">
              <a:avLst/>
            </a:prstGeom>
            <a:noFill/>
            <a:ln w="9525">
              <a:noFill/>
              <a:miter lim="800000"/>
            </a:ln>
            <a:effectLst/>
          </p:spPr>
          <p:txBody>
            <a:bodyPr wrap="none">
              <a:spAutoFit/>
            </a:bodyPr>
            <a:lstStyle/>
            <a:p>
              <a:pPr>
                <a:spcBef>
                  <a:spcPct val="50000"/>
                </a:spcBef>
              </a:pPr>
              <a:r>
                <a:rPr kumimoji="1" lang="en-US" altLang="zh-CN" sz="2400" i="1">
                  <a:solidFill>
                    <a:srgbClr val="000066"/>
                  </a:solidFill>
                  <a:ea typeface="幼圆" panose="02010509060101010101" pitchFamily="49" charset="-122"/>
                  <a:sym typeface="Symbol" panose="05050102010706020507" pitchFamily="18" charset="2"/>
                </a:rPr>
                <a:t></a:t>
              </a:r>
              <a:endParaRPr kumimoji="1" lang="en-US" altLang="zh-CN" sz="2400" baseline="-25000">
                <a:solidFill>
                  <a:srgbClr val="000066"/>
                </a:solidFill>
                <a:ea typeface="幼圆" panose="02010509060101010101" pitchFamily="49" charset="-122"/>
              </a:endParaRPr>
            </a:p>
          </p:txBody>
        </p:sp>
      </p:grpSp>
      <p:graphicFrame>
        <p:nvGraphicFramePr>
          <p:cNvPr id="411751" name="Object 103"/>
          <p:cNvGraphicFramePr>
            <a:graphicFrameLocks noChangeAspect="1"/>
          </p:cNvGraphicFramePr>
          <p:nvPr/>
        </p:nvGraphicFramePr>
        <p:xfrm>
          <a:off x="838200" y="1219200"/>
          <a:ext cx="1065213" cy="812800"/>
        </p:xfrm>
        <a:graphic>
          <a:graphicData uri="http://schemas.openxmlformats.org/presentationml/2006/ole">
            <mc:AlternateContent xmlns:mc="http://schemas.openxmlformats.org/markup-compatibility/2006">
              <mc:Choice xmlns:v="urn:schemas-microsoft-com:vml" Requires="v">
                <p:oleObj spid="_x0000_s248839" r:id="rId3" imgW="12801600" imgH="9753600" progId="Equation.3">
                  <p:embed/>
                </p:oleObj>
              </mc:Choice>
              <mc:Fallback>
                <p:oleObj r:id="rId3" imgW="12801600" imgH="9753600" progId="Equation.3">
                  <p:embed/>
                  <p:pic>
                    <p:nvPicPr>
                      <p:cNvPr id="0" name="图片 2048"/>
                      <p:cNvPicPr>
                        <a:picLocks noChangeAspect="1"/>
                      </p:cNvPicPr>
                      <p:nvPr/>
                    </p:nvPicPr>
                    <p:blipFill>
                      <a:blip r:embed="rId4"/>
                      <a:stretch>
                        <a:fillRect/>
                      </a:stretch>
                    </p:blipFill>
                    <p:spPr>
                      <a:xfrm>
                        <a:off x="838200" y="1219200"/>
                        <a:ext cx="1065213" cy="812800"/>
                      </a:xfrm>
                      <a:prstGeom prst="rect">
                        <a:avLst/>
                      </a:prstGeom>
                      <a:noFill/>
                      <a:ln w="9525">
                        <a:noFill/>
                      </a:ln>
                    </p:spPr>
                  </p:pic>
                </p:oleObj>
              </mc:Fallback>
            </mc:AlternateContent>
          </a:graphicData>
        </a:graphic>
      </p:graphicFrame>
      <p:graphicFrame>
        <p:nvGraphicFramePr>
          <p:cNvPr id="411752" name="Object 104"/>
          <p:cNvGraphicFramePr>
            <a:graphicFrameLocks noChangeAspect="1"/>
          </p:cNvGraphicFramePr>
          <p:nvPr/>
        </p:nvGraphicFramePr>
        <p:xfrm>
          <a:off x="2895600" y="1447800"/>
          <a:ext cx="862013" cy="355600"/>
        </p:xfrm>
        <a:graphic>
          <a:graphicData uri="http://schemas.openxmlformats.org/presentationml/2006/ole">
            <mc:AlternateContent xmlns:mc="http://schemas.openxmlformats.org/markup-compatibility/2006">
              <mc:Choice xmlns:v="urn:schemas-microsoft-com:vml" Requires="v">
                <p:oleObj spid="_x0000_s248840" r:id="rId5" imgW="10363200" imgH="4267200" progId="Equation.3">
                  <p:embed/>
                </p:oleObj>
              </mc:Choice>
              <mc:Fallback>
                <p:oleObj r:id="rId5" imgW="10363200" imgH="4267200" progId="Equation.3">
                  <p:embed/>
                  <p:pic>
                    <p:nvPicPr>
                      <p:cNvPr id="0" name="图片 2049"/>
                      <p:cNvPicPr>
                        <a:picLocks noChangeAspect="1"/>
                      </p:cNvPicPr>
                      <p:nvPr/>
                    </p:nvPicPr>
                    <p:blipFill>
                      <a:blip r:embed="rId6"/>
                      <a:stretch>
                        <a:fillRect/>
                      </a:stretch>
                    </p:blipFill>
                    <p:spPr>
                      <a:xfrm>
                        <a:off x="2895600" y="1447800"/>
                        <a:ext cx="862013" cy="355600"/>
                      </a:xfrm>
                      <a:prstGeom prst="rect">
                        <a:avLst/>
                      </a:prstGeom>
                      <a:noFill/>
                      <a:ln w="9525">
                        <a:noFill/>
                      </a:ln>
                    </p:spPr>
                  </p:pic>
                </p:oleObj>
              </mc:Fallback>
            </mc:AlternateContent>
          </a:graphicData>
        </a:graphic>
      </p:graphicFrame>
      <p:sp>
        <p:nvSpPr>
          <p:cNvPr id="4" name="文本框 3"/>
          <p:cNvSpPr txBox="1"/>
          <p:nvPr/>
        </p:nvSpPr>
        <p:spPr>
          <a:xfrm>
            <a:off x="612140" y="2241550"/>
            <a:ext cx="4004945" cy="822960"/>
          </a:xfrm>
          <a:prstGeom prst="rect">
            <a:avLst/>
          </a:prstGeom>
          <a:noFill/>
        </p:spPr>
        <p:txBody>
          <a:bodyPr wrap="square" rtlCol="0">
            <a:spAutoFit/>
          </a:bodyPr>
          <a:lstStyle/>
          <a:p>
            <a:pPr algn="just"/>
            <a:r>
              <a:rPr lang="zh-CN" altLang="en-US" sz="2400"/>
              <a:t>麦克斯韦的假设：非稳恒电场高斯定理仍成立</a:t>
            </a:r>
          </a:p>
        </p:txBody>
      </p:sp>
      <p:graphicFrame>
        <p:nvGraphicFramePr>
          <p:cNvPr id="6" name="对象 5">
            <a:hlinkClick r:id="" action="ppaction://ole?verb=0"/>
          </p:cNvPr>
          <p:cNvGraphicFramePr>
            <a:graphicFrameLocks noChangeAspect="1"/>
          </p:cNvGraphicFramePr>
          <p:nvPr/>
        </p:nvGraphicFramePr>
        <p:xfrm>
          <a:off x="1452245" y="3151505"/>
          <a:ext cx="2009775" cy="711200"/>
        </p:xfrm>
        <a:graphic>
          <a:graphicData uri="http://schemas.openxmlformats.org/presentationml/2006/ole">
            <mc:AlternateContent xmlns:mc="http://schemas.openxmlformats.org/markup-compatibility/2006">
              <mc:Choice xmlns:v="urn:schemas-microsoft-com:vml" Requires="v">
                <p:oleObj spid="_x0000_s248841" r:id="rId7" imgW="825500" imgH="292100" progId="Equation.KSEE3">
                  <p:embed/>
                </p:oleObj>
              </mc:Choice>
              <mc:Fallback>
                <p:oleObj r:id="rId7" imgW="825500" imgH="292100" progId="Equation.KSEE3">
                  <p:embed/>
                  <p:pic>
                    <p:nvPicPr>
                      <p:cNvPr id="0" name="图片 1025"/>
                      <p:cNvPicPr/>
                      <p:nvPr/>
                    </p:nvPicPr>
                    <p:blipFill>
                      <a:blip r:embed="rId8"/>
                      <a:stretch>
                        <a:fillRect/>
                      </a:stretch>
                    </p:blipFill>
                    <p:spPr>
                      <a:xfrm>
                        <a:off x="1452245" y="3151505"/>
                        <a:ext cx="2009775" cy="711200"/>
                      </a:xfrm>
                      <a:prstGeom prst="rect">
                        <a:avLst/>
                      </a:prstGeom>
                    </p:spPr>
                  </p:pic>
                </p:oleObj>
              </mc:Fallback>
            </mc:AlternateContent>
          </a:graphicData>
        </a:graphic>
      </p:graphicFrame>
      <p:graphicFrame>
        <p:nvGraphicFramePr>
          <p:cNvPr id="7" name="Object 108"/>
          <p:cNvGraphicFramePr>
            <a:graphicFrameLocks noChangeAspect="1"/>
          </p:cNvGraphicFramePr>
          <p:nvPr/>
        </p:nvGraphicFramePr>
        <p:xfrm>
          <a:off x="1431925" y="3985895"/>
          <a:ext cx="2365375" cy="978535"/>
        </p:xfrm>
        <a:graphic>
          <a:graphicData uri="http://schemas.openxmlformats.org/presentationml/2006/ole">
            <mc:AlternateContent xmlns:mc="http://schemas.openxmlformats.org/markup-compatibility/2006">
              <mc:Choice xmlns:v="urn:schemas-microsoft-com:vml" Requires="v">
                <p:oleObj spid="_x0000_s248842" name="公式" r:id="rId9" imgW="26517600" imgH="10972800" progId="Equation.3">
                  <p:embed/>
                </p:oleObj>
              </mc:Choice>
              <mc:Fallback>
                <p:oleObj name="公式" r:id="rId9" imgW="26517600" imgH="10972800" progId="Equation.3">
                  <p:embed/>
                  <p:pic>
                    <p:nvPicPr>
                      <p:cNvPr id="0" name="图片 2051"/>
                      <p:cNvPicPr>
                        <a:picLocks noChangeAspect="1"/>
                      </p:cNvPicPr>
                      <p:nvPr/>
                    </p:nvPicPr>
                    <p:blipFill>
                      <a:blip r:embed="rId10"/>
                      <a:stretch>
                        <a:fillRect/>
                      </a:stretch>
                    </p:blipFill>
                    <p:spPr>
                      <a:xfrm>
                        <a:off x="1431925" y="3985895"/>
                        <a:ext cx="2365375" cy="978535"/>
                      </a:xfrm>
                      <a:prstGeom prst="rect">
                        <a:avLst/>
                      </a:prstGeom>
                      <a:noFill/>
                      <a:ln w="9525">
                        <a:noFill/>
                      </a:ln>
                    </p:spPr>
                  </p:pic>
                </p:oleObj>
              </mc:Fallback>
            </mc:AlternateContent>
          </a:graphicData>
        </a:graphic>
      </p:graphicFrame>
      <p:graphicFrame>
        <p:nvGraphicFramePr>
          <p:cNvPr id="9" name="Object 106"/>
          <p:cNvGraphicFramePr>
            <a:graphicFrameLocks noChangeAspect="1"/>
          </p:cNvGraphicFramePr>
          <p:nvPr/>
        </p:nvGraphicFramePr>
        <p:xfrm>
          <a:off x="1475105" y="5226685"/>
          <a:ext cx="2127250" cy="868045"/>
        </p:xfrm>
        <a:graphic>
          <a:graphicData uri="http://schemas.openxmlformats.org/presentationml/2006/ole">
            <mc:AlternateContent xmlns:mc="http://schemas.openxmlformats.org/markup-compatibility/2006">
              <mc:Choice xmlns:v="urn:schemas-microsoft-com:vml" Requires="v">
                <p:oleObj spid="_x0000_s248843" name="公式" r:id="rId11" imgW="977900" imgH="393700" progId="Equation.3">
                  <p:embed/>
                </p:oleObj>
              </mc:Choice>
              <mc:Fallback>
                <p:oleObj name="公式" r:id="rId11" imgW="977900" imgH="393700" progId="Equation.3">
                  <p:embed/>
                  <p:pic>
                    <p:nvPicPr>
                      <p:cNvPr id="0" name="图片 2050"/>
                      <p:cNvPicPr>
                        <a:picLocks noChangeAspect="1"/>
                      </p:cNvPicPr>
                      <p:nvPr/>
                    </p:nvPicPr>
                    <p:blipFill>
                      <a:blip r:embed="rId12"/>
                      <a:stretch>
                        <a:fillRect/>
                      </a:stretch>
                    </p:blipFill>
                    <p:spPr>
                      <a:xfrm>
                        <a:off x="1475105" y="5226685"/>
                        <a:ext cx="2127250" cy="868045"/>
                      </a:xfrm>
                      <a:prstGeom prst="rect">
                        <a:avLst/>
                      </a:prstGeom>
                      <a:noFill/>
                      <a:ln w="9525">
                        <a:noFill/>
                      </a:ln>
                    </p:spPr>
                  </p:pic>
                </p:oleObj>
              </mc:Fallback>
            </mc:AlternateContent>
          </a:graphicData>
        </a:graphic>
      </p:graphicFrame>
      <p:graphicFrame>
        <p:nvGraphicFramePr>
          <p:cNvPr id="11" name="Object 113"/>
          <p:cNvGraphicFramePr>
            <a:graphicFrameLocks noChangeAspect="1"/>
          </p:cNvGraphicFramePr>
          <p:nvPr/>
        </p:nvGraphicFramePr>
        <p:xfrm>
          <a:off x="7389495" y="4803140"/>
          <a:ext cx="1522095" cy="1202690"/>
        </p:xfrm>
        <a:graphic>
          <a:graphicData uri="http://schemas.openxmlformats.org/presentationml/2006/ole">
            <mc:AlternateContent xmlns:mc="http://schemas.openxmlformats.org/markup-compatibility/2006">
              <mc:Choice xmlns:v="urn:schemas-microsoft-com:vml" Requires="v">
                <p:oleObj spid="_x0000_s248844" name="公式" r:id="rId13" imgW="571500" imgH="457200" progId="Equation.3">
                  <p:embed/>
                </p:oleObj>
              </mc:Choice>
              <mc:Fallback>
                <p:oleObj name="公式" r:id="rId13" imgW="571500" imgH="457200" progId="Equation.3">
                  <p:embed/>
                  <p:pic>
                    <p:nvPicPr>
                      <p:cNvPr id="0" name="图片 2053"/>
                      <p:cNvPicPr>
                        <a:picLocks noChangeAspect="1"/>
                      </p:cNvPicPr>
                      <p:nvPr/>
                    </p:nvPicPr>
                    <p:blipFill>
                      <a:blip r:embed="rId14"/>
                      <a:stretch>
                        <a:fillRect/>
                      </a:stretch>
                    </p:blipFill>
                    <p:spPr>
                      <a:xfrm>
                        <a:off x="7389495" y="4803140"/>
                        <a:ext cx="1522095" cy="1202690"/>
                      </a:xfrm>
                      <a:prstGeom prst="rect">
                        <a:avLst/>
                      </a:prstGeom>
                      <a:noFill/>
                      <a:ln w="9525">
                        <a:noFill/>
                      </a:ln>
                    </p:spPr>
                  </p:pic>
                </p:oleObj>
              </mc:Fallback>
            </mc:AlternateContent>
          </a:graphicData>
        </a:graphic>
      </p:graphicFrame>
      <p:sp>
        <p:nvSpPr>
          <p:cNvPr id="13" name="文本框 12"/>
          <p:cNvSpPr txBox="1"/>
          <p:nvPr/>
        </p:nvSpPr>
        <p:spPr>
          <a:xfrm>
            <a:off x="4192270" y="5145405"/>
            <a:ext cx="2934970" cy="518160"/>
          </a:xfrm>
          <a:prstGeom prst="rect">
            <a:avLst/>
          </a:prstGeom>
          <a:noFill/>
        </p:spPr>
        <p:txBody>
          <a:bodyPr wrap="square" rtlCol="0">
            <a:spAutoFit/>
          </a:bodyPr>
          <a:lstStyle/>
          <a:p>
            <a:r>
              <a:rPr lang="zh-CN" altLang="en-US" sz="2800"/>
              <a:t>位移电流密度 </a:t>
            </a:r>
            <a:r>
              <a:rPr lang="en-US" altLang="zh-CN" sz="2800" i="1"/>
              <a:t>j</a:t>
            </a:r>
            <a:r>
              <a:rPr lang="en-US" altLang="zh-CN" sz="2800" baseline="-25000"/>
              <a: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en-US" altLang="zh-CN" dirty="0"/>
              <a:t>11.5 </a:t>
            </a:r>
            <a:r>
              <a:rPr lang="zh-CN" altLang="en-US" dirty="0"/>
              <a:t>位移电流</a:t>
            </a:r>
          </a:p>
        </p:txBody>
      </p:sp>
      <p:sp>
        <p:nvSpPr>
          <p:cNvPr id="10" name="灯片编号占位符 4"/>
          <p:cNvSpPr>
            <a:spLocks noGrp="1"/>
          </p:cNvSpPr>
          <p:nvPr>
            <p:ph type="sldNum" sz="quarter" idx="12"/>
          </p:nvPr>
        </p:nvSpPr>
        <p:spPr/>
        <p:txBody>
          <a:bodyPr/>
          <a:lstStyle/>
          <a:p>
            <a:fld id="{F9D5461B-E831-4504-AB6E-9F14A81B1081}" type="slidenum">
              <a:rPr lang="en-US" altLang="zh-CN"/>
              <a:t>5</a:t>
            </a:fld>
            <a:endParaRPr lang="en-US" altLang="zh-CN"/>
          </a:p>
        </p:txBody>
      </p:sp>
      <p:sp>
        <p:nvSpPr>
          <p:cNvPr id="409604" name="Rectangle 4"/>
          <p:cNvSpPr>
            <a:spLocks noChangeArrowheads="1"/>
          </p:cNvSpPr>
          <p:nvPr/>
        </p:nvSpPr>
        <p:spPr bwMode="auto">
          <a:xfrm>
            <a:off x="698500" y="2444750"/>
            <a:ext cx="7988300" cy="822960"/>
          </a:xfrm>
          <a:prstGeom prst="rect">
            <a:avLst/>
          </a:prstGeom>
          <a:noFill/>
          <a:ln w="9525">
            <a:noFill/>
            <a:miter lim="800000"/>
          </a:ln>
          <a:effectLst/>
        </p:spPr>
        <p:txBody>
          <a:bodyPr>
            <a:spAutoFit/>
          </a:bodyPr>
          <a:lstStyle/>
          <a:p>
            <a:r>
              <a:rPr lang="zh-CN" altLang="en-US" sz="2400" dirty="0"/>
              <a:t>通过电场中某一截面的位移电流等于通过该截面电位移通量对时间的变化率。 </a:t>
            </a:r>
          </a:p>
        </p:txBody>
      </p:sp>
      <p:graphicFrame>
        <p:nvGraphicFramePr>
          <p:cNvPr id="409605" name="Object 5"/>
          <p:cNvGraphicFramePr>
            <a:graphicFrameLocks noChangeAspect="1"/>
          </p:cNvGraphicFramePr>
          <p:nvPr/>
        </p:nvGraphicFramePr>
        <p:xfrm>
          <a:off x="3737610" y="3267393"/>
          <a:ext cx="1288415" cy="791210"/>
        </p:xfrm>
        <a:graphic>
          <a:graphicData uri="http://schemas.openxmlformats.org/presentationml/2006/ole">
            <mc:AlternateContent xmlns:mc="http://schemas.openxmlformats.org/markup-compatibility/2006">
              <mc:Choice xmlns:v="urn:schemas-microsoft-com:vml" Requires="v">
                <p:oleObj spid="_x0000_s3078" name="公式" r:id="rId3" imgW="660400" imgH="393700" progId="Equation.3">
                  <p:embed/>
                </p:oleObj>
              </mc:Choice>
              <mc:Fallback>
                <p:oleObj name="公式" r:id="rId3" imgW="660400" imgH="393700" progId="Equation.3">
                  <p:embed/>
                  <p:pic>
                    <p:nvPicPr>
                      <p:cNvPr id="0" name="图片 3072"/>
                      <p:cNvPicPr>
                        <a:picLocks noChangeAspect="1"/>
                      </p:cNvPicPr>
                      <p:nvPr/>
                    </p:nvPicPr>
                    <p:blipFill>
                      <a:blip r:embed="rId4"/>
                      <a:stretch>
                        <a:fillRect/>
                      </a:stretch>
                    </p:blipFill>
                    <p:spPr>
                      <a:xfrm>
                        <a:off x="3737610" y="3267393"/>
                        <a:ext cx="1288415" cy="791210"/>
                      </a:xfrm>
                      <a:prstGeom prst="rect">
                        <a:avLst/>
                      </a:prstGeom>
                      <a:solidFill>
                        <a:srgbClr val="99CCFF"/>
                      </a:solidFill>
                      <a:ln w="9525" cap="flat" cmpd="sng">
                        <a:solidFill>
                          <a:srgbClr val="000000"/>
                        </a:solidFill>
                        <a:prstDash val="solid"/>
                        <a:miter/>
                        <a:headEnd type="none" w="med" len="med"/>
                        <a:tailEnd type="none" w="med" len="med"/>
                      </a:ln>
                    </p:spPr>
                  </p:pic>
                </p:oleObj>
              </mc:Fallback>
            </mc:AlternateContent>
          </a:graphicData>
        </a:graphic>
      </p:graphicFrame>
      <p:sp>
        <p:nvSpPr>
          <p:cNvPr id="409607" name="Rectangle 7"/>
          <p:cNvSpPr>
            <a:spLocks noChangeArrowheads="1"/>
          </p:cNvSpPr>
          <p:nvPr/>
        </p:nvSpPr>
        <p:spPr bwMode="auto">
          <a:xfrm>
            <a:off x="685800" y="4210685"/>
            <a:ext cx="7861300" cy="822960"/>
          </a:xfrm>
          <a:prstGeom prst="rect">
            <a:avLst/>
          </a:prstGeom>
          <a:noFill/>
          <a:ln w="9525">
            <a:noFill/>
            <a:miter lim="800000"/>
          </a:ln>
          <a:effectLst/>
        </p:spPr>
        <p:txBody>
          <a:bodyPr wrap="square">
            <a:spAutoFit/>
          </a:bodyPr>
          <a:lstStyle/>
          <a:p>
            <a:r>
              <a:rPr lang="zh-CN" altLang="en-US" sz="2400"/>
              <a:t>电场中某一点位移电流密度等于该点电位移矢量对时间的变化率。 </a:t>
            </a:r>
          </a:p>
        </p:txBody>
      </p:sp>
      <p:graphicFrame>
        <p:nvGraphicFramePr>
          <p:cNvPr id="409608" name="Object 8"/>
          <p:cNvGraphicFramePr>
            <a:graphicFrameLocks noChangeAspect="1"/>
          </p:cNvGraphicFramePr>
          <p:nvPr/>
        </p:nvGraphicFramePr>
        <p:xfrm>
          <a:off x="3737610" y="4699000"/>
          <a:ext cx="1318260" cy="1014095"/>
        </p:xfrm>
        <a:graphic>
          <a:graphicData uri="http://schemas.openxmlformats.org/presentationml/2006/ole">
            <mc:AlternateContent xmlns:mc="http://schemas.openxmlformats.org/markup-compatibility/2006">
              <mc:Choice xmlns:v="urn:schemas-microsoft-com:vml" Requires="v">
                <p:oleObj spid="_x0000_s3079" name="公式" r:id="rId5" imgW="584200" imgH="457200" progId="Equation.3">
                  <p:embed/>
                </p:oleObj>
              </mc:Choice>
              <mc:Fallback>
                <p:oleObj name="公式" r:id="rId5" imgW="584200" imgH="457200" progId="Equation.3">
                  <p:embed/>
                  <p:pic>
                    <p:nvPicPr>
                      <p:cNvPr id="0" name="图片 3073"/>
                      <p:cNvPicPr>
                        <a:picLocks noChangeAspect="1"/>
                      </p:cNvPicPr>
                      <p:nvPr/>
                    </p:nvPicPr>
                    <p:blipFill>
                      <a:blip r:embed="rId6"/>
                      <a:stretch>
                        <a:fillRect/>
                      </a:stretch>
                    </p:blipFill>
                    <p:spPr>
                      <a:xfrm>
                        <a:off x="3737610" y="4699000"/>
                        <a:ext cx="1318260" cy="1014095"/>
                      </a:xfrm>
                      <a:prstGeom prst="rect">
                        <a:avLst/>
                      </a:prstGeom>
                      <a:solidFill>
                        <a:srgbClr val="99CCFF"/>
                      </a:solidFill>
                      <a:ln w="9525" cap="flat" cmpd="sng">
                        <a:solidFill>
                          <a:srgbClr val="000000"/>
                        </a:solidFill>
                        <a:prstDash val="solid"/>
                        <a:miter/>
                        <a:headEnd type="none" w="med" len="med"/>
                        <a:tailEnd type="none" w="med" len="med"/>
                      </a:ln>
                    </p:spPr>
                  </p:pic>
                </p:oleObj>
              </mc:Fallback>
            </mc:AlternateContent>
          </a:graphicData>
        </a:graphic>
      </p:graphicFrame>
      <p:sp>
        <p:nvSpPr>
          <p:cNvPr id="409610" name="Rectangle 10"/>
          <p:cNvSpPr>
            <a:spLocks noChangeArrowheads="1"/>
          </p:cNvSpPr>
          <p:nvPr/>
        </p:nvSpPr>
        <p:spPr bwMode="auto">
          <a:xfrm>
            <a:off x="685800" y="5789612"/>
            <a:ext cx="5059680" cy="457200"/>
          </a:xfrm>
          <a:prstGeom prst="rect">
            <a:avLst/>
          </a:prstGeom>
          <a:noFill/>
          <a:ln w="9525">
            <a:noFill/>
            <a:miter lim="800000"/>
          </a:ln>
          <a:effectLst/>
        </p:spPr>
        <p:txBody>
          <a:bodyPr wrap="none">
            <a:spAutoFit/>
          </a:bodyPr>
          <a:lstStyle/>
          <a:p>
            <a:r>
              <a:rPr lang="zh-CN" altLang="en-US" sz="2400"/>
              <a:t>位移电流也会在其周围空间</a:t>
            </a:r>
            <a:r>
              <a:rPr lang="zh-CN" altLang="en-US" sz="2400">
                <a:solidFill>
                  <a:srgbClr val="0000CC"/>
                </a:solidFill>
              </a:rPr>
              <a:t>激发磁场</a:t>
            </a:r>
          </a:p>
        </p:txBody>
      </p:sp>
      <p:graphicFrame>
        <p:nvGraphicFramePr>
          <p:cNvPr id="14" name="对象 13">
            <a:hlinkClick r:id="" action="ppaction://ole?verb=0"/>
          </p:cNvPr>
          <p:cNvGraphicFramePr>
            <a:graphicFrameLocks noChangeAspect="1"/>
          </p:cNvGraphicFramePr>
          <p:nvPr/>
        </p:nvGraphicFramePr>
        <p:xfrm>
          <a:off x="1605915" y="1333500"/>
          <a:ext cx="5507355" cy="1004570"/>
        </p:xfrm>
        <a:graphic>
          <a:graphicData uri="http://schemas.openxmlformats.org/presentationml/2006/ole">
            <mc:AlternateContent xmlns:mc="http://schemas.openxmlformats.org/markup-compatibility/2006">
              <mc:Choice xmlns:v="urn:schemas-microsoft-com:vml" Requires="v">
                <p:oleObj spid="_x0000_s3080" r:id="rId7" imgW="2159000" imgH="393700" progId="Equation.KSEE3">
                  <p:embed/>
                </p:oleObj>
              </mc:Choice>
              <mc:Fallback>
                <p:oleObj r:id="rId7" imgW="2159000" imgH="393700" progId="Equation.KSEE3">
                  <p:embed/>
                  <p:pic>
                    <p:nvPicPr>
                      <p:cNvPr id="0" name="图片 2048"/>
                      <p:cNvPicPr/>
                      <p:nvPr/>
                    </p:nvPicPr>
                    <p:blipFill>
                      <a:blip r:embed="rId8"/>
                      <a:stretch>
                        <a:fillRect/>
                      </a:stretch>
                    </p:blipFill>
                    <p:spPr>
                      <a:xfrm>
                        <a:off x="1605915" y="1333500"/>
                        <a:ext cx="5507355" cy="10045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CN"/>
              <a:t>11.5 </a:t>
            </a:r>
            <a:r>
              <a:rPr lang="zh-CN" altLang="en-US"/>
              <a:t>位移电流</a:t>
            </a:r>
          </a:p>
        </p:txBody>
      </p:sp>
      <p:sp>
        <p:nvSpPr>
          <p:cNvPr id="11" name="灯片编号占位符 4"/>
          <p:cNvSpPr>
            <a:spLocks noGrp="1"/>
          </p:cNvSpPr>
          <p:nvPr>
            <p:ph type="sldNum" sz="quarter" idx="12"/>
          </p:nvPr>
        </p:nvSpPr>
        <p:spPr/>
        <p:txBody>
          <a:bodyPr/>
          <a:lstStyle/>
          <a:p>
            <a:fld id="{E25AF85D-A17E-4B29-8232-0877B64E512E}" type="slidenum">
              <a:rPr lang="en-US" altLang="zh-CN"/>
              <a:t>6</a:t>
            </a:fld>
            <a:endParaRPr lang="en-US" altLang="zh-CN"/>
          </a:p>
        </p:txBody>
      </p:sp>
      <p:sp>
        <p:nvSpPr>
          <p:cNvPr id="412675" name="Rectangle 3"/>
          <p:cNvSpPr>
            <a:spLocks noChangeArrowheads="1"/>
          </p:cNvSpPr>
          <p:nvPr/>
        </p:nvSpPr>
        <p:spPr bwMode="auto">
          <a:xfrm>
            <a:off x="762000" y="1295400"/>
            <a:ext cx="3048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全电流安培环路定律</a:t>
            </a:r>
          </a:p>
        </p:txBody>
      </p:sp>
      <p:sp>
        <p:nvSpPr>
          <p:cNvPr id="412677" name="Text Box 5"/>
          <p:cNvSpPr txBox="1">
            <a:spLocks noChangeArrowheads="1"/>
          </p:cNvSpPr>
          <p:nvPr/>
        </p:nvSpPr>
        <p:spPr bwMode="auto">
          <a:xfrm>
            <a:off x="838200" y="2133600"/>
            <a:ext cx="6629400" cy="457200"/>
          </a:xfrm>
          <a:prstGeom prst="rect">
            <a:avLst/>
          </a:prstGeom>
          <a:noFill/>
          <a:ln w="9525">
            <a:noFill/>
            <a:miter lim="800000"/>
          </a:ln>
          <a:effectLst/>
        </p:spPr>
        <p:txBody>
          <a:bodyPr>
            <a:spAutoFit/>
          </a:bodyPr>
          <a:lstStyle/>
          <a:p>
            <a:pPr>
              <a:spcBef>
                <a:spcPct val="50000"/>
              </a:spcBef>
            </a:pPr>
            <a:r>
              <a:rPr lang="zh-CN" altLang="en-US" sz="2400">
                <a:solidFill>
                  <a:srgbClr val="0000CC"/>
                </a:solidFill>
              </a:rPr>
              <a:t>全电流</a:t>
            </a:r>
            <a:r>
              <a:rPr lang="zh-CN" altLang="en-US" sz="2400"/>
              <a:t>（</a:t>
            </a:r>
            <a:r>
              <a:rPr lang="en-US" altLang="zh-CN" sz="2400" i="1"/>
              <a:t>I</a:t>
            </a:r>
            <a:r>
              <a:rPr lang="zh-CN" altLang="en-US" sz="2400"/>
              <a:t>）：传导电流</a:t>
            </a:r>
            <a:r>
              <a:rPr lang="en-US" altLang="zh-CN" sz="2400" i="1"/>
              <a:t>I</a:t>
            </a:r>
            <a:r>
              <a:rPr lang="en-US" altLang="zh-CN" sz="2400" baseline="-25000"/>
              <a:t>0 </a:t>
            </a:r>
            <a:r>
              <a:rPr lang="zh-CN" altLang="en-US" sz="2400"/>
              <a:t>和位移电流</a:t>
            </a:r>
            <a:r>
              <a:rPr lang="en-US" altLang="zh-CN" sz="2400" i="1"/>
              <a:t>I</a:t>
            </a:r>
            <a:r>
              <a:rPr lang="en-US" altLang="zh-CN" sz="2400" baseline="-25000"/>
              <a:t>d </a:t>
            </a:r>
            <a:r>
              <a:rPr lang="zh-CN" altLang="en-US" sz="2400"/>
              <a:t>之代数和。 </a:t>
            </a:r>
          </a:p>
        </p:txBody>
      </p:sp>
      <p:graphicFrame>
        <p:nvGraphicFramePr>
          <p:cNvPr id="412678" name="Object 6"/>
          <p:cNvGraphicFramePr>
            <a:graphicFrameLocks noChangeAspect="1"/>
          </p:cNvGraphicFramePr>
          <p:nvPr/>
        </p:nvGraphicFramePr>
        <p:xfrm>
          <a:off x="2895600" y="2819400"/>
          <a:ext cx="2371725" cy="685800"/>
        </p:xfrm>
        <a:graphic>
          <a:graphicData uri="http://schemas.openxmlformats.org/presentationml/2006/ole">
            <mc:AlternateContent xmlns:mc="http://schemas.openxmlformats.org/markup-compatibility/2006">
              <mc:Choice xmlns:v="urn:schemas-microsoft-com:vml" Requires="v">
                <p:oleObj spid="_x0000_s4101" r:id="rId3" imgW="18897600" imgH="5486400" progId="Equation.3">
                  <p:embed/>
                </p:oleObj>
              </mc:Choice>
              <mc:Fallback>
                <p:oleObj r:id="rId3" imgW="18897600" imgH="5486400" progId="Equation.3">
                  <p:embed/>
                  <p:pic>
                    <p:nvPicPr>
                      <p:cNvPr id="0" name="图片 4096"/>
                      <p:cNvPicPr>
                        <a:picLocks noChangeAspect="1"/>
                      </p:cNvPicPr>
                      <p:nvPr/>
                    </p:nvPicPr>
                    <p:blipFill>
                      <a:blip r:embed="rId4"/>
                      <a:stretch>
                        <a:fillRect/>
                      </a:stretch>
                    </p:blipFill>
                    <p:spPr>
                      <a:xfrm>
                        <a:off x="2895600" y="2819400"/>
                        <a:ext cx="2371725" cy="685800"/>
                      </a:xfrm>
                      <a:prstGeom prst="rect">
                        <a:avLst/>
                      </a:prstGeom>
                      <a:noFill/>
                      <a:ln w="9525">
                        <a:noFill/>
                      </a:ln>
                    </p:spPr>
                  </p:pic>
                </p:oleObj>
              </mc:Fallback>
            </mc:AlternateContent>
          </a:graphicData>
        </a:graphic>
      </p:graphicFrame>
      <p:sp>
        <p:nvSpPr>
          <p:cNvPr id="412680" name="Rectangle 8"/>
          <p:cNvSpPr>
            <a:spLocks noChangeArrowheads="1"/>
          </p:cNvSpPr>
          <p:nvPr/>
        </p:nvSpPr>
        <p:spPr bwMode="auto">
          <a:xfrm>
            <a:off x="923925" y="3687445"/>
            <a:ext cx="3230880" cy="457200"/>
          </a:xfrm>
          <a:prstGeom prst="rect">
            <a:avLst/>
          </a:prstGeom>
          <a:noFill/>
          <a:ln w="9525">
            <a:noFill/>
            <a:miter lim="800000"/>
          </a:ln>
          <a:effectLst/>
        </p:spPr>
        <p:txBody>
          <a:bodyPr wrap="none">
            <a:spAutoFit/>
          </a:bodyPr>
          <a:lstStyle/>
          <a:p>
            <a:r>
              <a:rPr lang="zh-CN" altLang="en-US" sz="2400" dirty="0">
                <a:solidFill>
                  <a:srgbClr val="0000CC"/>
                </a:solidFill>
                <a:latin typeface="华文行楷" panose="02010800040101010101" pitchFamily="2" charset="-122"/>
                <a:ea typeface="华文行楷" panose="02010800040101010101" pitchFamily="2" charset="-122"/>
              </a:rPr>
              <a:t>全电流</a:t>
            </a:r>
            <a:r>
              <a:rPr lang="zh-CN" altLang="en-US" sz="2400" dirty="0"/>
              <a:t>安培环路定律：</a:t>
            </a:r>
          </a:p>
        </p:txBody>
      </p:sp>
      <p:sp>
        <p:nvSpPr>
          <p:cNvPr id="412683" name="Rectangle 11"/>
          <p:cNvSpPr>
            <a:spLocks noChangeArrowheads="1"/>
          </p:cNvSpPr>
          <p:nvPr/>
        </p:nvSpPr>
        <p:spPr bwMode="auto">
          <a:xfrm>
            <a:off x="990600" y="4241800"/>
            <a:ext cx="7543800" cy="822960"/>
          </a:xfrm>
          <a:prstGeom prst="rect">
            <a:avLst/>
          </a:prstGeom>
          <a:noFill/>
          <a:ln w="9525">
            <a:noFill/>
            <a:miter lim="800000"/>
          </a:ln>
          <a:effectLst/>
        </p:spPr>
        <p:txBody>
          <a:bodyPr>
            <a:spAutoFit/>
          </a:bodyPr>
          <a:lstStyle/>
          <a:p>
            <a:r>
              <a:rPr lang="zh-CN" altLang="en-US" sz="2400"/>
              <a:t>磁场强度沿任意闭合回路的环流等于穿过此闭合回路所包围曲面的全电流。</a:t>
            </a:r>
          </a:p>
        </p:txBody>
      </p:sp>
      <p:graphicFrame>
        <p:nvGraphicFramePr>
          <p:cNvPr id="412684" name="Object 12"/>
          <p:cNvGraphicFramePr>
            <a:graphicFrameLocks noChangeAspect="1"/>
          </p:cNvGraphicFramePr>
          <p:nvPr/>
        </p:nvGraphicFramePr>
        <p:xfrm>
          <a:off x="2176780" y="5248910"/>
          <a:ext cx="4718050" cy="895985"/>
        </p:xfrm>
        <a:graphic>
          <a:graphicData uri="http://schemas.openxmlformats.org/presentationml/2006/ole">
            <mc:AlternateContent xmlns:mc="http://schemas.openxmlformats.org/markup-compatibility/2006">
              <mc:Choice xmlns:v="urn:schemas-microsoft-com:vml" Requires="v">
                <p:oleObj spid="_x0000_s4102" name="公式" r:id="rId5" imgW="2400300" imgH="457200" progId="Equation.3">
                  <p:embed/>
                </p:oleObj>
              </mc:Choice>
              <mc:Fallback>
                <p:oleObj name="公式" r:id="rId5" imgW="2400300" imgH="457200" progId="Equation.3">
                  <p:embed/>
                  <p:pic>
                    <p:nvPicPr>
                      <p:cNvPr id="0" name="图片 4097"/>
                      <p:cNvPicPr>
                        <a:picLocks noChangeAspect="1"/>
                      </p:cNvPicPr>
                      <p:nvPr/>
                    </p:nvPicPr>
                    <p:blipFill>
                      <a:blip r:embed="rId6"/>
                      <a:stretch>
                        <a:fillRect/>
                      </a:stretch>
                    </p:blipFill>
                    <p:spPr>
                      <a:xfrm>
                        <a:off x="2176780" y="5248910"/>
                        <a:ext cx="4718050" cy="895985"/>
                      </a:xfrm>
                      <a:prstGeom prst="rect">
                        <a:avLst/>
                      </a:prstGeom>
                      <a:solidFill>
                        <a:srgbClr val="99CCFF"/>
                      </a:solidFill>
                      <a:ln w="12700" cap="flat" cmpd="sng">
                        <a:solidFill>
                          <a:srgbClr val="000000"/>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r>
              <a:rPr lang="en-US" altLang="zh-CN"/>
              <a:t>11.5 </a:t>
            </a:r>
            <a:r>
              <a:rPr lang="zh-CN" altLang="en-US"/>
              <a:t>位移电流</a:t>
            </a:r>
          </a:p>
        </p:txBody>
      </p:sp>
      <p:sp>
        <p:nvSpPr>
          <p:cNvPr id="9" name="灯片编号占位符 4"/>
          <p:cNvSpPr>
            <a:spLocks noGrp="1"/>
          </p:cNvSpPr>
          <p:nvPr>
            <p:ph type="sldNum" sz="quarter" idx="12"/>
          </p:nvPr>
        </p:nvSpPr>
        <p:spPr/>
        <p:txBody>
          <a:bodyPr/>
          <a:lstStyle/>
          <a:p>
            <a:fld id="{A3F49206-15C3-4217-96E5-5C435D93D4BA}" type="slidenum">
              <a:rPr lang="en-US" altLang="zh-CN"/>
              <a:t>7</a:t>
            </a:fld>
            <a:endParaRPr lang="en-US" altLang="zh-CN"/>
          </a:p>
        </p:txBody>
      </p:sp>
      <p:sp>
        <p:nvSpPr>
          <p:cNvPr id="413699" name="Text Box 3"/>
          <p:cNvSpPr txBox="1">
            <a:spLocks noChangeArrowheads="1"/>
          </p:cNvSpPr>
          <p:nvPr/>
        </p:nvSpPr>
        <p:spPr bwMode="auto">
          <a:xfrm>
            <a:off x="843280" y="1427480"/>
            <a:ext cx="6867525" cy="457200"/>
          </a:xfrm>
          <a:prstGeom prst="rect">
            <a:avLst/>
          </a:prstGeom>
          <a:noFill/>
          <a:ln w="9525">
            <a:noFill/>
            <a:miter lim="800000"/>
          </a:ln>
          <a:effectLst/>
        </p:spPr>
        <p:txBody>
          <a:bodyPr wrap="square">
            <a:spAutoFit/>
          </a:bodyPr>
          <a:lstStyle/>
          <a:p>
            <a:pPr>
              <a:spcBef>
                <a:spcPct val="50000"/>
              </a:spcBef>
            </a:pPr>
            <a:r>
              <a:rPr kumimoji="1" lang="zh-CN" altLang="en-US" sz="2400" dirty="0"/>
              <a:t>结论：传导电流和位移电流都能激发涡旋磁场。</a:t>
            </a:r>
          </a:p>
        </p:txBody>
      </p:sp>
      <p:sp>
        <p:nvSpPr>
          <p:cNvPr id="413702" name="Text Box 6"/>
          <p:cNvSpPr txBox="1">
            <a:spLocks noChangeArrowheads="1"/>
          </p:cNvSpPr>
          <p:nvPr/>
        </p:nvSpPr>
        <p:spPr bwMode="auto">
          <a:xfrm>
            <a:off x="842963" y="1978660"/>
            <a:ext cx="7920037" cy="2308324"/>
          </a:xfrm>
          <a:prstGeom prst="rect">
            <a:avLst/>
          </a:prstGeom>
          <a:noFill/>
          <a:ln w="9525">
            <a:noFill/>
            <a:miter lim="800000"/>
          </a:ln>
          <a:effectLst/>
        </p:spPr>
        <p:txBody>
          <a:bodyPr>
            <a:spAutoFit/>
          </a:bodyPr>
          <a:lstStyle/>
          <a:p>
            <a:pPr>
              <a:lnSpc>
                <a:spcPct val="120000"/>
              </a:lnSpc>
              <a:spcBef>
                <a:spcPct val="50000"/>
              </a:spcBef>
            </a:pPr>
            <a:r>
              <a:rPr lang="en-US" altLang="zh-CN" sz="2400" dirty="0"/>
              <a:t>        </a:t>
            </a:r>
            <a:r>
              <a:rPr lang="zh-CN" altLang="en-US" sz="2400" dirty="0"/>
              <a:t>位移电流的引入深刻地揭示了</a:t>
            </a:r>
            <a:r>
              <a:rPr lang="zh-CN" altLang="en-US" sz="2400" dirty="0">
                <a:solidFill>
                  <a:srgbClr val="0000CC"/>
                </a:solidFill>
              </a:rPr>
              <a:t>电场和磁场的内在</a:t>
            </a:r>
            <a:r>
              <a:rPr lang="zh-CN" altLang="en-US" sz="2400" dirty="0" smtClean="0">
                <a:solidFill>
                  <a:srgbClr val="0000CC"/>
                </a:solidFill>
              </a:rPr>
              <a:t>联系</a:t>
            </a:r>
            <a:r>
              <a:rPr lang="zh-CN" altLang="en-US" sz="2400" dirty="0" smtClean="0"/>
              <a:t>。</a:t>
            </a:r>
            <a:r>
              <a:rPr lang="zh-CN" altLang="en-US" sz="2400" dirty="0"/>
              <a:t>法拉第电磁感应定律表明了</a:t>
            </a:r>
            <a:r>
              <a:rPr lang="zh-CN" altLang="en-US" sz="2400" dirty="0">
                <a:solidFill>
                  <a:srgbClr val="0000CC"/>
                </a:solidFill>
              </a:rPr>
              <a:t>变化磁场能够产生涡旋电场</a:t>
            </a:r>
            <a:r>
              <a:rPr lang="zh-CN" altLang="en-US" sz="2400" dirty="0"/>
              <a:t>，位移电流假设的实质则是表明</a:t>
            </a:r>
            <a:r>
              <a:rPr lang="zh-CN" altLang="en-US" sz="2400" dirty="0">
                <a:solidFill>
                  <a:srgbClr val="0000CC"/>
                </a:solidFill>
              </a:rPr>
              <a:t>变化电场能够产生涡旋磁场</a:t>
            </a:r>
            <a:r>
              <a:rPr lang="zh-CN" altLang="en-US" sz="2400" dirty="0"/>
              <a:t>。变化的电场和变化的磁场互相联系，相互激发，形成一个统一的</a:t>
            </a:r>
            <a:r>
              <a:rPr lang="zh-CN" altLang="en-US" sz="2400" dirty="0">
                <a:solidFill>
                  <a:srgbClr val="0000CC"/>
                </a:solidFill>
              </a:rPr>
              <a:t>电磁场</a:t>
            </a:r>
            <a:r>
              <a:rPr lang="zh-CN" altLang="en-US" sz="2400" dirty="0"/>
              <a:t>。</a:t>
            </a:r>
          </a:p>
        </p:txBody>
      </p:sp>
      <p:sp>
        <p:nvSpPr>
          <p:cNvPr id="413703" name="Text Box 7"/>
          <p:cNvSpPr txBox="1">
            <a:spLocks noChangeArrowheads="1"/>
          </p:cNvSpPr>
          <p:nvPr/>
        </p:nvSpPr>
        <p:spPr bwMode="auto">
          <a:xfrm>
            <a:off x="842963" y="4572000"/>
            <a:ext cx="5975350" cy="457200"/>
          </a:xfrm>
          <a:prstGeom prst="rect">
            <a:avLst/>
          </a:prstGeom>
          <a:noFill/>
          <a:ln w="9525">
            <a:noFill/>
            <a:miter lim="800000"/>
          </a:ln>
          <a:effectLst/>
        </p:spPr>
        <p:txBody>
          <a:bodyPr>
            <a:spAutoFit/>
          </a:bodyPr>
          <a:lstStyle/>
          <a:p>
            <a:pPr>
              <a:spcBef>
                <a:spcPct val="50000"/>
              </a:spcBef>
            </a:pPr>
            <a:r>
              <a:rPr lang="zh-CN" altLang="en-US" sz="2400" dirty="0">
                <a:solidFill>
                  <a:srgbClr val="0000CC"/>
                </a:solidFill>
              </a:rPr>
              <a:t>位移电流与</a:t>
            </a:r>
            <a:r>
              <a:rPr lang="zh-CN" altLang="en-US" sz="2400" dirty="0">
                <a:solidFill>
                  <a:srgbClr val="FF3300"/>
                </a:solidFill>
              </a:rPr>
              <a:t>传导电流</a:t>
            </a:r>
            <a:r>
              <a:rPr lang="zh-CN" altLang="en-US" sz="2400" dirty="0">
                <a:solidFill>
                  <a:srgbClr val="0000CC"/>
                </a:solidFill>
              </a:rPr>
              <a:t>的区别：</a:t>
            </a:r>
            <a:r>
              <a:rPr lang="zh-CN" altLang="en-US" sz="2400" dirty="0">
                <a:solidFill>
                  <a:schemeClr val="hlink"/>
                </a:solidFill>
              </a:rPr>
              <a:t> </a:t>
            </a:r>
          </a:p>
        </p:txBody>
      </p:sp>
      <p:sp>
        <p:nvSpPr>
          <p:cNvPr id="413704" name="Text Box 8"/>
          <p:cNvSpPr txBox="1">
            <a:spLocks noChangeArrowheads="1"/>
          </p:cNvSpPr>
          <p:nvPr/>
        </p:nvSpPr>
        <p:spPr bwMode="auto">
          <a:xfrm>
            <a:off x="1219200" y="5181600"/>
            <a:ext cx="6189980" cy="1078230"/>
          </a:xfrm>
          <a:prstGeom prst="rect">
            <a:avLst/>
          </a:prstGeom>
          <a:noFill/>
          <a:ln w="9525">
            <a:noFill/>
            <a:miter lim="800000"/>
          </a:ln>
          <a:effectLst/>
        </p:spPr>
        <p:txBody>
          <a:bodyPr wrap="square">
            <a:spAutoFit/>
          </a:bodyPr>
          <a:lstStyle/>
          <a:p>
            <a:pPr>
              <a:lnSpc>
                <a:spcPct val="110000"/>
              </a:lnSpc>
              <a:spcBef>
                <a:spcPct val="50000"/>
              </a:spcBef>
            </a:pPr>
            <a:r>
              <a:rPr lang="zh-CN" altLang="en-US" sz="2400">
                <a:solidFill>
                  <a:srgbClr val="FF3300"/>
                </a:solidFill>
              </a:rPr>
              <a:t>传导电流</a:t>
            </a:r>
            <a:r>
              <a:rPr lang="zh-CN" altLang="en-US" sz="2400"/>
              <a:t>是大量自由电荷的宏观定向运动</a:t>
            </a:r>
          </a:p>
          <a:p>
            <a:pPr>
              <a:lnSpc>
                <a:spcPct val="110000"/>
              </a:lnSpc>
              <a:spcBef>
                <a:spcPct val="50000"/>
              </a:spcBef>
            </a:pPr>
            <a:r>
              <a:rPr lang="zh-CN" altLang="en-US" sz="2400">
                <a:solidFill>
                  <a:srgbClr val="0000CC"/>
                </a:solidFill>
              </a:rPr>
              <a:t>位移电流</a:t>
            </a:r>
            <a:r>
              <a:rPr lang="zh-CN" altLang="en-US" sz="2400"/>
              <a:t>的实质却是关于电场的变化率</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en-US" altLang="zh-CN"/>
              <a:t>11.6 </a:t>
            </a:r>
            <a:r>
              <a:rPr lang="zh-CN" altLang="en-US"/>
              <a:t>麦克斯韦方程组  电磁波</a:t>
            </a:r>
          </a:p>
        </p:txBody>
      </p:sp>
      <p:sp>
        <p:nvSpPr>
          <p:cNvPr id="14" name="灯片编号占位符 4"/>
          <p:cNvSpPr>
            <a:spLocks noGrp="1"/>
          </p:cNvSpPr>
          <p:nvPr>
            <p:ph type="sldNum" sz="quarter" idx="12"/>
          </p:nvPr>
        </p:nvSpPr>
        <p:spPr/>
        <p:txBody>
          <a:bodyPr/>
          <a:lstStyle/>
          <a:p>
            <a:fld id="{00346C3B-0D33-452C-AD22-1976AEB3F193}" type="slidenum">
              <a:rPr lang="en-US" altLang="zh-CN"/>
              <a:t>8</a:t>
            </a:fld>
            <a:endParaRPr lang="en-US" altLang="zh-CN"/>
          </a:p>
        </p:txBody>
      </p:sp>
      <p:graphicFrame>
        <p:nvGraphicFramePr>
          <p:cNvPr id="419847" name="Object 7"/>
          <p:cNvGraphicFramePr>
            <a:graphicFrameLocks noChangeAspect="1"/>
          </p:cNvGraphicFramePr>
          <p:nvPr/>
        </p:nvGraphicFramePr>
        <p:xfrm>
          <a:off x="914400" y="2133600"/>
          <a:ext cx="2925763" cy="585788"/>
        </p:xfrm>
        <a:graphic>
          <a:graphicData uri="http://schemas.openxmlformats.org/presentationml/2006/ole">
            <mc:AlternateContent xmlns:mc="http://schemas.openxmlformats.org/markup-compatibility/2006">
              <mc:Choice xmlns:v="urn:schemas-microsoft-com:vml" Requires="v">
                <p:oleObj spid="_x0000_s249861" name="公式" r:id="rId3" imgW="35052000" imgH="7010400" progId="Equation.3">
                  <p:embed/>
                </p:oleObj>
              </mc:Choice>
              <mc:Fallback>
                <p:oleObj name="公式" r:id="rId3" imgW="35052000" imgH="7010400" progId="Equation.3">
                  <p:embed/>
                  <p:pic>
                    <p:nvPicPr>
                      <p:cNvPr id="0" name="图片 5120"/>
                      <p:cNvPicPr>
                        <a:picLocks noChangeAspect="1"/>
                      </p:cNvPicPr>
                      <p:nvPr/>
                    </p:nvPicPr>
                    <p:blipFill>
                      <a:blip r:embed="rId4"/>
                      <a:stretch>
                        <a:fillRect/>
                      </a:stretch>
                    </p:blipFill>
                    <p:spPr>
                      <a:xfrm>
                        <a:off x="914400" y="2133600"/>
                        <a:ext cx="2925763" cy="585788"/>
                      </a:xfrm>
                      <a:prstGeom prst="rect">
                        <a:avLst/>
                      </a:prstGeom>
                      <a:noFill/>
                      <a:ln w="9525">
                        <a:noFill/>
                      </a:ln>
                    </p:spPr>
                  </p:pic>
                </p:oleObj>
              </mc:Fallback>
            </mc:AlternateContent>
          </a:graphicData>
        </a:graphic>
      </p:graphicFrame>
      <p:graphicFrame>
        <p:nvGraphicFramePr>
          <p:cNvPr id="419848" name="Object 8"/>
          <p:cNvGraphicFramePr>
            <a:graphicFrameLocks noChangeAspect="1"/>
          </p:cNvGraphicFramePr>
          <p:nvPr/>
        </p:nvGraphicFramePr>
        <p:xfrm>
          <a:off x="914400" y="3200400"/>
          <a:ext cx="1425575" cy="585788"/>
        </p:xfrm>
        <a:graphic>
          <a:graphicData uri="http://schemas.openxmlformats.org/presentationml/2006/ole">
            <mc:AlternateContent xmlns:mc="http://schemas.openxmlformats.org/markup-compatibility/2006">
              <mc:Choice xmlns:v="urn:schemas-microsoft-com:vml" Requires="v">
                <p:oleObj spid="_x0000_s249862" name="公式" r:id="rId5" imgW="17068800" imgH="7010400" progId="Equation.3">
                  <p:embed/>
                </p:oleObj>
              </mc:Choice>
              <mc:Fallback>
                <p:oleObj name="公式" r:id="rId5" imgW="17068800" imgH="7010400" progId="Equation.3">
                  <p:embed/>
                  <p:pic>
                    <p:nvPicPr>
                      <p:cNvPr id="0" name="图片 5121"/>
                      <p:cNvPicPr>
                        <a:picLocks noChangeAspect="1"/>
                      </p:cNvPicPr>
                      <p:nvPr/>
                    </p:nvPicPr>
                    <p:blipFill>
                      <a:blip r:embed="rId6"/>
                      <a:stretch>
                        <a:fillRect/>
                      </a:stretch>
                    </p:blipFill>
                    <p:spPr>
                      <a:xfrm>
                        <a:off x="914400" y="3200400"/>
                        <a:ext cx="1425575" cy="585788"/>
                      </a:xfrm>
                      <a:prstGeom prst="rect">
                        <a:avLst/>
                      </a:prstGeom>
                      <a:noFill/>
                      <a:ln w="9525">
                        <a:noFill/>
                      </a:ln>
                    </p:spPr>
                  </p:pic>
                </p:oleObj>
              </mc:Fallback>
            </mc:AlternateContent>
          </a:graphicData>
        </a:graphic>
      </p:graphicFrame>
      <p:graphicFrame>
        <p:nvGraphicFramePr>
          <p:cNvPr id="419850" name="Object 10"/>
          <p:cNvGraphicFramePr>
            <a:graphicFrameLocks noChangeAspect="1"/>
          </p:cNvGraphicFramePr>
          <p:nvPr/>
        </p:nvGraphicFramePr>
        <p:xfrm>
          <a:off x="914400" y="4363085"/>
          <a:ext cx="3513138" cy="915988"/>
        </p:xfrm>
        <a:graphic>
          <a:graphicData uri="http://schemas.openxmlformats.org/presentationml/2006/ole">
            <mc:AlternateContent xmlns:mc="http://schemas.openxmlformats.org/markup-compatibility/2006">
              <mc:Choice xmlns:v="urn:schemas-microsoft-com:vml" Requires="v">
                <p:oleObj spid="_x0000_s249863" name="公式" r:id="rId7" imgW="42062400" imgH="10972800" progId="Equation.3">
                  <p:embed/>
                </p:oleObj>
              </mc:Choice>
              <mc:Fallback>
                <p:oleObj name="公式" r:id="rId7" imgW="42062400" imgH="10972800" progId="Equation.3">
                  <p:embed/>
                  <p:pic>
                    <p:nvPicPr>
                      <p:cNvPr id="0" name="图片 5122"/>
                      <p:cNvPicPr>
                        <a:picLocks noChangeAspect="1"/>
                      </p:cNvPicPr>
                      <p:nvPr/>
                    </p:nvPicPr>
                    <p:blipFill>
                      <a:blip r:embed="rId8"/>
                      <a:stretch>
                        <a:fillRect/>
                      </a:stretch>
                    </p:blipFill>
                    <p:spPr>
                      <a:xfrm>
                        <a:off x="914400" y="4363085"/>
                        <a:ext cx="3513138" cy="915988"/>
                      </a:xfrm>
                      <a:prstGeom prst="rect">
                        <a:avLst/>
                      </a:prstGeom>
                      <a:noFill/>
                      <a:ln w="9525">
                        <a:noFill/>
                      </a:ln>
                    </p:spPr>
                  </p:pic>
                </p:oleObj>
              </mc:Fallback>
            </mc:AlternateContent>
          </a:graphicData>
        </a:graphic>
      </p:graphicFrame>
      <p:graphicFrame>
        <p:nvGraphicFramePr>
          <p:cNvPr id="419851" name="Object 11"/>
          <p:cNvGraphicFramePr>
            <a:graphicFrameLocks noChangeAspect="1"/>
          </p:cNvGraphicFramePr>
          <p:nvPr/>
        </p:nvGraphicFramePr>
        <p:xfrm>
          <a:off x="838200" y="5562600"/>
          <a:ext cx="4811713" cy="915988"/>
        </p:xfrm>
        <a:graphic>
          <a:graphicData uri="http://schemas.openxmlformats.org/presentationml/2006/ole">
            <mc:AlternateContent xmlns:mc="http://schemas.openxmlformats.org/markup-compatibility/2006">
              <mc:Choice xmlns:v="urn:schemas-microsoft-com:vml" Requires="v">
                <p:oleObj spid="_x0000_s249864" name="公式" r:id="rId9" imgW="57607200" imgH="10972800" progId="Equation.3">
                  <p:embed/>
                </p:oleObj>
              </mc:Choice>
              <mc:Fallback>
                <p:oleObj name="公式" r:id="rId9" imgW="57607200" imgH="10972800" progId="Equation.3">
                  <p:embed/>
                  <p:pic>
                    <p:nvPicPr>
                      <p:cNvPr id="0" name="图片 5123"/>
                      <p:cNvPicPr>
                        <a:picLocks noChangeAspect="1"/>
                      </p:cNvPicPr>
                      <p:nvPr/>
                    </p:nvPicPr>
                    <p:blipFill>
                      <a:blip r:embed="rId10"/>
                      <a:stretch>
                        <a:fillRect/>
                      </a:stretch>
                    </p:blipFill>
                    <p:spPr>
                      <a:xfrm>
                        <a:off x="838200" y="5562600"/>
                        <a:ext cx="4811713" cy="915988"/>
                      </a:xfrm>
                      <a:prstGeom prst="rect">
                        <a:avLst/>
                      </a:prstGeom>
                      <a:noFill/>
                      <a:ln w="9525">
                        <a:noFill/>
                      </a:ln>
                    </p:spPr>
                  </p:pic>
                </p:oleObj>
              </mc:Fallback>
            </mc:AlternateContent>
          </a:graphicData>
        </a:graphic>
      </p:graphicFrame>
      <p:sp>
        <p:nvSpPr>
          <p:cNvPr id="419852" name="Rectangle 12"/>
          <p:cNvSpPr>
            <a:spLocks noChangeArrowheads="1"/>
          </p:cNvSpPr>
          <p:nvPr/>
        </p:nvSpPr>
        <p:spPr bwMode="auto">
          <a:xfrm>
            <a:off x="762000" y="1219200"/>
            <a:ext cx="2286000" cy="457200"/>
          </a:xfrm>
          <a:prstGeom prst="rect">
            <a:avLst/>
          </a:prstGeom>
          <a:solidFill>
            <a:srgbClr val="CCFFCC">
              <a:alpha val="80000"/>
            </a:srgbClr>
          </a:solidFill>
          <a:ln w="9525">
            <a:noFill/>
            <a:miter lim="800000"/>
          </a:ln>
          <a:effectLst/>
        </p:spPr>
        <p:txBody>
          <a:bodyPr wrap="none" anchor="ctr"/>
          <a:lstStyle/>
          <a:p>
            <a:pPr algn="ctr"/>
            <a:r>
              <a:rPr lang="zh-CN" altLang="en-US" sz="2400">
                <a:latin typeface="Arial" panose="020B0604020202020204" pitchFamily="34" charset="0"/>
              </a:rPr>
              <a:t>麦克斯韦方程组</a:t>
            </a:r>
          </a:p>
        </p:txBody>
      </p:sp>
      <p:sp>
        <p:nvSpPr>
          <p:cNvPr id="419854" name="Text Box 14"/>
          <p:cNvSpPr txBox="1">
            <a:spLocks noChangeArrowheads="1"/>
          </p:cNvSpPr>
          <p:nvPr/>
        </p:nvSpPr>
        <p:spPr bwMode="auto">
          <a:xfrm>
            <a:off x="6019800" y="2209800"/>
            <a:ext cx="2216150" cy="396875"/>
          </a:xfrm>
          <a:prstGeom prst="rect">
            <a:avLst/>
          </a:prstGeom>
          <a:noFill/>
          <a:ln w="9525">
            <a:noFill/>
            <a:miter lim="800000"/>
          </a:ln>
          <a:effectLst/>
        </p:spPr>
        <p:txBody>
          <a:bodyPr wrap="none">
            <a:spAutoFit/>
          </a:bodyPr>
          <a:lstStyle/>
          <a:p>
            <a:r>
              <a:rPr lang="zh-CN" altLang="en-US" sz="2000"/>
              <a:t>电场中的高斯定理</a:t>
            </a:r>
          </a:p>
        </p:txBody>
      </p:sp>
      <p:sp>
        <p:nvSpPr>
          <p:cNvPr id="419855" name="Text Box 15"/>
          <p:cNvSpPr txBox="1">
            <a:spLocks noChangeArrowheads="1"/>
          </p:cNvSpPr>
          <p:nvPr/>
        </p:nvSpPr>
        <p:spPr bwMode="auto">
          <a:xfrm>
            <a:off x="6019800" y="3175000"/>
            <a:ext cx="2216150" cy="396875"/>
          </a:xfrm>
          <a:prstGeom prst="rect">
            <a:avLst/>
          </a:prstGeom>
          <a:noFill/>
          <a:ln w="9525">
            <a:noFill/>
            <a:miter lim="800000"/>
          </a:ln>
          <a:effectLst/>
        </p:spPr>
        <p:txBody>
          <a:bodyPr wrap="none">
            <a:spAutoFit/>
          </a:bodyPr>
          <a:lstStyle/>
          <a:p>
            <a:r>
              <a:rPr lang="zh-CN" altLang="en-US" sz="2000"/>
              <a:t>磁场中的高斯定理</a:t>
            </a:r>
          </a:p>
        </p:txBody>
      </p:sp>
      <p:sp>
        <p:nvSpPr>
          <p:cNvPr id="419856" name="Text Box 16"/>
          <p:cNvSpPr txBox="1">
            <a:spLocks noChangeArrowheads="1"/>
          </p:cNvSpPr>
          <p:nvPr/>
        </p:nvSpPr>
        <p:spPr bwMode="auto">
          <a:xfrm>
            <a:off x="6019800" y="4546600"/>
            <a:ext cx="2724150" cy="396875"/>
          </a:xfrm>
          <a:prstGeom prst="rect">
            <a:avLst/>
          </a:prstGeom>
          <a:noFill/>
          <a:ln w="9525">
            <a:noFill/>
            <a:miter lim="800000"/>
          </a:ln>
          <a:effectLst/>
        </p:spPr>
        <p:txBody>
          <a:bodyPr wrap="none">
            <a:spAutoFit/>
          </a:bodyPr>
          <a:lstStyle/>
          <a:p>
            <a:r>
              <a:rPr lang="zh-CN" altLang="en-US" sz="2000"/>
              <a:t>推广后的电场环路定理</a:t>
            </a:r>
          </a:p>
        </p:txBody>
      </p:sp>
      <p:sp>
        <p:nvSpPr>
          <p:cNvPr id="419857" name="Text Box 17"/>
          <p:cNvSpPr txBox="1">
            <a:spLocks noChangeArrowheads="1"/>
          </p:cNvSpPr>
          <p:nvPr/>
        </p:nvSpPr>
        <p:spPr bwMode="auto">
          <a:xfrm>
            <a:off x="6019800" y="5765800"/>
            <a:ext cx="2470150" cy="396875"/>
          </a:xfrm>
          <a:prstGeom prst="rect">
            <a:avLst/>
          </a:prstGeom>
          <a:noFill/>
          <a:ln w="9525">
            <a:noFill/>
            <a:miter lim="800000"/>
          </a:ln>
          <a:effectLst/>
        </p:spPr>
        <p:txBody>
          <a:bodyPr wrap="none">
            <a:spAutoFit/>
          </a:bodyPr>
          <a:lstStyle/>
          <a:p>
            <a:r>
              <a:rPr lang="zh-CN" altLang="en-US" sz="2000"/>
              <a:t>全电流安培环路定理</a:t>
            </a:r>
          </a:p>
        </p:txBody>
      </p:sp>
      <p:sp>
        <p:nvSpPr>
          <p:cNvPr id="2" name="文本框 1"/>
          <p:cNvSpPr txBox="1"/>
          <p:nvPr/>
        </p:nvSpPr>
        <p:spPr>
          <a:xfrm>
            <a:off x="533400" y="1736725"/>
            <a:ext cx="7981315" cy="398780"/>
          </a:xfrm>
          <a:prstGeom prst="rect">
            <a:avLst/>
          </a:prstGeom>
          <a:noFill/>
        </p:spPr>
        <p:txBody>
          <a:bodyPr wrap="square" rtlCol="0">
            <a:spAutoFit/>
          </a:bodyPr>
          <a:lstStyle/>
          <a:p>
            <a:pPr algn="ctr"/>
            <a:r>
              <a:rPr lang="zh-CN" altLang="en-US" sz="2000" b="1">
                <a:solidFill>
                  <a:srgbClr val="FF0000"/>
                </a:solidFill>
              </a:rPr>
              <a:t>通过任意闭合面的电位移通量等于该曲面所包围的自由电荷的代数和</a:t>
            </a:r>
          </a:p>
        </p:txBody>
      </p:sp>
      <p:sp>
        <p:nvSpPr>
          <p:cNvPr id="3" name="文本框 2"/>
          <p:cNvSpPr txBox="1"/>
          <p:nvPr/>
        </p:nvSpPr>
        <p:spPr>
          <a:xfrm>
            <a:off x="572770" y="2752090"/>
            <a:ext cx="7326630" cy="398780"/>
          </a:xfrm>
          <a:prstGeom prst="rect">
            <a:avLst/>
          </a:prstGeom>
          <a:noFill/>
        </p:spPr>
        <p:txBody>
          <a:bodyPr wrap="square" rtlCol="0">
            <a:spAutoFit/>
          </a:bodyPr>
          <a:lstStyle/>
          <a:p>
            <a:r>
              <a:rPr lang="zh-CN" altLang="en-US" sz="2000" b="1">
                <a:solidFill>
                  <a:srgbClr val="FF0000"/>
                </a:solidFill>
              </a:rPr>
              <a:t>通过任意闭合曲面的磁通量恒等于零</a:t>
            </a:r>
          </a:p>
        </p:txBody>
      </p:sp>
      <p:sp>
        <p:nvSpPr>
          <p:cNvPr id="4" name="文本框 3"/>
          <p:cNvSpPr txBox="1"/>
          <p:nvPr/>
        </p:nvSpPr>
        <p:spPr>
          <a:xfrm>
            <a:off x="532765" y="3766820"/>
            <a:ext cx="8611235" cy="706755"/>
          </a:xfrm>
          <a:prstGeom prst="rect">
            <a:avLst/>
          </a:prstGeom>
          <a:noFill/>
        </p:spPr>
        <p:txBody>
          <a:bodyPr wrap="square" rtlCol="0">
            <a:spAutoFit/>
          </a:bodyPr>
          <a:lstStyle/>
          <a:p>
            <a:r>
              <a:rPr lang="zh-CN" altLang="en-US" sz="2000" b="1">
                <a:solidFill>
                  <a:srgbClr val="FF0000"/>
                </a:solidFill>
              </a:rPr>
              <a:t>电场强度沿任意闭合曲面的线积分等于以该曲面为边界的任意曲面的磁通量对时间变化率的负值</a:t>
            </a:r>
          </a:p>
        </p:txBody>
      </p:sp>
      <p:sp>
        <p:nvSpPr>
          <p:cNvPr id="5" name="文本框 4"/>
          <p:cNvSpPr txBox="1"/>
          <p:nvPr/>
        </p:nvSpPr>
        <p:spPr>
          <a:xfrm>
            <a:off x="532765" y="5298440"/>
            <a:ext cx="8997315" cy="398780"/>
          </a:xfrm>
          <a:prstGeom prst="rect">
            <a:avLst/>
          </a:prstGeom>
          <a:noFill/>
        </p:spPr>
        <p:txBody>
          <a:bodyPr wrap="square" rtlCol="0">
            <a:spAutoFit/>
          </a:bodyPr>
          <a:lstStyle/>
          <a:p>
            <a:r>
              <a:rPr lang="zh-CN" altLang="en-US" sz="2000" b="1">
                <a:solidFill>
                  <a:srgbClr val="FF0000"/>
                </a:solidFill>
              </a:rPr>
              <a:t>磁场强度沿任意闭合曲面的线积分等于穿过以该曲面为边界的曲面的全电流</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1">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TotalTime>
  <Words>413</Words>
  <Application>Microsoft Office PowerPoint</Application>
  <PresentationFormat>全屏显示(4:3)</PresentationFormat>
  <Paragraphs>77</Paragraphs>
  <Slides>8</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8</vt:i4>
      </vt:variant>
    </vt:vector>
  </HeadingPairs>
  <TitlesOfParts>
    <vt:vector size="12" baseType="lpstr">
      <vt:lpstr>质朴</vt:lpstr>
      <vt:lpstr>公式</vt:lpstr>
      <vt:lpstr>Microsoft 公式 3.0</vt:lpstr>
      <vt:lpstr>Equation.KSEE3</vt:lpstr>
      <vt:lpstr>11.5 位移电流</vt:lpstr>
      <vt:lpstr>11.5 位移电流</vt:lpstr>
      <vt:lpstr>11.5 位移电流</vt:lpstr>
      <vt:lpstr>11.5 位移电流</vt:lpstr>
      <vt:lpstr>11.5 位移电流</vt:lpstr>
      <vt:lpstr>11.5 位移电流</vt:lpstr>
      <vt:lpstr>11.5 位移电流</vt:lpstr>
      <vt:lpstr>11.6 麦克斯韦方程组  电磁波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变化的电磁场</dc:title>
  <dc:creator>S.Q. Wu</dc:creator>
  <cp:lastModifiedBy>XuQingchi</cp:lastModifiedBy>
  <cp:revision>2229</cp:revision>
  <cp:lastPrinted>2113-01-01T00:00:00Z</cp:lastPrinted>
  <dcterms:created xsi:type="dcterms:W3CDTF">2010-09-14T09:01:00Z</dcterms:created>
  <dcterms:modified xsi:type="dcterms:W3CDTF">2022-05-12T06:23:17Z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2052-10.1.0.7346</vt:lpwstr>
  </property>
</Properties>
</file>