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95" r:id="rId2"/>
    <p:sldId id="521" r:id="rId3"/>
    <p:sldId id="522" r:id="rId4"/>
    <p:sldId id="525" r:id="rId5"/>
    <p:sldId id="528" r:id="rId6"/>
    <p:sldId id="529" r:id="rId7"/>
    <p:sldId id="524" r:id="rId8"/>
    <p:sldId id="526" r:id="rId9"/>
    <p:sldId id="527" r:id="rId10"/>
    <p:sldId id="530" r:id="rId11"/>
    <p:sldId id="531" r:id="rId12"/>
    <p:sldId id="532" r:id="rId13"/>
    <p:sldId id="534" r:id="rId14"/>
    <p:sldId id="533" r:id="rId15"/>
    <p:sldId id="535" r:id="rId16"/>
    <p:sldId id="536" r:id="rId17"/>
    <p:sldId id="537" r:id="rId18"/>
    <p:sldId id="538" r:id="rId19"/>
    <p:sldId id="539" r:id="rId20"/>
    <p:sldId id="541" r:id="rId21"/>
    <p:sldId id="542" r:id="rId22"/>
    <p:sldId id="523" r:id="rId23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94660"/>
  </p:normalViewPr>
  <p:slideViewPr>
    <p:cSldViewPr>
      <p:cViewPr varScale="1">
        <p:scale>
          <a:sx n="66" d="100"/>
          <a:sy n="66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notesViewPr>
    <p:cSldViewPr>
      <p:cViewPr varScale="1">
        <p:scale>
          <a:sx n="63" d="100"/>
          <a:sy n="63" d="100"/>
        </p:scale>
        <p:origin x="-1866" y="-10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7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48.wmf"/><Relationship Id="rId17" Type="http://schemas.openxmlformats.org/officeDocument/2006/relationships/image" Target="../media/image46.wmf"/><Relationship Id="rId2" Type="http://schemas.openxmlformats.org/officeDocument/2006/relationships/image" Target="../media/image77.wmf"/><Relationship Id="rId16" Type="http://schemas.openxmlformats.org/officeDocument/2006/relationships/image" Target="../media/image89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5" Type="http://schemas.openxmlformats.org/officeDocument/2006/relationships/image" Target="../media/image34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Relationship Id="rId14" Type="http://schemas.openxmlformats.org/officeDocument/2006/relationships/image" Target="../media/image8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3.wmf"/><Relationship Id="rId2" Type="http://schemas.openxmlformats.org/officeDocument/2006/relationships/image" Target="../media/image8.wmf"/><Relationship Id="rId1" Type="http://schemas.openxmlformats.org/officeDocument/2006/relationships/image" Target="../media/image69.wmf"/><Relationship Id="rId6" Type="http://schemas.openxmlformats.org/officeDocument/2006/relationships/image" Target="../media/image92.wmf"/><Relationship Id="rId5" Type="http://schemas.openxmlformats.org/officeDocument/2006/relationships/image" Target="../media/image70.wmf"/><Relationship Id="rId4" Type="http://schemas.openxmlformats.org/officeDocument/2006/relationships/image" Target="../media/image9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121.wmf"/><Relationship Id="rId18" Type="http://schemas.openxmlformats.org/officeDocument/2006/relationships/image" Target="../media/image126.wmf"/><Relationship Id="rId3" Type="http://schemas.openxmlformats.org/officeDocument/2006/relationships/image" Target="../media/image86.wmf"/><Relationship Id="rId7" Type="http://schemas.openxmlformats.org/officeDocument/2006/relationships/image" Target="../media/image89.wmf"/><Relationship Id="rId12" Type="http://schemas.openxmlformats.org/officeDocument/2006/relationships/image" Target="../media/image120.wmf"/><Relationship Id="rId17" Type="http://schemas.openxmlformats.org/officeDocument/2006/relationships/image" Target="../media/image125.wmf"/><Relationship Id="rId2" Type="http://schemas.openxmlformats.org/officeDocument/2006/relationships/image" Target="../media/image114.wmf"/><Relationship Id="rId16" Type="http://schemas.openxmlformats.org/officeDocument/2006/relationships/image" Target="../media/image124.wmf"/><Relationship Id="rId1" Type="http://schemas.openxmlformats.org/officeDocument/2006/relationships/image" Target="../media/image26.wmf"/><Relationship Id="rId6" Type="http://schemas.openxmlformats.org/officeDocument/2006/relationships/image" Target="../media/image46.wmf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5" Type="http://schemas.openxmlformats.org/officeDocument/2006/relationships/image" Target="../media/image123.wmf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image" Target="../media/image117.wmf"/><Relationship Id="rId14" Type="http://schemas.openxmlformats.org/officeDocument/2006/relationships/image" Target="../media/image12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122.wmf"/><Relationship Id="rId18" Type="http://schemas.openxmlformats.org/officeDocument/2006/relationships/image" Target="../media/image133.wmf"/><Relationship Id="rId3" Type="http://schemas.openxmlformats.org/officeDocument/2006/relationships/image" Target="../media/image86.wmf"/><Relationship Id="rId21" Type="http://schemas.openxmlformats.org/officeDocument/2006/relationships/image" Target="../media/image136.wmf"/><Relationship Id="rId7" Type="http://schemas.openxmlformats.org/officeDocument/2006/relationships/image" Target="../media/image46.wmf"/><Relationship Id="rId12" Type="http://schemas.openxmlformats.org/officeDocument/2006/relationships/image" Target="../media/image118.wmf"/><Relationship Id="rId17" Type="http://schemas.openxmlformats.org/officeDocument/2006/relationships/image" Target="../media/image132.wmf"/><Relationship Id="rId2" Type="http://schemas.openxmlformats.org/officeDocument/2006/relationships/image" Target="../media/image128.wmf"/><Relationship Id="rId16" Type="http://schemas.openxmlformats.org/officeDocument/2006/relationships/image" Target="../media/image131.wmf"/><Relationship Id="rId20" Type="http://schemas.openxmlformats.org/officeDocument/2006/relationships/image" Target="../media/image135.wmf"/><Relationship Id="rId1" Type="http://schemas.openxmlformats.org/officeDocument/2006/relationships/image" Target="../media/image127.wmf"/><Relationship Id="rId6" Type="http://schemas.openxmlformats.org/officeDocument/2006/relationships/image" Target="../media/image26.wmf"/><Relationship Id="rId11" Type="http://schemas.openxmlformats.org/officeDocument/2006/relationships/image" Target="../media/image117.wmf"/><Relationship Id="rId5" Type="http://schemas.openxmlformats.org/officeDocument/2006/relationships/image" Target="../media/image116.wmf"/><Relationship Id="rId15" Type="http://schemas.openxmlformats.org/officeDocument/2006/relationships/image" Target="../media/image130.wmf"/><Relationship Id="rId10" Type="http://schemas.openxmlformats.org/officeDocument/2006/relationships/image" Target="../media/image83.wmf"/><Relationship Id="rId19" Type="http://schemas.openxmlformats.org/officeDocument/2006/relationships/image" Target="../media/image134.wmf"/><Relationship Id="rId4" Type="http://schemas.openxmlformats.org/officeDocument/2006/relationships/image" Target="../media/image115.wmf"/><Relationship Id="rId9" Type="http://schemas.openxmlformats.org/officeDocument/2006/relationships/image" Target="../media/image114.wmf"/><Relationship Id="rId14" Type="http://schemas.openxmlformats.org/officeDocument/2006/relationships/image" Target="../media/image129.wmf"/><Relationship Id="rId22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45.wmf"/><Relationship Id="rId4" Type="http://schemas.openxmlformats.org/officeDocument/2006/relationships/image" Target="../media/image1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49.wmf"/><Relationship Id="rId4" Type="http://schemas.openxmlformats.org/officeDocument/2006/relationships/image" Target="../media/image14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0.wmf"/><Relationship Id="rId3" Type="http://schemas.openxmlformats.org/officeDocument/2006/relationships/image" Target="../media/image18.wmf"/><Relationship Id="rId7" Type="http://schemas.openxmlformats.org/officeDocument/2006/relationships/image" Target="../media/image4.wmf"/><Relationship Id="rId12" Type="http://schemas.openxmlformats.org/officeDocument/2006/relationships/image" Target="../media/image9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8.wmf"/><Relationship Id="rId5" Type="http://schemas.openxmlformats.org/officeDocument/2006/relationships/image" Target="../media/image20.wmf"/><Relationship Id="rId15" Type="http://schemas.openxmlformats.org/officeDocument/2006/relationships/image" Target="../media/image22.wmf"/><Relationship Id="rId10" Type="http://schemas.openxmlformats.org/officeDocument/2006/relationships/image" Target="../media/image7.wmf"/><Relationship Id="rId4" Type="http://schemas.openxmlformats.org/officeDocument/2006/relationships/image" Target="../media/image19.wmf"/><Relationship Id="rId9" Type="http://schemas.openxmlformats.org/officeDocument/2006/relationships/image" Target="../media/image6.wmf"/><Relationship Id="rId1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7.wmf"/><Relationship Id="rId3" Type="http://schemas.openxmlformats.org/officeDocument/2006/relationships/image" Target="../media/image39.wmf"/><Relationship Id="rId7" Type="http://schemas.openxmlformats.org/officeDocument/2006/relationships/image" Target="../media/image26.wmf"/><Relationship Id="rId12" Type="http://schemas.openxmlformats.org/officeDocument/2006/relationships/image" Target="../media/image46.wmf"/><Relationship Id="rId17" Type="http://schemas.openxmlformats.org/officeDocument/2006/relationships/image" Target="../media/image50.wmf"/><Relationship Id="rId2" Type="http://schemas.openxmlformats.org/officeDocument/2006/relationships/image" Target="../media/image38.wmf"/><Relationship Id="rId16" Type="http://schemas.openxmlformats.org/officeDocument/2006/relationships/image" Target="../media/image49.wmf"/><Relationship Id="rId1" Type="http://schemas.openxmlformats.org/officeDocument/2006/relationships/image" Target="../media/image23.wmf"/><Relationship Id="rId6" Type="http://schemas.openxmlformats.org/officeDocument/2006/relationships/image" Target="../media/image42.wmf"/><Relationship Id="rId11" Type="http://schemas.openxmlformats.org/officeDocument/2006/relationships/image" Target="../media/image45.wmf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10" Type="http://schemas.openxmlformats.org/officeDocument/2006/relationships/image" Target="../media/image44.wmf"/><Relationship Id="rId4" Type="http://schemas.openxmlformats.org/officeDocument/2006/relationships/image" Target="../media/image40.wmf"/><Relationship Id="rId9" Type="http://schemas.openxmlformats.org/officeDocument/2006/relationships/image" Target="../media/image43.wmf"/><Relationship Id="rId1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4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wmf"/><Relationship Id="rId16" Type="http://schemas.openxmlformats.org/officeDocument/2006/relationships/image" Target="../media/image8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5" Type="http://schemas.openxmlformats.org/officeDocument/2006/relationships/image" Target="../media/image7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emf"/><Relationship Id="rId4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9BB5D54-8CE9-499A-A5AE-42818A7C13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578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6E6DCF3-DA7C-4604-8135-DF26D355FC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C19BC22-F685-44CE-AE52-661C0E4851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07C-59CE-4CEC-AF87-29B45965D0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8DC4-DFD6-4B8D-BB20-775049D08D7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1A83-FD59-46D6-9DF4-58AA546159C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F27DD64-5080-4CEA-BD26-73BC4FC0069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8E2E-A84C-4B5D-BE93-F86B3F1A18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8180-C3AD-443C-848C-471E81F14B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4A1-D982-4D8F-9707-3B374766AF7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4CE7-D9B2-470D-A3FF-3B2010EF653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4E37-AD0D-4BF5-A3D0-0B453CE6B27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344E-149E-4DD3-951D-4163253AB38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780BAC-CE83-42F7-84B4-12FED1B3899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83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34" Type="http://schemas.openxmlformats.org/officeDocument/2006/relationships/image" Target="../media/image89.wmf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33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29" Type="http://schemas.openxmlformats.org/officeDocument/2006/relationships/oleObject" Target="../embeddings/oleObject10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86.wmf"/><Relationship Id="rId32" Type="http://schemas.openxmlformats.org/officeDocument/2006/relationships/image" Target="../media/image34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87.wmf"/><Relationship Id="rId36" Type="http://schemas.openxmlformats.org/officeDocument/2006/relationships/image" Target="../media/image46.wmf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7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88.wmf"/><Relationship Id="rId35" Type="http://schemas.openxmlformats.org/officeDocument/2006/relationships/oleObject" Target="../embeddings/oleObject10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112.bin"/><Relationship Id="rId18" Type="http://schemas.openxmlformats.org/officeDocument/2006/relationships/oleObject" Target="../embeddings/oleObject116.bin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8.bin"/><Relationship Id="rId7" Type="http://schemas.openxmlformats.org/officeDocument/2006/relationships/image" Target="../media/image96.emf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0.wmf"/><Relationship Id="rId20" Type="http://schemas.openxmlformats.org/officeDocument/2006/relationships/oleObject" Target="../embeddings/oleObject11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5.emf"/><Relationship Id="rId11" Type="http://schemas.openxmlformats.org/officeDocument/2006/relationships/image" Target="../media/image98.emf"/><Relationship Id="rId24" Type="http://schemas.openxmlformats.org/officeDocument/2006/relationships/image" Target="../media/image92.wmf"/><Relationship Id="rId5" Type="http://schemas.openxmlformats.org/officeDocument/2006/relationships/image" Target="../media/image94.emf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9.bin"/><Relationship Id="rId10" Type="http://schemas.openxmlformats.org/officeDocument/2006/relationships/image" Target="../media/image8.wmf"/><Relationship Id="rId19" Type="http://schemas.openxmlformats.org/officeDocument/2006/relationships/image" Target="../media/image91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11.bin"/><Relationship Id="rId14" Type="http://schemas.openxmlformats.org/officeDocument/2006/relationships/oleObject" Target="../embeddings/oleObject113.bin"/><Relationship Id="rId22" Type="http://schemas.openxmlformats.org/officeDocument/2006/relationships/image" Target="../media/image7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1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38.bin"/><Relationship Id="rId18" Type="http://schemas.openxmlformats.org/officeDocument/2006/relationships/oleObject" Target="../embeddings/oleObject141.bin"/><Relationship Id="rId26" Type="http://schemas.openxmlformats.org/officeDocument/2006/relationships/oleObject" Target="../embeddings/oleObject145.bin"/><Relationship Id="rId39" Type="http://schemas.openxmlformats.org/officeDocument/2006/relationships/image" Target="../media/image126.wmf"/><Relationship Id="rId3" Type="http://schemas.openxmlformats.org/officeDocument/2006/relationships/oleObject" Target="../embeddings/oleObject133.bin"/><Relationship Id="rId21" Type="http://schemas.openxmlformats.org/officeDocument/2006/relationships/image" Target="../media/image117.wmf"/><Relationship Id="rId34" Type="http://schemas.openxmlformats.org/officeDocument/2006/relationships/oleObject" Target="../embeddings/oleObject149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16.wmf"/><Relationship Id="rId17" Type="http://schemas.openxmlformats.org/officeDocument/2006/relationships/image" Target="../media/image89.wmf"/><Relationship Id="rId25" Type="http://schemas.openxmlformats.org/officeDocument/2006/relationships/image" Target="../media/image119.wmf"/><Relationship Id="rId33" Type="http://schemas.openxmlformats.org/officeDocument/2006/relationships/image" Target="../media/image123.wmf"/><Relationship Id="rId38" Type="http://schemas.openxmlformats.org/officeDocument/2006/relationships/oleObject" Target="../embeddings/oleObject151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29" Type="http://schemas.openxmlformats.org/officeDocument/2006/relationships/image" Target="../media/image12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37.bin"/><Relationship Id="rId24" Type="http://schemas.openxmlformats.org/officeDocument/2006/relationships/oleObject" Target="../embeddings/oleObject144.bin"/><Relationship Id="rId32" Type="http://schemas.openxmlformats.org/officeDocument/2006/relationships/oleObject" Target="../embeddings/oleObject148.bin"/><Relationship Id="rId37" Type="http://schemas.openxmlformats.org/officeDocument/2006/relationships/image" Target="../media/image125.wmf"/><Relationship Id="rId5" Type="http://schemas.openxmlformats.org/officeDocument/2006/relationships/oleObject" Target="../embeddings/oleObject134.bin"/><Relationship Id="rId15" Type="http://schemas.openxmlformats.org/officeDocument/2006/relationships/image" Target="../media/image46.wmf"/><Relationship Id="rId23" Type="http://schemas.openxmlformats.org/officeDocument/2006/relationships/image" Target="../media/image118.wmf"/><Relationship Id="rId28" Type="http://schemas.openxmlformats.org/officeDocument/2006/relationships/oleObject" Target="../embeddings/oleObject146.bin"/><Relationship Id="rId36" Type="http://schemas.openxmlformats.org/officeDocument/2006/relationships/oleObject" Target="../embeddings/oleObject150.bin"/><Relationship Id="rId10" Type="http://schemas.openxmlformats.org/officeDocument/2006/relationships/image" Target="../media/image115.wmf"/><Relationship Id="rId19" Type="http://schemas.openxmlformats.org/officeDocument/2006/relationships/image" Target="../media/image83.wmf"/><Relationship Id="rId31" Type="http://schemas.openxmlformats.org/officeDocument/2006/relationships/image" Target="../media/image122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36.bin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3.bin"/><Relationship Id="rId27" Type="http://schemas.openxmlformats.org/officeDocument/2006/relationships/image" Target="../media/image120.wmf"/><Relationship Id="rId30" Type="http://schemas.openxmlformats.org/officeDocument/2006/relationships/oleObject" Target="../embeddings/oleObject147.bin"/><Relationship Id="rId35" Type="http://schemas.openxmlformats.org/officeDocument/2006/relationships/image" Target="../media/image12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89.wmf"/><Relationship Id="rId26" Type="http://schemas.openxmlformats.org/officeDocument/2006/relationships/oleObject" Target="../embeddings/oleObject164.bin"/><Relationship Id="rId39" Type="http://schemas.openxmlformats.org/officeDocument/2006/relationships/image" Target="../media/image133.wmf"/><Relationship Id="rId3" Type="http://schemas.openxmlformats.org/officeDocument/2006/relationships/oleObject" Target="../embeddings/oleObject152.bin"/><Relationship Id="rId21" Type="http://schemas.openxmlformats.org/officeDocument/2006/relationships/image" Target="../media/image114.wmf"/><Relationship Id="rId34" Type="http://schemas.openxmlformats.org/officeDocument/2006/relationships/oleObject" Target="../embeddings/oleObject168.bin"/><Relationship Id="rId42" Type="http://schemas.openxmlformats.org/officeDocument/2006/relationships/oleObject" Target="../embeddings/oleObject172.bin"/><Relationship Id="rId47" Type="http://schemas.openxmlformats.org/officeDocument/2006/relationships/image" Target="../media/image100.wmf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59.bin"/><Relationship Id="rId25" Type="http://schemas.openxmlformats.org/officeDocument/2006/relationships/image" Target="../media/image117.wmf"/><Relationship Id="rId33" Type="http://schemas.openxmlformats.org/officeDocument/2006/relationships/image" Target="../media/image130.wmf"/><Relationship Id="rId38" Type="http://schemas.openxmlformats.org/officeDocument/2006/relationships/oleObject" Target="../embeddings/oleObject170.bin"/><Relationship Id="rId46" Type="http://schemas.openxmlformats.org/officeDocument/2006/relationships/oleObject" Target="../embeddings/oleObject17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wmf"/><Relationship Id="rId20" Type="http://schemas.openxmlformats.org/officeDocument/2006/relationships/oleObject" Target="../embeddings/oleObject161.bin"/><Relationship Id="rId29" Type="http://schemas.openxmlformats.org/officeDocument/2006/relationships/image" Target="../media/image122.wmf"/><Relationship Id="rId41" Type="http://schemas.openxmlformats.org/officeDocument/2006/relationships/image" Target="../media/image13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56.bin"/><Relationship Id="rId24" Type="http://schemas.openxmlformats.org/officeDocument/2006/relationships/oleObject" Target="../embeddings/oleObject163.bin"/><Relationship Id="rId32" Type="http://schemas.openxmlformats.org/officeDocument/2006/relationships/oleObject" Target="../embeddings/oleObject167.bin"/><Relationship Id="rId37" Type="http://schemas.openxmlformats.org/officeDocument/2006/relationships/image" Target="../media/image132.wmf"/><Relationship Id="rId40" Type="http://schemas.openxmlformats.org/officeDocument/2006/relationships/oleObject" Target="../embeddings/oleObject171.bin"/><Relationship Id="rId45" Type="http://schemas.openxmlformats.org/officeDocument/2006/relationships/image" Target="../media/image136.w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image" Target="../media/image83.wmf"/><Relationship Id="rId28" Type="http://schemas.openxmlformats.org/officeDocument/2006/relationships/oleObject" Target="../embeddings/oleObject165.bin"/><Relationship Id="rId36" Type="http://schemas.openxmlformats.org/officeDocument/2006/relationships/oleObject" Target="../embeddings/oleObject169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60.bin"/><Relationship Id="rId31" Type="http://schemas.openxmlformats.org/officeDocument/2006/relationships/image" Target="../media/image129.wmf"/><Relationship Id="rId44" Type="http://schemas.openxmlformats.org/officeDocument/2006/relationships/oleObject" Target="../embeddings/oleObject173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26.wmf"/><Relationship Id="rId22" Type="http://schemas.openxmlformats.org/officeDocument/2006/relationships/oleObject" Target="../embeddings/oleObject162.bin"/><Relationship Id="rId27" Type="http://schemas.openxmlformats.org/officeDocument/2006/relationships/image" Target="../media/image118.wmf"/><Relationship Id="rId30" Type="http://schemas.openxmlformats.org/officeDocument/2006/relationships/oleObject" Target="../embeddings/oleObject166.bin"/><Relationship Id="rId35" Type="http://schemas.openxmlformats.org/officeDocument/2006/relationships/image" Target="../media/image131.wmf"/><Relationship Id="rId43" Type="http://schemas.openxmlformats.org/officeDocument/2006/relationships/image" Target="../media/image13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7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41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8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41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8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4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5.wmf"/><Relationship Id="rId26" Type="http://schemas.openxmlformats.org/officeDocument/2006/relationships/image" Target="../media/image9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wmf"/><Relationship Id="rId20" Type="http://schemas.openxmlformats.org/officeDocument/2006/relationships/image" Target="../media/image6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8.wmf"/><Relationship Id="rId32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10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Relationship Id="rId22" Type="http://schemas.openxmlformats.org/officeDocument/2006/relationships/image" Target="../media/image7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7.wmf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40.bin"/><Relationship Id="rId34" Type="http://schemas.openxmlformats.org/officeDocument/2006/relationships/image" Target="../media/image37.wmf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5.bin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3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7.bin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28.wmf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34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45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6.bin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3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5.bin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47.bin"/><Relationship Id="rId21" Type="http://schemas.openxmlformats.org/officeDocument/2006/relationships/image" Target="../media/image43.wmf"/><Relationship Id="rId34" Type="http://schemas.openxmlformats.org/officeDocument/2006/relationships/image" Target="../media/image48.wmf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3.bin"/><Relationship Id="rId38" Type="http://schemas.openxmlformats.org/officeDocument/2006/relationships/image" Target="../media/image5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56.bin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44.wmf"/><Relationship Id="rId32" Type="http://schemas.openxmlformats.org/officeDocument/2006/relationships/image" Target="../media/image47.wmf"/><Relationship Id="rId37" Type="http://schemas.openxmlformats.org/officeDocument/2006/relationships/oleObject" Target="../embeddings/oleObject65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46.wmf"/><Relationship Id="rId36" Type="http://schemas.openxmlformats.org/officeDocument/2006/relationships/image" Target="../media/image49.wmf"/><Relationship Id="rId10" Type="http://schemas.openxmlformats.org/officeDocument/2006/relationships/image" Target="../media/image40.wmf"/><Relationship Id="rId19" Type="http://schemas.openxmlformats.org/officeDocument/2006/relationships/image" Target="../media/image27.wmf"/><Relationship Id="rId31" Type="http://schemas.openxmlformats.org/officeDocument/2006/relationships/oleObject" Target="../embeddings/oleObject62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2.wmf"/><Relationship Id="rId22" Type="http://schemas.openxmlformats.org/officeDocument/2006/relationships/oleObject" Target="../embeddings/oleObject57.bin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37.wmf"/><Relationship Id="rId35" Type="http://schemas.openxmlformats.org/officeDocument/2006/relationships/oleObject" Target="../embeddings/oleObject6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53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5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63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34" Type="http://schemas.openxmlformats.org/officeDocument/2006/relationships/image" Target="../media/image8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33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29" Type="http://schemas.openxmlformats.org/officeDocument/2006/relationships/oleObject" Target="../embeddings/oleObject8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66.wmf"/><Relationship Id="rId32" Type="http://schemas.openxmlformats.org/officeDocument/2006/relationships/image" Target="../media/image70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68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87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6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75.w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9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284B-4E2B-4B7C-B7CA-8041D758857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457200" y="1143000"/>
            <a:ext cx="5715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</a:rPr>
              <a:t>1. </a:t>
            </a:r>
            <a:r>
              <a:rPr lang="zh-CN" altLang="en-US" sz="2400">
                <a:latin typeface="+mn-lt"/>
              </a:rPr>
              <a:t>两个同方向、同频率的简谐运动的合成</a:t>
            </a: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838200" y="1981200"/>
            <a:ext cx="761365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/>
              <a:t>某一质点在直线上同时参与两个</a:t>
            </a:r>
            <a:r>
              <a:rPr kumimoji="1" lang="zh-CN" altLang="en-US" sz="2000">
                <a:solidFill>
                  <a:srgbClr val="0000CC"/>
                </a:solidFill>
              </a:rPr>
              <a:t>独立的同频率的</a:t>
            </a:r>
            <a:r>
              <a:rPr kumimoji="1" lang="zh-CN" altLang="en-US" sz="2000"/>
              <a:t>简谐运动，其振动表达式分别表示为：</a:t>
            </a:r>
          </a:p>
        </p:txBody>
      </p:sp>
      <p:graphicFrame>
        <p:nvGraphicFramePr>
          <p:cNvPr id="466949" name="Object 5"/>
          <p:cNvGraphicFramePr>
            <a:graphicFrameLocks noChangeAspect="1"/>
          </p:cNvGraphicFramePr>
          <p:nvPr/>
        </p:nvGraphicFramePr>
        <p:xfrm>
          <a:off x="2819400" y="3733800"/>
          <a:ext cx="2462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3" imgW="29565600" imgH="5181600" progId="">
                  <p:embed/>
                </p:oleObj>
              </mc:Choice>
              <mc:Fallback>
                <p:oleObj name="公式" r:id="rId3" imgW="29565600" imgH="5181600" progId="">
                  <p:embed/>
                  <p:pic>
                    <p:nvPicPr>
                      <p:cNvPr id="0" name="Picture 1" descr="image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33800"/>
                        <a:ext cx="2462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2819400" y="4648200"/>
          <a:ext cx="2563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5" imgW="30784800" imgH="5181600" progId="">
                  <p:embed/>
                </p:oleObj>
              </mc:Choice>
              <mc:Fallback>
                <p:oleObj name="公式" r:id="rId5" imgW="30784800" imgH="5181600" progId="">
                  <p:embed/>
                  <p:pic>
                    <p:nvPicPr>
                      <p:cNvPr id="0" name="Picture 2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2563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7139-6E79-4AB0-BFF6-AEF65021568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auto">
          <a:xfrm>
            <a:off x="457200" y="1143000"/>
            <a:ext cx="5715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dirty="0">
                <a:latin typeface="+mn-lt"/>
              </a:rPr>
              <a:t>2. </a:t>
            </a:r>
            <a:r>
              <a:rPr lang="zh-CN" altLang="en-US" sz="2400" dirty="0">
                <a:latin typeface="+mn-lt"/>
              </a:rPr>
              <a:t>多个同方向、同频率的简谐运动的合成</a:t>
            </a:r>
          </a:p>
        </p:txBody>
      </p:sp>
      <p:grpSp>
        <p:nvGrpSpPr>
          <p:cNvPr id="504836" name="Group 4"/>
          <p:cNvGrpSpPr/>
          <p:nvPr/>
        </p:nvGrpSpPr>
        <p:grpSpPr bwMode="auto">
          <a:xfrm>
            <a:off x="457200" y="1752600"/>
            <a:ext cx="4267200" cy="2286000"/>
            <a:chOff x="528" y="1200"/>
            <a:chExt cx="2592" cy="1298"/>
          </a:xfrm>
        </p:grpSpPr>
        <p:graphicFrame>
          <p:nvGraphicFramePr>
            <p:cNvPr id="504837" name="Object 5"/>
            <p:cNvGraphicFramePr>
              <a:graphicFrameLocks noChangeAspect="1"/>
            </p:cNvGraphicFramePr>
            <p:nvPr/>
          </p:nvGraphicFramePr>
          <p:xfrm>
            <a:off x="816" y="2016"/>
            <a:ext cx="526" cy="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7" name="公式" r:id="rId3" imgW="11887200" imgH="2133600" progId="">
                    <p:embed/>
                  </p:oleObj>
                </mc:Choice>
                <mc:Fallback>
                  <p:oleObj name="公式" r:id="rId3" imgW="11887200" imgH="2133600" progId="">
                    <p:embed/>
                    <p:pic>
                      <p:nvPicPr>
                        <p:cNvPr id="0" name="Picture 17" descr="image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016"/>
                          <a:ext cx="526" cy="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4838" name="Object 6"/>
            <p:cNvGraphicFramePr>
              <a:graphicFrameLocks noChangeAspect="1"/>
            </p:cNvGraphicFramePr>
            <p:nvPr/>
          </p:nvGraphicFramePr>
          <p:xfrm>
            <a:off x="768" y="1200"/>
            <a:ext cx="230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8" name="公式" r:id="rId5" imgW="47244000" imgH="7620000" progId="">
                    <p:embed/>
                  </p:oleObj>
                </mc:Choice>
                <mc:Fallback>
                  <p:oleObj name="公式" r:id="rId5" imgW="47244000" imgH="7620000" progId="">
                    <p:embed/>
                    <p:pic>
                      <p:nvPicPr>
                        <p:cNvPr id="0" name="Picture 16" descr="image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00"/>
                          <a:ext cx="230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4839" name="Object 7"/>
            <p:cNvGraphicFramePr>
              <a:graphicFrameLocks noChangeAspect="1"/>
            </p:cNvGraphicFramePr>
            <p:nvPr/>
          </p:nvGraphicFramePr>
          <p:xfrm>
            <a:off x="768" y="1584"/>
            <a:ext cx="230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9" name="公式" r:id="rId7" imgW="49377600" imgH="7620000" progId="">
                    <p:embed/>
                  </p:oleObj>
                </mc:Choice>
                <mc:Fallback>
                  <p:oleObj name="公式" r:id="rId7" imgW="49377600" imgH="7620000" progId="">
                    <p:embed/>
                    <p:pic>
                      <p:nvPicPr>
                        <p:cNvPr id="0" name="Picture 15" descr="image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584"/>
                          <a:ext cx="2304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4840" name="Object 8"/>
            <p:cNvGraphicFramePr>
              <a:graphicFrameLocks noChangeAspect="1"/>
            </p:cNvGraphicFramePr>
            <p:nvPr/>
          </p:nvGraphicFramePr>
          <p:xfrm>
            <a:off x="720" y="2160"/>
            <a:ext cx="240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0" name="公式" r:id="rId9" imgW="49377600" imgH="7924800" progId="">
                    <p:embed/>
                  </p:oleObj>
                </mc:Choice>
                <mc:Fallback>
                  <p:oleObj name="公式" r:id="rId9" imgW="49377600" imgH="7924800" progId="">
                    <p:embed/>
                    <p:pic>
                      <p:nvPicPr>
                        <p:cNvPr id="0" name="Picture 14" descr="image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160"/>
                          <a:ext cx="2400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841" name="AutoShape 9"/>
            <p:cNvSpPr/>
            <p:nvPr/>
          </p:nvSpPr>
          <p:spPr bwMode="auto">
            <a:xfrm>
              <a:off x="528" y="1392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4842" name="Object 10"/>
          <p:cNvGraphicFramePr>
            <a:graphicFrameLocks noChangeAspect="1"/>
          </p:cNvGraphicFramePr>
          <p:nvPr/>
        </p:nvGraphicFramePr>
        <p:xfrm>
          <a:off x="914400" y="4953000"/>
          <a:ext cx="3657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公式" r:id="rId11" imgW="1764534" imgH="304668" progId="">
                  <p:embed/>
                </p:oleObj>
              </mc:Choice>
              <mc:Fallback>
                <p:oleObj name="公式" r:id="rId11" imgW="1764534" imgH="304668" progId="">
                  <p:embed/>
                  <p:pic>
                    <p:nvPicPr>
                      <p:cNvPr id="0" name="Picture 13" descr="image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3657600" cy="5635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CF7FF"/>
                          </a:gs>
                          <a:gs pos="50000">
                            <a:srgbClr val="FFFFFF"/>
                          </a:gs>
                          <a:gs pos="100000">
                            <a:srgbClr val="FCF7FF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43" name="Object 11"/>
          <p:cNvGraphicFramePr>
            <a:graphicFrameLocks noChangeAspect="1"/>
          </p:cNvGraphicFramePr>
          <p:nvPr/>
        </p:nvGraphicFramePr>
        <p:xfrm>
          <a:off x="533400" y="4038600"/>
          <a:ext cx="41148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公式" r:id="rId13" imgW="47244000" imgH="7924800" progId="">
                  <p:embed/>
                </p:oleObj>
              </mc:Choice>
              <mc:Fallback>
                <p:oleObj name="公式" r:id="rId13" imgW="47244000" imgH="7924800" progId="">
                  <p:embed/>
                  <p:pic>
                    <p:nvPicPr>
                      <p:cNvPr id="0" name="Picture 12" descr="image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41148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44" name="Rectangle 12"/>
          <p:cNvSpPr>
            <a:spLocks noChangeArrowheads="1"/>
          </p:cNvSpPr>
          <p:nvPr/>
        </p:nvSpPr>
        <p:spPr bwMode="auto">
          <a:xfrm>
            <a:off x="762000" y="5715000"/>
            <a:ext cx="7759700" cy="538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zh-CN" sz="2800" b="1" dirty="0">
                <a:solidFill>
                  <a:srgbClr val="CC0000"/>
                </a:solidFill>
              </a:rPr>
              <a:t>多</a:t>
            </a:r>
            <a:r>
              <a:rPr lang="zh-CN" altLang="zh-CN" sz="2800" b="1" dirty="0">
                <a:solidFill>
                  <a:srgbClr val="000000"/>
                </a:solidFill>
              </a:rPr>
              <a:t>个</a:t>
            </a:r>
            <a:r>
              <a:rPr lang="zh-CN" altLang="zh-CN" sz="2800" b="1" dirty="0">
                <a:solidFill>
                  <a:srgbClr val="CC0000"/>
                </a:solidFill>
              </a:rPr>
              <a:t>同</a:t>
            </a:r>
            <a:r>
              <a:rPr lang="zh-CN" altLang="zh-CN" sz="2800" b="1" dirty="0">
                <a:solidFill>
                  <a:srgbClr val="000000"/>
                </a:solidFill>
              </a:rPr>
              <a:t>方向</a:t>
            </a:r>
            <a:r>
              <a:rPr lang="zh-CN" altLang="zh-CN" sz="2800" b="1" dirty="0">
                <a:solidFill>
                  <a:srgbClr val="CC0000"/>
                </a:solidFill>
              </a:rPr>
              <a:t>同</a:t>
            </a:r>
            <a:r>
              <a:rPr lang="zh-CN" altLang="zh-CN" sz="2800" b="1" dirty="0">
                <a:solidFill>
                  <a:srgbClr val="000000"/>
                </a:solidFill>
              </a:rPr>
              <a:t>频率简谐运动</a:t>
            </a:r>
            <a:r>
              <a:rPr lang="zh-CN" altLang="zh-CN" sz="2800" b="1" dirty="0">
                <a:solidFill>
                  <a:srgbClr val="CC0000"/>
                </a:solidFill>
              </a:rPr>
              <a:t>合成</a:t>
            </a:r>
            <a:r>
              <a:rPr lang="zh-CN" altLang="zh-CN" sz="2800" b="1" dirty="0">
                <a:solidFill>
                  <a:srgbClr val="000000"/>
                </a:solidFill>
              </a:rPr>
              <a:t>仍为</a:t>
            </a:r>
            <a:r>
              <a:rPr lang="zh-CN" altLang="zh-CN" sz="2800" b="1" dirty="0">
                <a:solidFill>
                  <a:srgbClr val="CC0000"/>
                </a:solidFill>
              </a:rPr>
              <a:t>简谐</a:t>
            </a:r>
            <a:r>
              <a:rPr lang="zh-CN" altLang="zh-CN" sz="2800" b="1" dirty="0">
                <a:solidFill>
                  <a:srgbClr val="000000"/>
                </a:solidFill>
              </a:rPr>
              <a:t>运动</a:t>
            </a:r>
            <a:endParaRPr lang="zh-CN" altLang="en-US" sz="2800" b="1" dirty="0">
              <a:solidFill>
                <a:srgbClr val="CC0000"/>
              </a:solidFill>
            </a:endParaRPr>
          </a:p>
        </p:txBody>
      </p:sp>
      <p:grpSp>
        <p:nvGrpSpPr>
          <p:cNvPr id="504845" name="Group 13"/>
          <p:cNvGrpSpPr/>
          <p:nvPr/>
        </p:nvGrpSpPr>
        <p:grpSpPr bwMode="auto">
          <a:xfrm>
            <a:off x="5257800" y="1752600"/>
            <a:ext cx="3505200" cy="3810000"/>
            <a:chOff x="3312" y="912"/>
            <a:chExt cx="2208" cy="2400"/>
          </a:xfrm>
        </p:grpSpPr>
        <p:sp>
          <p:nvSpPr>
            <p:cNvPr id="504846" name="Rectangle 14"/>
            <p:cNvSpPr>
              <a:spLocks noChangeArrowheads="1"/>
            </p:cNvSpPr>
            <p:nvPr/>
          </p:nvSpPr>
          <p:spPr bwMode="auto">
            <a:xfrm>
              <a:off x="3312" y="912"/>
              <a:ext cx="2208" cy="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4847" name="Group 15"/>
            <p:cNvGrpSpPr/>
            <p:nvPr/>
          </p:nvGrpSpPr>
          <p:grpSpPr bwMode="auto">
            <a:xfrm>
              <a:off x="3342" y="2688"/>
              <a:ext cx="2067" cy="528"/>
              <a:chOff x="3342" y="2640"/>
              <a:chExt cx="2067" cy="528"/>
            </a:xfrm>
          </p:grpSpPr>
          <p:sp>
            <p:nvSpPr>
              <p:cNvPr id="504848" name="Line 16"/>
              <p:cNvSpPr>
                <a:spLocks noChangeShapeType="1"/>
              </p:cNvSpPr>
              <p:nvPr/>
            </p:nvSpPr>
            <p:spPr bwMode="auto">
              <a:xfrm>
                <a:off x="3585" y="3079"/>
                <a:ext cx="18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4849" name="Line 17"/>
              <p:cNvSpPr>
                <a:spLocks noChangeShapeType="1"/>
              </p:cNvSpPr>
              <p:nvPr/>
            </p:nvSpPr>
            <p:spPr bwMode="auto">
              <a:xfrm flipV="1">
                <a:off x="3585" y="2640"/>
                <a:ext cx="735" cy="439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4850" name="Arc 18"/>
              <p:cNvSpPr/>
              <p:nvPr/>
            </p:nvSpPr>
            <p:spPr bwMode="auto">
              <a:xfrm>
                <a:off x="3840" y="2928"/>
                <a:ext cx="81" cy="16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35360"/>
                  <a:gd name="T2" fmla="*/ 16650 w 21600"/>
                  <a:gd name="T3" fmla="*/ 35360 h 35360"/>
                  <a:gd name="T4" fmla="*/ 0 w 21600"/>
                  <a:gd name="T5" fmla="*/ 21600 h 35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536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6622"/>
                      <a:pt x="19849" y="31488"/>
                      <a:pt x="16649" y="35359"/>
                    </a:cubicBezTo>
                  </a:path>
                  <a:path w="21600" h="3536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6622"/>
                      <a:pt x="19849" y="31488"/>
                      <a:pt x="16649" y="3535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4851" name="Object 19"/>
              <p:cNvGraphicFramePr>
                <a:graphicFrameLocks noChangeAspect="1"/>
              </p:cNvGraphicFramePr>
              <p:nvPr/>
            </p:nvGraphicFramePr>
            <p:xfrm>
              <a:off x="3936" y="2742"/>
              <a:ext cx="253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3" name="公式" r:id="rId15" imgW="5791200" imgH="7620000" progId="">
                      <p:embed/>
                    </p:oleObj>
                  </mc:Choice>
                  <mc:Fallback>
                    <p:oleObj name="公式" r:id="rId15" imgW="5791200" imgH="7620000" progId="">
                      <p:embed/>
                      <p:pic>
                        <p:nvPicPr>
                          <p:cNvPr id="0" name="Picture 11" descr="image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742"/>
                            <a:ext cx="253" cy="3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4852" name="Object 20"/>
              <p:cNvGraphicFramePr>
                <a:graphicFrameLocks noChangeAspect="1"/>
              </p:cNvGraphicFramePr>
              <p:nvPr/>
            </p:nvGraphicFramePr>
            <p:xfrm>
              <a:off x="4224" y="2688"/>
              <a:ext cx="317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4" name="公式" r:id="rId17" imgW="5791200" imgH="7924800" progId="">
                      <p:embed/>
                    </p:oleObj>
                  </mc:Choice>
                  <mc:Fallback>
                    <p:oleObj name="公式" r:id="rId17" imgW="5791200" imgH="7924800" progId="">
                      <p:embed/>
                      <p:pic>
                        <p:nvPicPr>
                          <p:cNvPr id="0" name="Picture 10" descr="image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688"/>
                            <a:ext cx="317" cy="3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4853" name="Object 21"/>
              <p:cNvGraphicFramePr>
                <a:graphicFrameLocks noChangeAspect="1"/>
              </p:cNvGraphicFramePr>
              <p:nvPr/>
            </p:nvGraphicFramePr>
            <p:xfrm>
              <a:off x="5092" y="2736"/>
              <a:ext cx="26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5" name="公式" r:id="rId19" imgW="177646" imgH="190335" progId="">
                      <p:embed/>
                    </p:oleObj>
                  </mc:Choice>
                  <mc:Fallback>
                    <p:oleObj name="公式" r:id="rId19" imgW="177646" imgH="190335" progId="">
                      <p:embed/>
                      <p:pic>
                        <p:nvPicPr>
                          <p:cNvPr id="0" name="Picture 9" descr="image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2" y="2736"/>
                            <a:ext cx="26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4854" name="Object 22"/>
              <p:cNvGraphicFramePr>
                <a:graphicFrameLocks noChangeAspect="1"/>
              </p:cNvGraphicFramePr>
              <p:nvPr/>
            </p:nvGraphicFramePr>
            <p:xfrm>
              <a:off x="3342" y="2880"/>
              <a:ext cx="25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6" name="Equation" r:id="rId21" imgW="126835" imgH="139518" progId="">
                      <p:embed/>
                    </p:oleObj>
                  </mc:Choice>
                  <mc:Fallback>
                    <p:oleObj name="Equation" r:id="rId21" imgW="126835" imgH="139518" progId="">
                      <p:embed/>
                      <p:pic>
                        <p:nvPicPr>
                          <p:cNvPr id="0" name="Picture 8" descr="image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2" y="2880"/>
                            <a:ext cx="25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04855" name="Group 23"/>
          <p:cNvGrpSpPr/>
          <p:nvPr/>
        </p:nvGrpSpPr>
        <p:grpSpPr bwMode="auto">
          <a:xfrm>
            <a:off x="6858000" y="3657600"/>
            <a:ext cx="1138238" cy="925513"/>
            <a:chOff x="4320" y="2064"/>
            <a:chExt cx="717" cy="583"/>
          </a:xfrm>
        </p:grpSpPr>
        <p:graphicFrame>
          <p:nvGraphicFramePr>
            <p:cNvPr id="504856" name="Object 24"/>
            <p:cNvGraphicFramePr>
              <a:graphicFrameLocks noChangeAspect="1"/>
            </p:cNvGraphicFramePr>
            <p:nvPr/>
          </p:nvGraphicFramePr>
          <p:xfrm>
            <a:off x="4704" y="2092"/>
            <a:ext cx="33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7" name="公式" r:id="rId23" imgW="6400800" imgH="7924800" progId="">
                    <p:embed/>
                  </p:oleObj>
                </mc:Choice>
                <mc:Fallback>
                  <p:oleObj name="公式" r:id="rId23" imgW="6400800" imgH="7924800" progId="">
                    <p:embed/>
                    <p:pic>
                      <p:nvPicPr>
                        <p:cNvPr id="0" name="Picture 7" descr="image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092"/>
                          <a:ext cx="333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857" name="Line 25"/>
            <p:cNvSpPr>
              <a:spLocks noChangeShapeType="1"/>
            </p:cNvSpPr>
            <p:nvPr/>
          </p:nvSpPr>
          <p:spPr bwMode="auto">
            <a:xfrm flipV="1">
              <a:off x="4320" y="2064"/>
              <a:ext cx="432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58" name="Line 26"/>
            <p:cNvSpPr>
              <a:spLocks noChangeShapeType="1"/>
            </p:cNvSpPr>
            <p:nvPr/>
          </p:nvSpPr>
          <p:spPr bwMode="auto">
            <a:xfrm flipV="1">
              <a:off x="4320" y="2640"/>
              <a:ext cx="576" cy="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59" name="Arc 27"/>
            <p:cNvSpPr/>
            <p:nvPr/>
          </p:nvSpPr>
          <p:spPr bwMode="auto">
            <a:xfrm>
              <a:off x="4416" y="2506"/>
              <a:ext cx="96" cy="141"/>
            </a:xfrm>
            <a:custGeom>
              <a:avLst/>
              <a:gdLst>
                <a:gd name="G0" fmla="+- 0 0 0"/>
                <a:gd name="G1" fmla="+- 21215 0 0"/>
                <a:gd name="G2" fmla="+- 21600 0 0"/>
                <a:gd name="T0" fmla="*/ 4062 w 21600"/>
                <a:gd name="T1" fmla="*/ 0 h 21215"/>
                <a:gd name="T2" fmla="*/ 21600 w 21600"/>
                <a:gd name="T3" fmla="*/ 21215 h 21215"/>
                <a:gd name="T4" fmla="*/ 0 w 21600"/>
                <a:gd name="T5" fmla="*/ 21215 h 2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15" fill="none" extrusionOk="0">
                  <a:moveTo>
                    <a:pt x="4061" y="0"/>
                  </a:moveTo>
                  <a:cubicBezTo>
                    <a:pt x="14240" y="1949"/>
                    <a:pt x="21600" y="10851"/>
                    <a:pt x="21600" y="21215"/>
                  </a:cubicBezTo>
                </a:path>
                <a:path w="21600" h="21215" stroke="0" extrusionOk="0">
                  <a:moveTo>
                    <a:pt x="4061" y="0"/>
                  </a:moveTo>
                  <a:cubicBezTo>
                    <a:pt x="14240" y="1949"/>
                    <a:pt x="21600" y="10851"/>
                    <a:pt x="21600" y="21215"/>
                  </a:cubicBezTo>
                  <a:lnTo>
                    <a:pt x="0" y="21215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4860" name="Object 28"/>
            <p:cNvGraphicFramePr>
              <a:graphicFrameLocks noChangeAspect="1"/>
            </p:cNvGraphicFramePr>
            <p:nvPr/>
          </p:nvGraphicFramePr>
          <p:xfrm>
            <a:off x="4512" y="2304"/>
            <a:ext cx="33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8" name="公式" r:id="rId25" imgW="6400800" imgH="7620000" progId="">
                    <p:embed/>
                  </p:oleObj>
                </mc:Choice>
                <mc:Fallback>
                  <p:oleObj name="公式" r:id="rId25" imgW="6400800" imgH="7620000" progId="">
                    <p:embed/>
                    <p:pic>
                      <p:nvPicPr>
                        <p:cNvPr id="0" name="Picture 6" descr="image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304"/>
                          <a:ext cx="336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4861" name="Group 29"/>
          <p:cNvGrpSpPr/>
          <p:nvPr/>
        </p:nvGrpSpPr>
        <p:grpSpPr bwMode="auto">
          <a:xfrm>
            <a:off x="7391400" y="2514600"/>
            <a:ext cx="990600" cy="1144588"/>
            <a:chOff x="4656" y="1344"/>
            <a:chExt cx="624" cy="721"/>
          </a:xfrm>
        </p:grpSpPr>
        <p:sp>
          <p:nvSpPr>
            <p:cNvPr id="504862" name="Line 30"/>
            <p:cNvSpPr>
              <a:spLocks noChangeShapeType="1"/>
            </p:cNvSpPr>
            <p:nvPr/>
          </p:nvSpPr>
          <p:spPr bwMode="auto">
            <a:xfrm flipH="1" flipV="1">
              <a:off x="4656" y="1392"/>
              <a:ext cx="96" cy="67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63" name="Line 31"/>
            <p:cNvSpPr>
              <a:spLocks noChangeShapeType="1"/>
            </p:cNvSpPr>
            <p:nvPr/>
          </p:nvSpPr>
          <p:spPr bwMode="auto">
            <a:xfrm>
              <a:off x="4752" y="2064"/>
              <a:ext cx="480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4864" name="Object 32"/>
            <p:cNvGraphicFramePr>
              <a:graphicFrameLocks noChangeAspect="1"/>
            </p:cNvGraphicFramePr>
            <p:nvPr/>
          </p:nvGraphicFramePr>
          <p:xfrm>
            <a:off x="4704" y="1344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9" name="公式" r:id="rId27" imgW="6400800" imgH="8229600" progId="">
                    <p:embed/>
                  </p:oleObj>
                </mc:Choice>
                <mc:Fallback>
                  <p:oleObj name="公式" r:id="rId27" imgW="6400800" imgH="8229600" progId="">
                    <p:embed/>
                    <p:pic>
                      <p:nvPicPr>
                        <p:cNvPr id="0" name="Picture 5" descr="image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344"/>
                          <a:ext cx="336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4865" name="Object 33"/>
            <p:cNvGraphicFramePr>
              <a:graphicFrameLocks noChangeAspect="1"/>
            </p:cNvGraphicFramePr>
            <p:nvPr/>
          </p:nvGraphicFramePr>
          <p:xfrm>
            <a:off x="4952" y="1728"/>
            <a:ext cx="3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name="公式" r:id="rId29" imgW="6400800" imgH="7924800" progId="">
                    <p:embed/>
                  </p:oleObj>
                </mc:Choice>
                <mc:Fallback>
                  <p:oleObj name="公式" r:id="rId29" imgW="6400800" imgH="7924800" progId="">
                    <p:embed/>
                    <p:pic>
                      <p:nvPicPr>
                        <p:cNvPr id="0" name="Picture 4" descr="image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" y="1728"/>
                          <a:ext cx="32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866" name="Arc 34"/>
            <p:cNvSpPr/>
            <p:nvPr/>
          </p:nvSpPr>
          <p:spPr bwMode="auto">
            <a:xfrm>
              <a:off x="4730" y="1921"/>
              <a:ext cx="214" cy="144"/>
            </a:xfrm>
            <a:custGeom>
              <a:avLst/>
              <a:gdLst>
                <a:gd name="G0" fmla="+- 2476 0 0"/>
                <a:gd name="G1" fmla="+- 21600 0 0"/>
                <a:gd name="G2" fmla="+- 21600 0 0"/>
                <a:gd name="T0" fmla="*/ 0 w 24076"/>
                <a:gd name="T1" fmla="*/ 142 h 21600"/>
                <a:gd name="T2" fmla="*/ 24076 w 24076"/>
                <a:gd name="T3" fmla="*/ 21600 h 21600"/>
                <a:gd name="T4" fmla="*/ 2476 w 2407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76" h="21600" fill="none" extrusionOk="0">
                  <a:moveTo>
                    <a:pt x="0" y="142"/>
                  </a:moveTo>
                  <a:cubicBezTo>
                    <a:pt x="821" y="47"/>
                    <a:pt x="1648" y="-1"/>
                    <a:pt x="2476" y="0"/>
                  </a:cubicBezTo>
                  <a:cubicBezTo>
                    <a:pt x="14405" y="0"/>
                    <a:pt x="24076" y="9670"/>
                    <a:pt x="24076" y="21600"/>
                  </a:cubicBezTo>
                </a:path>
                <a:path w="24076" h="21600" stroke="0" extrusionOk="0">
                  <a:moveTo>
                    <a:pt x="0" y="142"/>
                  </a:moveTo>
                  <a:cubicBezTo>
                    <a:pt x="821" y="47"/>
                    <a:pt x="1648" y="-1"/>
                    <a:pt x="2476" y="0"/>
                  </a:cubicBezTo>
                  <a:cubicBezTo>
                    <a:pt x="14405" y="0"/>
                    <a:pt x="24076" y="9670"/>
                    <a:pt x="24076" y="21600"/>
                  </a:cubicBezTo>
                  <a:lnTo>
                    <a:pt x="2476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4867" name="Group 35"/>
          <p:cNvGrpSpPr/>
          <p:nvPr/>
        </p:nvGrpSpPr>
        <p:grpSpPr bwMode="auto">
          <a:xfrm>
            <a:off x="6248400" y="4038600"/>
            <a:ext cx="609600" cy="1228725"/>
            <a:chOff x="3936" y="2304"/>
            <a:chExt cx="384" cy="774"/>
          </a:xfrm>
        </p:grpSpPr>
        <p:sp>
          <p:nvSpPr>
            <p:cNvPr id="504868" name="Arc 36"/>
            <p:cNvSpPr/>
            <p:nvPr/>
          </p:nvSpPr>
          <p:spPr bwMode="auto">
            <a:xfrm>
              <a:off x="3936" y="2544"/>
              <a:ext cx="288" cy="53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845"/>
                <a:gd name="T2" fmla="*/ 21599 w 21600"/>
                <a:gd name="T3" fmla="*/ 21845 h 21845"/>
                <a:gd name="T4" fmla="*/ 0 w 21600"/>
                <a:gd name="T5" fmla="*/ 21600 h 2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4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1"/>
                    <a:pt x="21599" y="21763"/>
                    <a:pt x="21598" y="21844"/>
                  </a:cubicBezTo>
                </a:path>
                <a:path w="21600" h="2184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1"/>
                    <a:pt x="21599" y="21763"/>
                    <a:pt x="21598" y="218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4869" name="Object 37"/>
            <p:cNvGraphicFramePr>
              <a:graphicFrameLocks noChangeAspect="1"/>
            </p:cNvGraphicFramePr>
            <p:nvPr/>
          </p:nvGraphicFramePr>
          <p:xfrm>
            <a:off x="4032" y="2304"/>
            <a:ext cx="28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1" name="公式" r:id="rId31" imgW="203112" imgH="241195" progId="">
                    <p:embed/>
                  </p:oleObj>
                </mc:Choice>
                <mc:Fallback>
                  <p:oleObj name="公式" r:id="rId31" imgW="203112" imgH="241195" progId="">
                    <p:embed/>
                    <p:pic>
                      <p:nvPicPr>
                        <p:cNvPr id="0" name="Picture 3" descr="image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304"/>
                          <a:ext cx="28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4870" name="Line 38"/>
          <p:cNvSpPr>
            <a:spLocks noChangeShapeType="1"/>
          </p:cNvSpPr>
          <p:nvPr/>
        </p:nvSpPr>
        <p:spPr bwMode="auto">
          <a:xfrm flipV="1">
            <a:off x="5715000" y="3657600"/>
            <a:ext cx="1828800" cy="160020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 type="non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4871" name="Group 39"/>
          <p:cNvGrpSpPr/>
          <p:nvPr/>
        </p:nvGrpSpPr>
        <p:grpSpPr bwMode="auto">
          <a:xfrm>
            <a:off x="5715000" y="2590800"/>
            <a:ext cx="1676400" cy="2667000"/>
            <a:chOff x="3600" y="1392"/>
            <a:chExt cx="1056" cy="1680"/>
          </a:xfrm>
        </p:grpSpPr>
        <p:sp>
          <p:nvSpPr>
            <p:cNvPr id="504872" name="Line 40"/>
            <p:cNvSpPr>
              <a:spLocks noChangeShapeType="1"/>
            </p:cNvSpPr>
            <p:nvPr/>
          </p:nvSpPr>
          <p:spPr bwMode="auto">
            <a:xfrm flipV="1">
              <a:off x="3600" y="1392"/>
              <a:ext cx="1056" cy="16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4873" name="Object 41"/>
            <p:cNvGraphicFramePr>
              <a:graphicFrameLocks noChangeAspect="1"/>
            </p:cNvGraphicFramePr>
            <p:nvPr/>
          </p:nvGraphicFramePr>
          <p:xfrm>
            <a:off x="4128" y="1392"/>
            <a:ext cx="31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2" name="公式" r:id="rId33" imgW="5181600" imgH="6400800" progId="">
                    <p:embed/>
                  </p:oleObj>
                </mc:Choice>
                <mc:Fallback>
                  <p:oleObj name="公式" r:id="rId33" imgW="5181600" imgH="6400800" progId="">
                    <p:embed/>
                    <p:pic>
                      <p:nvPicPr>
                        <p:cNvPr id="0" name="Picture 2" descr="image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392"/>
                          <a:ext cx="31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4874" name="Group 42"/>
          <p:cNvGrpSpPr/>
          <p:nvPr/>
        </p:nvGrpSpPr>
        <p:grpSpPr bwMode="auto">
          <a:xfrm>
            <a:off x="6477000" y="1905000"/>
            <a:ext cx="838200" cy="609600"/>
            <a:chOff x="4080" y="960"/>
            <a:chExt cx="528" cy="384"/>
          </a:xfrm>
        </p:grpSpPr>
        <p:sp>
          <p:nvSpPr>
            <p:cNvPr id="504875" name="Arc 43"/>
            <p:cNvSpPr/>
            <p:nvPr/>
          </p:nvSpPr>
          <p:spPr bwMode="auto">
            <a:xfrm>
              <a:off x="4176" y="1099"/>
              <a:ext cx="432" cy="245"/>
            </a:xfrm>
            <a:custGeom>
              <a:avLst/>
              <a:gdLst>
                <a:gd name="G0" fmla="+- 0 0 0"/>
                <a:gd name="G1" fmla="+- 19050 0 0"/>
                <a:gd name="G2" fmla="+- 21600 0 0"/>
                <a:gd name="T0" fmla="*/ 10180 w 20899"/>
                <a:gd name="T1" fmla="*/ 0 h 19050"/>
                <a:gd name="T2" fmla="*/ 20899 w 20899"/>
                <a:gd name="T3" fmla="*/ 13594 h 19050"/>
                <a:gd name="T4" fmla="*/ 0 w 20899"/>
                <a:gd name="T5" fmla="*/ 1905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99" h="19050" fill="none" extrusionOk="0">
                  <a:moveTo>
                    <a:pt x="10180" y="-1"/>
                  </a:moveTo>
                  <a:cubicBezTo>
                    <a:pt x="15492" y="2838"/>
                    <a:pt x="19378" y="7766"/>
                    <a:pt x="20899" y="13593"/>
                  </a:cubicBezTo>
                </a:path>
                <a:path w="20899" h="19050" stroke="0" extrusionOk="0">
                  <a:moveTo>
                    <a:pt x="10180" y="-1"/>
                  </a:moveTo>
                  <a:cubicBezTo>
                    <a:pt x="15492" y="2838"/>
                    <a:pt x="19378" y="7766"/>
                    <a:pt x="20899" y="13593"/>
                  </a:cubicBezTo>
                  <a:lnTo>
                    <a:pt x="0" y="1905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4876" name="Object 44"/>
            <p:cNvGraphicFramePr>
              <a:graphicFrameLocks noChangeAspect="1"/>
            </p:cNvGraphicFramePr>
            <p:nvPr/>
          </p:nvGraphicFramePr>
          <p:xfrm>
            <a:off x="4080" y="960"/>
            <a:ext cx="27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3" name="公式" r:id="rId35" imgW="215713" imgH="190335" progId="">
                    <p:embed/>
                  </p:oleObj>
                </mc:Choice>
                <mc:Fallback>
                  <p:oleObj name="公式" r:id="rId35" imgW="215713" imgH="190335" progId="">
                    <p:embed/>
                    <p:pic>
                      <p:nvPicPr>
                        <p:cNvPr id="0" name="Picture 1" descr="image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960"/>
                          <a:ext cx="277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0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50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50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80A-B1A1-4F61-B5EE-DAB3ECC6E38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457200" y="1143000"/>
            <a:ext cx="5943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</a:rPr>
              <a:t>3. </a:t>
            </a:r>
            <a:r>
              <a:rPr lang="zh-CN" altLang="en-US" sz="2400">
                <a:latin typeface="+mn-lt"/>
              </a:rPr>
              <a:t>两个同方向、不同频率的简谐运动的合成</a:t>
            </a:r>
          </a:p>
        </p:txBody>
      </p:sp>
      <p:grpSp>
        <p:nvGrpSpPr>
          <p:cNvPr id="505892" name="Group 36"/>
          <p:cNvGrpSpPr>
            <a:grpSpLocks noChangeAspect="1"/>
          </p:cNvGrpSpPr>
          <p:nvPr/>
        </p:nvGrpSpPr>
        <p:grpSpPr bwMode="auto">
          <a:xfrm>
            <a:off x="5486400" y="2057400"/>
            <a:ext cx="3097213" cy="3657600"/>
            <a:chOff x="3061" y="935"/>
            <a:chExt cx="2495" cy="2268"/>
          </a:xfrm>
        </p:grpSpPr>
        <p:sp>
          <p:nvSpPr>
            <p:cNvPr id="505860" name="Rectangle 4"/>
            <p:cNvSpPr>
              <a:spLocks noChangeAspect="1" noChangeArrowheads="1"/>
            </p:cNvSpPr>
            <p:nvPr/>
          </p:nvSpPr>
          <p:spPr bwMode="auto">
            <a:xfrm>
              <a:off x="3061" y="935"/>
              <a:ext cx="2495" cy="22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5861" name="Group 5"/>
            <p:cNvGrpSpPr>
              <a:grpSpLocks noChangeAspect="1"/>
            </p:cNvGrpSpPr>
            <p:nvPr/>
          </p:nvGrpSpPr>
          <p:grpSpPr bwMode="auto">
            <a:xfrm>
              <a:off x="4161" y="1071"/>
              <a:ext cx="1165" cy="1279"/>
              <a:chOff x="4161" y="1071"/>
              <a:chExt cx="1165" cy="1279"/>
            </a:xfrm>
          </p:grpSpPr>
          <p:graphicFrame>
            <p:nvGraphicFramePr>
              <p:cNvPr id="505862" name="Object 6"/>
              <p:cNvGraphicFramePr>
                <a:graphicFrameLocks noChangeAspect="1"/>
              </p:cNvGraphicFramePr>
              <p:nvPr/>
            </p:nvGraphicFramePr>
            <p:xfrm>
              <a:off x="4921" y="1842"/>
              <a:ext cx="24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99" name="公式" r:id="rId3" imgW="4267200" imgH="5486400" progId="">
                      <p:embed/>
                    </p:oleObj>
                  </mc:Choice>
                  <mc:Fallback>
                    <p:oleObj name="公式" r:id="rId3" imgW="4267200" imgH="5486400" progId="">
                      <p:embed/>
                      <p:pic>
                        <p:nvPicPr>
                          <p:cNvPr id="0" name="Picture 11" descr="image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1" y="1842"/>
                            <a:ext cx="245" cy="3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5863" name="Line 7"/>
              <p:cNvSpPr>
                <a:spLocks noChangeAspect="1" noChangeShapeType="1"/>
              </p:cNvSpPr>
              <p:nvPr/>
            </p:nvSpPr>
            <p:spPr bwMode="auto">
              <a:xfrm>
                <a:off x="4295" y="2130"/>
                <a:ext cx="10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864" name="Line 8"/>
              <p:cNvSpPr>
                <a:spLocks noChangeAspect="1" noChangeShapeType="1"/>
              </p:cNvSpPr>
              <p:nvPr/>
            </p:nvSpPr>
            <p:spPr bwMode="auto">
              <a:xfrm flipV="1">
                <a:off x="4295" y="1875"/>
                <a:ext cx="687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865" name="Line 9"/>
              <p:cNvSpPr>
                <a:spLocks noChangeAspect="1" noChangeShapeType="1"/>
              </p:cNvSpPr>
              <p:nvPr/>
            </p:nvSpPr>
            <p:spPr bwMode="auto">
              <a:xfrm flipV="1">
                <a:off x="4295" y="1364"/>
                <a:ext cx="257" cy="76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05866" name="Picture 1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153" y="2165"/>
                <a:ext cx="16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5867" name="Picture 1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94" y="2166"/>
                <a:ext cx="159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68" name="Arc 12"/>
              <p:cNvSpPr>
                <a:spLocks noChangeAspect="1"/>
              </p:cNvSpPr>
              <p:nvPr/>
            </p:nvSpPr>
            <p:spPr bwMode="auto">
              <a:xfrm>
                <a:off x="4161" y="1689"/>
                <a:ext cx="827" cy="470"/>
              </a:xfrm>
              <a:custGeom>
                <a:avLst/>
                <a:gdLst>
                  <a:gd name="G0" fmla="+- 0 0 0"/>
                  <a:gd name="G1" fmla="+- 11337 0 0"/>
                  <a:gd name="G2" fmla="+- 21600 0 0"/>
                  <a:gd name="T0" fmla="*/ 18386 w 19973"/>
                  <a:gd name="T1" fmla="*/ 0 h 11337"/>
                  <a:gd name="T2" fmla="*/ 19973 w 19973"/>
                  <a:gd name="T3" fmla="*/ 3112 h 11337"/>
                  <a:gd name="T4" fmla="*/ 0 w 19973"/>
                  <a:gd name="T5" fmla="*/ 11337 h 1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973" h="11337" fill="none" extrusionOk="0">
                    <a:moveTo>
                      <a:pt x="18385" y="0"/>
                    </a:moveTo>
                    <a:cubicBezTo>
                      <a:pt x="18997" y="992"/>
                      <a:pt x="19528" y="2033"/>
                      <a:pt x="19972" y="3112"/>
                    </a:cubicBezTo>
                  </a:path>
                  <a:path w="19973" h="11337" stroke="0" extrusionOk="0">
                    <a:moveTo>
                      <a:pt x="18385" y="0"/>
                    </a:moveTo>
                    <a:cubicBezTo>
                      <a:pt x="18997" y="992"/>
                      <a:pt x="19528" y="2033"/>
                      <a:pt x="19972" y="3112"/>
                    </a:cubicBezTo>
                    <a:lnTo>
                      <a:pt x="0" y="11337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869" name="Arc 13"/>
              <p:cNvSpPr>
                <a:spLocks noChangeAspect="1"/>
              </p:cNvSpPr>
              <p:nvPr/>
            </p:nvSpPr>
            <p:spPr bwMode="auto">
              <a:xfrm>
                <a:off x="4205" y="1249"/>
                <a:ext cx="320" cy="882"/>
              </a:xfrm>
              <a:custGeom>
                <a:avLst/>
                <a:gdLst>
                  <a:gd name="G0" fmla="+- 0 0 0"/>
                  <a:gd name="G1" fmla="+- 21309 0 0"/>
                  <a:gd name="G2" fmla="+- 21600 0 0"/>
                  <a:gd name="T0" fmla="*/ 3534 w 7743"/>
                  <a:gd name="T1" fmla="*/ 0 h 21309"/>
                  <a:gd name="T2" fmla="*/ 7743 w 7743"/>
                  <a:gd name="T3" fmla="*/ 1144 h 21309"/>
                  <a:gd name="T4" fmla="*/ 0 w 7743"/>
                  <a:gd name="T5" fmla="*/ 21309 h 21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43" h="21309" fill="none" extrusionOk="0">
                    <a:moveTo>
                      <a:pt x="3533" y="0"/>
                    </a:moveTo>
                    <a:cubicBezTo>
                      <a:pt x="4971" y="238"/>
                      <a:pt x="6382" y="621"/>
                      <a:pt x="7742" y="1144"/>
                    </a:cubicBezTo>
                  </a:path>
                  <a:path w="7743" h="21309" stroke="0" extrusionOk="0">
                    <a:moveTo>
                      <a:pt x="3533" y="0"/>
                    </a:moveTo>
                    <a:cubicBezTo>
                      <a:pt x="4971" y="238"/>
                      <a:pt x="6382" y="621"/>
                      <a:pt x="7742" y="1144"/>
                    </a:cubicBezTo>
                    <a:lnTo>
                      <a:pt x="0" y="2130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05870" name="Picture 1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468" y="1071"/>
                <a:ext cx="24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5871" name="Picture 1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012" y="1635"/>
                <a:ext cx="214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505872" name="Object 16"/>
              <p:cNvGraphicFramePr>
                <a:graphicFrameLocks noChangeAspect="1"/>
              </p:cNvGraphicFramePr>
              <p:nvPr/>
            </p:nvGraphicFramePr>
            <p:xfrm>
              <a:off x="4241" y="1298"/>
              <a:ext cx="26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00" name="公式" r:id="rId9" imgW="4572000" imgH="5791200" progId="">
                      <p:embed/>
                    </p:oleObj>
                  </mc:Choice>
                  <mc:Fallback>
                    <p:oleObj name="公式" r:id="rId9" imgW="4572000" imgH="5791200" progId="">
                      <p:embed/>
                      <p:pic>
                        <p:nvPicPr>
                          <p:cNvPr id="0" name="Picture 10" descr="image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1298"/>
                            <a:ext cx="267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5873" name="Group 17"/>
            <p:cNvGrpSpPr>
              <a:grpSpLocks noChangeAspect="1"/>
            </p:cNvGrpSpPr>
            <p:nvPr/>
          </p:nvGrpSpPr>
          <p:grpSpPr bwMode="auto">
            <a:xfrm>
              <a:off x="3583" y="1401"/>
              <a:ext cx="771" cy="1598"/>
              <a:chOff x="3583" y="1401"/>
              <a:chExt cx="771" cy="1598"/>
            </a:xfrm>
          </p:grpSpPr>
          <p:sp>
            <p:nvSpPr>
              <p:cNvPr id="505874" name="Line 18"/>
              <p:cNvSpPr>
                <a:spLocks noChangeAspect="1" noChangeShapeType="1"/>
              </p:cNvSpPr>
              <p:nvPr/>
            </p:nvSpPr>
            <p:spPr bwMode="auto">
              <a:xfrm rot="14652217" flipV="1">
                <a:off x="3680" y="1749"/>
                <a:ext cx="688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875" name="Line 19"/>
              <p:cNvSpPr>
                <a:spLocks noChangeAspect="1" noChangeShapeType="1"/>
              </p:cNvSpPr>
              <p:nvPr/>
            </p:nvSpPr>
            <p:spPr bwMode="auto">
              <a:xfrm rot="11702903" flipV="1">
                <a:off x="3933" y="2081"/>
                <a:ext cx="258" cy="76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876" name="Arc 20"/>
              <p:cNvSpPr>
                <a:spLocks noChangeAspect="1"/>
              </p:cNvSpPr>
              <p:nvPr/>
            </p:nvSpPr>
            <p:spPr bwMode="auto">
              <a:xfrm>
                <a:off x="3600" y="1658"/>
                <a:ext cx="754" cy="602"/>
              </a:xfrm>
              <a:custGeom>
                <a:avLst/>
                <a:gdLst>
                  <a:gd name="G0" fmla="+- 18233 0 0"/>
                  <a:gd name="G1" fmla="+- 14504 0 0"/>
                  <a:gd name="G2" fmla="+- 21600 0 0"/>
                  <a:gd name="T0" fmla="*/ 0 w 18233"/>
                  <a:gd name="T1" fmla="*/ 2924 h 14504"/>
                  <a:gd name="T2" fmla="*/ 2227 w 18233"/>
                  <a:gd name="T3" fmla="*/ 0 h 14504"/>
                  <a:gd name="T4" fmla="*/ 18233 w 18233"/>
                  <a:gd name="T5" fmla="*/ 14504 h 14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33" h="14504" fill="none" extrusionOk="0">
                    <a:moveTo>
                      <a:pt x="-1" y="2923"/>
                    </a:moveTo>
                    <a:cubicBezTo>
                      <a:pt x="657" y="1887"/>
                      <a:pt x="1402" y="909"/>
                      <a:pt x="2226" y="-1"/>
                    </a:cubicBezTo>
                  </a:path>
                  <a:path w="18233" h="14504" stroke="0" extrusionOk="0">
                    <a:moveTo>
                      <a:pt x="-1" y="2923"/>
                    </a:moveTo>
                    <a:cubicBezTo>
                      <a:pt x="657" y="1887"/>
                      <a:pt x="1402" y="909"/>
                      <a:pt x="2226" y="-1"/>
                    </a:cubicBezTo>
                    <a:lnTo>
                      <a:pt x="18233" y="1450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877" name="Arc 21"/>
              <p:cNvSpPr>
                <a:spLocks noChangeAspect="1"/>
              </p:cNvSpPr>
              <p:nvPr/>
            </p:nvSpPr>
            <p:spPr bwMode="auto">
              <a:xfrm>
                <a:off x="3842" y="2131"/>
                <a:ext cx="511" cy="819"/>
              </a:xfrm>
              <a:custGeom>
                <a:avLst/>
                <a:gdLst>
                  <a:gd name="G0" fmla="+- 12377 0 0"/>
                  <a:gd name="G1" fmla="+- 0 0 0"/>
                  <a:gd name="G2" fmla="+- 21600 0 0"/>
                  <a:gd name="T0" fmla="*/ 3719 w 12377"/>
                  <a:gd name="T1" fmla="*/ 19789 h 19789"/>
                  <a:gd name="T2" fmla="*/ 0 w 12377"/>
                  <a:gd name="T3" fmla="*/ 17703 h 19789"/>
                  <a:gd name="T4" fmla="*/ 12377 w 12377"/>
                  <a:gd name="T5" fmla="*/ 0 h 19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377" h="19789" fill="none" extrusionOk="0">
                    <a:moveTo>
                      <a:pt x="3719" y="19788"/>
                    </a:moveTo>
                    <a:cubicBezTo>
                      <a:pt x="2413" y="19217"/>
                      <a:pt x="1168" y="18518"/>
                      <a:pt x="0" y="17702"/>
                    </a:cubicBezTo>
                  </a:path>
                  <a:path w="12377" h="19789" stroke="0" extrusionOk="0">
                    <a:moveTo>
                      <a:pt x="3719" y="19788"/>
                    </a:moveTo>
                    <a:cubicBezTo>
                      <a:pt x="2413" y="19217"/>
                      <a:pt x="1168" y="18518"/>
                      <a:pt x="0" y="17702"/>
                    </a:cubicBezTo>
                    <a:lnTo>
                      <a:pt x="12377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05878" name="Picture 2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583" y="1401"/>
                <a:ext cx="213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5879" name="Picture 2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644" y="2744"/>
                <a:ext cx="241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505880" name="Object 24"/>
              <p:cNvGraphicFramePr>
                <a:graphicFrameLocks noChangeAspect="1"/>
              </p:cNvGraphicFramePr>
              <p:nvPr/>
            </p:nvGraphicFramePr>
            <p:xfrm>
              <a:off x="3969" y="1616"/>
              <a:ext cx="24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01" name="公式" r:id="rId13" imgW="4267200" imgH="5486400" progId="">
                      <p:embed/>
                    </p:oleObj>
                  </mc:Choice>
                  <mc:Fallback>
                    <p:oleObj name="公式" r:id="rId13" imgW="4267200" imgH="5486400" progId="">
                      <p:embed/>
                      <p:pic>
                        <p:nvPicPr>
                          <p:cNvPr id="0" name="Picture 9" descr="image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1616"/>
                            <a:ext cx="245" cy="3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5881" name="Object 25"/>
              <p:cNvGraphicFramePr>
                <a:graphicFrameLocks noChangeAspect="1"/>
              </p:cNvGraphicFramePr>
              <p:nvPr/>
            </p:nvGraphicFramePr>
            <p:xfrm>
              <a:off x="4014" y="2432"/>
              <a:ext cx="26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02" name="公式" r:id="rId14" imgW="4572000" imgH="5791200" progId="">
                      <p:embed/>
                    </p:oleObj>
                  </mc:Choice>
                  <mc:Fallback>
                    <p:oleObj name="公式" r:id="rId14" imgW="4572000" imgH="5791200" progId="">
                      <p:embed/>
                      <p:pic>
                        <p:nvPicPr>
                          <p:cNvPr id="0" name="Picture 8" descr="image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4" y="2432"/>
                            <a:ext cx="267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5882" name="Group 26"/>
            <p:cNvGrpSpPr>
              <a:grpSpLocks noChangeAspect="1"/>
            </p:cNvGrpSpPr>
            <p:nvPr/>
          </p:nvGrpSpPr>
          <p:grpSpPr bwMode="auto">
            <a:xfrm>
              <a:off x="4295" y="1109"/>
              <a:ext cx="945" cy="1021"/>
              <a:chOff x="4295" y="1109"/>
              <a:chExt cx="945" cy="1021"/>
            </a:xfrm>
          </p:grpSpPr>
          <p:sp>
            <p:nvSpPr>
              <p:cNvPr id="505883" name="Line 27"/>
              <p:cNvSpPr>
                <a:spLocks noChangeAspect="1" noChangeShapeType="1"/>
              </p:cNvSpPr>
              <p:nvPr/>
            </p:nvSpPr>
            <p:spPr bwMode="auto">
              <a:xfrm flipV="1">
                <a:off x="4552" y="1109"/>
                <a:ext cx="688" cy="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884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4982" y="1109"/>
                <a:ext cx="258" cy="7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885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4295" y="1109"/>
                <a:ext cx="945" cy="1021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05886" name="Object 30"/>
              <p:cNvGraphicFramePr>
                <a:graphicFrameLocks noChangeAspect="1"/>
              </p:cNvGraphicFramePr>
              <p:nvPr/>
            </p:nvGraphicFramePr>
            <p:xfrm>
              <a:off x="4694" y="1298"/>
              <a:ext cx="209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03" name="公式" r:id="rId15" imgW="3657600" imgH="4572000" progId="">
                      <p:embed/>
                    </p:oleObj>
                  </mc:Choice>
                  <mc:Fallback>
                    <p:oleObj name="公式" r:id="rId15" imgW="3657600" imgH="4572000" progId="">
                      <p:embed/>
                      <p:pic>
                        <p:nvPicPr>
                          <p:cNvPr id="0" name="Picture 7" descr="image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1298"/>
                            <a:ext cx="209" cy="2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5887" name="Group 31"/>
            <p:cNvGrpSpPr>
              <a:grpSpLocks noChangeAspect="1"/>
            </p:cNvGrpSpPr>
            <p:nvPr/>
          </p:nvGrpSpPr>
          <p:grpSpPr bwMode="auto">
            <a:xfrm>
              <a:off x="3288" y="1595"/>
              <a:ext cx="994" cy="1301"/>
              <a:chOff x="3288" y="1595"/>
              <a:chExt cx="994" cy="1301"/>
            </a:xfrm>
          </p:grpSpPr>
          <p:sp>
            <p:nvSpPr>
              <p:cNvPr id="505888" name="Line 32"/>
              <p:cNvSpPr>
                <a:spLocks noChangeAspect="1" noChangeShapeType="1"/>
              </p:cNvSpPr>
              <p:nvPr/>
            </p:nvSpPr>
            <p:spPr bwMode="auto">
              <a:xfrm rot="11702903" flipV="1">
                <a:off x="3405" y="1595"/>
                <a:ext cx="258" cy="7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889" name="Line 33"/>
              <p:cNvSpPr>
                <a:spLocks noChangeAspect="1" noChangeShapeType="1"/>
              </p:cNvSpPr>
              <p:nvPr/>
            </p:nvSpPr>
            <p:spPr bwMode="auto">
              <a:xfrm rot="14652217" flipV="1">
                <a:off x="3226" y="2425"/>
                <a:ext cx="687" cy="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890" name="Line 34"/>
              <p:cNvSpPr>
                <a:spLocks noChangeAspect="1" noChangeShapeType="1"/>
              </p:cNvSpPr>
              <p:nvPr/>
            </p:nvSpPr>
            <p:spPr bwMode="auto">
              <a:xfrm flipH="1">
                <a:off x="3288" y="2138"/>
                <a:ext cx="994" cy="162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05891" name="Object 35"/>
              <p:cNvGraphicFramePr>
                <a:graphicFrameLocks noChangeAspect="1"/>
              </p:cNvGraphicFramePr>
              <p:nvPr/>
            </p:nvGraphicFramePr>
            <p:xfrm>
              <a:off x="3651" y="1979"/>
              <a:ext cx="209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04" name="公式" r:id="rId17" imgW="3657600" imgH="4572000" progId="">
                      <p:embed/>
                    </p:oleObj>
                  </mc:Choice>
                  <mc:Fallback>
                    <p:oleObj name="公式" r:id="rId17" imgW="3657600" imgH="4572000" progId="">
                      <p:embed/>
                      <p:pic>
                        <p:nvPicPr>
                          <p:cNvPr id="0" name="Picture 6" descr="image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1979"/>
                            <a:ext cx="209" cy="2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05894" name="Rectangle 38"/>
          <p:cNvSpPr>
            <a:spLocks noChangeArrowheads="1"/>
          </p:cNvSpPr>
          <p:nvPr/>
        </p:nvSpPr>
        <p:spPr bwMode="auto">
          <a:xfrm>
            <a:off x="1085850" y="2041525"/>
            <a:ext cx="424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/>
              <a:t>相对于       的转动角速度：</a:t>
            </a:r>
          </a:p>
        </p:txBody>
      </p:sp>
      <p:graphicFrame>
        <p:nvGraphicFramePr>
          <p:cNvPr id="505895" name="Object 39"/>
          <p:cNvGraphicFramePr>
            <a:graphicFrameLocks noChangeAspect="1"/>
          </p:cNvGraphicFramePr>
          <p:nvPr/>
        </p:nvGraphicFramePr>
        <p:xfrm>
          <a:off x="838200" y="1981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公式" r:id="rId18" imgW="4572000" imgH="5486400" progId="">
                  <p:embed/>
                </p:oleObj>
              </mc:Choice>
              <mc:Fallback>
                <p:oleObj name="公式" r:id="rId18" imgW="4572000" imgH="5486400" progId="">
                  <p:embed/>
                  <p:pic>
                    <p:nvPicPr>
                      <p:cNvPr id="0" name="Picture 5" descr="image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96" name="Object 40"/>
          <p:cNvGraphicFramePr>
            <a:graphicFrameLocks noChangeAspect="1"/>
          </p:cNvGraphicFramePr>
          <p:nvPr/>
        </p:nvGraphicFramePr>
        <p:xfrm>
          <a:off x="1930400" y="1981200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公式" r:id="rId20" imgW="4267200" imgH="5486400" progId="">
                  <p:embed/>
                </p:oleObj>
              </mc:Choice>
              <mc:Fallback>
                <p:oleObj name="公式" r:id="rId20" imgW="4267200" imgH="5486400" progId="">
                  <p:embed/>
                  <p:pic>
                    <p:nvPicPr>
                      <p:cNvPr id="0" name="Picture 4" descr="image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981200"/>
                        <a:ext cx="355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97" name="Rectangle 41"/>
          <p:cNvSpPr>
            <a:spLocks noChangeArrowheads="1"/>
          </p:cNvSpPr>
          <p:nvPr/>
        </p:nvSpPr>
        <p:spPr bwMode="auto">
          <a:xfrm>
            <a:off x="685800" y="3479800"/>
            <a:ext cx="2470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/>
              <a:t>两矢量同向重合时：</a:t>
            </a:r>
          </a:p>
        </p:txBody>
      </p:sp>
      <p:sp>
        <p:nvSpPr>
          <p:cNvPr id="505899" name="Rectangle 43"/>
          <p:cNvSpPr>
            <a:spLocks noChangeArrowheads="1"/>
          </p:cNvSpPr>
          <p:nvPr/>
        </p:nvSpPr>
        <p:spPr bwMode="auto">
          <a:xfrm>
            <a:off x="1295400" y="3938588"/>
            <a:ext cx="208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/>
              <a:t>合振动振幅  极大</a:t>
            </a:r>
          </a:p>
        </p:txBody>
      </p:sp>
      <p:graphicFrame>
        <p:nvGraphicFramePr>
          <p:cNvPr id="505900" name="Object 44"/>
          <p:cNvGraphicFramePr>
            <a:graphicFrameLocks noChangeAspect="1"/>
          </p:cNvGraphicFramePr>
          <p:nvPr/>
        </p:nvGraphicFramePr>
        <p:xfrm>
          <a:off x="3352800" y="38862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公式" r:id="rId21" imgW="3657600" imgH="4572000" progId="">
                  <p:embed/>
                </p:oleObj>
              </mc:Choice>
              <mc:Fallback>
                <p:oleObj name="公式" r:id="rId21" imgW="3657600" imgH="4572000" progId="">
                  <p:embed/>
                  <p:pic>
                    <p:nvPicPr>
                      <p:cNvPr id="0" name="Picture 3" descr="image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6200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902" name="Rectangle 46"/>
          <p:cNvSpPr>
            <a:spLocks noChangeArrowheads="1"/>
          </p:cNvSpPr>
          <p:nvPr/>
        </p:nvSpPr>
        <p:spPr bwMode="auto">
          <a:xfrm>
            <a:off x="1295400" y="5310188"/>
            <a:ext cx="2089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/>
              <a:t>合振动振幅  极小</a:t>
            </a:r>
          </a:p>
        </p:txBody>
      </p:sp>
      <p:graphicFrame>
        <p:nvGraphicFramePr>
          <p:cNvPr id="505903" name="Object 47"/>
          <p:cNvGraphicFramePr>
            <a:graphicFrameLocks noChangeAspect="1"/>
          </p:cNvGraphicFramePr>
          <p:nvPr/>
        </p:nvGraphicFramePr>
        <p:xfrm>
          <a:off x="3352800" y="52578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公式" r:id="rId23" imgW="3657600" imgH="4572000" progId="">
                  <p:embed/>
                </p:oleObj>
              </mc:Choice>
              <mc:Fallback>
                <p:oleObj name="公式" r:id="rId23" imgW="3657600" imgH="4572000" progId="">
                  <p:embed/>
                  <p:pic>
                    <p:nvPicPr>
                      <p:cNvPr id="0" name="Picture 2" descr="image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257800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904" name="Rectangle 48"/>
          <p:cNvSpPr>
            <a:spLocks noChangeArrowheads="1"/>
          </p:cNvSpPr>
          <p:nvPr/>
        </p:nvSpPr>
        <p:spPr bwMode="auto">
          <a:xfrm>
            <a:off x="685800" y="4775200"/>
            <a:ext cx="2470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/>
              <a:t>两矢量反向重合时：</a:t>
            </a:r>
          </a:p>
        </p:txBody>
      </p:sp>
      <p:graphicFrame>
        <p:nvGraphicFramePr>
          <p:cNvPr id="505905" name="Object 49"/>
          <p:cNvGraphicFramePr>
            <a:graphicFrameLocks noChangeAspect="1"/>
          </p:cNvGraphicFramePr>
          <p:nvPr/>
        </p:nvGraphicFramePr>
        <p:xfrm>
          <a:off x="1752600" y="2514600"/>
          <a:ext cx="887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公式" r:id="rId25" imgW="11277600" imgH="5181600" progId="">
                  <p:embed/>
                </p:oleObj>
              </mc:Choice>
              <mc:Fallback>
                <p:oleObj name="公式" r:id="rId25" imgW="11277600" imgH="5181600" progId="">
                  <p:embed/>
                  <p:pic>
                    <p:nvPicPr>
                      <p:cNvPr id="0" name="Picture 1" descr="image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887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BAE2-1278-482C-B900-B2EF6E3E1764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506885" name="Object 5"/>
          <p:cNvGraphicFramePr>
            <a:graphicFrameLocks noChangeAspect="1"/>
          </p:cNvGraphicFramePr>
          <p:nvPr/>
        </p:nvGraphicFramePr>
        <p:xfrm>
          <a:off x="914400" y="3352800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公式" r:id="rId3" imgW="11582400" imgH="5181600" progId="">
                  <p:embed/>
                </p:oleObj>
              </mc:Choice>
              <mc:Fallback>
                <p:oleObj name="公式" r:id="rId3" imgW="11582400" imgH="5181600" progId="">
                  <p:embed/>
                  <p:pic>
                    <p:nvPicPr>
                      <p:cNvPr id="0" name="Picture 5" descr="image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965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8" name="Object 8"/>
          <p:cNvGraphicFramePr>
            <a:graphicFrameLocks noChangeAspect="1"/>
          </p:cNvGraphicFramePr>
          <p:nvPr/>
        </p:nvGraphicFramePr>
        <p:xfrm>
          <a:off x="1535113" y="1981200"/>
          <a:ext cx="2386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公式" r:id="rId5" imgW="28651200" imgH="5181600" progId="">
                  <p:embed/>
                </p:oleObj>
              </mc:Choice>
              <mc:Fallback>
                <p:oleObj name="公式" r:id="rId5" imgW="28651200" imgH="5181600" progId="">
                  <p:embed/>
                  <p:pic>
                    <p:nvPicPr>
                      <p:cNvPr id="0" name="Picture 4" descr="image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981200"/>
                        <a:ext cx="23860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9" name="Object 9"/>
          <p:cNvGraphicFramePr>
            <a:graphicFrameLocks noChangeAspect="1"/>
          </p:cNvGraphicFramePr>
          <p:nvPr/>
        </p:nvGraphicFramePr>
        <p:xfrm>
          <a:off x="1524000" y="2514600"/>
          <a:ext cx="2487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公式" r:id="rId7" imgW="29870400" imgH="5181600" progId="">
                  <p:embed/>
                </p:oleObj>
              </mc:Choice>
              <mc:Fallback>
                <p:oleObj name="公式" r:id="rId7" imgW="29870400" imgH="5181600" progId="">
                  <p:embed/>
                  <p:pic>
                    <p:nvPicPr>
                      <p:cNvPr id="0" name="Picture 3" descr="image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2487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90" name="AutoShape 10"/>
          <p:cNvSpPr/>
          <p:nvPr/>
        </p:nvSpPr>
        <p:spPr bwMode="auto">
          <a:xfrm>
            <a:off x="1219200" y="21336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6891" name="Object 11"/>
          <p:cNvGraphicFramePr>
            <a:graphicFrameLocks noChangeAspect="1"/>
          </p:cNvGraphicFramePr>
          <p:nvPr/>
        </p:nvGraphicFramePr>
        <p:xfrm>
          <a:off x="6096000" y="2209800"/>
          <a:ext cx="16557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公式" r:id="rId9" imgW="15849600" imgH="5181600" progId="">
                  <p:embed/>
                </p:oleObj>
              </mc:Choice>
              <mc:Fallback>
                <p:oleObj name="公式" r:id="rId9" imgW="15849600" imgH="5181600" progId="">
                  <p:embed/>
                  <p:pic>
                    <p:nvPicPr>
                      <p:cNvPr id="0" name="Picture 2" descr="image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09800"/>
                        <a:ext cx="1655763" cy="539750"/>
                      </a:xfrm>
                      <a:prstGeom prst="rect">
                        <a:avLst/>
                      </a:prstGeom>
                      <a:solidFill>
                        <a:srgbClr val="FAF4FE"/>
                      </a:solidFill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4" name="Object 14"/>
          <p:cNvGraphicFramePr>
            <a:graphicFrameLocks noChangeAspect="1"/>
          </p:cNvGraphicFramePr>
          <p:nvPr/>
        </p:nvGraphicFramePr>
        <p:xfrm>
          <a:off x="1524000" y="4419600"/>
          <a:ext cx="5437188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公式" r:id="rId11" imgW="65532000" imgH="15240000" progId="">
                  <p:embed/>
                </p:oleObj>
              </mc:Choice>
              <mc:Fallback>
                <p:oleObj name="公式" r:id="rId11" imgW="65532000" imgH="15240000" progId="">
                  <p:embed/>
                  <p:pic>
                    <p:nvPicPr>
                      <p:cNvPr id="0" name="Picture 1" descr="image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5437188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1614-5EC6-4649-906C-F9B07C920EC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685800" y="5603875"/>
            <a:ext cx="7772400" cy="7207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</a:rPr>
              <a:t>频率</a:t>
            </a:r>
            <a:r>
              <a:rPr lang="zh-CN" altLang="en-US" sz="2000" dirty="0">
                <a:solidFill>
                  <a:srgbClr val="CC0000"/>
                </a:solidFill>
              </a:rPr>
              <a:t>较大</a:t>
            </a:r>
            <a:r>
              <a:rPr lang="zh-CN" altLang="en-US" sz="2000" dirty="0">
                <a:solidFill>
                  <a:srgbClr val="000000"/>
                </a:solidFill>
              </a:rPr>
              <a:t>而频率之</a:t>
            </a:r>
            <a:r>
              <a:rPr lang="zh-CN" altLang="en-US" sz="2000" dirty="0">
                <a:solidFill>
                  <a:srgbClr val="CC0000"/>
                </a:solidFill>
              </a:rPr>
              <a:t>差很小</a:t>
            </a:r>
            <a:r>
              <a:rPr lang="zh-CN" altLang="en-US" sz="2000" dirty="0">
                <a:solidFill>
                  <a:srgbClr val="000000"/>
                </a:solidFill>
              </a:rPr>
              <a:t>的两个</a:t>
            </a:r>
            <a:r>
              <a:rPr lang="zh-CN" altLang="en-US" sz="2000" dirty="0">
                <a:solidFill>
                  <a:srgbClr val="CC0000"/>
                </a:solidFill>
              </a:rPr>
              <a:t>同方向</a:t>
            </a:r>
            <a:r>
              <a:rPr lang="zh-CN" altLang="en-US" sz="2000" dirty="0">
                <a:solidFill>
                  <a:srgbClr val="000000"/>
                </a:solidFill>
              </a:rPr>
              <a:t>简谐运动的合成，其合振动的振幅</a:t>
            </a:r>
            <a:r>
              <a:rPr lang="zh-CN" altLang="en-US" sz="2000" dirty="0">
                <a:solidFill>
                  <a:srgbClr val="0000CC"/>
                </a:solidFill>
              </a:rPr>
              <a:t>时而加强时而减弱</a:t>
            </a:r>
            <a:r>
              <a:rPr lang="zh-CN" altLang="en-US" sz="2000" dirty="0">
                <a:solidFill>
                  <a:srgbClr val="000000"/>
                </a:solidFill>
              </a:rPr>
              <a:t>的现象叫</a:t>
            </a:r>
            <a:r>
              <a:rPr lang="zh-CN" altLang="en-US" sz="2000" dirty="0">
                <a:solidFill>
                  <a:srgbClr val="CC0000"/>
                </a:solidFill>
              </a:rPr>
              <a:t>拍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625" r:id="rId2" imgW="7121925" imgH="4317712"/>
        </mc:Choice>
        <mc:Fallback>
          <p:control r:id="rId2" imgW="7121925" imgH="4317712">
            <p:pic>
              <p:nvPicPr>
                <p:cNvPr id="0" name="ShockwaveFlash1"/>
                <p:cNvPicPr>
                  <a:picLocks noChangeAspect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1875" y="1219200"/>
                  <a:ext cx="7121525" cy="431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0B43-D7E7-447C-80D9-350C00FD0A7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07911" name="AutoShape 7"/>
          <p:cNvSpPr>
            <a:spLocks noChangeArrowheads="1"/>
          </p:cNvSpPr>
          <p:nvPr/>
        </p:nvSpPr>
        <p:spPr bwMode="auto">
          <a:xfrm>
            <a:off x="4648200" y="1919287"/>
            <a:ext cx="914400" cy="762000"/>
          </a:xfrm>
          <a:prstGeom prst="wedgeRectCallout">
            <a:avLst>
              <a:gd name="adj1" fmla="val 19444"/>
              <a:gd name="adj2" fmla="val 88750"/>
            </a:avLst>
          </a:prstGeom>
          <a:gradFill rotWithShape="0">
            <a:gsLst>
              <a:gs pos="0">
                <a:srgbClr val="EDFAD2"/>
              </a:gs>
              <a:gs pos="50000">
                <a:srgbClr val="FFFFFF"/>
              </a:gs>
              <a:gs pos="100000">
                <a:srgbClr val="EDFAD2"/>
              </a:gs>
            </a:gsLst>
            <a:lin ang="5400000" scaled="1"/>
          </a:gradFill>
          <a:ln w="12700">
            <a:solidFill>
              <a:srgbClr val="006666"/>
            </a:solidFill>
            <a:miter lim="800000"/>
          </a:ln>
          <a:effectLst/>
        </p:spPr>
        <p:txBody>
          <a:bodyPr/>
          <a:lstStyle/>
          <a:p>
            <a:pPr algn="ctr"/>
            <a:endParaRPr lang="zh-CN" altLang="zh-CN" sz="2800" b="1">
              <a:solidFill>
                <a:srgbClr val="1C1C1C"/>
              </a:solidFill>
            </a:endParaRPr>
          </a:p>
        </p:txBody>
      </p:sp>
      <p:sp>
        <p:nvSpPr>
          <p:cNvPr id="507910" name="AutoShape 6"/>
          <p:cNvSpPr>
            <a:spLocks noChangeArrowheads="1"/>
          </p:cNvSpPr>
          <p:nvPr/>
        </p:nvSpPr>
        <p:spPr bwMode="auto">
          <a:xfrm>
            <a:off x="2133600" y="1919287"/>
            <a:ext cx="1981200" cy="762000"/>
          </a:xfrm>
          <a:prstGeom prst="wedgeRectCallout">
            <a:avLst>
              <a:gd name="adj1" fmla="val 5449"/>
              <a:gd name="adj2" fmla="val 90417"/>
            </a:avLst>
          </a:prstGeom>
          <a:gradFill rotWithShape="0">
            <a:gsLst>
              <a:gs pos="0">
                <a:srgbClr val="EDFAD2"/>
              </a:gs>
              <a:gs pos="50000">
                <a:srgbClr val="FFFFFF"/>
              </a:gs>
              <a:gs pos="100000">
                <a:srgbClr val="EDFAD2"/>
              </a:gs>
            </a:gsLst>
            <a:lin ang="5400000" scaled="1"/>
          </a:gradFill>
          <a:ln w="12700">
            <a:solidFill>
              <a:srgbClr val="006666"/>
            </a:solidFill>
            <a:miter lim="800000"/>
          </a:ln>
          <a:effectLst/>
        </p:spPr>
        <p:txBody>
          <a:bodyPr/>
          <a:lstStyle/>
          <a:p>
            <a:pPr algn="ctr"/>
            <a:endParaRPr lang="zh-CN" altLang="zh-CN" sz="2800" b="1">
              <a:solidFill>
                <a:srgbClr val="1C1C1C"/>
              </a:solidFill>
            </a:endParaRPr>
          </a:p>
        </p:txBody>
      </p:sp>
      <p:graphicFrame>
        <p:nvGraphicFramePr>
          <p:cNvPr id="507907" name="Object 3"/>
          <p:cNvGraphicFramePr>
            <a:graphicFrameLocks noChangeAspect="1"/>
          </p:cNvGraphicFramePr>
          <p:nvPr/>
        </p:nvGraphicFramePr>
        <p:xfrm>
          <a:off x="685800" y="1233487"/>
          <a:ext cx="23606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公式" r:id="rId3" imgW="28346400" imgH="6096000" progId="">
                  <p:embed/>
                </p:oleObj>
              </mc:Choice>
              <mc:Fallback>
                <p:oleObj name="公式" r:id="rId3" imgW="28346400" imgH="6096000" progId="">
                  <p:embed/>
                  <p:pic>
                    <p:nvPicPr>
                      <p:cNvPr id="0" name="Picture 7" descr="image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33487"/>
                        <a:ext cx="23606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08" name="Object 4"/>
          <p:cNvGraphicFramePr>
            <a:graphicFrameLocks noChangeAspect="1"/>
          </p:cNvGraphicFramePr>
          <p:nvPr/>
        </p:nvGraphicFramePr>
        <p:xfrm>
          <a:off x="1638300" y="1919287"/>
          <a:ext cx="467836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公式" r:id="rId5" imgW="56388000" imgH="9448800" progId="">
                  <p:embed/>
                </p:oleObj>
              </mc:Choice>
              <mc:Fallback>
                <p:oleObj name="公式" r:id="rId5" imgW="56388000" imgH="9448800" progId="">
                  <p:embed/>
                  <p:pic>
                    <p:nvPicPr>
                      <p:cNvPr id="0" name="Picture 6" descr="image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919287"/>
                        <a:ext cx="4678363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4572000" y="2986087"/>
            <a:ext cx="15557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合振动角频率</a:t>
            </a:r>
          </a:p>
        </p:txBody>
      </p:sp>
      <p:sp>
        <p:nvSpPr>
          <p:cNvPr id="507913" name="Rectangle 9"/>
          <p:cNvSpPr>
            <a:spLocks noChangeArrowheads="1"/>
          </p:cNvSpPr>
          <p:nvPr/>
        </p:nvSpPr>
        <p:spPr bwMode="auto">
          <a:xfrm>
            <a:off x="2667000" y="2986087"/>
            <a:ext cx="1098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振幅部分</a:t>
            </a:r>
          </a:p>
        </p:txBody>
      </p:sp>
      <p:sp>
        <p:nvSpPr>
          <p:cNvPr id="507915" name="Text Box 11"/>
          <p:cNvSpPr txBox="1">
            <a:spLocks noChangeArrowheads="1"/>
          </p:cNvSpPr>
          <p:nvPr/>
        </p:nvSpPr>
        <p:spPr bwMode="auto">
          <a:xfrm>
            <a:off x="849313" y="4394200"/>
            <a:ext cx="11430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振幅 </a:t>
            </a:r>
          </a:p>
        </p:txBody>
      </p:sp>
      <p:sp>
        <p:nvSpPr>
          <p:cNvPr id="507916" name="Text Box 12"/>
          <p:cNvSpPr txBox="1">
            <a:spLocks noChangeArrowheads="1"/>
          </p:cNvSpPr>
          <p:nvPr/>
        </p:nvSpPr>
        <p:spPr bwMode="auto">
          <a:xfrm>
            <a:off x="849313" y="3632200"/>
            <a:ext cx="15240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合振动频率</a:t>
            </a:r>
          </a:p>
        </p:txBody>
      </p:sp>
      <p:sp>
        <p:nvSpPr>
          <p:cNvPr id="507917" name="AutoShape 13"/>
          <p:cNvSpPr/>
          <p:nvPr/>
        </p:nvSpPr>
        <p:spPr bwMode="auto">
          <a:xfrm>
            <a:off x="685800" y="376237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7918" name="Object 14"/>
          <p:cNvGraphicFramePr>
            <a:graphicFrameLocks noChangeAspect="1"/>
          </p:cNvGraphicFramePr>
          <p:nvPr/>
        </p:nvGraphicFramePr>
        <p:xfrm>
          <a:off x="2133600" y="4191000"/>
          <a:ext cx="2665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公式" r:id="rId7" imgW="32004000" imgH="10363200" progId="">
                  <p:embed/>
                </p:oleObj>
              </mc:Choice>
              <mc:Fallback>
                <p:oleObj name="公式" r:id="rId7" imgW="32004000" imgH="10363200" progId="">
                  <p:embed/>
                  <p:pic>
                    <p:nvPicPr>
                      <p:cNvPr id="0" name="Picture 5" descr="image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26654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19" name="Object 15"/>
          <p:cNvGraphicFramePr>
            <a:graphicFrameLocks noChangeAspect="1"/>
          </p:cNvGraphicFramePr>
          <p:nvPr/>
        </p:nvGraphicFramePr>
        <p:xfrm>
          <a:off x="2209800" y="3429000"/>
          <a:ext cx="26050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公式" r:id="rId9" imgW="30784800" imgH="9448800" progId="">
                  <p:embed/>
                </p:oleObj>
              </mc:Choice>
              <mc:Fallback>
                <p:oleObj name="公式" r:id="rId9" imgW="30784800" imgH="9448800" progId="">
                  <p:embed/>
                  <p:pic>
                    <p:nvPicPr>
                      <p:cNvPr id="0" name="Picture 4" descr="image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2605088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21" name="Object 17"/>
          <p:cNvGraphicFramePr>
            <a:graphicFrameLocks noChangeAspect="1"/>
          </p:cNvGraphicFramePr>
          <p:nvPr/>
        </p:nvGraphicFramePr>
        <p:xfrm>
          <a:off x="6477000" y="3657600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公式" r:id="rId11" imgW="16154400" imgH="5486400" progId="">
                  <p:embed/>
                </p:oleObj>
              </mc:Choice>
              <mc:Fallback>
                <p:oleObj name="公式" r:id="rId11" imgW="16154400" imgH="5486400" progId="">
                  <p:embed/>
                  <p:pic>
                    <p:nvPicPr>
                      <p:cNvPr id="0" name="Picture 3" descr="image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657600"/>
                        <a:ext cx="134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22" name="Object 18"/>
          <p:cNvGraphicFramePr>
            <a:graphicFrameLocks noChangeAspect="1"/>
          </p:cNvGraphicFramePr>
          <p:nvPr/>
        </p:nvGraphicFramePr>
        <p:xfrm>
          <a:off x="6477000" y="4419600"/>
          <a:ext cx="1065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公式" r:id="rId13" imgW="12801600" imgH="5181600" progId="">
                  <p:embed/>
                </p:oleObj>
              </mc:Choice>
              <mc:Fallback>
                <p:oleObj name="公式" r:id="rId13" imgW="12801600" imgH="5181600" progId="">
                  <p:embed/>
                  <p:pic>
                    <p:nvPicPr>
                      <p:cNvPr id="0" name="Picture 2" descr="image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19600"/>
                        <a:ext cx="1065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23" name="AutoShape 19"/>
          <p:cNvSpPr/>
          <p:nvPr/>
        </p:nvSpPr>
        <p:spPr bwMode="auto">
          <a:xfrm>
            <a:off x="6172200" y="3800475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7925" name="Group 21"/>
          <p:cNvGrpSpPr/>
          <p:nvPr/>
        </p:nvGrpSpPr>
        <p:grpSpPr bwMode="auto">
          <a:xfrm>
            <a:off x="3657600" y="5181600"/>
            <a:ext cx="4875213" cy="533400"/>
            <a:chOff x="2640" y="3600"/>
            <a:chExt cx="3071" cy="336"/>
          </a:xfrm>
        </p:grpSpPr>
        <p:sp>
          <p:nvSpPr>
            <p:cNvPr id="507926" name="AutoShape 22"/>
            <p:cNvSpPr>
              <a:spLocks noChangeArrowheads="1"/>
            </p:cNvSpPr>
            <p:nvPr/>
          </p:nvSpPr>
          <p:spPr bwMode="auto">
            <a:xfrm>
              <a:off x="2640" y="3600"/>
              <a:ext cx="2976" cy="336"/>
            </a:xfrm>
            <a:prstGeom prst="leftArrowCallout">
              <a:avLst>
                <a:gd name="adj1" fmla="val 20833"/>
                <a:gd name="adj2" fmla="val 25000"/>
                <a:gd name="adj3" fmla="val 69627"/>
                <a:gd name="adj4" fmla="val 84306"/>
              </a:avLst>
            </a:prstGeom>
            <a:solidFill>
              <a:srgbClr val="FAF4FE"/>
            </a:solidFill>
            <a:ln w="19050">
              <a:solidFill>
                <a:srgbClr val="CC00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800" b="1">
                <a:latin typeface="宋体" panose="02010600030101010101" pitchFamily="2" charset="-122"/>
              </a:endParaRPr>
            </a:p>
          </p:txBody>
        </p:sp>
        <p:sp>
          <p:nvSpPr>
            <p:cNvPr id="507927" name="Rectangle 23"/>
            <p:cNvSpPr>
              <a:spLocks noChangeArrowheads="1"/>
            </p:cNvSpPr>
            <p:nvPr/>
          </p:nvSpPr>
          <p:spPr bwMode="auto">
            <a:xfrm>
              <a:off x="3120" y="3600"/>
              <a:ext cx="259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CC0000"/>
                  </a:solidFill>
                  <a:latin typeface="宋体" panose="02010600030101010101" pitchFamily="2" charset="-122"/>
                </a:rPr>
                <a:t>拍频</a:t>
              </a: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（振幅变化的频率）</a:t>
              </a:r>
            </a:p>
          </p:txBody>
        </p:sp>
      </p:grpSp>
      <p:sp>
        <p:nvSpPr>
          <p:cNvPr id="50792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475488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</a:rPr>
              <a:t>单位时间内振动加强或减弱的次数叫</a:t>
            </a:r>
            <a:r>
              <a:rPr lang="zh-CN" altLang="en-US" sz="2000">
                <a:solidFill>
                  <a:srgbClr val="0000CC"/>
                </a:solidFill>
                <a:latin typeface="Arial" panose="020B0604020202020204" pitchFamily="34" charset="0"/>
              </a:rPr>
              <a:t>拍频</a:t>
            </a:r>
          </a:p>
        </p:txBody>
      </p:sp>
      <p:graphicFrame>
        <p:nvGraphicFramePr>
          <p:cNvPr id="507929" name="Object 25"/>
          <p:cNvGraphicFramePr>
            <a:graphicFrameLocks noChangeAspect="1"/>
          </p:cNvGraphicFramePr>
          <p:nvPr/>
        </p:nvGraphicFramePr>
        <p:xfrm>
          <a:off x="1143000" y="5105400"/>
          <a:ext cx="226853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公式" r:id="rId15" imgW="30480000" imgH="9448800" progId="">
                  <p:embed/>
                </p:oleObj>
              </mc:Choice>
              <mc:Fallback>
                <p:oleObj name="公式" r:id="rId15" imgW="30480000" imgH="9448800" progId="">
                  <p:embed/>
                  <p:pic>
                    <p:nvPicPr>
                      <p:cNvPr id="0" name="Picture 1" descr="image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2268538" cy="798513"/>
                      </a:xfrm>
                      <a:prstGeom prst="rect">
                        <a:avLst/>
                      </a:prstGeom>
                      <a:solidFill>
                        <a:srgbClr val="FAF4FE"/>
                      </a:solidFill>
                      <a:ln w="1905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1" grpId="0" animBg="1"/>
      <p:bldP spid="507910" grpId="0" animBg="1"/>
      <p:bldP spid="507912" grpId="0"/>
      <p:bldP spid="507913" grpId="0"/>
      <p:bldP spid="507923" grpId="0" animBg="1"/>
      <p:bldP spid="50792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720B-1DD7-49BB-B292-C6D1DE20AF8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609600" y="1143000"/>
            <a:ext cx="17843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旋转矢量合成法</a:t>
            </a:r>
          </a:p>
        </p:txBody>
      </p:sp>
      <p:grpSp>
        <p:nvGrpSpPr>
          <p:cNvPr id="509957" name="Group 5"/>
          <p:cNvGrpSpPr/>
          <p:nvPr/>
        </p:nvGrpSpPr>
        <p:grpSpPr bwMode="auto">
          <a:xfrm>
            <a:off x="381000" y="1447800"/>
            <a:ext cx="8458200" cy="3733800"/>
            <a:chOff x="240" y="768"/>
            <a:chExt cx="5328" cy="2352"/>
          </a:xfrm>
        </p:grpSpPr>
        <p:sp>
          <p:nvSpPr>
            <p:cNvPr id="509958" name="Rectangle 6"/>
            <p:cNvSpPr>
              <a:spLocks noChangeArrowheads="1"/>
            </p:cNvSpPr>
            <p:nvPr/>
          </p:nvSpPr>
          <p:spPr bwMode="auto">
            <a:xfrm>
              <a:off x="240" y="768"/>
              <a:ext cx="5328" cy="2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9959" name="Group 7"/>
            <p:cNvGrpSpPr/>
            <p:nvPr/>
          </p:nvGrpSpPr>
          <p:grpSpPr bwMode="auto">
            <a:xfrm>
              <a:off x="1389" y="2437"/>
              <a:ext cx="3891" cy="575"/>
              <a:chOff x="1341" y="2389"/>
              <a:chExt cx="3603" cy="575"/>
            </a:xfrm>
          </p:grpSpPr>
          <p:sp>
            <p:nvSpPr>
              <p:cNvPr id="509960" name="Line 8"/>
              <p:cNvSpPr>
                <a:spLocks noChangeShapeType="1"/>
              </p:cNvSpPr>
              <p:nvPr/>
            </p:nvSpPr>
            <p:spPr bwMode="auto">
              <a:xfrm>
                <a:off x="1609" y="2682"/>
                <a:ext cx="33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9961" name="Object 9"/>
              <p:cNvGraphicFramePr>
                <a:graphicFrameLocks noChangeAspect="1"/>
              </p:cNvGraphicFramePr>
              <p:nvPr/>
            </p:nvGraphicFramePr>
            <p:xfrm>
              <a:off x="4661" y="2389"/>
              <a:ext cx="267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1" name="公式" r:id="rId3" imgW="177646" imgH="190335" progId="">
                      <p:embed/>
                    </p:oleObj>
                  </mc:Choice>
                  <mc:Fallback>
                    <p:oleObj name="公式" r:id="rId3" imgW="177646" imgH="190335" progId="">
                      <p:embed/>
                      <p:pic>
                        <p:nvPicPr>
                          <p:cNvPr id="0" name="Picture 19" descr="image2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1" y="2389"/>
                            <a:ext cx="267" cy="2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9962" name="Object 10"/>
              <p:cNvGraphicFramePr>
                <a:graphicFrameLocks noChangeAspect="1"/>
              </p:cNvGraphicFramePr>
              <p:nvPr/>
            </p:nvGraphicFramePr>
            <p:xfrm>
              <a:off x="1341" y="2640"/>
              <a:ext cx="291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2" name="Equation" r:id="rId5" imgW="126835" imgH="139518" progId="">
                      <p:embed/>
                    </p:oleObj>
                  </mc:Choice>
                  <mc:Fallback>
                    <p:oleObj name="Equation" r:id="rId5" imgW="126835" imgH="139518" progId="">
                      <p:embed/>
                      <p:pic>
                        <p:nvPicPr>
                          <p:cNvPr id="0" name="Picture 18" descr="image11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1" y="2640"/>
                            <a:ext cx="291" cy="3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09963" name="Group 11"/>
          <p:cNvGrpSpPr/>
          <p:nvPr/>
        </p:nvGrpSpPr>
        <p:grpSpPr bwMode="auto">
          <a:xfrm>
            <a:off x="2630488" y="2362200"/>
            <a:ext cx="1585912" cy="2819400"/>
            <a:chOff x="1609" y="1296"/>
            <a:chExt cx="999" cy="1776"/>
          </a:xfrm>
        </p:grpSpPr>
        <p:sp>
          <p:nvSpPr>
            <p:cNvPr id="509964" name="Line 12"/>
            <p:cNvSpPr>
              <a:spLocks noChangeShapeType="1"/>
            </p:cNvSpPr>
            <p:nvPr/>
          </p:nvSpPr>
          <p:spPr bwMode="auto">
            <a:xfrm flipV="1">
              <a:off x="1609" y="1742"/>
              <a:ext cx="757" cy="9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9965" name="Object 13"/>
            <p:cNvGraphicFramePr>
              <a:graphicFrameLocks noChangeAspect="1"/>
            </p:cNvGraphicFramePr>
            <p:nvPr/>
          </p:nvGraphicFramePr>
          <p:xfrm>
            <a:off x="2304" y="1296"/>
            <a:ext cx="304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3" name="公式" r:id="rId7" imgW="6400800" imgH="7924800" progId="">
                    <p:embed/>
                  </p:oleObj>
                </mc:Choice>
                <mc:Fallback>
                  <p:oleObj name="公式" r:id="rId7" imgW="6400800" imgH="7924800" progId="">
                    <p:embed/>
                    <p:pic>
                      <p:nvPicPr>
                        <p:cNvPr id="0" name="Picture 17" descr="image8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296"/>
                          <a:ext cx="304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9966" name="Line 14"/>
            <p:cNvSpPr>
              <a:spLocks noChangeShapeType="1"/>
            </p:cNvSpPr>
            <p:nvPr/>
          </p:nvSpPr>
          <p:spPr bwMode="auto">
            <a:xfrm>
              <a:off x="2366" y="1812"/>
              <a:ext cx="0" cy="88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9967" name="Object 15"/>
            <p:cNvGraphicFramePr>
              <a:graphicFrameLocks noChangeAspect="1"/>
            </p:cNvGraphicFramePr>
            <p:nvPr/>
          </p:nvGraphicFramePr>
          <p:xfrm>
            <a:off x="2219" y="2592"/>
            <a:ext cx="36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4" name="公式" r:id="rId9" imgW="6096000" imgH="7620000" progId="">
                    <p:embed/>
                  </p:oleObj>
                </mc:Choice>
                <mc:Fallback>
                  <p:oleObj name="公式" r:id="rId9" imgW="6096000" imgH="7620000" progId="">
                    <p:embed/>
                    <p:pic>
                      <p:nvPicPr>
                        <p:cNvPr id="0" name="Picture 16" descr="image1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9" y="2592"/>
                          <a:ext cx="368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9968" name="Arc 16"/>
            <p:cNvSpPr/>
            <p:nvPr/>
          </p:nvSpPr>
          <p:spPr bwMode="auto">
            <a:xfrm rot="-895938">
              <a:off x="1959" y="1488"/>
              <a:ext cx="356" cy="298"/>
            </a:xfrm>
            <a:custGeom>
              <a:avLst/>
              <a:gdLst>
                <a:gd name="G0" fmla="+- 0 0 0"/>
                <a:gd name="G1" fmla="+- 18342 0 0"/>
                <a:gd name="G2" fmla="+- 21600 0 0"/>
                <a:gd name="T0" fmla="*/ 11407 w 21600"/>
                <a:gd name="T1" fmla="*/ 0 h 18342"/>
                <a:gd name="T2" fmla="*/ 21600 w 21600"/>
                <a:gd name="T3" fmla="*/ 18342 h 18342"/>
                <a:gd name="T4" fmla="*/ 0 w 21600"/>
                <a:gd name="T5" fmla="*/ 18342 h 18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342" fill="none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9969" name="Object 17"/>
            <p:cNvGraphicFramePr>
              <a:graphicFrameLocks noChangeAspect="1"/>
            </p:cNvGraphicFramePr>
            <p:nvPr/>
          </p:nvGraphicFramePr>
          <p:xfrm>
            <a:off x="1872" y="1440"/>
            <a:ext cx="34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5" name="公式" r:id="rId11" imgW="7010400" imgH="7620000" progId="">
                    <p:embed/>
                  </p:oleObj>
                </mc:Choice>
                <mc:Fallback>
                  <p:oleObj name="公式" r:id="rId11" imgW="7010400" imgH="7620000" progId="">
                    <p:embed/>
                    <p:pic>
                      <p:nvPicPr>
                        <p:cNvPr id="0" name="Picture 15" descr="image1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40"/>
                          <a:ext cx="34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9970" name="Group 18"/>
          <p:cNvGrpSpPr/>
          <p:nvPr/>
        </p:nvGrpSpPr>
        <p:grpSpPr bwMode="auto">
          <a:xfrm>
            <a:off x="2701925" y="1527175"/>
            <a:ext cx="4481513" cy="3578225"/>
            <a:chOff x="1654" y="770"/>
            <a:chExt cx="2823" cy="2254"/>
          </a:xfrm>
        </p:grpSpPr>
        <p:graphicFrame>
          <p:nvGraphicFramePr>
            <p:cNvPr id="509971" name="Object 19"/>
            <p:cNvGraphicFramePr>
              <a:graphicFrameLocks noChangeAspect="1"/>
            </p:cNvGraphicFramePr>
            <p:nvPr/>
          </p:nvGraphicFramePr>
          <p:xfrm>
            <a:off x="3949" y="2730"/>
            <a:ext cx="26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6" name="公式" r:id="rId13" imgW="177646" imgH="190335" progId="">
                    <p:embed/>
                  </p:oleObj>
                </mc:Choice>
                <mc:Fallback>
                  <p:oleObj name="公式" r:id="rId13" imgW="177646" imgH="190335" progId="">
                    <p:embed/>
                    <p:pic>
                      <p:nvPicPr>
                        <p:cNvPr id="0" name="Picture 14" descr="image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2730"/>
                          <a:ext cx="26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9972" name="Line 20"/>
            <p:cNvSpPr>
              <a:spLocks noChangeShapeType="1"/>
            </p:cNvSpPr>
            <p:nvPr/>
          </p:nvSpPr>
          <p:spPr bwMode="auto">
            <a:xfrm>
              <a:off x="4079" y="1189"/>
              <a:ext cx="0" cy="14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973" name="Line 21"/>
            <p:cNvSpPr>
              <a:spLocks noChangeShapeType="1"/>
            </p:cNvSpPr>
            <p:nvPr/>
          </p:nvSpPr>
          <p:spPr bwMode="auto">
            <a:xfrm flipV="1">
              <a:off x="2366" y="1189"/>
              <a:ext cx="1713" cy="5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974" name="Line 22"/>
            <p:cNvSpPr>
              <a:spLocks noChangeShapeType="1"/>
            </p:cNvSpPr>
            <p:nvPr/>
          </p:nvSpPr>
          <p:spPr bwMode="auto">
            <a:xfrm flipV="1">
              <a:off x="3343" y="1189"/>
              <a:ext cx="736" cy="8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975" name="Line 23"/>
            <p:cNvSpPr>
              <a:spLocks noChangeShapeType="1"/>
            </p:cNvSpPr>
            <p:nvPr/>
          </p:nvSpPr>
          <p:spPr bwMode="auto">
            <a:xfrm flipV="1">
              <a:off x="1654" y="1183"/>
              <a:ext cx="2422" cy="14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9976" name="Object 24"/>
            <p:cNvGraphicFramePr>
              <a:graphicFrameLocks noChangeAspect="1"/>
            </p:cNvGraphicFramePr>
            <p:nvPr/>
          </p:nvGraphicFramePr>
          <p:xfrm>
            <a:off x="3424" y="770"/>
            <a:ext cx="36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7" name="公式" r:id="rId14" imgW="215713" imgH="190335" progId="">
                    <p:embed/>
                  </p:oleObj>
                </mc:Choice>
                <mc:Fallback>
                  <p:oleObj name="公式" r:id="rId14" imgW="215713" imgH="190335" progId="">
                    <p:embed/>
                    <p:pic>
                      <p:nvPicPr>
                        <p:cNvPr id="0" name="Picture 13" descr="image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770"/>
                          <a:ext cx="368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9977" name="Arc 25"/>
            <p:cNvSpPr/>
            <p:nvPr/>
          </p:nvSpPr>
          <p:spPr bwMode="auto">
            <a:xfrm rot="-1186085">
              <a:off x="3650" y="818"/>
              <a:ext cx="357" cy="351"/>
            </a:xfrm>
            <a:custGeom>
              <a:avLst/>
              <a:gdLst>
                <a:gd name="G0" fmla="+- 0 0 0"/>
                <a:gd name="G1" fmla="+- 18342 0 0"/>
                <a:gd name="G2" fmla="+- 21600 0 0"/>
                <a:gd name="T0" fmla="*/ 11407 w 21600"/>
                <a:gd name="T1" fmla="*/ 0 h 21693"/>
                <a:gd name="T2" fmla="*/ 21339 w 21600"/>
                <a:gd name="T3" fmla="*/ 21693 h 21693"/>
                <a:gd name="T4" fmla="*/ 0 w 21600"/>
                <a:gd name="T5" fmla="*/ 18342 h 2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3" fill="none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cubicBezTo>
                    <a:pt x="21600" y="19464"/>
                    <a:pt x="21512" y="20584"/>
                    <a:pt x="21338" y="21692"/>
                  </a:cubicBezTo>
                </a:path>
                <a:path w="21600" h="21693" stroke="0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cubicBezTo>
                    <a:pt x="21600" y="19464"/>
                    <a:pt x="21512" y="20584"/>
                    <a:pt x="21338" y="21692"/>
                  </a:cubicBezTo>
                  <a:lnTo>
                    <a:pt x="0" y="18342"/>
                  </a:lnTo>
                  <a:close/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9978" name="Object 26"/>
            <p:cNvGraphicFramePr>
              <a:graphicFrameLocks noChangeAspect="1"/>
            </p:cNvGraphicFramePr>
            <p:nvPr/>
          </p:nvGraphicFramePr>
          <p:xfrm>
            <a:off x="4128" y="960"/>
            <a:ext cx="34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8" name="公式" r:id="rId16" imgW="5181600" imgH="6400800" progId="">
                    <p:embed/>
                  </p:oleObj>
                </mc:Choice>
                <mc:Fallback>
                  <p:oleObj name="公式" r:id="rId16" imgW="5181600" imgH="6400800" progId="">
                    <p:embed/>
                    <p:pic>
                      <p:nvPicPr>
                        <p:cNvPr id="0" name="Picture 12" descr="image8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60"/>
                          <a:ext cx="349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9979" name="Group 27"/>
          <p:cNvGrpSpPr/>
          <p:nvPr/>
        </p:nvGrpSpPr>
        <p:grpSpPr bwMode="auto">
          <a:xfrm>
            <a:off x="2587625" y="3119438"/>
            <a:ext cx="3267075" cy="2062162"/>
            <a:chOff x="1582" y="1773"/>
            <a:chExt cx="2058" cy="1299"/>
          </a:xfrm>
        </p:grpSpPr>
        <p:sp>
          <p:nvSpPr>
            <p:cNvPr id="509980" name="Line 28"/>
            <p:cNvSpPr>
              <a:spLocks noChangeShapeType="1"/>
            </p:cNvSpPr>
            <p:nvPr/>
          </p:nvSpPr>
          <p:spPr bwMode="auto">
            <a:xfrm flipV="1">
              <a:off x="1582" y="2092"/>
              <a:ext cx="1755" cy="59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9981" name="Object 29"/>
            <p:cNvGraphicFramePr>
              <a:graphicFrameLocks noChangeAspect="1"/>
            </p:cNvGraphicFramePr>
            <p:nvPr/>
          </p:nvGraphicFramePr>
          <p:xfrm>
            <a:off x="3373" y="2016"/>
            <a:ext cx="26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9" name="公式" r:id="rId18" imgW="5791200" imgH="7924800" progId="">
                    <p:embed/>
                  </p:oleObj>
                </mc:Choice>
                <mc:Fallback>
                  <p:oleObj name="公式" r:id="rId18" imgW="5791200" imgH="7924800" progId="">
                    <p:embed/>
                    <p:pic>
                      <p:nvPicPr>
                        <p:cNvPr id="0" name="Picture 11" descr="image8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2016"/>
                          <a:ext cx="267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9982" name="Object 30"/>
            <p:cNvGraphicFramePr>
              <a:graphicFrameLocks noChangeAspect="1"/>
            </p:cNvGraphicFramePr>
            <p:nvPr/>
          </p:nvGraphicFramePr>
          <p:xfrm>
            <a:off x="3168" y="2592"/>
            <a:ext cx="31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0" name="公式" r:id="rId20" imgW="5181600" imgH="7620000" progId="">
                    <p:embed/>
                  </p:oleObj>
                </mc:Choice>
                <mc:Fallback>
                  <p:oleObj name="公式" r:id="rId20" imgW="5181600" imgH="7620000" progId="">
                    <p:embed/>
                    <p:pic>
                      <p:nvPicPr>
                        <p:cNvPr id="0" name="Picture 10" descr="image1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592"/>
                          <a:ext cx="313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9983" name="Arc 31"/>
            <p:cNvSpPr/>
            <p:nvPr/>
          </p:nvSpPr>
          <p:spPr bwMode="auto">
            <a:xfrm>
              <a:off x="2928" y="1773"/>
              <a:ext cx="356" cy="297"/>
            </a:xfrm>
            <a:custGeom>
              <a:avLst/>
              <a:gdLst>
                <a:gd name="G0" fmla="+- 0 0 0"/>
                <a:gd name="G1" fmla="+- 18342 0 0"/>
                <a:gd name="G2" fmla="+- 21600 0 0"/>
                <a:gd name="T0" fmla="*/ 11407 w 21600"/>
                <a:gd name="T1" fmla="*/ 0 h 18342"/>
                <a:gd name="T2" fmla="*/ 21600 w 21600"/>
                <a:gd name="T3" fmla="*/ 18342 h 18342"/>
                <a:gd name="T4" fmla="*/ 0 w 21600"/>
                <a:gd name="T5" fmla="*/ 18342 h 18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342" fill="none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9984" name="Object 32"/>
            <p:cNvGraphicFramePr>
              <a:graphicFrameLocks noChangeAspect="1"/>
            </p:cNvGraphicFramePr>
            <p:nvPr/>
          </p:nvGraphicFramePr>
          <p:xfrm>
            <a:off x="2936" y="1819"/>
            <a:ext cx="28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1" name="公式" r:id="rId22" imgW="6400800" imgH="7620000" progId="">
                    <p:embed/>
                  </p:oleObj>
                </mc:Choice>
                <mc:Fallback>
                  <p:oleObj name="公式" r:id="rId22" imgW="6400800" imgH="7620000" progId="">
                    <p:embed/>
                    <p:pic>
                      <p:nvPicPr>
                        <p:cNvPr id="0" name="Picture 9" descr="image11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" y="1819"/>
                          <a:ext cx="280" cy="3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9985" name="Line 33"/>
            <p:cNvSpPr>
              <a:spLocks noChangeShapeType="1"/>
            </p:cNvSpPr>
            <p:nvPr/>
          </p:nvSpPr>
          <p:spPr bwMode="auto">
            <a:xfrm>
              <a:off x="3312" y="2112"/>
              <a:ext cx="0" cy="576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9986" name="Group 34"/>
          <p:cNvGrpSpPr/>
          <p:nvPr/>
        </p:nvGrpSpPr>
        <p:grpSpPr bwMode="auto">
          <a:xfrm>
            <a:off x="762000" y="4125913"/>
            <a:ext cx="2868613" cy="534987"/>
            <a:chOff x="480" y="2455"/>
            <a:chExt cx="1807" cy="337"/>
          </a:xfrm>
        </p:grpSpPr>
        <p:sp>
          <p:nvSpPr>
            <p:cNvPr id="509987" name="Arc 35"/>
            <p:cNvSpPr/>
            <p:nvPr/>
          </p:nvSpPr>
          <p:spPr bwMode="auto">
            <a:xfrm rot="1869666">
              <a:off x="2146" y="2567"/>
              <a:ext cx="141" cy="13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312"/>
                <a:gd name="T2" fmla="*/ 21588 w 21600"/>
                <a:gd name="T3" fmla="*/ 22312 h 22312"/>
                <a:gd name="T4" fmla="*/ 0 w 21600"/>
                <a:gd name="T5" fmla="*/ 21600 h 22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31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37"/>
                    <a:pt x="21596" y="22074"/>
                    <a:pt x="21588" y="22312"/>
                  </a:cubicBezTo>
                </a:path>
                <a:path w="21600" h="2231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37"/>
                    <a:pt x="21596" y="22074"/>
                    <a:pt x="21588" y="2231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9988" name="Group 36"/>
            <p:cNvGrpSpPr/>
            <p:nvPr/>
          </p:nvGrpSpPr>
          <p:grpSpPr bwMode="auto">
            <a:xfrm>
              <a:off x="480" y="2455"/>
              <a:ext cx="1728" cy="337"/>
              <a:chOff x="432" y="2407"/>
              <a:chExt cx="1728" cy="337"/>
            </a:xfrm>
          </p:grpSpPr>
          <p:graphicFrame>
            <p:nvGraphicFramePr>
              <p:cNvPr id="509989" name="Object 37"/>
              <p:cNvGraphicFramePr>
                <a:graphicFrameLocks noChangeAspect="1"/>
              </p:cNvGraphicFramePr>
              <p:nvPr/>
            </p:nvGraphicFramePr>
            <p:xfrm>
              <a:off x="432" y="2407"/>
              <a:ext cx="786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22" name="公式" r:id="rId24" imgW="18592800" imgH="7620000" progId="">
                      <p:embed/>
                    </p:oleObj>
                  </mc:Choice>
                  <mc:Fallback>
                    <p:oleObj name="公式" r:id="rId24" imgW="18592800" imgH="7620000" progId="">
                      <p:embed/>
                      <p:pic>
                        <p:nvPicPr>
                          <p:cNvPr id="0" name="Picture 8" descr="image11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2407"/>
                            <a:ext cx="786" cy="337"/>
                          </a:xfrm>
                          <a:prstGeom prst="rect">
                            <a:avLst/>
                          </a:prstGeom>
                          <a:solidFill>
                            <a:srgbClr val="FAF4FE"/>
                          </a:solidFill>
                          <a:ln w="19050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9990" name="Line 38"/>
              <p:cNvSpPr>
                <a:spLocks noChangeShapeType="1"/>
              </p:cNvSpPr>
              <p:nvPr/>
            </p:nvSpPr>
            <p:spPr bwMode="auto">
              <a:xfrm flipV="1">
                <a:off x="1248" y="2592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prstDash val="sysDot"/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9991" name="Group 39"/>
          <p:cNvGrpSpPr/>
          <p:nvPr/>
        </p:nvGrpSpPr>
        <p:grpSpPr bwMode="auto">
          <a:xfrm>
            <a:off x="762000" y="1738313"/>
            <a:ext cx="3276600" cy="2470150"/>
            <a:chOff x="480" y="951"/>
            <a:chExt cx="2064" cy="1556"/>
          </a:xfrm>
        </p:grpSpPr>
        <p:sp>
          <p:nvSpPr>
            <p:cNvPr id="509992" name="Freeform 40"/>
            <p:cNvSpPr/>
            <p:nvPr/>
          </p:nvSpPr>
          <p:spPr bwMode="auto">
            <a:xfrm>
              <a:off x="2112" y="2160"/>
              <a:ext cx="199" cy="3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88"/>
                </a:cxn>
                <a:cxn ang="0">
                  <a:pos x="172" y="188"/>
                </a:cxn>
                <a:cxn ang="0">
                  <a:pos x="199" y="347"/>
                </a:cxn>
              </a:cxnLst>
              <a:rect l="0" t="0" r="r" b="b"/>
              <a:pathLst>
                <a:path w="199" h="347">
                  <a:moveTo>
                    <a:pt x="0" y="0"/>
                  </a:moveTo>
                  <a:cubicBezTo>
                    <a:pt x="18" y="15"/>
                    <a:pt x="79" y="57"/>
                    <a:pt x="108" y="88"/>
                  </a:cubicBezTo>
                  <a:cubicBezTo>
                    <a:pt x="137" y="119"/>
                    <a:pt x="157" y="145"/>
                    <a:pt x="172" y="188"/>
                  </a:cubicBezTo>
                  <a:cubicBezTo>
                    <a:pt x="187" y="231"/>
                    <a:pt x="194" y="314"/>
                    <a:pt x="199" y="34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9993" name="Group 41"/>
            <p:cNvGrpSpPr/>
            <p:nvPr/>
          </p:nvGrpSpPr>
          <p:grpSpPr bwMode="auto">
            <a:xfrm>
              <a:off x="480" y="951"/>
              <a:ext cx="2064" cy="1449"/>
              <a:chOff x="432" y="903"/>
              <a:chExt cx="2064" cy="1449"/>
            </a:xfrm>
          </p:grpSpPr>
          <p:graphicFrame>
            <p:nvGraphicFramePr>
              <p:cNvPr id="509994" name="Object 42"/>
              <p:cNvGraphicFramePr>
                <a:graphicFrameLocks noChangeAspect="1"/>
              </p:cNvGraphicFramePr>
              <p:nvPr/>
            </p:nvGraphicFramePr>
            <p:xfrm>
              <a:off x="432" y="903"/>
              <a:ext cx="2064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23" name="公式" r:id="rId26" imgW="50901600" imgH="7620000" progId="">
                      <p:embed/>
                    </p:oleObj>
                  </mc:Choice>
                  <mc:Fallback>
                    <p:oleObj name="公式" r:id="rId26" imgW="50901600" imgH="7620000" progId="">
                      <p:embed/>
                      <p:pic>
                        <p:nvPicPr>
                          <p:cNvPr id="0" name="Picture 7" descr="image11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903"/>
                            <a:ext cx="2064" cy="345"/>
                          </a:xfrm>
                          <a:prstGeom prst="rect">
                            <a:avLst/>
                          </a:prstGeom>
                          <a:solidFill>
                            <a:srgbClr val="FFEFEF"/>
                          </a:solidFill>
                          <a:ln w="19050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9995" name="Line 43"/>
              <p:cNvSpPr>
                <a:spLocks noChangeShapeType="1"/>
              </p:cNvSpPr>
              <p:nvPr/>
            </p:nvSpPr>
            <p:spPr bwMode="auto">
              <a:xfrm>
                <a:off x="1296" y="1248"/>
                <a:ext cx="816" cy="1104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prstDash val="sysDot"/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9996" name="Group 44"/>
          <p:cNvGrpSpPr/>
          <p:nvPr/>
        </p:nvGrpSpPr>
        <p:grpSpPr bwMode="auto">
          <a:xfrm>
            <a:off x="762000" y="3049588"/>
            <a:ext cx="2655888" cy="1676400"/>
            <a:chOff x="480" y="1777"/>
            <a:chExt cx="1673" cy="1056"/>
          </a:xfrm>
        </p:grpSpPr>
        <p:sp>
          <p:nvSpPr>
            <p:cNvPr id="509997" name="Arc 45"/>
            <p:cNvSpPr/>
            <p:nvPr/>
          </p:nvSpPr>
          <p:spPr bwMode="auto">
            <a:xfrm>
              <a:off x="1915" y="2352"/>
              <a:ext cx="238" cy="481"/>
            </a:xfrm>
            <a:custGeom>
              <a:avLst/>
              <a:gdLst>
                <a:gd name="G0" fmla="+- 0 0 0"/>
                <a:gd name="G1" fmla="+- 21109 0 0"/>
                <a:gd name="G2" fmla="+- 21600 0 0"/>
                <a:gd name="T0" fmla="*/ 4578 w 21022"/>
                <a:gd name="T1" fmla="*/ 0 h 21109"/>
                <a:gd name="T2" fmla="*/ 21022 w 21022"/>
                <a:gd name="T3" fmla="*/ 16147 h 21109"/>
                <a:gd name="T4" fmla="*/ 0 w 21022"/>
                <a:gd name="T5" fmla="*/ 21109 h 2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22" h="21109" fill="none" extrusionOk="0">
                  <a:moveTo>
                    <a:pt x="4578" y="-1"/>
                  </a:moveTo>
                  <a:cubicBezTo>
                    <a:pt x="12712" y="1763"/>
                    <a:pt x="19110" y="8045"/>
                    <a:pt x="21022" y="16146"/>
                  </a:cubicBezTo>
                </a:path>
                <a:path w="21022" h="21109" stroke="0" extrusionOk="0">
                  <a:moveTo>
                    <a:pt x="4578" y="-1"/>
                  </a:moveTo>
                  <a:cubicBezTo>
                    <a:pt x="12712" y="1763"/>
                    <a:pt x="19110" y="8045"/>
                    <a:pt x="21022" y="16146"/>
                  </a:cubicBezTo>
                  <a:lnTo>
                    <a:pt x="0" y="21109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9998" name="Group 46"/>
            <p:cNvGrpSpPr/>
            <p:nvPr/>
          </p:nvGrpSpPr>
          <p:grpSpPr bwMode="auto">
            <a:xfrm>
              <a:off x="480" y="1777"/>
              <a:ext cx="1584" cy="767"/>
              <a:chOff x="432" y="1729"/>
              <a:chExt cx="1584" cy="767"/>
            </a:xfrm>
          </p:grpSpPr>
          <p:graphicFrame>
            <p:nvGraphicFramePr>
              <p:cNvPr id="509999" name="Object 47"/>
              <p:cNvGraphicFramePr>
                <a:graphicFrameLocks noChangeAspect="1"/>
              </p:cNvGraphicFramePr>
              <p:nvPr/>
            </p:nvGraphicFramePr>
            <p:xfrm>
              <a:off x="432" y="1729"/>
              <a:ext cx="822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24" name="公式" r:id="rId28" imgW="19507200" imgH="7620000" progId="">
                      <p:embed/>
                    </p:oleObj>
                  </mc:Choice>
                  <mc:Fallback>
                    <p:oleObj name="公式" r:id="rId28" imgW="19507200" imgH="7620000" progId="">
                      <p:embed/>
                      <p:pic>
                        <p:nvPicPr>
                          <p:cNvPr id="0" name="Picture 6" descr="image12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1729"/>
                            <a:ext cx="822" cy="335"/>
                          </a:xfrm>
                          <a:prstGeom prst="rect">
                            <a:avLst/>
                          </a:prstGeom>
                          <a:solidFill>
                            <a:srgbClr val="EBF7FF"/>
                          </a:solidFill>
                          <a:ln w="190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0000" name="Line 48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768" cy="43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10001" name="Object 49"/>
          <p:cNvGraphicFramePr>
            <a:graphicFrameLocks noChangeAspect="1"/>
          </p:cNvGraphicFramePr>
          <p:nvPr/>
        </p:nvGraphicFramePr>
        <p:xfrm>
          <a:off x="6934200" y="3141663"/>
          <a:ext cx="14478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公式" r:id="rId30" imgW="18592800" imgH="7620000" progId="">
                  <p:embed/>
                </p:oleObj>
              </mc:Choice>
              <mc:Fallback>
                <p:oleObj name="公式" r:id="rId30" imgW="18592800" imgH="7620000" progId="">
                  <p:embed/>
                  <p:pic>
                    <p:nvPicPr>
                      <p:cNvPr id="0" name="Picture 5" descr="image1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141663"/>
                        <a:ext cx="1447800" cy="5921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4F81BD"/>
                          </a:gs>
                          <a:gs pos="50000">
                            <a:srgbClr val="FFFFFF"/>
                          </a:gs>
                          <a:gs pos="100000">
                            <a:srgbClr val="4F81BD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1F497D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02" name="Object 50"/>
          <p:cNvGraphicFramePr>
            <a:graphicFrameLocks noChangeAspect="1"/>
          </p:cNvGraphicFramePr>
          <p:nvPr/>
        </p:nvGraphicFramePr>
        <p:xfrm>
          <a:off x="533400" y="5181600"/>
          <a:ext cx="3657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公式" r:id="rId32" imgW="43891200" imgH="6705600" progId="">
                  <p:embed/>
                </p:oleObj>
              </mc:Choice>
              <mc:Fallback>
                <p:oleObj name="公式" r:id="rId32" imgW="43891200" imgH="6705600" progId="">
                  <p:embed/>
                  <p:pic>
                    <p:nvPicPr>
                      <p:cNvPr id="0" name="Picture 4" descr="image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3657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03" name="Object 51"/>
          <p:cNvGraphicFramePr>
            <a:graphicFrameLocks noChangeAspect="1"/>
          </p:cNvGraphicFramePr>
          <p:nvPr/>
        </p:nvGraphicFramePr>
        <p:xfrm>
          <a:off x="533400" y="5867400"/>
          <a:ext cx="32750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公式" r:id="rId34" imgW="39319200" imgH="5181600" progId="">
                  <p:embed/>
                </p:oleObj>
              </mc:Choice>
              <mc:Fallback>
                <p:oleObj name="公式" r:id="rId34" imgW="39319200" imgH="5181600" progId="">
                  <p:embed/>
                  <p:pic>
                    <p:nvPicPr>
                      <p:cNvPr id="0" name="Picture 3" descr="image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67400"/>
                        <a:ext cx="32750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04" name="Object 52"/>
          <p:cNvGraphicFramePr>
            <a:graphicFrameLocks noChangeAspect="1"/>
          </p:cNvGraphicFramePr>
          <p:nvPr/>
        </p:nvGraphicFramePr>
        <p:xfrm>
          <a:off x="6172200" y="5257800"/>
          <a:ext cx="1422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公式" r:id="rId36" imgW="17068800" imgH="5181600" progId="">
                  <p:embed/>
                </p:oleObj>
              </mc:Choice>
              <mc:Fallback>
                <p:oleObj name="公式" r:id="rId36" imgW="17068800" imgH="5181600" progId="">
                  <p:embed/>
                  <p:pic>
                    <p:nvPicPr>
                      <p:cNvPr id="0" name="Picture 2" descr="image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257800"/>
                        <a:ext cx="14224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05" name="Object 53"/>
          <p:cNvGraphicFramePr>
            <a:graphicFrameLocks noChangeAspect="1"/>
          </p:cNvGraphicFramePr>
          <p:nvPr/>
        </p:nvGraphicFramePr>
        <p:xfrm>
          <a:off x="5562600" y="5867400"/>
          <a:ext cx="228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38" imgW="27432000" imgH="5181600" progId="">
                  <p:embed/>
                </p:oleObj>
              </mc:Choice>
              <mc:Fallback>
                <p:oleObj name="Equation" r:id="rId38" imgW="27432000" imgH="5181600" progId="">
                  <p:embed/>
                  <p:pic>
                    <p:nvPicPr>
                      <p:cNvPr id="0" name="Picture 1" descr="image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228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006" name="Text Box 54"/>
          <p:cNvSpPr txBox="1">
            <a:spLocks noChangeArrowheads="1"/>
          </p:cNvSpPr>
          <p:nvPr/>
        </p:nvSpPr>
        <p:spPr bwMode="auto">
          <a:xfrm>
            <a:off x="5546725" y="5341937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若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0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0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9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9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50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5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1501-C373-40E9-9699-D860974D3FE0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510980" name="Object 4"/>
          <p:cNvGraphicFramePr>
            <a:graphicFrameLocks noChangeAspect="1"/>
          </p:cNvGraphicFramePr>
          <p:nvPr/>
        </p:nvGraphicFramePr>
        <p:xfrm>
          <a:off x="533400" y="1219200"/>
          <a:ext cx="36560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公式" r:id="rId3" imgW="43891200" imgH="6705600" progId="">
                  <p:embed/>
                </p:oleObj>
              </mc:Choice>
              <mc:Fallback>
                <p:oleObj name="公式" r:id="rId3" imgW="43891200" imgH="6705600" progId="">
                  <p:embed/>
                  <p:pic>
                    <p:nvPicPr>
                      <p:cNvPr id="0" name="Picture 23" descr="image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365601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981" name="Object 5"/>
          <p:cNvGraphicFramePr>
            <a:graphicFrameLocks noChangeAspect="1"/>
          </p:cNvGraphicFramePr>
          <p:nvPr/>
        </p:nvGraphicFramePr>
        <p:xfrm>
          <a:off x="609600" y="1752600"/>
          <a:ext cx="1979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公式" r:id="rId5" imgW="23774400" imgH="5181600" progId="">
                  <p:embed/>
                </p:oleObj>
              </mc:Choice>
              <mc:Fallback>
                <p:oleObj name="公式" r:id="rId5" imgW="23774400" imgH="5181600" progId="">
                  <p:embed/>
                  <p:pic>
                    <p:nvPicPr>
                      <p:cNvPr id="0" name="Picture 22" descr="image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979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0982" name="Group 6"/>
          <p:cNvGrpSpPr/>
          <p:nvPr/>
        </p:nvGrpSpPr>
        <p:grpSpPr bwMode="auto">
          <a:xfrm>
            <a:off x="5257800" y="1600200"/>
            <a:ext cx="3657600" cy="3810000"/>
            <a:chOff x="3360" y="480"/>
            <a:chExt cx="2304" cy="2400"/>
          </a:xfrm>
        </p:grpSpPr>
        <p:sp>
          <p:nvSpPr>
            <p:cNvPr id="510983" name="Rectangle 7"/>
            <p:cNvSpPr>
              <a:spLocks noChangeArrowheads="1"/>
            </p:cNvSpPr>
            <p:nvPr/>
          </p:nvSpPr>
          <p:spPr bwMode="auto">
            <a:xfrm>
              <a:off x="3360" y="480"/>
              <a:ext cx="2304" cy="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84" name="Arc 8"/>
            <p:cNvSpPr/>
            <p:nvPr/>
          </p:nvSpPr>
          <p:spPr bwMode="auto">
            <a:xfrm rot="1869666">
              <a:off x="3888" y="1973"/>
              <a:ext cx="75" cy="67"/>
            </a:xfrm>
            <a:custGeom>
              <a:avLst/>
              <a:gdLst>
                <a:gd name="G0" fmla="+- 0 0 0"/>
                <a:gd name="G1" fmla="+- 19808 0 0"/>
                <a:gd name="G2" fmla="+- 21600 0 0"/>
                <a:gd name="T0" fmla="*/ 8614 w 21600"/>
                <a:gd name="T1" fmla="*/ 0 h 20520"/>
                <a:gd name="T2" fmla="*/ 21588 w 21600"/>
                <a:gd name="T3" fmla="*/ 20520 h 20520"/>
                <a:gd name="T4" fmla="*/ 0 w 21600"/>
                <a:gd name="T5" fmla="*/ 19808 h 20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20" fill="none" extrusionOk="0">
                  <a:moveTo>
                    <a:pt x="8614" y="-1"/>
                  </a:moveTo>
                  <a:cubicBezTo>
                    <a:pt x="16499" y="3429"/>
                    <a:pt x="21600" y="11209"/>
                    <a:pt x="21600" y="19808"/>
                  </a:cubicBezTo>
                  <a:cubicBezTo>
                    <a:pt x="21600" y="20045"/>
                    <a:pt x="21596" y="20282"/>
                    <a:pt x="21588" y="20520"/>
                  </a:cubicBezTo>
                </a:path>
                <a:path w="21600" h="20520" stroke="0" extrusionOk="0">
                  <a:moveTo>
                    <a:pt x="8614" y="-1"/>
                  </a:moveTo>
                  <a:cubicBezTo>
                    <a:pt x="16499" y="3429"/>
                    <a:pt x="21600" y="11209"/>
                    <a:pt x="21600" y="19808"/>
                  </a:cubicBezTo>
                  <a:cubicBezTo>
                    <a:pt x="21600" y="20045"/>
                    <a:pt x="21596" y="20282"/>
                    <a:pt x="21588" y="20520"/>
                  </a:cubicBezTo>
                  <a:lnTo>
                    <a:pt x="0" y="19808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85" name="Arc 9"/>
            <p:cNvSpPr/>
            <p:nvPr/>
          </p:nvSpPr>
          <p:spPr bwMode="auto">
            <a:xfrm>
              <a:off x="3888" y="1728"/>
              <a:ext cx="233" cy="481"/>
            </a:xfrm>
            <a:custGeom>
              <a:avLst/>
              <a:gdLst>
                <a:gd name="G0" fmla="+- 0 0 0"/>
                <a:gd name="G1" fmla="+- 21109 0 0"/>
                <a:gd name="G2" fmla="+- 21600 0 0"/>
                <a:gd name="T0" fmla="*/ 4578 w 20594"/>
                <a:gd name="T1" fmla="*/ 0 h 21109"/>
                <a:gd name="T2" fmla="*/ 20594 w 20594"/>
                <a:gd name="T3" fmla="*/ 14594 h 21109"/>
                <a:gd name="T4" fmla="*/ 0 w 20594"/>
                <a:gd name="T5" fmla="*/ 21109 h 2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94" h="21109" fill="none" extrusionOk="0">
                  <a:moveTo>
                    <a:pt x="4578" y="-1"/>
                  </a:moveTo>
                  <a:cubicBezTo>
                    <a:pt x="12147" y="1641"/>
                    <a:pt x="18257" y="7209"/>
                    <a:pt x="20594" y="14593"/>
                  </a:cubicBezTo>
                </a:path>
                <a:path w="20594" h="21109" stroke="0" extrusionOk="0">
                  <a:moveTo>
                    <a:pt x="4578" y="-1"/>
                  </a:moveTo>
                  <a:cubicBezTo>
                    <a:pt x="12147" y="1641"/>
                    <a:pt x="18257" y="7209"/>
                    <a:pt x="20594" y="14593"/>
                  </a:cubicBezTo>
                  <a:lnTo>
                    <a:pt x="0" y="21109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86" name="Line 10"/>
            <p:cNvSpPr>
              <a:spLocks noChangeShapeType="1"/>
            </p:cNvSpPr>
            <p:nvPr/>
          </p:nvSpPr>
          <p:spPr bwMode="auto">
            <a:xfrm flipV="1">
              <a:off x="3673" y="1536"/>
              <a:ext cx="455" cy="5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0987" name="Object 11"/>
            <p:cNvGraphicFramePr>
              <a:graphicFrameLocks noChangeAspect="1"/>
            </p:cNvGraphicFramePr>
            <p:nvPr/>
          </p:nvGraphicFramePr>
          <p:xfrm>
            <a:off x="3600" y="1379"/>
            <a:ext cx="304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5" name="公式" r:id="rId7" imgW="6400800" imgH="7924800" progId="">
                    <p:embed/>
                  </p:oleObj>
                </mc:Choice>
                <mc:Fallback>
                  <p:oleObj name="公式" r:id="rId7" imgW="6400800" imgH="7924800" progId="">
                    <p:embed/>
                    <p:pic>
                      <p:nvPicPr>
                        <p:cNvPr id="0" name="Picture 21" descr="image8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379"/>
                          <a:ext cx="304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988" name="Line 12"/>
            <p:cNvSpPr>
              <a:spLocks noChangeShapeType="1"/>
            </p:cNvSpPr>
            <p:nvPr/>
          </p:nvSpPr>
          <p:spPr bwMode="auto">
            <a:xfrm>
              <a:off x="4224" y="1440"/>
              <a:ext cx="0" cy="6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0989" name="Object 13"/>
            <p:cNvGraphicFramePr>
              <a:graphicFrameLocks noChangeAspect="1"/>
            </p:cNvGraphicFramePr>
            <p:nvPr/>
          </p:nvGraphicFramePr>
          <p:xfrm>
            <a:off x="4144" y="1968"/>
            <a:ext cx="29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6" name="公式" r:id="rId9" imgW="6096000" imgH="7620000" progId="">
                    <p:embed/>
                  </p:oleObj>
                </mc:Choice>
                <mc:Fallback>
                  <p:oleObj name="公式" r:id="rId9" imgW="6096000" imgH="7620000" progId="">
                    <p:embed/>
                    <p:pic>
                      <p:nvPicPr>
                        <p:cNvPr id="0" name="Picture 20" descr="image1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" y="1968"/>
                          <a:ext cx="29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990" name="Arc 14"/>
            <p:cNvSpPr/>
            <p:nvPr/>
          </p:nvSpPr>
          <p:spPr bwMode="auto">
            <a:xfrm rot="-895938">
              <a:off x="3696" y="1286"/>
              <a:ext cx="356" cy="298"/>
            </a:xfrm>
            <a:custGeom>
              <a:avLst/>
              <a:gdLst>
                <a:gd name="G0" fmla="+- 0 0 0"/>
                <a:gd name="G1" fmla="+- 18342 0 0"/>
                <a:gd name="G2" fmla="+- 21600 0 0"/>
                <a:gd name="T0" fmla="*/ 11407 w 21600"/>
                <a:gd name="T1" fmla="*/ 0 h 18342"/>
                <a:gd name="T2" fmla="*/ 21600 w 21600"/>
                <a:gd name="T3" fmla="*/ 18342 h 18342"/>
                <a:gd name="T4" fmla="*/ 0 w 21600"/>
                <a:gd name="T5" fmla="*/ 18342 h 18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342" fill="none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0991" name="Object 15"/>
            <p:cNvGraphicFramePr>
              <a:graphicFrameLocks noChangeAspect="1"/>
            </p:cNvGraphicFramePr>
            <p:nvPr/>
          </p:nvGraphicFramePr>
          <p:xfrm>
            <a:off x="3639" y="912"/>
            <a:ext cx="34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7" name="公式" r:id="rId11" imgW="7010400" imgH="7620000" progId="">
                    <p:embed/>
                  </p:oleObj>
                </mc:Choice>
                <mc:Fallback>
                  <p:oleObj name="公式" r:id="rId11" imgW="7010400" imgH="7620000" progId="">
                    <p:embed/>
                    <p:pic>
                      <p:nvPicPr>
                        <p:cNvPr id="0" name="Picture 19" descr="image1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912"/>
                          <a:ext cx="34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992" name="Freeform 16"/>
            <p:cNvSpPr/>
            <p:nvPr/>
          </p:nvSpPr>
          <p:spPr bwMode="auto">
            <a:xfrm>
              <a:off x="4032" y="1632"/>
              <a:ext cx="1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88"/>
                </a:cxn>
                <a:cxn ang="0">
                  <a:pos x="172" y="188"/>
                </a:cxn>
                <a:cxn ang="0">
                  <a:pos x="199" y="347"/>
                </a:cxn>
              </a:cxnLst>
              <a:rect l="0" t="0" r="r" b="b"/>
              <a:pathLst>
                <a:path w="199" h="347">
                  <a:moveTo>
                    <a:pt x="0" y="0"/>
                  </a:moveTo>
                  <a:cubicBezTo>
                    <a:pt x="18" y="15"/>
                    <a:pt x="79" y="57"/>
                    <a:pt x="108" y="88"/>
                  </a:cubicBezTo>
                  <a:cubicBezTo>
                    <a:pt x="137" y="119"/>
                    <a:pt x="157" y="145"/>
                    <a:pt x="172" y="188"/>
                  </a:cubicBezTo>
                  <a:cubicBezTo>
                    <a:pt x="187" y="231"/>
                    <a:pt x="194" y="314"/>
                    <a:pt x="199" y="34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0993" name="Object 17"/>
            <p:cNvGraphicFramePr>
              <a:graphicFrameLocks noChangeAspect="1"/>
            </p:cNvGraphicFramePr>
            <p:nvPr/>
          </p:nvGraphicFramePr>
          <p:xfrm>
            <a:off x="5136" y="2064"/>
            <a:ext cx="26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8" name="公式" r:id="rId13" imgW="177646" imgH="190335" progId="">
                    <p:embed/>
                  </p:oleObj>
                </mc:Choice>
                <mc:Fallback>
                  <p:oleObj name="公式" r:id="rId13" imgW="177646" imgH="190335" progId="">
                    <p:embed/>
                    <p:pic>
                      <p:nvPicPr>
                        <p:cNvPr id="0" name="Picture 18" descr="image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064"/>
                          <a:ext cx="26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994" name="Line 18"/>
            <p:cNvSpPr>
              <a:spLocks noChangeShapeType="1"/>
            </p:cNvSpPr>
            <p:nvPr/>
          </p:nvSpPr>
          <p:spPr bwMode="auto">
            <a:xfrm>
              <a:off x="5280" y="1104"/>
              <a:ext cx="0" cy="9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95" name="Line 19"/>
            <p:cNvSpPr>
              <a:spLocks noChangeShapeType="1"/>
            </p:cNvSpPr>
            <p:nvPr/>
          </p:nvSpPr>
          <p:spPr bwMode="auto">
            <a:xfrm flipV="1">
              <a:off x="4128" y="1104"/>
              <a:ext cx="1152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96" name="Line 20"/>
            <p:cNvSpPr>
              <a:spLocks noChangeShapeType="1"/>
            </p:cNvSpPr>
            <p:nvPr/>
          </p:nvSpPr>
          <p:spPr bwMode="auto">
            <a:xfrm flipV="1">
              <a:off x="4800" y="1104"/>
              <a:ext cx="480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97" name="Line 21"/>
            <p:cNvSpPr>
              <a:spLocks noChangeShapeType="1"/>
            </p:cNvSpPr>
            <p:nvPr/>
          </p:nvSpPr>
          <p:spPr bwMode="auto">
            <a:xfrm flipV="1">
              <a:off x="3718" y="1104"/>
              <a:ext cx="1562" cy="9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0998" name="Object 22"/>
            <p:cNvGraphicFramePr>
              <a:graphicFrameLocks noChangeAspect="1"/>
            </p:cNvGraphicFramePr>
            <p:nvPr/>
          </p:nvGraphicFramePr>
          <p:xfrm>
            <a:off x="5184" y="672"/>
            <a:ext cx="27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9" name="公式" r:id="rId15" imgW="215713" imgH="190335" progId="">
                    <p:embed/>
                  </p:oleObj>
                </mc:Choice>
                <mc:Fallback>
                  <p:oleObj name="公式" r:id="rId15" imgW="215713" imgH="190335" progId="">
                    <p:embed/>
                    <p:pic>
                      <p:nvPicPr>
                        <p:cNvPr id="0" name="Picture 17" descr="image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672"/>
                          <a:ext cx="272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999" name="Arc 23"/>
            <p:cNvSpPr/>
            <p:nvPr/>
          </p:nvSpPr>
          <p:spPr bwMode="auto">
            <a:xfrm rot="-1186085">
              <a:off x="4896" y="816"/>
              <a:ext cx="357" cy="351"/>
            </a:xfrm>
            <a:custGeom>
              <a:avLst/>
              <a:gdLst>
                <a:gd name="G0" fmla="+- 0 0 0"/>
                <a:gd name="G1" fmla="+- 18342 0 0"/>
                <a:gd name="G2" fmla="+- 21600 0 0"/>
                <a:gd name="T0" fmla="*/ 11407 w 21600"/>
                <a:gd name="T1" fmla="*/ 0 h 21693"/>
                <a:gd name="T2" fmla="*/ 21339 w 21600"/>
                <a:gd name="T3" fmla="*/ 21693 h 21693"/>
                <a:gd name="T4" fmla="*/ 0 w 21600"/>
                <a:gd name="T5" fmla="*/ 18342 h 2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3" fill="none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cubicBezTo>
                    <a:pt x="21600" y="19464"/>
                    <a:pt x="21512" y="20584"/>
                    <a:pt x="21338" y="21692"/>
                  </a:cubicBezTo>
                </a:path>
                <a:path w="21600" h="21693" stroke="0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cubicBezTo>
                    <a:pt x="21600" y="19464"/>
                    <a:pt x="21512" y="20584"/>
                    <a:pt x="21338" y="21692"/>
                  </a:cubicBezTo>
                  <a:lnTo>
                    <a:pt x="0" y="18342"/>
                  </a:lnTo>
                  <a:close/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1000" name="Object 24"/>
            <p:cNvGraphicFramePr>
              <a:graphicFrameLocks noChangeAspect="1"/>
            </p:cNvGraphicFramePr>
            <p:nvPr/>
          </p:nvGraphicFramePr>
          <p:xfrm>
            <a:off x="5232" y="1056"/>
            <a:ext cx="34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0" name="公式" r:id="rId17" imgW="5181600" imgH="6400800" progId="">
                    <p:embed/>
                  </p:oleObj>
                </mc:Choice>
                <mc:Fallback>
                  <p:oleObj name="公式" r:id="rId17" imgW="5181600" imgH="6400800" progId="">
                    <p:embed/>
                    <p:pic>
                      <p:nvPicPr>
                        <p:cNvPr id="0" name="Picture 16" descr="image8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056"/>
                          <a:ext cx="349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01" name="Line 25"/>
            <p:cNvSpPr>
              <a:spLocks noChangeShapeType="1"/>
            </p:cNvSpPr>
            <p:nvPr/>
          </p:nvSpPr>
          <p:spPr bwMode="auto">
            <a:xfrm>
              <a:off x="3694" y="2058"/>
              <a:ext cx="1778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1002" name="Object 26"/>
            <p:cNvGraphicFramePr>
              <a:graphicFrameLocks noChangeAspect="1"/>
            </p:cNvGraphicFramePr>
            <p:nvPr/>
          </p:nvGraphicFramePr>
          <p:xfrm>
            <a:off x="5328" y="1728"/>
            <a:ext cx="28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1" name="公式" r:id="rId19" imgW="177646" imgH="190335" progId="">
                    <p:embed/>
                  </p:oleObj>
                </mc:Choice>
                <mc:Fallback>
                  <p:oleObj name="公式" r:id="rId19" imgW="177646" imgH="190335" progId="">
                    <p:embed/>
                    <p:pic>
                      <p:nvPicPr>
                        <p:cNvPr id="0" name="Picture 15" descr="image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728"/>
                          <a:ext cx="289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003" name="Object 27"/>
            <p:cNvGraphicFramePr>
              <a:graphicFrameLocks noChangeAspect="1"/>
            </p:cNvGraphicFramePr>
            <p:nvPr/>
          </p:nvGraphicFramePr>
          <p:xfrm>
            <a:off x="3405" y="2016"/>
            <a:ext cx="31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2" name="Equation" r:id="rId20" imgW="126835" imgH="139518" progId="">
                    <p:embed/>
                  </p:oleObj>
                </mc:Choice>
                <mc:Fallback>
                  <p:oleObj name="Equation" r:id="rId20" imgW="126835" imgH="139518" progId="">
                    <p:embed/>
                    <p:pic>
                      <p:nvPicPr>
                        <p:cNvPr id="0" name="Picture 14" descr="image1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5" y="2016"/>
                          <a:ext cx="31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04" name="Line 28"/>
            <p:cNvSpPr>
              <a:spLocks noChangeShapeType="1"/>
            </p:cNvSpPr>
            <p:nvPr/>
          </p:nvSpPr>
          <p:spPr bwMode="auto">
            <a:xfrm flipV="1">
              <a:off x="3646" y="1680"/>
              <a:ext cx="1154" cy="37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1005" name="Object 29"/>
            <p:cNvGraphicFramePr>
              <a:graphicFrameLocks noChangeAspect="1"/>
            </p:cNvGraphicFramePr>
            <p:nvPr/>
          </p:nvGraphicFramePr>
          <p:xfrm>
            <a:off x="4752" y="1680"/>
            <a:ext cx="26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3" name="公式" r:id="rId22" imgW="5791200" imgH="7924800" progId="">
                    <p:embed/>
                  </p:oleObj>
                </mc:Choice>
                <mc:Fallback>
                  <p:oleObj name="公式" r:id="rId22" imgW="5791200" imgH="7924800" progId="">
                    <p:embed/>
                    <p:pic>
                      <p:nvPicPr>
                        <p:cNvPr id="0" name="Picture 13" descr="image8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80"/>
                          <a:ext cx="267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006" name="Object 30"/>
            <p:cNvGraphicFramePr>
              <a:graphicFrameLocks noChangeAspect="1"/>
            </p:cNvGraphicFramePr>
            <p:nvPr/>
          </p:nvGraphicFramePr>
          <p:xfrm>
            <a:off x="4662" y="1968"/>
            <a:ext cx="28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4" name="公式" r:id="rId24" imgW="5181600" imgH="7620000" progId="">
                    <p:embed/>
                  </p:oleObj>
                </mc:Choice>
                <mc:Fallback>
                  <p:oleObj name="公式" r:id="rId24" imgW="5181600" imgH="7620000" progId="">
                    <p:embed/>
                    <p:pic>
                      <p:nvPicPr>
                        <p:cNvPr id="0" name="Picture 12" descr="image1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2" y="1968"/>
                          <a:ext cx="28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07" name="Arc 31"/>
            <p:cNvSpPr/>
            <p:nvPr/>
          </p:nvSpPr>
          <p:spPr bwMode="auto">
            <a:xfrm>
              <a:off x="4368" y="1383"/>
              <a:ext cx="356" cy="297"/>
            </a:xfrm>
            <a:custGeom>
              <a:avLst/>
              <a:gdLst>
                <a:gd name="G0" fmla="+- 0 0 0"/>
                <a:gd name="G1" fmla="+- 18342 0 0"/>
                <a:gd name="G2" fmla="+- 21600 0 0"/>
                <a:gd name="T0" fmla="*/ 11407 w 21600"/>
                <a:gd name="T1" fmla="*/ 0 h 18342"/>
                <a:gd name="T2" fmla="*/ 21600 w 21600"/>
                <a:gd name="T3" fmla="*/ 18342 h 18342"/>
                <a:gd name="T4" fmla="*/ 0 w 21600"/>
                <a:gd name="T5" fmla="*/ 18342 h 18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342" fill="none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1008" name="Object 32"/>
            <p:cNvGraphicFramePr>
              <a:graphicFrameLocks noChangeAspect="1"/>
            </p:cNvGraphicFramePr>
            <p:nvPr/>
          </p:nvGraphicFramePr>
          <p:xfrm>
            <a:off x="4704" y="1344"/>
            <a:ext cx="28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5" name="公式" r:id="rId26" imgW="6400800" imgH="7620000" progId="">
                    <p:embed/>
                  </p:oleObj>
                </mc:Choice>
                <mc:Fallback>
                  <p:oleObj name="公式" r:id="rId26" imgW="6400800" imgH="7620000" progId="">
                    <p:embed/>
                    <p:pic>
                      <p:nvPicPr>
                        <p:cNvPr id="0" name="Picture 11" descr="image11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344"/>
                          <a:ext cx="280" cy="3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09" name="Line 33"/>
            <p:cNvSpPr>
              <a:spLocks noChangeShapeType="1"/>
            </p:cNvSpPr>
            <p:nvPr/>
          </p:nvSpPr>
          <p:spPr bwMode="auto">
            <a:xfrm>
              <a:off x="4752" y="1680"/>
              <a:ext cx="0" cy="38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1010" name="Object 34"/>
            <p:cNvGraphicFramePr>
              <a:graphicFrameLocks noChangeAspect="1"/>
            </p:cNvGraphicFramePr>
            <p:nvPr/>
          </p:nvGraphicFramePr>
          <p:xfrm>
            <a:off x="4752" y="2448"/>
            <a:ext cx="76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6" name="公式" r:id="rId28" imgW="18592800" imgH="7620000" progId="">
                    <p:embed/>
                  </p:oleObj>
                </mc:Choice>
                <mc:Fallback>
                  <p:oleObj name="公式" r:id="rId28" imgW="18592800" imgH="7620000" progId="">
                    <p:embed/>
                    <p:pic>
                      <p:nvPicPr>
                        <p:cNvPr id="0" name="Picture 10" descr="image12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448"/>
                          <a:ext cx="768" cy="31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EDFAD2"/>
                            </a:gs>
                            <a:gs pos="50000">
                              <a:srgbClr val="FFFFFF"/>
                            </a:gs>
                            <a:gs pos="100000">
                              <a:srgbClr val="EDFAD2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rgbClr val="006666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1011" name="Group 35"/>
          <p:cNvGrpSpPr/>
          <p:nvPr/>
        </p:nvGrpSpPr>
        <p:grpSpPr bwMode="auto">
          <a:xfrm>
            <a:off x="5486400" y="4038600"/>
            <a:ext cx="685800" cy="1247775"/>
            <a:chOff x="3456" y="2016"/>
            <a:chExt cx="432" cy="786"/>
          </a:xfrm>
        </p:grpSpPr>
        <p:graphicFrame>
          <p:nvGraphicFramePr>
            <p:cNvPr id="511012" name="Object 36"/>
            <p:cNvGraphicFramePr>
              <a:graphicFrameLocks noChangeAspect="1"/>
            </p:cNvGraphicFramePr>
            <p:nvPr/>
          </p:nvGraphicFramePr>
          <p:xfrm>
            <a:off x="3456" y="2423"/>
            <a:ext cx="384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7" name="Equation" r:id="rId30" imgW="5486400" imgH="5181600" progId="">
                    <p:embed/>
                  </p:oleObj>
                </mc:Choice>
                <mc:Fallback>
                  <p:oleObj name="Equation" r:id="rId30" imgW="5486400" imgH="5181600" progId="">
                    <p:embed/>
                    <p:pic>
                      <p:nvPicPr>
                        <p:cNvPr id="0" name="Picture 9" descr="image12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23"/>
                          <a:ext cx="384" cy="379"/>
                        </a:xfrm>
                        <a:prstGeom prst="rect">
                          <a:avLst/>
                        </a:prstGeom>
                        <a:solidFill>
                          <a:srgbClr val="FAF4FE"/>
                        </a:solidFill>
                        <a:ln w="19050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13" name="Line 37"/>
            <p:cNvSpPr>
              <a:spLocks noChangeShapeType="1"/>
            </p:cNvSpPr>
            <p:nvPr/>
          </p:nvSpPr>
          <p:spPr bwMode="auto">
            <a:xfrm flipV="1">
              <a:off x="3552" y="2016"/>
              <a:ext cx="336" cy="384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1014" name="Group 38"/>
          <p:cNvGrpSpPr/>
          <p:nvPr/>
        </p:nvGrpSpPr>
        <p:grpSpPr bwMode="auto">
          <a:xfrm>
            <a:off x="6324600" y="1676400"/>
            <a:ext cx="1524000" cy="1863725"/>
            <a:chOff x="3984" y="602"/>
            <a:chExt cx="960" cy="1174"/>
          </a:xfrm>
        </p:grpSpPr>
        <p:graphicFrame>
          <p:nvGraphicFramePr>
            <p:cNvPr id="511015" name="Object 39"/>
            <p:cNvGraphicFramePr>
              <a:graphicFrameLocks noChangeAspect="1"/>
            </p:cNvGraphicFramePr>
            <p:nvPr/>
          </p:nvGraphicFramePr>
          <p:xfrm>
            <a:off x="3984" y="602"/>
            <a:ext cx="96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8" name="Equation" r:id="rId32" imgW="15544800" imgH="5181600" progId="">
                    <p:embed/>
                  </p:oleObj>
                </mc:Choice>
                <mc:Fallback>
                  <p:oleObj name="Equation" r:id="rId32" imgW="15544800" imgH="5181600" progId="">
                    <p:embed/>
                    <p:pic>
                      <p:nvPicPr>
                        <p:cNvPr id="0" name="Picture 8" descr="image1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602"/>
                          <a:ext cx="960" cy="358"/>
                        </a:xfrm>
                        <a:prstGeom prst="rect">
                          <a:avLst/>
                        </a:prstGeom>
                        <a:solidFill>
                          <a:srgbClr val="FFEFEF"/>
                        </a:solidFill>
                        <a:ln w="19050">
                          <a:solidFill>
                            <a:srgbClr val="FF0066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16" name="Line 40"/>
            <p:cNvSpPr>
              <a:spLocks noChangeShapeType="1"/>
            </p:cNvSpPr>
            <p:nvPr/>
          </p:nvSpPr>
          <p:spPr bwMode="auto">
            <a:xfrm flipH="1">
              <a:off x="4080" y="960"/>
              <a:ext cx="432" cy="81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1017" name="Group 41"/>
          <p:cNvGrpSpPr/>
          <p:nvPr/>
        </p:nvGrpSpPr>
        <p:grpSpPr bwMode="auto">
          <a:xfrm>
            <a:off x="6400800" y="3886200"/>
            <a:ext cx="685800" cy="1420812"/>
            <a:chOff x="3984" y="1920"/>
            <a:chExt cx="432" cy="895"/>
          </a:xfrm>
        </p:grpSpPr>
        <p:graphicFrame>
          <p:nvGraphicFramePr>
            <p:cNvPr id="511018" name="Object 42"/>
            <p:cNvGraphicFramePr>
              <a:graphicFrameLocks noChangeAspect="1"/>
            </p:cNvGraphicFramePr>
            <p:nvPr/>
          </p:nvGraphicFramePr>
          <p:xfrm>
            <a:off x="3984" y="2434"/>
            <a:ext cx="43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9" name="Equation" r:id="rId34" imgW="6096000" imgH="5181600" progId="">
                    <p:embed/>
                  </p:oleObj>
                </mc:Choice>
                <mc:Fallback>
                  <p:oleObj name="Equation" r:id="rId34" imgW="6096000" imgH="5181600" progId="">
                    <p:embed/>
                    <p:pic>
                      <p:nvPicPr>
                        <p:cNvPr id="0" name="Picture 7" descr="image1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34"/>
                          <a:ext cx="432" cy="381"/>
                        </a:xfrm>
                        <a:prstGeom prst="rect">
                          <a:avLst/>
                        </a:prstGeom>
                        <a:solidFill>
                          <a:srgbClr val="EBF7FF"/>
                        </a:solidFill>
                        <a:ln w="1905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19" name="Line 43"/>
            <p:cNvSpPr>
              <a:spLocks noChangeShapeType="1"/>
            </p:cNvSpPr>
            <p:nvPr/>
          </p:nvSpPr>
          <p:spPr bwMode="auto">
            <a:xfrm flipH="1" flipV="1">
              <a:off x="3984" y="1920"/>
              <a:ext cx="144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1020" name="Group 44"/>
          <p:cNvGrpSpPr/>
          <p:nvPr/>
        </p:nvGrpSpPr>
        <p:grpSpPr bwMode="auto">
          <a:xfrm>
            <a:off x="685800" y="2286000"/>
            <a:ext cx="3960813" cy="3906838"/>
            <a:chOff x="96" y="1401"/>
            <a:chExt cx="2495" cy="2461"/>
          </a:xfrm>
        </p:grpSpPr>
        <p:sp>
          <p:nvSpPr>
            <p:cNvPr id="511021" name="Text Box 45"/>
            <p:cNvSpPr txBox="1">
              <a:spLocks noChangeArrowheads="1"/>
            </p:cNvSpPr>
            <p:nvPr/>
          </p:nvSpPr>
          <p:spPr bwMode="auto">
            <a:xfrm>
              <a:off x="240" y="1401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振幅</a:t>
              </a:r>
              <a:endPara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1022" name="Text Box 46"/>
            <p:cNvSpPr txBox="1">
              <a:spLocks noChangeArrowheads="1"/>
            </p:cNvSpPr>
            <p:nvPr/>
          </p:nvSpPr>
          <p:spPr bwMode="auto">
            <a:xfrm>
              <a:off x="240" y="3612"/>
              <a:ext cx="235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CC0000"/>
                  </a:solidFill>
                </a:rPr>
                <a:t>振动角频率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511023" name="AutoShape 47"/>
            <p:cNvSpPr/>
            <p:nvPr/>
          </p:nvSpPr>
          <p:spPr bwMode="auto">
            <a:xfrm>
              <a:off x="96" y="1593"/>
              <a:ext cx="192" cy="2261"/>
            </a:xfrm>
            <a:prstGeom prst="leftBrace">
              <a:avLst>
                <a:gd name="adj1" fmla="val 98134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511024" name="Object 48"/>
          <p:cNvGraphicFramePr>
            <a:graphicFrameLocks noChangeAspect="1"/>
          </p:cNvGraphicFramePr>
          <p:nvPr/>
        </p:nvGraphicFramePr>
        <p:xfrm>
          <a:off x="2209800" y="2971800"/>
          <a:ext cx="2563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公式" r:id="rId36" imgW="30784800" imgH="10363200" progId="">
                  <p:embed/>
                </p:oleObj>
              </mc:Choice>
              <mc:Fallback>
                <p:oleObj name="公式" r:id="rId36" imgW="30784800" imgH="10363200" progId="">
                  <p:embed/>
                  <p:pic>
                    <p:nvPicPr>
                      <p:cNvPr id="0" name="Picture 6" descr="image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25638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5" name="Object 49"/>
          <p:cNvGraphicFramePr>
            <a:graphicFrameLocks noChangeAspect="1"/>
          </p:cNvGraphicFramePr>
          <p:nvPr/>
        </p:nvGraphicFramePr>
        <p:xfrm>
          <a:off x="1981200" y="2362200"/>
          <a:ext cx="2690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公式" r:id="rId38" imgW="32308800" imgH="6096000" progId="">
                  <p:embed/>
                </p:oleObj>
              </mc:Choice>
              <mc:Fallback>
                <p:oleObj name="公式" r:id="rId38" imgW="32308800" imgH="6096000" progId="">
                  <p:embed/>
                  <p:pic>
                    <p:nvPicPr>
                      <p:cNvPr id="0" name="Picture 5" descr="image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26908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1026" name="Group 50"/>
          <p:cNvGrpSpPr/>
          <p:nvPr/>
        </p:nvGrpSpPr>
        <p:grpSpPr bwMode="auto">
          <a:xfrm>
            <a:off x="1590675" y="4267200"/>
            <a:ext cx="3057525" cy="533400"/>
            <a:chOff x="816" y="2633"/>
            <a:chExt cx="1926" cy="336"/>
          </a:xfrm>
        </p:grpSpPr>
        <p:graphicFrame>
          <p:nvGraphicFramePr>
            <p:cNvPr id="511027" name="Object 51"/>
            <p:cNvGraphicFramePr>
              <a:graphicFrameLocks noChangeAspect="1"/>
            </p:cNvGraphicFramePr>
            <p:nvPr/>
          </p:nvGraphicFramePr>
          <p:xfrm>
            <a:off x="1982" y="2682"/>
            <a:ext cx="76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2" name="公式" r:id="rId40" imgW="15849600" imgH="5181600" progId="">
                    <p:embed/>
                  </p:oleObj>
                </mc:Choice>
                <mc:Fallback>
                  <p:oleObj name="公式" r:id="rId40" imgW="15849600" imgH="5181600" progId="">
                    <p:embed/>
                    <p:pic>
                      <p:nvPicPr>
                        <p:cNvPr id="0" name="Picture 4" descr="image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" y="2682"/>
                          <a:ext cx="760" cy="277"/>
                        </a:xfrm>
                        <a:prstGeom prst="rect">
                          <a:avLst/>
                        </a:prstGeom>
                        <a:solidFill>
                          <a:srgbClr val="FAF4FE"/>
                        </a:solidFill>
                        <a:ln w="19050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28" name="AutoShape 52"/>
            <p:cNvSpPr>
              <a:spLocks noChangeArrowheads="1"/>
            </p:cNvSpPr>
            <p:nvPr/>
          </p:nvSpPr>
          <p:spPr bwMode="auto">
            <a:xfrm flipH="1">
              <a:off x="816" y="2633"/>
              <a:ext cx="883" cy="336"/>
            </a:xfrm>
            <a:prstGeom prst="leftArrowCallout">
              <a:avLst>
                <a:gd name="adj1" fmla="val 19056"/>
                <a:gd name="adj2" fmla="val 22921"/>
                <a:gd name="adj3" fmla="val 42583"/>
                <a:gd name="adj4" fmla="val 70023"/>
              </a:avLst>
            </a:prstGeom>
            <a:solidFill>
              <a:srgbClr val="FAF4FE"/>
            </a:solidFill>
            <a:ln w="19050">
              <a:solidFill>
                <a:srgbClr val="CC00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800" b="1">
                <a:latin typeface="宋体" panose="02010600030101010101" pitchFamily="2" charset="-122"/>
              </a:endParaRPr>
            </a:p>
          </p:txBody>
        </p:sp>
        <p:sp>
          <p:nvSpPr>
            <p:cNvPr id="511029" name="Rectangle 53"/>
            <p:cNvSpPr>
              <a:spLocks noChangeArrowheads="1"/>
            </p:cNvSpPr>
            <p:nvPr/>
          </p:nvSpPr>
          <p:spPr bwMode="auto">
            <a:xfrm>
              <a:off x="816" y="2633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CC0000"/>
                  </a:solidFill>
                  <a:latin typeface="宋体" panose="02010600030101010101" pitchFamily="2" charset="-122"/>
                </a:rPr>
                <a:t>拍频</a:t>
              </a:r>
            </a:p>
          </p:txBody>
        </p:sp>
      </p:grpSp>
      <p:graphicFrame>
        <p:nvGraphicFramePr>
          <p:cNvPr id="511030" name="Object 54"/>
          <p:cNvGraphicFramePr>
            <a:graphicFrameLocks noChangeAspect="1"/>
          </p:cNvGraphicFramePr>
          <p:nvPr/>
        </p:nvGraphicFramePr>
        <p:xfrm>
          <a:off x="2819400" y="5486400"/>
          <a:ext cx="1979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公式" r:id="rId42" imgW="23774400" imgH="9448800" progId="">
                  <p:embed/>
                </p:oleObj>
              </mc:Choice>
              <mc:Fallback>
                <p:oleObj name="公式" r:id="rId42" imgW="23774400" imgH="9448800" progId="">
                  <p:embed/>
                  <p:pic>
                    <p:nvPicPr>
                      <p:cNvPr id="0" name="Picture 3" descr="image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86400"/>
                        <a:ext cx="1979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31" name="Object 55"/>
          <p:cNvGraphicFramePr>
            <a:graphicFrameLocks noChangeAspect="1"/>
          </p:cNvGraphicFramePr>
          <p:nvPr/>
        </p:nvGraphicFramePr>
        <p:xfrm>
          <a:off x="5334000" y="5486400"/>
          <a:ext cx="1549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公式" r:id="rId44" imgW="18592800" imgH="9448800" progId="">
                  <p:embed/>
                </p:oleObj>
              </mc:Choice>
              <mc:Fallback>
                <p:oleObj name="公式" r:id="rId44" imgW="18592800" imgH="9448800" progId="">
                  <p:embed/>
                  <p:pic>
                    <p:nvPicPr>
                      <p:cNvPr id="0" name="Picture 2" descr="image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486400"/>
                        <a:ext cx="1549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32" name="Object 56"/>
          <p:cNvGraphicFramePr>
            <a:graphicFrameLocks noChangeAspect="1"/>
          </p:cNvGraphicFramePr>
          <p:nvPr/>
        </p:nvGraphicFramePr>
        <p:xfrm>
          <a:off x="3657600" y="1752600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公式" r:id="rId46" imgW="11582400" imgH="5181600" progId="">
                  <p:embed/>
                </p:oleObj>
              </mc:Choice>
              <mc:Fallback>
                <p:oleObj name="公式" r:id="rId46" imgW="11582400" imgH="5181600" progId="">
                  <p:embed/>
                  <p:pic>
                    <p:nvPicPr>
                      <p:cNvPr id="0" name="Picture 1" descr="image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52600"/>
                        <a:ext cx="965200" cy="43180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AB60-18A8-436A-B6FF-762F679503F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12003" name="Rectangle 3"/>
          <p:cNvSpPr>
            <a:spLocks noChangeArrowheads="1"/>
          </p:cNvSpPr>
          <p:nvPr/>
        </p:nvSpPr>
        <p:spPr bwMode="auto">
          <a:xfrm>
            <a:off x="457200" y="1143000"/>
            <a:ext cx="5486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</a:rPr>
              <a:t>4. </a:t>
            </a:r>
            <a:r>
              <a:rPr lang="zh-CN" altLang="en-US" sz="2400">
                <a:latin typeface="+mn-lt"/>
              </a:rPr>
              <a:t>两个</a:t>
            </a:r>
            <a:r>
              <a:rPr lang="zh-CN" altLang="en-US" sz="2400">
                <a:solidFill>
                  <a:srgbClr val="FF3300"/>
                </a:solidFill>
                <a:latin typeface="+mn-lt"/>
              </a:rPr>
              <a:t>同频率</a:t>
            </a:r>
            <a:r>
              <a:rPr lang="zh-CN" altLang="en-US" sz="2400">
                <a:latin typeface="+mn-lt"/>
              </a:rPr>
              <a:t>相互垂直简谐运动的合成 </a:t>
            </a:r>
          </a:p>
        </p:txBody>
      </p:sp>
      <p:graphicFrame>
        <p:nvGraphicFramePr>
          <p:cNvPr id="512006" name="Object 6"/>
          <p:cNvGraphicFramePr>
            <a:graphicFrameLocks noChangeAspect="1"/>
          </p:cNvGraphicFramePr>
          <p:nvPr/>
        </p:nvGraphicFramePr>
        <p:xfrm>
          <a:off x="1066800" y="2362200"/>
          <a:ext cx="2462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公式" r:id="rId3" imgW="29565600" imgH="5181600" progId="">
                  <p:embed/>
                </p:oleObj>
              </mc:Choice>
              <mc:Fallback>
                <p:oleObj name="公式" r:id="rId3" imgW="29565600" imgH="5181600" progId="">
                  <p:embed/>
                  <p:pic>
                    <p:nvPicPr>
                      <p:cNvPr id="0" name="Picture 5" descr="image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2462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7" name="Object 7"/>
          <p:cNvGraphicFramePr>
            <a:graphicFrameLocks noChangeAspect="1"/>
          </p:cNvGraphicFramePr>
          <p:nvPr/>
        </p:nvGraphicFramePr>
        <p:xfrm>
          <a:off x="1066800" y="3784600"/>
          <a:ext cx="4087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公式" r:id="rId5" imgW="49072800" imgH="10363200" progId="">
                  <p:embed/>
                </p:oleObj>
              </mc:Choice>
              <mc:Fallback>
                <p:oleObj name="公式" r:id="rId5" imgW="49072800" imgH="10363200" progId="">
                  <p:embed/>
                  <p:pic>
                    <p:nvPicPr>
                      <p:cNvPr id="0" name="Picture 4" descr="image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84600"/>
                        <a:ext cx="40878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8" name="Object 8"/>
          <p:cNvGraphicFramePr>
            <a:graphicFrameLocks noChangeAspect="1"/>
          </p:cNvGraphicFramePr>
          <p:nvPr/>
        </p:nvGraphicFramePr>
        <p:xfrm>
          <a:off x="1066800" y="1905000"/>
          <a:ext cx="2386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公式" r:id="rId7" imgW="28651200" imgH="5181600" progId="">
                  <p:embed/>
                </p:oleObj>
              </mc:Choice>
              <mc:Fallback>
                <p:oleObj name="公式" r:id="rId7" imgW="28651200" imgH="5181600" progId="">
                  <p:embed/>
                  <p:pic>
                    <p:nvPicPr>
                      <p:cNvPr id="0" name="Picture 3" descr="image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23860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9" name="Object 9"/>
          <p:cNvGraphicFramePr>
            <a:graphicFrameLocks noChangeAspect="1"/>
          </p:cNvGraphicFramePr>
          <p:nvPr/>
        </p:nvGraphicFramePr>
        <p:xfrm>
          <a:off x="1066800" y="3048000"/>
          <a:ext cx="4062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公式" r:id="rId9" imgW="48768000" imgH="10363200" progId="">
                  <p:embed/>
                </p:oleObj>
              </mc:Choice>
              <mc:Fallback>
                <p:oleObj name="公式" r:id="rId9" imgW="48768000" imgH="10363200" progId="">
                  <p:embed/>
                  <p:pic>
                    <p:nvPicPr>
                      <p:cNvPr id="0" name="Picture 2" descr="image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40624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1" name="Object 11"/>
          <p:cNvGraphicFramePr>
            <a:graphicFrameLocks noChangeAspect="1"/>
          </p:cNvGraphicFramePr>
          <p:nvPr/>
        </p:nvGraphicFramePr>
        <p:xfrm>
          <a:off x="1905000" y="4648200"/>
          <a:ext cx="5356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公式" r:id="rId11" imgW="64312800" imgH="10972800" progId="">
                  <p:embed/>
                </p:oleObj>
              </mc:Choice>
              <mc:Fallback>
                <p:oleObj name="公式" r:id="rId11" imgW="64312800" imgH="10972800" progId="">
                  <p:embed/>
                  <p:pic>
                    <p:nvPicPr>
                      <p:cNvPr id="0" name="Picture 1" descr="image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5356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12" name="Text Box 12"/>
          <p:cNvSpPr txBox="1">
            <a:spLocks noChangeArrowheads="1"/>
          </p:cNvSpPr>
          <p:nvPr/>
        </p:nvSpPr>
        <p:spPr bwMode="auto">
          <a:xfrm>
            <a:off x="457200" y="4876800"/>
            <a:ext cx="1098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charset="-122"/>
                <a:ea typeface="华文行楷" panose="02010800040101010101" charset="-122"/>
              </a:rPr>
              <a:t>轨道方程</a:t>
            </a:r>
          </a:p>
        </p:txBody>
      </p:sp>
      <p:grpSp>
        <p:nvGrpSpPr>
          <p:cNvPr id="512013" name="Group 13"/>
          <p:cNvGrpSpPr>
            <a:grpSpLocks noChangeAspect="1"/>
          </p:cNvGrpSpPr>
          <p:nvPr/>
        </p:nvGrpSpPr>
        <p:grpSpPr bwMode="auto">
          <a:xfrm>
            <a:off x="6553200" y="1752600"/>
            <a:ext cx="1914525" cy="2886075"/>
            <a:chOff x="3878" y="980"/>
            <a:chExt cx="1506" cy="2269"/>
          </a:xfrm>
        </p:grpSpPr>
        <p:sp>
          <p:nvSpPr>
            <p:cNvPr id="512014" name="Rectangle 14"/>
            <p:cNvSpPr>
              <a:spLocks noChangeAspect="1" noChangeArrowheads="1"/>
            </p:cNvSpPr>
            <p:nvPr/>
          </p:nvSpPr>
          <p:spPr bwMode="auto">
            <a:xfrm>
              <a:off x="3878" y="981"/>
              <a:ext cx="1497" cy="22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5" name="Oval 15"/>
            <p:cNvSpPr>
              <a:spLocks noChangeAspect="1" noChangeArrowheads="1"/>
            </p:cNvSpPr>
            <p:nvPr/>
          </p:nvSpPr>
          <p:spPr bwMode="auto">
            <a:xfrm rot="1264720">
              <a:off x="4108" y="1171"/>
              <a:ext cx="960" cy="192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016" name="Group 16"/>
            <p:cNvGrpSpPr>
              <a:grpSpLocks noChangeAspect="1"/>
            </p:cNvGrpSpPr>
            <p:nvPr/>
          </p:nvGrpSpPr>
          <p:grpSpPr bwMode="auto">
            <a:xfrm>
              <a:off x="4108" y="980"/>
              <a:ext cx="1276" cy="2111"/>
              <a:chOff x="3936" y="721"/>
              <a:chExt cx="1276" cy="2111"/>
            </a:xfrm>
          </p:grpSpPr>
          <p:sp>
            <p:nvSpPr>
              <p:cNvPr id="512017" name="Line 17"/>
              <p:cNvSpPr>
                <a:spLocks noChangeAspect="1" noChangeShapeType="1"/>
              </p:cNvSpPr>
              <p:nvPr/>
            </p:nvSpPr>
            <p:spPr bwMode="auto">
              <a:xfrm>
                <a:off x="3936" y="1872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18" name="Line 18"/>
              <p:cNvSpPr>
                <a:spLocks noChangeAspect="1" noChangeShapeType="1"/>
              </p:cNvSpPr>
              <p:nvPr/>
            </p:nvSpPr>
            <p:spPr bwMode="auto">
              <a:xfrm>
                <a:off x="4416" y="912"/>
                <a:ext cx="0" cy="1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19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4164" y="721"/>
                <a:ext cx="269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</a:p>
            </p:txBody>
          </p:sp>
          <p:sp>
            <p:nvSpPr>
              <p:cNvPr id="512020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4943" y="1698"/>
                <a:ext cx="269" cy="40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</a:p>
            </p:txBody>
          </p:sp>
        </p:grpSp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457200" y="5562600"/>
            <a:ext cx="8064500" cy="75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结论</a:t>
            </a:r>
            <a:r>
              <a:rPr kumimoji="1" lang="zh-CN" altLang="en-US"/>
              <a:t>：两相互垂直同频率简谐运动的合成其振动轨迹为一</a:t>
            </a:r>
            <a:r>
              <a:rPr kumimoji="1" lang="zh-CN" altLang="en-US">
                <a:solidFill>
                  <a:srgbClr val="0000CC"/>
                </a:solidFill>
              </a:rPr>
              <a:t>椭圆</a:t>
            </a:r>
            <a:r>
              <a:rPr kumimoji="1" lang="en-US" altLang="zh-CN"/>
              <a:t>(</a:t>
            </a:r>
            <a:r>
              <a:rPr kumimoji="1" lang="zh-CN" altLang="en-US"/>
              <a:t>又称“椭圆振动”</a:t>
            </a:r>
            <a:r>
              <a:rPr kumimoji="1" lang="en-US" altLang="zh-CN"/>
              <a:t>)</a:t>
            </a:r>
            <a:r>
              <a:rPr kumimoji="1" lang="zh-CN" altLang="en-US"/>
              <a:t>。椭圆轨迹的形状取决于振幅和相位差。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327-59C5-49FD-9BB8-7B566D16BFB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609600" y="2362200"/>
            <a:ext cx="869950" cy="3667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/>
              <a:t>讨论：</a:t>
            </a:r>
          </a:p>
        </p:txBody>
      </p:sp>
      <p:grpSp>
        <p:nvGrpSpPr>
          <p:cNvPr id="513028" name="Group 4"/>
          <p:cNvGrpSpPr>
            <a:grpSpLocks noChangeAspect="1"/>
          </p:cNvGrpSpPr>
          <p:nvPr/>
        </p:nvGrpSpPr>
        <p:grpSpPr bwMode="auto">
          <a:xfrm>
            <a:off x="5943600" y="1828800"/>
            <a:ext cx="2897188" cy="3603625"/>
            <a:chOff x="3606" y="1071"/>
            <a:chExt cx="1678" cy="2087"/>
          </a:xfrm>
        </p:grpSpPr>
        <p:sp>
          <p:nvSpPr>
            <p:cNvPr id="513029" name="Rectangle 5"/>
            <p:cNvSpPr>
              <a:spLocks noChangeAspect="1" noChangeArrowheads="1"/>
            </p:cNvSpPr>
            <p:nvPr/>
          </p:nvSpPr>
          <p:spPr bwMode="auto">
            <a:xfrm>
              <a:off x="3606" y="1071"/>
              <a:ext cx="1678" cy="208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3030" name="Group 6"/>
            <p:cNvGrpSpPr>
              <a:grpSpLocks noChangeAspect="1"/>
            </p:cNvGrpSpPr>
            <p:nvPr/>
          </p:nvGrpSpPr>
          <p:grpSpPr bwMode="auto">
            <a:xfrm>
              <a:off x="3787" y="1071"/>
              <a:ext cx="1378" cy="1951"/>
              <a:chOff x="3787" y="1071"/>
              <a:chExt cx="1378" cy="1951"/>
            </a:xfrm>
          </p:grpSpPr>
          <p:grpSp>
            <p:nvGrpSpPr>
              <p:cNvPr id="513031" name="Group 7"/>
              <p:cNvGrpSpPr>
                <a:grpSpLocks noChangeAspect="1"/>
              </p:cNvGrpSpPr>
              <p:nvPr/>
            </p:nvGrpSpPr>
            <p:grpSpPr bwMode="auto">
              <a:xfrm>
                <a:off x="3928" y="1474"/>
                <a:ext cx="951" cy="1426"/>
                <a:chOff x="3744" y="1440"/>
                <a:chExt cx="1152" cy="1728"/>
              </a:xfrm>
            </p:grpSpPr>
            <p:sp>
              <p:nvSpPr>
                <p:cNvPr id="513032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3744" y="1440"/>
                  <a:ext cx="1152" cy="17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3033" name="Line 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744" y="1440"/>
                  <a:ext cx="1152" cy="172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stealth" w="lg" len="lg"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3034" name="Line 10"/>
              <p:cNvSpPr>
                <a:spLocks noChangeAspect="1" noChangeShapeType="1"/>
              </p:cNvSpPr>
              <p:nvPr/>
            </p:nvSpPr>
            <p:spPr bwMode="auto">
              <a:xfrm>
                <a:off x="3787" y="2187"/>
                <a:ext cx="1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35" name="Line 11"/>
              <p:cNvSpPr>
                <a:spLocks noChangeAspect="1" noChangeShapeType="1"/>
              </p:cNvSpPr>
              <p:nvPr/>
            </p:nvSpPr>
            <p:spPr bwMode="auto">
              <a:xfrm flipV="1">
                <a:off x="4404" y="1239"/>
                <a:ext cx="0" cy="17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36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4422" y="1071"/>
                <a:ext cx="199" cy="3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  <a:endParaRPr kumimoji="1"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513037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967" y="2115"/>
                <a:ext cx="198" cy="3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  <a:endParaRPr kumimoji="1" lang="en-US" altLang="zh-CN" i="1"/>
              </a:p>
            </p:txBody>
          </p:sp>
        </p:grpSp>
      </p:grpSp>
      <p:graphicFrame>
        <p:nvGraphicFramePr>
          <p:cNvPr id="513048" name="Object 24"/>
          <p:cNvGraphicFramePr>
            <a:graphicFrameLocks noChangeAspect="1"/>
          </p:cNvGraphicFramePr>
          <p:nvPr/>
        </p:nvGraphicFramePr>
        <p:xfrm>
          <a:off x="609600" y="2819400"/>
          <a:ext cx="281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公式" r:id="rId3" imgW="33832800" imgH="5181600" progId="">
                  <p:embed/>
                </p:oleObj>
              </mc:Choice>
              <mc:Fallback>
                <p:oleObj name="公式" r:id="rId3" imgW="33832800" imgH="5181600" progId="">
                  <p:embed/>
                  <p:pic>
                    <p:nvPicPr>
                      <p:cNvPr id="0" name="Picture 5" descr="image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2817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50" name="Object 26"/>
          <p:cNvGraphicFramePr>
            <a:graphicFrameLocks noChangeAspect="1"/>
          </p:cNvGraphicFramePr>
          <p:nvPr/>
        </p:nvGraphicFramePr>
        <p:xfrm>
          <a:off x="1447800" y="3352800"/>
          <a:ext cx="2487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公式" r:id="rId5" imgW="29870400" imgH="10972800" progId="">
                  <p:embed/>
                </p:oleObj>
              </mc:Choice>
              <mc:Fallback>
                <p:oleObj name="公式" r:id="rId5" imgW="29870400" imgH="10972800" progId="">
                  <p:embed/>
                  <p:pic>
                    <p:nvPicPr>
                      <p:cNvPr id="0" name="Picture 4" descr="image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2800"/>
                        <a:ext cx="24876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51" name="Object 27"/>
          <p:cNvGraphicFramePr>
            <a:graphicFrameLocks noChangeAspect="1"/>
          </p:cNvGraphicFramePr>
          <p:nvPr/>
        </p:nvGraphicFramePr>
        <p:xfrm>
          <a:off x="1447800" y="4343400"/>
          <a:ext cx="1930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公式" r:id="rId7" imgW="23164800" imgH="12192000" progId="">
                  <p:embed/>
                </p:oleObj>
              </mc:Choice>
              <mc:Fallback>
                <p:oleObj name="公式" r:id="rId7" imgW="23164800" imgH="12192000" progId="">
                  <p:embed/>
                  <p:pic>
                    <p:nvPicPr>
                      <p:cNvPr id="0" name="Picture 3" descr="image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1930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52" name="Object 28"/>
          <p:cNvGraphicFramePr>
            <a:graphicFrameLocks noChangeAspect="1"/>
          </p:cNvGraphicFramePr>
          <p:nvPr/>
        </p:nvGraphicFramePr>
        <p:xfrm>
          <a:off x="609600" y="1219200"/>
          <a:ext cx="5356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公式" r:id="rId9" imgW="64312800" imgH="10972800" progId="">
                  <p:embed/>
                </p:oleObj>
              </mc:Choice>
              <mc:Fallback>
                <p:oleObj name="公式" r:id="rId9" imgW="64312800" imgH="10972800" progId="">
                  <p:embed/>
                  <p:pic>
                    <p:nvPicPr>
                      <p:cNvPr id="0" name="Picture 2" descr="image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5356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53" name="Object 29"/>
          <p:cNvGraphicFramePr>
            <a:graphicFrameLocks noChangeAspect="1"/>
          </p:cNvGraphicFramePr>
          <p:nvPr/>
        </p:nvGraphicFramePr>
        <p:xfrm>
          <a:off x="1905000" y="5410200"/>
          <a:ext cx="2870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公式" r:id="rId11" imgW="34442400" imgH="10363200" progId="">
                  <p:embed/>
                </p:oleObj>
              </mc:Choice>
              <mc:Fallback>
                <p:oleObj name="公式" r:id="rId11" imgW="34442400" imgH="10363200" progId="">
                  <p:embed/>
                  <p:pic>
                    <p:nvPicPr>
                      <p:cNvPr id="0" name="Picture 1" descr="image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10200"/>
                        <a:ext cx="2870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54" name="Text Box 30"/>
          <p:cNvSpPr txBox="1">
            <a:spLocks noChangeArrowheads="1"/>
          </p:cNvSpPr>
          <p:nvPr/>
        </p:nvSpPr>
        <p:spPr bwMode="auto">
          <a:xfrm>
            <a:off x="654050" y="5638800"/>
            <a:ext cx="8699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线振动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AF1-B1D8-4A58-8818-E73CC2C5E691}" type="slidenum">
              <a:rPr lang="en-US" altLang="zh-CN"/>
              <a:pPr/>
              <a:t>19</a:t>
            </a:fld>
            <a:endParaRPr lang="en-US" altLang="zh-CN"/>
          </a:p>
        </p:txBody>
      </p:sp>
      <p:grpSp>
        <p:nvGrpSpPr>
          <p:cNvPr id="514051" name="Group 3"/>
          <p:cNvGrpSpPr>
            <a:grpSpLocks noChangeAspect="1"/>
          </p:cNvGrpSpPr>
          <p:nvPr/>
        </p:nvGrpSpPr>
        <p:grpSpPr bwMode="auto">
          <a:xfrm>
            <a:off x="6019800" y="1810200"/>
            <a:ext cx="2737725" cy="3600000"/>
            <a:chOff x="3334" y="971"/>
            <a:chExt cx="1905" cy="2505"/>
          </a:xfrm>
        </p:grpSpPr>
        <p:sp>
          <p:nvSpPr>
            <p:cNvPr id="514052" name="Rectangle 4"/>
            <p:cNvSpPr>
              <a:spLocks noChangeArrowheads="1"/>
            </p:cNvSpPr>
            <p:nvPr/>
          </p:nvSpPr>
          <p:spPr bwMode="auto">
            <a:xfrm>
              <a:off x="3334" y="981"/>
              <a:ext cx="1905" cy="249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53" name="Line 5"/>
            <p:cNvSpPr>
              <a:spLocks noChangeShapeType="1"/>
            </p:cNvSpPr>
            <p:nvPr/>
          </p:nvSpPr>
          <p:spPr bwMode="auto">
            <a:xfrm>
              <a:off x="3456" y="2334"/>
              <a:ext cx="1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54" name="Line 6"/>
            <p:cNvSpPr>
              <a:spLocks noChangeShapeType="1"/>
            </p:cNvSpPr>
            <p:nvPr/>
          </p:nvSpPr>
          <p:spPr bwMode="auto">
            <a:xfrm flipV="1">
              <a:off x="4224" y="1162"/>
              <a:ext cx="0" cy="2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55" name="Rectangle 7"/>
            <p:cNvSpPr>
              <a:spLocks noChangeArrowheads="1"/>
            </p:cNvSpPr>
            <p:nvPr/>
          </p:nvSpPr>
          <p:spPr bwMode="auto">
            <a:xfrm>
              <a:off x="4921" y="2251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i="1"/>
                <a:t>x</a:t>
              </a:r>
            </a:p>
          </p:txBody>
        </p:sp>
        <p:sp>
          <p:nvSpPr>
            <p:cNvPr id="514056" name="Rectangle 8"/>
            <p:cNvSpPr>
              <a:spLocks noChangeArrowheads="1"/>
            </p:cNvSpPr>
            <p:nvPr/>
          </p:nvSpPr>
          <p:spPr bwMode="auto">
            <a:xfrm>
              <a:off x="4253" y="971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y</a:t>
              </a:r>
            </a:p>
          </p:txBody>
        </p:sp>
        <p:grpSp>
          <p:nvGrpSpPr>
            <p:cNvPr id="514057" name="Group 9"/>
            <p:cNvGrpSpPr/>
            <p:nvPr/>
          </p:nvGrpSpPr>
          <p:grpSpPr bwMode="auto">
            <a:xfrm>
              <a:off x="3651" y="1440"/>
              <a:ext cx="1152" cy="1728"/>
              <a:chOff x="3888" y="1536"/>
              <a:chExt cx="1152" cy="1728"/>
            </a:xfrm>
          </p:grpSpPr>
          <p:sp>
            <p:nvSpPr>
              <p:cNvPr id="514058" name="Line 10"/>
              <p:cNvSpPr>
                <a:spLocks noChangeShapeType="1"/>
              </p:cNvSpPr>
              <p:nvPr/>
            </p:nvSpPr>
            <p:spPr bwMode="auto">
              <a:xfrm>
                <a:off x="3888" y="1536"/>
                <a:ext cx="1152" cy="17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stealth" w="lg" len="lg"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059" name="Rectangle 11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152" cy="17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14060" name="Object 12"/>
          <p:cNvGraphicFramePr>
            <a:graphicFrameLocks noChangeAspect="1"/>
          </p:cNvGraphicFramePr>
          <p:nvPr/>
        </p:nvGraphicFramePr>
        <p:xfrm>
          <a:off x="1029335" y="2336800"/>
          <a:ext cx="2309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公式" r:id="rId3" imgW="27736800" imgH="5181600" progId="">
                  <p:embed/>
                </p:oleObj>
              </mc:Choice>
              <mc:Fallback>
                <p:oleObj name="公式" r:id="rId3" imgW="27736800" imgH="5181600" progId="">
                  <p:embed/>
                  <p:pic>
                    <p:nvPicPr>
                      <p:cNvPr id="0" name="Picture 5" descr="image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335" y="2336800"/>
                        <a:ext cx="2309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2" name="Object 14"/>
          <p:cNvGraphicFramePr>
            <a:graphicFrameLocks noChangeAspect="1"/>
          </p:cNvGraphicFramePr>
          <p:nvPr/>
        </p:nvGraphicFramePr>
        <p:xfrm>
          <a:off x="1219200" y="2971800"/>
          <a:ext cx="2487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公式" r:id="rId5" imgW="29870400" imgH="10972800" progId="">
                  <p:embed/>
                </p:oleObj>
              </mc:Choice>
              <mc:Fallback>
                <p:oleObj name="公式" r:id="rId5" imgW="29870400" imgH="10972800" progId="">
                  <p:embed/>
                  <p:pic>
                    <p:nvPicPr>
                      <p:cNvPr id="0" name="Picture 4" descr="image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24876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3" name="Object 15"/>
          <p:cNvGraphicFramePr>
            <a:graphicFrameLocks noChangeAspect="1"/>
          </p:cNvGraphicFramePr>
          <p:nvPr/>
        </p:nvGraphicFramePr>
        <p:xfrm>
          <a:off x="1219200" y="4029075"/>
          <a:ext cx="1930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公式" r:id="rId7" imgW="23164800" imgH="12192000" progId="">
                  <p:embed/>
                </p:oleObj>
              </mc:Choice>
              <mc:Fallback>
                <p:oleObj name="公式" r:id="rId7" imgW="23164800" imgH="12192000" progId="">
                  <p:embed/>
                  <p:pic>
                    <p:nvPicPr>
                      <p:cNvPr id="0" name="Picture 3" descr="image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29075"/>
                        <a:ext cx="1930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4" name="Object 16"/>
          <p:cNvGraphicFramePr>
            <a:graphicFrameLocks noChangeAspect="1"/>
          </p:cNvGraphicFramePr>
          <p:nvPr/>
        </p:nvGraphicFramePr>
        <p:xfrm>
          <a:off x="609600" y="1219200"/>
          <a:ext cx="5356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公式" r:id="rId9" imgW="64312800" imgH="10972800" progId="">
                  <p:embed/>
                </p:oleObj>
              </mc:Choice>
              <mc:Fallback>
                <p:oleObj name="公式" r:id="rId9" imgW="64312800" imgH="10972800" progId="">
                  <p:embed/>
                  <p:pic>
                    <p:nvPicPr>
                      <p:cNvPr id="0" name="Picture 2" descr="image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5356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5" name="Object 17"/>
          <p:cNvGraphicFramePr>
            <a:graphicFrameLocks noChangeAspect="1"/>
          </p:cNvGraphicFramePr>
          <p:nvPr/>
        </p:nvGraphicFramePr>
        <p:xfrm>
          <a:off x="2337753" y="5229225"/>
          <a:ext cx="136906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公式" r:id="rId11" imgW="672840" imgH="431640" progId="">
                  <p:embed/>
                </p:oleObj>
              </mc:Choice>
              <mc:Fallback>
                <p:oleObj name="公式" r:id="rId11" imgW="672840" imgH="43164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753" y="5229225"/>
                        <a:ext cx="136906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66" name="Text Box 18"/>
          <p:cNvSpPr txBox="1">
            <a:spLocks noChangeArrowheads="1"/>
          </p:cNvSpPr>
          <p:nvPr/>
        </p:nvSpPr>
        <p:spPr bwMode="auto">
          <a:xfrm>
            <a:off x="612775" y="5448935"/>
            <a:ext cx="109728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线振动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70C8-24AA-42E6-B56A-18E621BB59F1}" type="slidenum">
              <a:rPr lang="en-US" altLang="zh-CN"/>
              <a:pPr/>
              <a:t>2</a:t>
            </a:fld>
            <a:endParaRPr lang="en-US" altLang="zh-CN"/>
          </a:p>
        </p:txBody>
      </p:sp>
      <p:grpSp>
        <p:nvGrpSpPr>
          <p:cNvPr id="495727" name="Group 111"/>
          <p:cNvGrpSpPr/>
          <p:nvPr/>
        </p:nvGrpSpPr>
        <p:grpSpPr bwMode="auto">
          <a:xfrm>
            <a:off x="4572000" y="1676400"/>
            <a:ext cx="4392613" cy="4391025"/>
            <a:chOff x="2880" y="1056"/>
            <a:chExt cx="2767" cy="2766"/>
          </a:xfrm>
        </p:grpSpPr>
        <p:grpSp>
          <p:nvGrpSpPr>
            <p:cNvPr id="495691" name="Group 75"/>
            <p:cNvGrpSpPr/>
            <p:nvPr/>
          </p:nvGrpSpPr>
          <p:grpSpPr bwMode="auto">
            <a:xfrm>
              <a:off x="2880" y="1056"/>
              <a:ext cx="2767" cy="2766"/>
              <a:chOff x="2608" y="210"/>
              <a:chExt cx="2767" cy="2766"/>
            </a:xfrm>
          </p:grpSpPr>
          <p:grpSp>
            <p:nvGrpSpPr>
              <p:cNvPr id="495692" name="Group 76"/>
              <p:cNvGrpSpPr/>
              <p:nvPr/>
            </p:nvGrpSpPr>
            <p:grpSpPr bwMode="auto">
              <a:xfrm>
                <a:off x="2608" y="210"/>
                <a:ext cx="2767" cy="2766"/>
                <a:chOff x="2608" y="210"/>
                <a:chExt cx="2767" cy="2766"/>
              </a:xfrm>
            </p:grpSpPr>
            <p:sp>
              <p:nvSpPr>
                <p:cNvPr id="495693" name="Rectangle 77"/>
                <p:cNvSpPr>
                  <a:spLocks noChangeArrowheads="1"/>
                </p:cNvSpPr>
                <p:nvPr/>
              </p:nvSpPr>
              <p:spPr bwMode="auto">
                <a:xfrm>
                  <a:off x="2608" y="210"/>
                  <a:ext cx="2767" cy="2766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5694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4149" y="1706"/>
                  <a:ext cx="0" cy="7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95695" name="Object 79"/>
                <p:cNvGraphicFramePr>
                  <a:graphicFrameLocks noChangeAspect="1"/>
                </p:cNvGraphicFramePr>
                <p:nvPr/>
              </p:nvGraphicFramePr>
              <p:xfrm>
                <a:off x="3379" y="2205"/>
                <a:ext cx="264" cy="3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85" name="公式" r:id="rId3" imgW="3657600" imgH="5181600" progId="">
                        <p:embed/>
                      </p:oleObj>
                    </mc:Choice>
                    <mc:Fallback>
                      <p:oleObj name="公式" r:id="rId3" imgW="3657600" imgH="5181600" progId="">
                        <p:embed/>
                        <p:pic>
                          <p:nvPicPr>
                            <p:cNvPr id="0" name="Picture 12" descr="image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9" y="2205"/>
                              <a:ext cx="264" cy="31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5696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2789" y="2087"/>
                  <a:ext cx="0" cy="5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5697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2789" y="2087"/>
                  <a:ext cx="228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5698" name="Line 8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89" y="1706"/>
                  <a:ext cx="1360" cy="3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5699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4967" y="2069"/>
                  <a:ext cx="21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i="1"/>
                    <a:t>x</a:t>
                  </a:r>
                </a:p>
              </p:txBody>
            </p:sp>
            <p:graphicFrame>
              <p:nvGraphicFramePr>
                <p:cNvPr id="495700" name="Object 84"/>
                <p:cNvGraphicFramePr>
                  <a:graphicFrameLocks noChangeAspect="1"/>
                </p:cNvGraphicFramePr>
                <p:nvPr/>
              </p:nvGraphicFramePr>
              <p:xfrm>
                <a:off x="3515" y="1797"/>
                <a:ext cx="225" cy="2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86" name="公式" r:id="rId5" imgW="3962400" imgH="5181600" progId="">
                        <p:embed/>
                      </p:oleObj>
                    </mc:Choice>
                    <mc:Fallback>
                      <p:oleObj name="公式" r:id="rId5" imgW="3962400" imgH="5181600" progId="">
                        <p:embed/>
                        <p:pic>
                          <p:nvPicPr>
                            <p:cNvPr id="0" name="Picture 11" descr="image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15" y="1797"/>
                              <a:ext cx="225" cy="29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5701" name="Arc 85"/>
                <p:cNvSpPr/>
                <p:nvPr/>
              </p:nvSpPr>
              <p:spPr bwMode="auto">
                <a:xfrm>
                  <a:off x="3197" y="1898"/>
                  <a:ext cx="272" cy="188"/>
                </a:xfrm>
                <a:custGeom>
                  <a:avLst/>
                  <a:gdLst>
                    <a:gd name="G0" fmla="+- 0 0 0"/>
                    <a:gd name="G1" fmla="+- 10106 0 0"/>
                    <a:gd name="G2" fmla="+- 21600 0 0"/>
                    <a:gd name="T0" fmla="*/ 19090 w 21600"/>
                    <a:gd name="T1" fmla="*/ 0 h 14914"/>
                    <a:gd name="T2" fmla="*/ 21058 w 21600"/>
                    <a:gd name="T3" fmla="*/ 14914 h 14914"/>
                    <a:gd name="T4" fmla="*/ 0 w 21600"/>
                    <a:gd name="T5" fmla="*/ 10106 h 14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4914" fill="none" extrusionOk="0">
                      <a:moveTo>
                        <a:pt x="19090" y="-1"/>
                      </a:moveTo>
                      <a:cubicBezTo>
                        <a:pt x="20738" y="3113"/>
                        <a:pt x="21600" y="6583"/>
                        <a:pt x="21600" y="10106"/>
                      </a:cubicBezTo>
                      <a:cubicBezTo>
                        <a:pt x="21600" y="11723"/>
                        <a:pt x="21418" y="13336"/>
                        <a:pt x="21058" y="14914"/>
                      </a:cubicBezTo>
                    </a:path>
                    <a:path w="21600" h="14914" stroke="0" extrusionOk="0">
                      <a:moveTo>
                        <a:pt x="19090" y="-1"/>
                      </a:moveTo>
                      <a:cubicBezTo>
                        <a:pt x="20738" y="3113"/>
                        <a:pt x="21600" y="6583"/>
                        <a:pt x="21600" y="10106"/>
                      </a:cubicBezTo>
                      <a:cubicBezTo>
                        <a:pt x="21600" y="11723"/>
                        <a:pt x="21418" y="13336"/>
                        <a:pt x="21058" y="14914"/>
                      </a:cubicBezTo>
                      <a:lnTo>
                        <a:pt x="0" y="10106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5702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2789" y="2387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arrow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5703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3651" y="2387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95704" name="Object 88"/>
              <p:cNvGraphicFramePr>
                <a:graphicFrameLocks noChangeAspect="1"/>
              </p:cNvGraphicFramePr>
              <p:nvPr/>
            </p:nvGraphicFramePr>
            <p:xfrm>
              <a:off x="3867" y="1363"/>
              <a:ext cx="27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7" name="公式" r:id="rId7" imgW="4572000" imgH="6096000" progId="">
                      <p:embed/>
                    </p:oleObj>
                  </mc:Choice>
                  <mc:Fallback>
                    <p:oleObj name="公式" r:id="rId7" imgW="4572000" imgH="6096000" progId="">
                      <p:embed/>
                      <p:pic>
                        <p:nvPicPr>
                          <p:cNvPr id="0" name="Picture 10" descr="image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7" y="1363"/>
                            <a:ext cx="272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5705" name="Group 89"/>
            <p:cNvGrpSpPr/>
            <p:nvPr/>
          </p:nvGrpSpPr>
          <p:grpSpPr bwMode="auto">
            <a:xfrm>
              <a:off x="3061" y="1627"/>
              <a:ext cx="579" cy="1633"/>
              <a:chOff x="2789" y="781"/>
              <a:chExt cx="579" cy="1633"/>
            </a:xfrm>
          </p:grpSpPr>
          <p:graphicFrame>
            <p:nvGraphicFramePr>
              <p:cNvPr id="495706" name="Object 90"/>
              <p:cNvGraphicFramePr>
                <a:graphicFrameLocks noChangeAspect="1"/>
              </p:cNvGraphicFramePr>
              <p:nvPr/>
            </p:nvGraphicFramePr>
            <p:xfrm>
              <a:off x="2968" y="2115"/>
              <a:ext cx="256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8" name="公式" r:id="rId9" imgW="3962400" imgH="5181600" progId="">
                      <p:embed/>
                    </p:oleObj>
                  </mc:Choice>
                  <mc:Fallback>
                    <p:oleObj name="公式" r:id="rId9" imgW="3962400" imgH="5181600" progId="">
                      <p:embed/>
                      <p:pic>
                        <p:nvPicPr>
                          <p:cNvPr id="0" name="Picture 9" descr="image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8" y="2115"/>
                            <a:ext cx="256" cy="2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5707" name="Line 91"/>
              <p:cNvSpPr>
                <a:spLocks noChangeAspect="1" noChangeShapeType="1"/>
              </p:cNvSpPr>
              <p:nvPr/>
            </p:nvSpPr>
            <p:spPr bwMode="auto">
              <a:xfrm>
                <a:off x="3333" y="1162"/>
                <a:ext cx="0" cy="10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708" name="Line 92"/>
              <p:cNvSpPr>
                <a:spLocks noChangeAspect="1" noChangeShapeType="1"/>
              </p:cNvSpPr>
              <p:nvPr/>
            </p:nvSpPr>
            <p:spPr bwMode="auto">
              <a:xfrm>
                <a:off x="2789" y="2205"/>
                <a:ext cx="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709" name="Line 93"/>
              <p:cNvSpPr>
                <a:spLocks noChangeAspect="1" noChangeShapeType="1"/>
              </p:cNvSpPr>
              <p:nvPr/>
            </p:nvSpPr>
            <p:spPr bwMode="auto">
              <a:xfrm flipV="1">
                <a:off x="2789" y="1108"/>
                <a:ext cx="564" cy="97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5710" name="Object 94"/>
              <p:cNvGraphicFramePr>
                <a:graphicFrameLocks noChangeAspect="1"/>
              </p:cNvGraphicFramePr>
              <p:nvPr/>
            </p:nvGraphicFramePr>
            <p:xfrm>
              <a:off x="3084" y="781"/>
              <a:ext cx="284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9" name="公式" r:id="rId11" imgW="4572000" imgH="5791200" progId="">
                      <p:embed/>
                    </p:oleObj>
                  </mc:Choice>
                  <mc:Fallback>
                    <p:oleObj name="公式" r:id="rId11" imgW="4572000" imgH="5791200" progId="">
                      <p:embed/>
                      <p:pic>
                        <p:nvPicPr>
                          <p:cNvPr id="0" name="Picture 8" descr="image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4" y="781"/>
                            <a:ext cx="284" cy="3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5711" name="Arc 95"/>
              <p:cNvSpPr/>
              <p:nvPr/>
            </p:nvSpPr>
            <p:spPr bwMode="auto">
              <a:xfrm>
                <a:off x="2789" y="1876"/>
                <a:ext cx="270" cy="239"/>
              </a:xfrm>
              <a:custGeom>
                <a:avLst/>
                <a:gdLst>
                  <a:gd name="G0" fmla="+- 0 0 0"/>
                  <a:gd name="G1" fmla="+- 18987 0 0"/>
                  <a:gd name="G2" fmla="+- 21600 0 0"/>
                  <a:gd name="T0" fmla="*/ 10298 w 21479"/>
                  <a:gd name="T1" fmla="*/ 0 h 18987"/>
                  <a:gd name="T2" fmla="*/ 21479 w 21479"/>
                  <a:gd name="T3" fmla="*/ 16706 h 18987"/>
                  <a:gd name="T4" fmla="*/ 0 w 21479"/>
                  <a:gd name="T5" fmla="*/ 18987 h 18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79" h="18987" fill="none" extrusionOk="0">
                    <a:moveTo>
                      <a:pt x="10298" y="-1"/>
                    </a:moveTo>
                    <a:cubicBezTo>
                      <a:pt x="16547" y="3389"/>
                      <a:pt x="20728" y="9636"/>
                      <a:pt x="21479" y="16705"/>
                    </a:cubicBezTo>
                  </a:path>
                  <a:path w="21479" h="18987" stroke="0" extrusionOk="0">
                    <a:moveTo>
                      <a:pt x="10298" y="-1"/>
                    </a:moveTo>
                    <a:cubicBezTo>
                      <a:pt x="16547" y="3389"/>
                      <a:pt x="20728" y="9636"/>
                      <a:pt x="21479" y="16705"/>
                    </a:cubicBezTo>
                    <a:lnTo>
                      <a:pt x="0" y="1898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5712" name="Object 96"/>
              <p:cNvGraphicFramePr>
                <a:graphicFrameLocks noChangeAspect="1"/>
              </p:cNvGraphicFramePr>
              <p:nvPr/>
            </p:nvGraphicFramePr>
            <p:xfrm>
              <a:off x="2953" y="1638"/>
              <a:ext cx="262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0" name="公式" r:id="rId13" imgW="4572000" imgH="5181600" progId="">
                      <p:embed/>
                    </p:oleObj>
                  </mc:Choice>
                  <mc:Fallback>
                    <p:oleObj name="公式" r:id="rId13" imgW="4572000" imgH="5181600" progId="">
                      <p:embed/>
                      <p:pic>
                        <p:nvPicPr>
                          <p:cNvPr id="0" name="Picture 7" descr="image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3" y="1638"/>
                            <a:ext cx="262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5713" name="Group 97"/>
            <p:cNvGrpSpPr/>
            <p:nvPr/>
          </p:nvGrpSpPr>
          <p:grpSpPr bwMode="auto">
            <a:xfrm>
              <a:off x="3061" y="1282"/>
              <a:ext cx="2087" cy="2305"/>
              <a:chOff x="2789" y="436"/>
              <a:chExt cx="2087" cy="2305"/>
            </a:xfrm>
          </p:grpSpPr>
          <p:sp>
            <p:nvSpPr>
              <p:cNvPr id="495714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4332" y="436"/>
                <a:ext cx="54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>
                    <a:sym typeface="Symbol" panose="05050102010706020507" pitchFamily="18" charset="2"/>
                  </a:rPr>
                  <a:t></a:t>
                </a:r>
                <a:endParaRPr kumimoji="1" lang="en-US" altLang="zh-CN" i="1">
                  <a:sym typeface="Symbol" panose="05050102010706020507" pitchFamily="18" charset="2"/>
                </a:endParaRPr>
              </a:p>
            </p:txBody>
          </p:sp>
          <p:sp>
            <p:nvSpPr>
              <p:cNvPr id="495715" name="Line 99"/>
              <p:cNvSpPr>
                <a:spLocks noChangeAspect="1" noChangeShapeType="1"/>
              </p:cNvSpPr>
              <p:nvPr/>
            </p:nvSpPr>
            <p:spPr bwMode="auto">
              <a:xfrm>
                <a:off x="4693" y="709"/>
                <a:ext cx="0" cy="19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5716" name="Object 100"/>
              <p:cNvGraphicFramePr>
                <a:graphicFrameLocks noChangeAspect="1"/>
              </p:cNvGraphicFramePr>
              <p:nvPr/>
            </p:nvGraphicFramePr>
            <p:xfrm>
              <a:off x="3651" y="2523"/>
              <a:ext cx="19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1" name="公式" r:id="rId15" imgW="3048000" imgH="3352800" progId="">
                      <p:embed/>
                    </p:oleObj>
                  </mc:Choice>
                  <mc:Fallback>
                    <p:oleObj name="公式" r:id="rId15" imgW="3048000" imgH="3352800" progId="">
                      <p:embed/>
                      <p:pic>
                        <p:nvPicPr>
                          <p:cNvPr id="0" name="Picture 6" descr="image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523"/>
                            <a:ext cx="196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5717" name="Line 101"/>
              <p:cNvSpPr>
                <a:spLocks noChangeAspect="1" noChangeShapeType="1"/>
              </p:cNvSpPr>
              <p:nvPr/>
            </p:nvSpPr>
            <p:spPr bwMode="auto">
              <a:xfrm>
                <a:off x="4149" y="1706"/>
                <a:ext cx="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718" name="Line 102"/>
              <p:cNvSpPr>
                <a:spLocks noChangeAspect="1" noChangeShapeType="1"/>
              </p:cNvSpPr>
              <p:nvPr/>
            </p:nvSpPr>
            <p:spPr bwMode="auto">
              <a:xfrm flipV="1">
                <a:off x="3333" y="727"/>
                <a:ext cx="1361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719" name="Line 103"/>
              <p:cNvSpPr>
                <a:spLocks noChangeAspect="1" noChangeShapeType="1"/>
              </p:cNvSpPr>
              <p:nvPr/>
            </p:nvSpPr>
            <p:spPr bwMode="auto">
              <a:xfrm flipV="1">
                <a:off x="4149" y="727"/>
                <a:ext cx="545" cy="9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720" name="Line 104"/>
              <p:cNvSpPr>
                <a:spLocks noChangeAspect="1" noChangeShapeType="1"/>
              </p:cNvSpPr>
              <p:nvPr/>
            </p:nvSpPr>
            <p:spPr bwMode="auto">
              <a:xfrm flipV="1">
                <a:off x="2789" y="727"/>
                <a:ext cx="1905" cy="1360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5721" name="Object 105"/>
              <p:cNvGraphicFramePr>
                <a:graphicFrameLocks noChangeAspect="1"/>
              </p:cNvGraphicFramePr>
              <p:nvPr/>
            </p:nvGraphicFramePr>
            <p:xfrm>
              <a:off x="3742" y="954"/>
              <a:ext cx="27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2" name="公式" r:id="rId17" imgW="152334" imgH="190417" progId="">
                      <p:embed/>
                    </p:oleObj>
                  </mc:Choice>
                  <mc:Fallback>
                    <p:oleObj name="公式" r:id="rId17" imgW="152334" imgH="190417" progId="">
                      <p:embed/>
                      <p:pic>
                        <p:nvPicPr>
                          <p:cNvPr id="0" name="Picture 5" descr="image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954"/>
                            <a:ext cx="270" cy="3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5722" name="Object 106"/>
              <p:cNvGraphicFramePr>
                <a:graphicFrameLocks noChangeAspect="1"/>
              </p:cNvGraphicFramePr>
              <p:nvPr/>
            </p:nvGraphicFramePr>
            <p:xfrm>
              <a:off x="3334" y="1661"/>
              <a:ext cx="237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3" name="公式" r:id="rId19" imgW="139579" imgH="164957" progId="">
                      <p:embed/>
                    </p:oleObj>
                  </mc:Choice>
                  <mc:Fallback>
                    <p:oleObj name="公式" r:id="rId19" imgW="139579" imgH="164957" progId="">
                      <p:embed/>
                      <p:pic>
                        <p:nvPicPr>
                          <p:cNvPr id="0" name="Picture 4" descr="image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1661"/>
                            <a:ext cx="237" cy="2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5723" name="Arc 107"/>
              <p:cNvSpPr/>
              <p:nvPr/>
            </p:nvSpPr>
            <p:spPr bwMode="auto">
              <a:xfrm>
                <a:off x="3016" y="1813"/>
                <a:ext cx="272" cy="282"/>
              </a:xfrm>
              <a:custGeom>
                <a:avLst/>
                <a:gdLst>
                  <a:gd name="G0" fmla="+- 0 0 0"/>
                  <a:gd name="G1" fmla="+- 16994 0 0"/>
                  <a:gd name="G2" fmla="+- 21600 0 0"/>
                  <a:gd name="T0" fmla="*/ 13333 w 21600"/>
                  <a:gd name="T1" fmla="*/ 0 h 22429"/>
                  <a:gd name="T2" fmla="*/ 20905 w 21600"/>
                  <a:gd name="T3" fmla="*/ 22429 h 22429"/>
                  <a:gd name="T4" fmla="*/ 0 w 21600"/>
                  <a:gd name="T5" fmla="*/ 16994 h 2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429" fill="none" extrusionOk="0">
                    <a:moveTo>
                      <a:pt x="13332" y="0"/>
                    </a:moveTo>
                    <a:cubicBezTo>
                      <a:pt x="18551" y="4094"/>
                      <a:pt x="21600" y="10360"/>
                      <a:pt x="21600" y="16994"/>
                    </a:cubicBezTo>
                    <a:cubicBezTo>
                      <a:pt x="21600" y="18827"/>
                      <a:pt x="21366" y="20654"/>
                      <a:pt x="20905" y="22429"/>
                    </a:cubicBezTo>
                  </a:path>
                  <a:path w="21600" h="22429" stroke="0" extrusionOk="0">
                    <a:moveTo>
                      <a:pt x="13332" y="0"/>
                    </a:moveTo>
                    <a:cubicBezTo>
                      <a:pt x="18551" y="4094"/>
                      <a:pt x="21600" y="10360"/>
                      <a:pt x="21600" y="16994"/>
                    </a:cubicBezTo>
                    <a:cubicBezTo>
                      <a:pt x="21600" y="18827"/>
                      <a:pt x="21366" y="20654"/>
                      <a:pt x="20905" y="22429"/>
                    </a:cubicBezTo>
                    <a:lnTo>
                      <a:pt x="0" y="16994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724" name="Line 108"/>
              <p:cNvSpPr>
                <a:spLocks noChangeShapeType="1"/>
              </p:cNvSpPr>
              <p:nvPr/>
            </p:nvSpPr>
            <p:spPr bwMode="auto">
              <a:xfrm flipH="1">
                <a:off x="2789" y="2614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725" name="Line 109"/>
              <p:cNvSpPr>
                <a:spLocks noChangeShapeType="1"/>
              </p:cNvSpPr>
              <p:nvPr/>
            </p:nvSpPr>
            <p:spPr bwMode="auto">
              <a:xfrm>
                <a:off x="3969" y="2614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726" name="Arc 110"/>
              <p:cNvSpPr>
                <a:spLocks noChangeAspect="1"/>
              </p:cNvSpPr>
              <p:nvPr/>
            </p:nvSpPr>
            <p:spPr bwMode="auto">
              <a:xfrm>
                <a:off x="4463" y="610"/>
                <a:ext cx="331" cy="318"/>
              </a:xfrm>
              <a:custGeom>
                <a:avLst/>
                <a:gdLst>
                  <a:gd name="G0" fmla="+- 0 0 0"/>
                  <a:gd name="G1" fmla="+- 20185 0 0"/>
                  <a:gd name="G2" fmla="+- 21600 0 0"/>
                  <a:gd name="T0" fmla="*/ 7690 w 21012"/>
                  <a:gd name="T1" fmla="*/ 0 h 20185"/>
                  <a:gd name="T2" fmla="*/ 21012 w 21012"/>
                  <a:gd name="T3" fmla="*/ 15178 h 20185"/>
                  <a:gd name="T4" fmla="*/ 0 w 21012"/>
                  <a:gd name="T5" fmla="*/ 20185 h 20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012" h="20185" fill="none" extrusionOk="0">
                    <a:moveTo>
                      <a:pt x="7689" y="0"/>
                    </a:moveTo>
                    <a:cubicBezTo>
                      <a:pt x="14367" y="2544"/>
                      <a:pt x="19355" y="8226"/>
                      <a:pt x="21011" y="15178"/>
                    </a:cubicBezTo>
                  </a:path>
                  <a:path w="21012" h="20185" stroke="0" extrusionOk="0">
                    <a:moveTo>
                      <a:pt x="7689" y="0"/>
                    </a:moveTo>
                    <a:cubicBezTo>
                      <a:pt x="14367" y="2544"/>
                      <a:pt x="19355" y="8226"/>
                      <a:pt x="21011" y="15178"/>
                    </a:cubicBezTo>
                    <a:lnTo>
                      <a:pt x="0" y="20185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95728" name="Object 112"/>
          <p:cNvGraphicFramePr>
            <a:graphicFrameLocks noChangeAspect="1"/>
          </p:cNvGraphicFramePr>
          <p:nvPr/>
        </p:nvGraphicFramePr>
        <p:xfrm>
          <a:off x="1447800" y="1905000"/>
          <a:ext cx="1446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公式" r:id="rId21" imgW="17373600" imgH="5486400" progId="">
                  <p:embed/>
                </p:oleObj>
              </mc:Choice>
              <mc:Fallback>
                <p:oleObj name="公式" r:id="rId21" imgW="17373600" imgH="5486400" progId="">
                  <p:embed/>
                  <p:pic>
                    <p:nvPicPr>
                      <p:cNvPr id="0" name="Picture 3" descr="image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1446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731" name="Object 115"/>
          <p:cNvGraphicFramePr>
            <a:graphicFrameLocks noChangeAspect="1"/>
          </p:cNvGraphicFramePr>
          <p:nvPr/>
        </p:nvGraphicFramePr>
        <p:xfrm>
          <a:off x="1447800" y="2590800"/>
          <a:ext cx="1319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公式" r:id="rId23" imgW="15849600" imgH="5181600" progId="">
                  <p:embed/>
                </p:oleObj>
              </mc:Choice>
              <mc:Fallback>
                <p:oleObj name="公式" r:id="rId23" imgW="15849600" imgH="5181600" progId="">
                  <p:embed/>
                  <p:pic>
                    <p:nvPicPr>
                      <p:cNvPr id="0" name="Picture 2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1319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732" name="Object 116"/>
          <p:cNvGraphicFramePr>
            <a:graphicFrameLocks noChangeAspect="1"/>
          </p:cNvGraphicFramePr>
          <p:nvPr/>
        </p:nvGraphicFramePr>
        <p:xfrm>
          <a:off x="1447800" y="3505200"/>
          <a:ext cx="2206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公式" r:id="rId25" imgW="26517600" imgH="4876800" progId="">
                  <p:embed/>
                </p:oleObj>
              </mc:Choice>
              <mc:Fallback>
                <p:oleObj name="公式" r:id="rId25" imgW="26517600" imgH="4876800" progId="">
                  <p:embed/>
                  <p:pic>
                    <p:nvPicPr>
                      <p:cNvPr id="0" name="Picture 1" descr="image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22066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735" name="Rectangle 119"/>
          <p:cNvSpPr>
            <a:spLocks noChangeArrowheads="1"/>
          </p:cNvSpPr>
          <p:nvPr/>
        </p:nvSpPr>
        <p:spPr bwMode="auto">
          <a:xfrm>
            <a:off x="811345" y="5019675"/>
            <a:ext cx="3684455" cy="10064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/>
              <a:t>        </a:t>
            </a:r>
            <a:r>
              <a:rPr kumimoji="1" lang="zh-CN" altLang="en-US" sz="2000" dirty="0"/>
              <a:t>一个质点参与两个在同一直线上频率相同的简谐运动，其合成运动仍为简谐运动。</a:t>
            </a:r>
          </a:p>
        </p:txBody>
      </p:sp>
      <p:sp>
        <p:nvSpPr>
          <p:cNvPr id="495736" name="Rectangle 120"/>
          <p:cNvSpPr>
            <a:spLocks noChangeArrowheads="1"/>
          </p:cNvSpPr>
          <p:nvPr/>
        </p:nvSpPr>
        <p:spPr bwMode="auto">
          <a:xfrm>
            <a:off x="685800" y="4394200"/>
            <a:ext cx="946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结论：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91D-EFCB-40A4-AB72-B6A67CDB8336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516099" name="Object 3"/>
          <p:cNvGraphicFramePr>
            <a:graphicFrameLocks noChangeAspect="1"/>
          </p:cNvGraphicFramePr>
          <p:nvPr/>
        </p:nvGraphicFramePr>
        <p:xfrm>
          <a:off x="609600" y="1219200"/>
          <a:ext cx="5356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公式" r:id="rId3" imgW="64312800" imgH="10972800" progId="">
                  <p:embed/>
                </p:oleObj>
              </mc:Choice>
              <mc:Fallback>
                <p:oleObj name="公式" r:id="rId3" imgW="64312800" imgH="10972800" progId="">
                  <p:embed/>
                  <p:pic>
                    <p:nvPicPr>
                      <p:cNvPr id="0" name="Picture 3" descr="image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5356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6100" name="Group 4"/>
          <p:cNvGrpSpPr/>
          <p:nvPr/>
        </p:nvGrpSpPr>
        <p:grpSpPr bwMode="auto">
          <a:xfrm>
            <a:off x="6019800" y="1828800"/>
            <a:ext cx="2663825" cy="3743325"/>
            <a:chOff x="3696" y="1344"/>
            <a:chExt cx="1678" cy="2358"/>
          </a:xfrm>
        </p:grpSpPr>
        <p:sp>
          <p:nvSpPr>
            <p:cNvPr id="516101" name="Rectangle 5"/>
            <p:cNvSpPr>
              <a:spLocks noChangeArrowheads="1"/>
            </p:cNvSpPr>
            <p:nvPr/>
          </p:nvSpPr>
          <p:spPr bwMode="auto">
            <a:xfrm>
              <a:off x="3696" y="1344"/>
              <a:ext cx="1678" cy="235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6102" name="Group 6"/>
            <p:cNvGrpSpPr>
              <a:grpSpLocks noChangeAspect="1"/>
            </p:cNvGrpSpPr>
            <p:nvPr/>
          </p:nvGrpSpPr>
          <p:grpSpPr bwMode="auto">
            <a:xfrm>
              <a:off x="3840" y="1392"/>
              <a:ext cx="1481" cy="2153"/>
              <a:chOff x="3840" y="1008"/>
              <a:chExt cx="1685" cy="2448"/>
            </a:xfrm>
          </p:grpSpPr>
          <p:sp>
            <p:nvSpPr>
              <p:cNvPr id="516103" name="Oval 7"/>
              <p:cNvSpPr>
                <a:spLocks noChangeAspect="1" noChangeArrowheads="1"/>
              </p:cNvSpPr>
              <p:nvPr/>
            </p:nvSpPr>
            <p:spPr bwMode="auto">
              <a:xfrm>
                <a:off x="4032" y="1392"/>
                <a:ext cx="1056" cy="1776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16104" name="Group 8"/>
              <p:cNvGrpSpPr>
                <a:grpSpLocks noChangeAspect="1"/>
              </p:cNvGrpSpPr>
              <p:nvPr/>
            </p:nvGrpSpPr>
            <p:grpSpPr bwMode="auto">
              <a:xfrm>
                <a:off x="3840" y="1008"/>
                <a:ext cx="1685" cy="2448"/>
                <a:chOff x="3840" y="1008"/>
                <a:chExt cx="1685" cy="2448"/>
              </a:xfrm>
            </p:grpSpPr>
            <p:sp>
              <p:nvSpPr>
                <p:cNvPr id="516105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3840" y="2304"/>
                  <a:ext cx="15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106" name="Line 1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60" y="1104"/>
                  <a:ext cx="0" cy="23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107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" y="1008"/>
                  <a:ext cx="288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800" i="1"/>
                    <a:t>y</a:t>
                  </a:r>
                </a:p>
              </p:txBody>
            </p:sp>
            <p:sp>
              <p:nvSpPr>
                <p:cNvPr id="516108" name="Rectangl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0" y="2256"/>
                  <a:ext cx="245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i="1"/>
                    <a:t>x</a:t>
                  </a:r>
                  <a:endParaRPr kumimoji="1" lang="en-US" altLang="zh-CN" sz="2400" i="1"/>
                </a:p>
              </p:txBody>
            </p:sp>
          </p:grpSp>
        </p:grpSp>
      </p:grpSp>
      <p:sp>
        <p:nvSpPr>
          <p:cNvPr id="516110" name="Rectangle 14"/>
          <p:cNvSpPr>
            <a:spLocks noChangeArrowheads="1"/>
          </p:cNvSpPr>
          <p:nvPr/>
        </p:nvSpPr>
        <p:spPr bwMode="auto">
          <a:xfrm>
            <a:off x="914400" y="5867400"/>
            <a:ext cx="38100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/>
              <a:t>结论：质点振动轨迹为正椭圆</a:t>
            </a:r>
          </a:p>
        </p:txBody>
      </p:sp>
      <p:graphicFrame>
        <p:nvGraphicFramePr>
          <p:cNvPr id="516112" name="Object 16"/>
          <p:cNvGraphicFramePr>
            <a:graphicFrameLocks noChangeAspect="1"/>
          </p:cNvGraphicFramePr>
          <p:nvPr/>
        </p:nvGraphicFramePr>
        <p:xfrm>
          <a:off x="609600" y="2514600"/>
          <a:ext cx="33845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公式" r:id="rId5" imgW="42367200" imgH="10363200" progId="">
                  <p:embed/>
                </p:oleObj>
              </mc:Choice>
              <mc:Fallback>
                <p:oleObj name="公式" r:id="rId5" imgW="42367200" imgH="10363200" progId="">
                  <p:embed/>
                  <p:pic>
                    <p:nvPicPr>
                      <p:cNvPr id="0" name="Picture 2" descr="image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338455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14" name="Object 18"/>
          <p:cNvGraphicFramePr>
            <a:graphicFrameLocks noChangeAspect="1"/>
          </p:cNvGraphicFramePr>
          <p:nvPr/>
        </p:nvGraphicFramePr>
        <p:xfrm>
          <a:off x="1447800" y="3962400"/>
          <a:ext cx="14843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公式" r:id="rId7" imgW="18592800" imgH="10972800" progId="">
                  <p:embed/>
                </p:oleObj>
              </mc:Choice>
              <mc:Fallback>
                <p:oleObj name="公式" r:id="rId7" imgW="18592800" imgH="10972800" progId="">
                  <p:embed/>
                  <p:pic>
                    <p:nvPicPr>
                      <p:cNvPr id="0" name="Picture 1" descr="image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1484313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8A85-DE3F-4885-BA81-D9DA0BDDBE8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817" r:id="rId2" imgW="7085714" imgH="5180952"/>
        </mc:Choice>
        <mc:Fallback>
          <p:control r:id="rId2" imgW="7085714" imgH="5180952">
            <p:pic>
              <p:nvPicPr>
                <p:cNvPr id="0" name="ShockwaveFlash1"/>
                <p:cNvPicPr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1155700"/>
                  <a:ext cx="7085013" cy="5181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A963-BDCB-41BF-AF91-65B4404C8CE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609600" y="1905000"/>
            <a:ext cx="1066800" cy="3810000"/>
          </a:xfrm>
          <a:prstGeom prst="rect">
            <a:avLst/>
          </a:prstGeom>
          <a:gradFill rotWithShape="0">
            <a:gsLst>
              <a:gs pos="0">
                <a:srgbClr val="EDFAD2"/>
              </a:gs>
              <a:gs pos="100000">
                <a:srgbClr val="FFFFFF"/>
              </a:gs>
            </a:gsLst>
            <a:lin ang="0" scaled="1"/>
          </a:gradFill>
          <a:ln w="12700">
            <a:solidFill>
              <a:srgbClr val="006666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1143000" y="2590800"/>
            <a:ext cx="533400" cy="2289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简谐运动的合成图</a:t>
            </a:r>
          </a:p>
        </p:txBody>
      </p:sp>
      <p:sp>
        <p:nvSpPr>
          <p:cNvPr id="497672" name="Text Box 8"/>
          <p:cNvSpPr txBox="1">
            <a:spLocks noChangeArrowheads="1"/>
          </p:cNvSpPr>
          <p:nvPr/>
        </p:nvSpPr>
        <p:spPr bwMode="auto">
          <a:xfrm>
            <a:off x="685800" y="1901825"/>
            <a:ext cx="609600" cy="3662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两相互垂直同频率不同相位差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841" r:id="rId2" imgW="5578001" imgH="5040762"/>
        </mc:Choice>
        <mc:Fallback>
          <p:control r:id="rId2" imgW="5578001" imgH="5040762">
            <p:pic>
              <p:nvPicPr>
                <p:cNvPr id="0" name="ShockwaveFlash1"/>
                <p:cNvPicPr>
                  <a:picLocks noChangeAspect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51125" y="1208088"/>
                  <a:ext cx="5578475" cy="5040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3BA4-5579-4E85-99EA-EDC507A586F8}" type="slidenum">
              <a:rPr lang="en-US" altLang="zh-CN"/>
              <a:pPr/>
              <a:t>3</a:t>
            </a:fld>
            <a:endParaRPr lang="en-US" altLang="zh-CN"/>
          </a:p>
        </p:txBody>
      </p:sp>
      <p:graphicFrame>
        <p:nvGraphicFramePr>
          <p:cNvPr id="496643" name="Object 3"/>
          <p:cNvGraphicFramePr>
            <a:graphicFrameLocks noChangeAspect="1"/>
          </p:cNvGraphicFramePr>
          <p:nvPr/>
        </p:nvGraphicFramePr>
        <p:xfrm>
          <a:off x="990600" y="1676400"/>
          <a:ext cx="44688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3" imgW="53644800" imgH="7010400" progId="">
                  <p:embed/>
                </p:oleObj>
              </mc:Choice>
              <mc:Fallback>
                <p:oleObj name="公式" r:id="rId3" imgW="53644800" imgH="7010400" progId="">
                  <p:embed/>
                  <p:pic>
                    <p:nvPicPr>
                      <p:cNvPr id="0" name="Picture 15" descr="image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44688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4" name="Object 4"/>
          <p:cNvGraphicFramePr>
            <a:graphicFrameLocks noChangeAspect="1"/>
          </p:cNvGraphicFramePr>
          <p:nvPr/>
        </p:nvGraphicFramePr>
        <p:xfrm>
          <a:off x="990600" y="2438400"/>
          <a:ext cx="3884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5" imgW="46634400" imgH="10363200" progId="">
                  <p:embed/>
                </p:oleObj>
              </mc:Choice>
              <mc:Fallback>
                <p:oleObj name="公式" r:id="rId5" imgW="46634400" imgH="10363200" progId="">
                  <p:embed/>
                  <p:pic>
                    <p:nvPicPr>
                      <p:cNvPr id="0" name="Picture 14" descr="image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38846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5" name="Object 5"/>
          <p:cNvGraphicFramePr>
            <a:graphicFrameLocks noChangeAspect="1"/>
          </p:cNvGraphicFramePr>
          <p:nvPr/>
        </p:nvGraphicFramePr>
        <p:xfrm>
          <a:off x="838200" y="3657600"/>
          <a:ext cx="5205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7" imgW="62484000" imgH="5181600" progId="">
                  <p:embed/>
                </p:oleObj>
              </mc:Choice>
              <mc:Fallback>
                <p:oleObj name="公式" r:id="rId7" imgW="62484000" imgH="5181600" progId="">
                  <p:embed/>
                  <p:pic>
                    <p:nvPicPr>
                      <p:cNvPr id="0" name="Picture 13" descr="image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5205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6" name="Object 6"/>
          <p:cNvGraphicFramePr>
            <a:graphicFrameLocks noChangeAspect="1"/>
          </p:cNvGraphicFramePr>
          <p:nvPr/>
        </p:nvGraphicFramePr>
        <p:xfrm>
          <a:off x="1500188" y="4191000"/>
          <a:ext cx="45958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9" imgW="55168800" imgH="6705600" progId="">
                  <p:embed/>
                </p:oleObj>
              </mc:Choice>
              <mc:Fallback>
                <p:oleObj name="公式" r:id="rId9" imgW="55168800" imgH="6705600" progId="">
                  <p:embed/>
                  <p:pic>
                    <p:nvPicPr>
                      <p:cNvPr id="0" name="Picture 12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191000"/>
                        <a:ext cx="459581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7" name="Object 7"/>
          <p:cNvGraphicFramePr>
            <a:graphicFrameLocks noChangeAspect="1"/>
          </p:cNvGraphicFramePr>
          <p:nvPr/>
        </p:nvGraphicFramePr>
        <p:xfrm>
          <a:off x="790575" y="5105400"/>
          <a:ext cx="5838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公式" r:id="rId11" imgW="70104000" imgH="5181600" progId="">
                  <p:embed/>
                </p:oleObj>
              </mc:Choice>
              <mc:Fallback>
                <p:oleObj name="公式" r:id="rId11" imgW="70104000" imgH="5181600" progId="">
                  <p:embed/>
                  <p:pic>
                    <p:nvPicPr>
                      <p:cNvPr id="0" name="Picture 11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5105400"/>
                        <a:ext cx="58388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8" name="Object 8"/>
          <p:cNvGraphicFramePr>
            <a:graphicFrameLocks noChangeAspect="1"/>
          </p:cNvGraphicFramePr>
          <p:nvPr/>
        </p:nvGraphicFramePr>
        <p:xfrm>
          <a:off x="1476375" y="5562600"/>
          <a:ext cx="46974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公式" r:id="rId13" imgW="56388000" imgH="7010400" progId="">
                  <p:embed/>
                </p:oleObj>
              </mc:Choice>
              <mc:Fallback>
                <p:oleObj name="公式" r:id="rId13" imgW="56388000" imgH="7010400" progId="">
                  <p:embed/>
                  <p:pic>
                    <p:nvPicPr>
                      <p:cNvPr id="0" name="Picture 10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562600"/>
                        <a:ext cx="46974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6649" name="Group 9"/>
          <p:cNvGrpSpPr/>
          <p:nvPr/>
        </p:nvGrpSpPr>
        <p:grpSpPr bwMode="auto">
          <a:xfrm>
            <a:off x="6172200" y="1676400"/>
            <a:ext cx="2819400" cy="2817813"/>
            <a:chOff x="2880" y="1056"/>
            <a:chExt cx="2767" cy="2766"/>
          </a:xfrm>
        </p:grpSpPr>
        <p:grpSp>
          <p:nvGrpSpPr>
            <p:cNvPr id="496650" name="Group 10"/>
            <p:cNvGrpSpPr/>
            <p:nvPr/>
          </p:nvGrpSpPr>
          <p:grpSpPr bwMode="auto">
            <a:xfrm>
              <a:off x="2880" y="1056"/>
              <a:ext cx="2767" cy="2766"/>
              <a:chOff x="2608" y="210"/>
              <a:chExt cx="2767" cy="2766"/>
            </a:xfrm>
          </p:grpSpPr>
          <p:grpSp>
            <p:nvGrpSpPr>
              <p:cNvPr id="496651" name="Group 11"/>
              <p:cNvGrpSpPr/>
              <p:nvPr/>
            </p:nvGrpSpPr>
            <p:grpSpPr bwMode="auto">
              <a:xfrm>
                <a:off x="2608" y="210"/>
                <a:ext cx="2767" cy="2766"/>
                <a:chOff x="2608" y="210"/>
                <a:chExt cx="2767" cy="2766"/>
              </a:xfrm>
            </p:grpSpPr>
            <p:sp>
              <p:nvSpPr>
                <p:cNvPr id="496652" name="Rectangle 12"/>
                <p:cNvSpPr>
                  <a:spLocks noChangeArrowheads="1"/>
                </p:cNvSpPr>
                <p:nvPr/>
              </p:nvSpPr>
              <p:spPr bwMode="auto">
                <a:xfrm>
                  <a:off x="2608" y="210"/>
                  <a:ext cx="2767" cy="2766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6653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4149" y="1706"/>
                  <a:ext cx="0" cy="7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96654" name="Object 14"/>
                <p:cNvGraphicFramePr>
                  <a:graphicFrameLocks noChangeAspect="1"/>
                </p:cNvGraphicFramePr>
                <p:nvPr/>
              </p:nvGraphicFramePr>
              <p:xfrm>
                <a:off x="3379" y="2205"/>
                <a:ext cx="264" cy="3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21" name="公式" r:id="rId15" imgW="3657600" imgH="5181600" progId="">
                        <p:embed/>
                      </p:oleObj>
                    </mc:Choice>
                    <mc:Fallback>
                      <p:oleObj name="公式" r:id="rId15" imgW="3657600" imgH="5181600" progId="">
                        <p:embed/>
                        <p:pic>
                          <p:nvPicPr>
                            <p:cNvPr id="0" name="Picture 9" descr="image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9" y="2205"/>
                              <a:ext cx="264" cy="31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6655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2789" y="2087"/>
                  <a:ext cx="0" cy="5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6656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2789" y="2087"/>
                  <a:ext cx="228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6657" name="Line 1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89" y="1706"/>
                  <a:ext cx="1360" cy="3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6658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4967" y="2069"/>
                  <a:ext cx="335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i="1"/>
                    <a:t>x</a:t>
                  </a:r>
                </a:p>
              </p:txBody>
            </p:sp>
            <p:graphicFrame>
              <p:nvGraphicFramePr>
                <p:cNvPr id="496659" name="Object 19"/>
                <p:cNvGraphicFramePr>
                  <a:graphicFrameLocks noChangeAspect="1"/>
                </p:cNvGraphicFramePr>
                <p:nvPr/>
              </p:nvGraphicFramePr>
              <p:xfrm>
                <a:off x="3515" y="1797"/>
                <a:ext cx="225" cy="2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22" name="公式" r:id="rId17" imgW="3962400" imgH="5181600" progId="">
                        <p:embed/>
                      </p:oleObj>
                    </mc:Choice>
                    <mc:Fallback>
                      <p:oleObj name="公式" r:id="rId17" imgW="3962400" imgH="5181600" progId="">
                        <p:embed/>
                        <p:pic>
                          <p:nvPicPr>
                            <p:cNvPr id="0" name="Picture 8" descr="image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15" y="1797"/>
                              <a:ext cx="225" cy="29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6660" name="Arc 20"/>
                <p:cNvSpPr/>
                <p:nvPr/>
              </p:nvSpPr>
              <p:spPr bwMode="auto">
                <a:xfrm>
                  <a:off x="3197" y="1898"/>
                  <a:ext cx="272" cy="188"/>
                </a:xfrm>
                <a:custGeom>
                  <a:avLst/>
                  <a:gdLst>
                    <a:gd name="G0" fmla="+- 0 0 0"/>
                    <a:gd name="G1" fmla="+- 10106 0 0"/>
                    <a:gd name="G2" fmla="+- 21600 0 0"/>
                    <a:gd name="T0" fmla="*/ 19090 w 21600"/>
                    <a:gd name="T1" fmla="*/ 0 h 14914"/>
                    <a:gd name="T2" fmla="*/ 21058 w 21600"/>
                    <a:gd name="T3" fmla="*/ 14914 h 14914"/>
                    <a:gd name="T4" fmla="*/ 0 w 21600"/>
                    <a:gd name="T5" fmla="*/ 10106 h 14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4914" fill="none" extrusionOk="0">
                      <a:moveTo>
                        <a:pt x="19090" y="-1"/>
                      </a:moveTo>
                      <a:cubicBezTo>
                        <a:pt x="20738" y="3113"/>
                        <a:pt x="21600" y="6583"/>
                        <a:pt x="21600" y="10106"/>
                      </a:cubicBezTo>
                      <a:cubicBezTo>
                        <a:pt x="21600" y="11723"/>
                        <a:pt x="21418" y="13336"/>
                        <a:pt x="21058" y="14914"/>
                      </a:cubicBezTo>
                    </a:path>
                    <a:path w="21600" h="14914" stroke="0" extrusionOk="0">
                      <a:moveTo>
                        <a:pt x="19090" y="-1"/>
                      </a:moveTo>
                      <a:cubicBezTo>
                        <a:pt x="20738" y="3113"/>
                        <a:pt x="21600" y="6583"/>
                        <a:pt x="21600" y="10106"/>
                      </a:cubicBezTo>
                      <a:cubicBezTo>
                        <a:pt x="21600" y="11723"/>
                        <a:pt x="21418" y="13336"/>
                        <a:pt x="21058" y="14914"/>
                      </a:cubicBezTo>
                      <a:lnTo>
                        <a:pt x="0" y="10106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666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789" y="2387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arrow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666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651" y="2387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96663" name="Object 23"/>
              <p:cNvGraphicFramePr>
                <a:graphicFrameLocks noChangeAspect="1"/>
              </p:cNvGraphicFramePr>
              <p:nvPr/>
            </p:nvGraphicFramePr>
            <p:xfrm>
              <a:off x="3867" y="1363"/>
              <a:ext cx="27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3" name="公式" r:id="rId19" imgW="4572000" imgH="6096000" progId="">
                      <p:embed/>
                    </p:oleObj>
                  </mc:Choice>
                  <mc:Fallback>
                    <p:oleObj name="公式" r:id="rId19" imgW="4572000" imgH="6096000" progId="">
                      <p:embed/>
                      <p:pic>
                        <p:nvPicPr>
                          <p:cNvPr id="0" name="Picture 7" descr="image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7" y="1363"/>
                            <a:ext cx="272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6664" name="Group 24"/>
            <p:cNvGrpSpPr/>
            <p:nvPr/>
          </p:nvGrpSpPr>
          <p:grpSpPr bwMode="auto">
            <a:xfrm>
              <a:off x="3061" y="1627"/>
              <a:ext cx="579" cy="1633"/>
              <a:chOff x="2789" y="781"/>
              <a:chExt cx="579" cy="1633"/>
            </a:xfrm>
          </p:grpSpPr>
          <p:graphicFrame>
            <p:nvGraphicFramePr>
              <p:cNvPr id="496665" name="Object 25"/>
              <p:cNvGraphicFramePr>
                <a:graphicFrameLocks noChangeAspect="1"/>
              </p:cNvGraphicFramePr>
              <p:nvPr/>
            </p:nvGraphicFramePr>
            <p:xfrm>
              <a:off x="2968" y="2115"/>
              <a:ext cx="256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4" name="公式" r:id="rId21" imgW="3962400" imgH="5181600" progId="">
                      <p:embed/>
                    </p:oleObj>
                  </mc:Choice>
                  <mc:Fallback>
                    <p:oleObj name="公式" r:id="rId21" imgW="3962400" imgH="5181600" progId="">
                      <p:embed/>
                      <p:pic>
                        <p:nvPicPr>
                          <p:cNvPr id="0" name="Picture 6" descr="image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8" y="2115"/>
                            <a:ext cx="256" cy="2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6666" name="Line 26"/>
              <p:cNvSpPr>
                <a:spLocks noChangeAspect="1" noChangeShapeType="1"/>
              </p:cNvSpPr>
              <p:nvPr/>
            </p:nvSpPr>
            <p:spPr bwMode="auto">
              <a:xfrm>
                <a:off x="3333" y="1162"/>
                <a:ext cx="0" cy="10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67" name="Line 27"/>
              <p:cNvSpPr>
                <a:spLocks noChangeAspect="1" noChangeShapeType="1"/>
              </p:cNvSpPr>
              <p:nvPr/>
            </p:nvSpPr>
            <p:spPr bwMode="auto">
              <a:xfrm>
                <a:off x="2789" y="2205"/>
                <a:ext cx="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68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2789" y="1108"/>
                <a:ext cx="564" cy="97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6669" name="Object 29"/>
              <p:cNvGraphicFramePr>
                <a:graphicFrameLocks noChangeAspect="1"/>
              </p:cNvGraphicFramePr>
              <p:nvPr/>
            </p:nvGraphicFramePr>
            <p:xfrm>
              <a:off x="3084" y="781"/>
              <a:ext cx="284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5" name="公式" r:id="rId23" imgW="4572000" imgH="5791200" progId="">
                      <p:embed/>
                    </p:oleObj>
                  </mc:Choice>
                  <mc:Fallback>
                    <p:oleObj name="公式" r:id="rId23" imgW="4572000" imgH="5791200" progId="">
                      <p:embed/>
                      <p:pic>
                        <p:nvPicPr>
                          <p:cNvPr id="0" name="Picture 5" descr="image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4" y="781"/>
                            <a:ext cx="284" cy="3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6670" name="Arc 30"/>
              <p:cNvSpPr/>
              <p:nvPr/>
            </p:nvSpPr>
            <p:spPr bwMode="auto">
              <a:xfrm>
                <a:off x="2789" y="1876"/>
                <a:ext cx="270" cy="239"/>
              </a:xfrm>
              <a:custGeom>
                <a:avLst/>
                <a:gdLst>
                  <a:gd name="G0" fmla="+- 0 0 0"/>
                  <a:gd name="G1" fmla="+- 18987 0 0"/>
                  <a:gd name="G2" fmla="+- 21600 0 0"/>
                  <a:gd name="T0" fmla="*/ 10298 w 21479"/>
                  <a:gd name="T1" fmla="*/ 0 h 18987"/>
                  <a:gd name="T2" fmla="*/ 21479 w 21479"/>
                  <a:gd name="T3" fmla="*/ 16706 h 18987"/>
                  <a:gd name="T4" fmla="*/ 0 w 21479"/>
                  <a:gd name="T5" fmla="*/ 18987 h 18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79" h="18987" fill="none" extrusionOk="0">
                    <a:moveTo>
                      <a:pt x="10298" y="-1"/>
                    </a:moveTo>
                    <a:cubicBezTo>
                      <a:pt x="16547" y="3389"/>
                      <a:pt x="20728" y="9636"/>
                      <a:pt x="21479" y="16705"/>
                    </a:cubicBezTo>
                  </a:path>
                  <a:path w="21479" h="18987" stroke="0" extrusionOk="0">
                    <a:moveTo>
                      <a:pt x="10298" y="-1"/>
                    </a:moveTo>
                    <a:cubicBezTo>
                      <a:pt x="16547" y="3389"/>
                      <a:pt x="20728" y="9636"/>
                      <a:pt x="21479" y="16705"/>
                    </a:cubicBezTo>
                    <a:lnTo>
                      <a:pt x="0" y="1898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6671" name="Object 31"/>
              <p:cNvGraphicFramePr>
                <a:graphicFrameLocks noChangeAspect="1"/>
              </p:cNvGraphicFramePr>
              <p:nvPr/>
            </p:nvGraphicFramePr>
            <p:xfrm>
              <a:off x="2953" y="1638"/>
              <a:ext cx="262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6" name="公式" r:id="rId25" imgW="4572000" imgH="5181600" progId="">
                      <p:embed/>
                    </p:oleObj>
                  </mc:Choice>
                  <mc:Fallback>
                    <p:oleObj name="公式" r:id="rId25" imgW="4572000" imgH="5181600" progId="">
                      <p:embed/>
                      <p:pic>
                        <p:nvPicPr>
                          <p:cNvPr id="0" name="Picture 4" descr="image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3" y="1638"/>
                            <a:ext cx="262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6672" name="Group 32"/>
            <p:cNvGrpSpPr/>
            <p:nvPr/>
          </p:nvGrpSpPr>
          <p:grpSpPr bwMode="auto">
            <a:xfrm>
              <a:off x="3061" y="1282"/>
              <a:ext cx="2087" cy="2305"/>
              <a:chOff x="2789" y="436"/>
              <a:chExt cx="2087" cy="2305"/>
            </a:xfrm>
          </p:grpSpPr>
          <p:sp>
            <p:nvSpPr>
              <p:cNvPr id="496673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4332" y="436"/>
                <a:ext cx="544" cy="5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0000CC"/>
                    </a:solidFill>
                    <a:sym typeface="Symbol" panose="05050102010706020507" pitchFamily="18" charset="2"/>
                  </a:rPr>
                  <a:t></a:t>
                </a:r>
                <a:endParaRPr kumimoji="1" lang="en-US" altLang="zh-CN" i="1">
                  <a:solidFill>
                    <a:srgbClr val="0000CC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496674" name="Line 34"/>
              <p:cNvSpPr>
                <a:spLocks noChangeAspect="1" noChangeShapeType="1"/>
              </p:cNvSpPr>
              <p:nvPr/>
            </p:nvSpPr>
            <p:spPr bwMode="auto">
              <a:xfrm>
                <a:off x="4693" y="709"/>
                <a:ext cx="0" cy="19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6675" name="Object 35"/>
              <p:cNvGraphicFramePr>
                <a:graphicFrameLocks noChangeAspect="1"/>
              </p:cNvGraphicFramePr>
              <p:nvPr/>
            </p:nvGraphicFramePr>
            <p:xfrm>
              <a:off x="3651" y="2523"/>
              <a:ext cx="19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7" name="公式" r:id="rId27" imgW="3048000" imgH="3352800" progId="">
                      <p:embed/>
                    </p:oleObj>
                  </mc:Choice>
                  <mc:Fallback>
                    <p:oleObj name="公式" r:id="rId27" imgW="3048000" imgH="3352800" progId="">
                      <p:embed/>
                      <p:pic>
                        <p:nvPicPr>
                          <p:cNvPr id="0" name="Picture 3" descr="image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523"/>
                            <a:ext cx="196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6676" name="Line 36"/>
              <p:cNvSpPr>
                <a:spLocks noChangeAspect="1" noChangeShapeType="1"/>
              </p:cNvSpPr>
              <p:nvPr/>
            </p:nvSpPr>
            <p:spPr bwMode="auto">
              <a:xfrm>
                <a:off x="4149" y="1706"/>
                <a:ext cx="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77" name="Line 37"/>
              <p:cNvSpPr>
                <a:spLocks noChangeAspect="1" noChangeShapeType="1"/>
              </p:cNvSpPr>
              <p:nvPr/>
            </p:nvSpPr>
            <p:spPr bwMode="auto">
              <a:xfrm flipV="1">
                <a:off x="3333" y="727"/>
                <a:ext cx="1361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78" name="Line 38"/>
              <p:cNvSpPr>
                <a:spLocks noChangeAspect="1" noChangeShapeType="1"/>
              </p:cNvSpPr>
              <p:nvPr/>
            </p:nvSpPr>
            <p:spPr bwMode="auto">
              <a:xfrm flipV="1">
                <a:off x="4149" y="727"/>
                <a:ext cx="545" cy="9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79" name="Line 39"/>
              <p:cNvSpPr>
                <a:spLocks noChangeAspect="1" noChangeShapeType="1"/>
              </p:cNvSpPr>
              <p:nvPr/>
            </p:nvSpPr>
            <p:spPr bwMode="auto">
              <a:xfrm flipV="1">
                <a:off x="2789" y="727"/>
                <a:ext cx="1905" cy="1360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6680" name="Object 40"/>
              <p:cNvGraphicFramePr>
                <a:graphicFrameLocks noChangeAspect="1"/>
              </p:cNvGraphicFramePr>
              <p:nvPr/>
            </p:nvGraphicFramePr>
            <p:xfrm>
              <a:off x="3742" y="954"/>
              <a:ext cx="27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8" name="公式" r:id="rId29" imgW="152334" imgH="190417" progId="">
                      <p:embed/>
                    </p:oleObj>
                  </mc:Choice>
                  <mc:Fallback>
                    <p:oleObj name="公式" r:id="rId29" imgW="152334" imgH="190417" progId="">
                      <p:embed/>
                      <p:pic>
                        <p:nvPicPr>
                          <p:cNvPr id="0" name="Picture 2" descr="image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954"/>
                            <a:ext cx="270" cy="3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6681" name="Object 41"/>
              <p:cNvGraphicFramePr>
                <a:graphicFrameLocks noChangeAspect="1"/>
              </p:cNvGraphicFramePr>
              <p:nvPr/>
            </p:nvGraphicFramePr>
            <p:xfrm>
              <a:off x="3334" y="1661"/>
              <a:ext cx="237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9" name="公式" r:id="rId31" imgW="3352800" imgH="3962400" progId="">
                      <p:embed/>
                    </p:oleObj>
                  </mc:Choice>
                  <mc:Fallback>
                    <p:oleObj name="公式" r:id="rId31" imgW="3352800" imgH="3962400" progId="">
                      <p:embed/>
                      <p:pic>
                        <p:nvPicPr>
                          <p:cNvPr id="0" name="Picture 1" descr="image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1661"/>
                            <a:ext cx="237" cy="2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6682" name="Arc 42"/>
              <p:cNvSpPr/>
              <p:nvPr/>
            </p:nvSpPr>
            <p:spPr bwMode="auto">
              <a:xfrm>
                <a:off x="3016" y="1813"/>
                <a:ext cx="272" cy="282"/>
              </a:xfrm>
              <a:custGeom>
                <a:avLst/>
                <a:gdLst>
                  <a:gd name="G0" fmla="+- 0 0 0"/>
                  <a:gd name="G1" fmla="+- 16994 0 0"/>
                  <a:gd name="G2" fmla="+- 21600 0 0"/>
                  <a:gd name="T0" fmla="*/ 13333 w 21600"/>
                  <a:gd name="T1" fmla="*/ 0 h 22429"/>
                  <a:gd name="T2" fmla="*/ 20905 w 21600"/>
                  <a:gd name="T3" fmla="*/ 22429 h 22429"/>
                  <a:gd name="T4" fmla="*/ 0 w 21600"/>
                  <a:gd name="T5" fmla="*/ 16994 h 2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429" fill="none" extrusionOk="0">
                    <a:moveTo>
                      <a:pt x="13332" y="0"/>
                    </a:moveTo>
                    <a:cubicBezTo>
                      <a:pt x="18551" y="4094"/>
                      <a:pt x="21600" y="10360"/>
                      <a:pt x="21600" y="16994"/>
                    </a:cubicBezTo>
                    <a:cubicBezTo>
                      <a:pt x="21600" y="18827"/>
                      <a:pt x="21366" y="20654"/>
                      <a:pt x="20905" y="22429"/>
                    </a:cubicBezTo>
                  </a:path>
                  <a:path w="21600" h="22429" stroke="0" extrusionOk="0">
                    <a:moveTo>
                      <a:pt x="13332" y="0"/>
                    </a:moveTo>
                    <a:cubicBezTo>
                      <a:pt x="18551" y="4094"/>
                      <a:pt x="21600" y="10360"/>
                      <a:pt x="21600" y="16994"/>
                    </a:cubicBezTo>
                    <a:cubicBezTo>
                      <a:pt x="21600" y="18827"/>
                      <a:pt x="21366" y="20654"/>
                      <a:pt x="20905" y="22429"/>
                    </a:cubicBezTo>
                    <a:lnTo>
                      <a:pt x="0" y="16994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83" name="Line 43"/>
              <p:cNvSpPr>
                <a:spLocks noChangeShapeType="1"/>
              </p:cNvSpPr>
              <p:nvPr/>
            </p:nvSpPr>
            <p:spPr bwMode="auto">
              <a:xfrm flipH="1">
                <a:off x="2789" y="2614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6684" name="Line 44"/>
              <p:cNvSpPr>
                <a:spLocks noChangeShapeType="1"/>
              </p:cNvSpPr>
              <p:nvPr/>
            </p:nvSpPr>
            <p:spPr bwMode="auto">
              <a:xfrm>
                <a:off x="3969" y="2614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6685" name="Arc 45"/>
              <p:cNvSpPr>
                <a:spLocks noChangeAspect="1"/>
              </p:cNvSpPr>
              <p:nvPr/>
            </p:nvSpPr>
            <p:spPr bwMode="auto">
              <a:xfrm>
                <a:off x="4463" y="610"/>
                <a:ext cx="331" cy="318"/>
              </a:xfrm>
              <a:custGeom>
                <a:avLst/>
                <a:gdLst>
                  <a:gd name="G0" fmla="+- 0 0 0"/>
                  <a:gd name="G1" fmla="+- 20185 0 0"/>
                  <a:gd name="G2" fmla="+- 21600 0 0"/>
                  <a:gd name="T0" fmla="*/ 7690 w 21012"/>
                  <a:gd name="T1" fmla="*/ 0 h 20185"/>
                  <a:gd name="T2" fmla="*/ 21012 w 21012"/>
                  <a:gd name="T3" fmla="*/ 15178 h 20185"/>
                  <a:gd name="T4" fmla="*/ 0 w 21012"/>
                  <a:gd name="T5" fmla="*/ 20185 h 20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012" h="20185" fill="none" extrusionOk="0">
                    <a:moveTo>
                      <a:pt x="7689" y="0"/>
                    </a:moveTo>
                    <a:cubicBezTo>
                      <a:pt x="14367" y="2544"/>
                      <a:pt x="19355" y="8226"/>
                      <a:pt x="21011" y="15178"/>
                    </a:cubicBezTo>
                  </a:path>
                  <a:path w="21012" h="20185" stroke="0" extrusionOk="0">
                    <a:moveTo>
                      <a:pt x="7689" y="0"/>
                    </a:moveTo>
                    <a:cubicBezTo>
                      <a:pt x="14367" y="2544"/>
                      <a:pt x="19355" y="8226"/>
                      <a:pt x="21011" y="15178"/>
                    </a:cubicBezTo>
                    <a:lnTo>
                      <a:pt x="0" y="20185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E316-94C0-41BE-A103-58E52789C412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499716" name="Object 4"/>
          <p:cNvGraphicFramePr>
            <a:graphicFrameLocks noChangeAspect="1"/>
          </p:cNvGraphicFramePr>
          <p:nvPr/>
        </p:nvGraphicFramePr>
        <p:xfrm>
          <a:off x="762000" y="1219200"/>
          <a:ext cx="31988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公式" r:id="rId3" imgW="51206400" imgH="6705600" progId="">
                  <p:embed/>
                </p:oleObj>
              </mc:Choice>
              <mc:Fallback>
                <p:oleObj name="公式" r:id="rId3" imgW="51206400" imgH="6705600" progId="">
                  <p:embed/>
                  <p:pic>
                    <p:nvPicPr>
                      <p:cNvPr id="0" name="Picture 17" descr="image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31988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19050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</a:rPr>
              <a:t>1</a:t>
            </a:r>
            <a:r>
              <a:rPr lang="zh-CN" altLang="en-US">
                <a:solidFill>
                  <a:srgbClr val="CC0000"/>
                </a:solidFill>
              </a:rPr>
              <a:t>）</a:t>
            </a:r>
            <a:r>
              <a:rPr lang="zh-CN" altLang="en-US">
                <a:solidFill>
                  <a:srgbClr val="000000"/>
                </a:solidFill>
              </a:rPr>
              <a:t>相位差</a:t>
            </a:r>
          </a:p>
        </p:txBody>
      </p:sp>
      <p:graphicFrame>
        <p:nvGraphicFramePr>
          <p:cNvPr id="499718" name="Object 6"/>
          <p:cNvGraphicFramePr>
            <a:graphicFrameLocks noChangeAspect="1"/>
          </p:cNvGraphicFramePr>
          <p:nvPr/>
        </p:nvGraphicFramePr>
        <p:xfrm>
          <a:off x="1981200" y="1676400"/>
          <a:ext cx="18272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公式" r:id="rId5" imgW="29260800" imgH="5181600" progId="">
                  <p:embed/>
                </p:oleObj>
              </mc:Choice>
              <mc:Fallback>
                <p:oleObj name="公式" r:id="rId5" imgW="29260800" imgH="5181600" progId="">
                  <p:embed/>
                  <p:pic>
                    <p:nvPicPr>
                      <p:cNvPr id="0" name="Picture 16" descr="image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76400"/>
                        <a:ext cx="182721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9" name="Object 7"/>
          <p:cNvGraphicFramePr>
            <a:graphicFrameLocks noChangeAspect="1"/>
          </p:cNvGraphicFramePr>
          <p:nvPr/>
        </p:nvGraphicFramePr>
        <p:xfrm>
          <a:off x="4267200" y="1714500"/>
          <a:ext cx="1809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公式" r:id="rId7" imgW="28956000" imgH="4876800" progId="">
                  <p:embed/>
                </p:oleObj>
              </mc:Choice>
              <mc:Fallback>
                <p:oleObj name="公式" r:id="rId7" imgW="28956000" imgH="4876800" progId="">
                  <p:embed/>
                  <p:pic>
                    <p:nvPicPr>
                      <p:cNvPr id="0" name="Picture 15" descr="image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14500"/>
                        <a:ext cx="18097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9861" name="Group 149"/>
          <p:cNvGrpSpPr/>
          <p:nvPr/>
        </p:nvGrpSpPr>
        <p:grpSpPr bwMode="auto">
          <a:xfrm>
            <a:off x="228600" y="2133600"/>
            <a:ext cx="8686800" cy="4572000"/>
            <a:chOff x="144" y="1248"/>
            <a:chExt cx="5472" cy="2880"/>
          </a:xfrm>
        </p:grpSpPr>
        <p:sp>
          <p:nvSpPr>
            <p:cNvPr id="499862" name="Rectangle 150"/>
            <p:cNvSpPr>
              <a:spLocks noChangeArrowheads="1"/>
            </p:cNvSpPr>
            <p:nvPr/>
          </p:nvSpPr>
          <p:spPr bwMode="auto">
            <a:xfrm>
              <a:off x="144" y="1248"/>
              <a:ext cx="5472" cy="2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9863" name="Group 151"/>
            <p:cNvGrpSpPr/>
            <p:nvPr/>
          </p:nvGrpSpPr>
          <p:grpSpPr bwMode="auto">
            <a:xfrm>
              <a:off x="672" y="1248"/>
              <a:ext cx="4560" cy="2123"/>
              <a:chOff x="720" y="1296"/>
              <a:chExt cx="4560" cy="2123"/>
            </a:xfrm>
          </p:grpSpPr>
          <p:sp>
            <p:nvSpPr>
              <p:cNvPr id="499864" name="Line 152"/>
              <p:cNvSpPr>
                <a:spLocks noChangeShapeType="1"/>
              </p:cNvSpPr>
              <p:nvPr/>
            </p:nvSpPr>
            <p:spPr bwMode="auto">
              <a:xfrm flipV="1">
                <a:off x="1488" y="1390"/>
                <a:ext cx="2" cy="20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9865" name="Line 153"/>
              <p:cNvSpPr>
                <a:spLocks noChangeShapeType="1"/>
              </p:cNvSpPr>
              <p:nvPr/>
            </p:nvSpPr>
            <p:spPr bwMode="auto">
              <a:xfrm flipH="1">
                <a:off x="720" y="2429"/>
                <a:ext cx="192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9866" name="Object 154"/>
              <p:cNvGraphicFramePr>
                <a:graphicFrameLocks noChangeAspect="1"/>
              </p:cNvGraphicFramePr>
              <p:nvPr/>
            </p:nvGraphicFramePr>
            <p:xfrm>
              <a:off x="1533" y="1307"/>
              <a:ext cx="264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46" name="公式" r:id="rId9" imgW="177646" imgH="190335" progId="">
                      <p:embed/>
                    </p:oleObj>
                  </mc:Choice>
                  <mc:Fallback>
                    <p:oleObj name="公式" r:id="rId9" imgW="177646" imgH="190335" progId="">
                      <p:embed/>
                      <p:pic>
                        <p:nvPicPr>
                          <p:cNvPr id="0" name="Picture 14" descr="image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3" y="1307"/>
                            <a:ext cx="264" cy="2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9867" name="Object 155"/>
              <p:cNvGraphicFramePr>
                <a:graphicFrameLocks noChangeAspect="1"/>
              </p:cNvGraphicFramePr>
              <p:nvPr/>
            </p:nvGraphicFramePr>
            <p:xfrm>
              <a:off x="2359" y="1296"/>
              <a:ext cx="271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47" name="公式" r:id="rId11" imgW="177646" imgH="190335" progId="">
                      <p:embed/>
                    </p:oleObj>
                  </mc:Choice>
                  <mc:Fallback>
                    <p:oleObj name="公式" r:id="rId11" imgW="177646" imgH="190335" progId="">
                      <p:embed/>
                      <p:pic>
                        <p:nvPicPr>
                          <p:cNvPr id="0" name="Picture 13" descr="image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9" y="1296"/>
                            <a:ext cx="271" cy="2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9868" name="Line 156"/>
              <p:cNvSpPr>
                <a:spLocks noChangeShapeType="1"/>
              </p:cNvSpPr>
              <p:nvPr/>
            </p:nvSpPr>
            <p:spPr bwMode="auto">
              <a:xfrm>
                <a:off x="2689" y="2429"/>
                <a:ext cx="25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9869" name="Line 157"/>
              <p:cNvSpPr>
                <a:spLocks noChangeShapeType="1"/>
              </p:cNvSpPr>
              <p:nvPr/>
            </p:nvSpPr>
            <p:spPr bwMode="auto">
              <a:xfrm flipV="1">
                <a:off x="2688" y="1349"/>
                <a:ext cx="1" cy="20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9870" name="Object 158"/>
              <p:cNvGraphicFramePr>
                <a:graphicFrameLocks noChangeAspect="1"/>
              </p:cNvGraphicFramePr>
              <p:nvPr/>
            </p:nvGraphicFramePr>
            <p:xfrm>
              <a:off x="5081" y="2475"/>
              <a:ext cx="187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48" name="公式" r:id="rId12" imgW="114151" imgH="215619" progId="">
                      <p:embed/>
                    </p:oleObj>
                  </mc:Choice>
                  <mc:Fallback>
                    <p:oleObj name="公式" r:id="rId12" imgW="114151" imgH="215619" progId="">
                      <p:embed/>
                      <p:pic>
                        <p:nvPicPr>
                          <p:cNvPr id="0" name="Picture 12" descr="image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1" y="2475"/>
                            <a:ext cx="187" cy="3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9871" name="Object 159"/>
              <p:cNvGraphicFramePr>
                <a:graphicFrameLocks noChangeAspect="1"/>
              </p:cNvGraphicFramePr>
              <p:nvPr/>
            </p:nvGraphicFramePr>
            <p:xfrm>
              <a:off x="1488" y="2160"/>
              <a:ext cx="26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49" name="Equation" r:id="rId14" imgW="3048000" imgH="3352800" progId="">
                      <p:embed/>
                    </p:oleObj>
                  </mc:Choice>
                  <mc:Fallback>
                    <p:oleObj name="Equation" r:id="rId14" imgW="3048000" imgH="3352800" progId="">
                      <p:embed/>
                      <p:pic>
                        <p:nvPicPr>
                          <p:cNvPr id="0" name="Picture 11" descr="image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160"/>
                            <a:ext cx="262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9872" name="Object 160"/>
              <p:cNvGraphicFramePr>
                <a:graphicFrameLocks noChangeAspect="1"/>
              </p:cNvGraphicFramePr>
              <p:nvPr/>
            </p:nvGraphicFramePr>
            <p:xfrm>
              <a:off x="2386" y="2116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50" name="Equation" r:id="rId16" imgW="3048000" imgH="3352800" progId="">
                      <p:embed/>
                    </p:oleObj>
                  </mc:Choice>
                  <mc:Fallback>
                    <p:oleObj name="Equation" r:id="rId16" imgW="3048000" imgH="3352800" progId="">
                      <p:embed/>
                      <p:pic>
                        <p:nvPicPr>
                          <p:cNvPr id="0" name="Picture 10" descr="image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6" y="2116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99873" name="Object 161"/>
          <p:cNvGraphicFramePr>
            <a:graphicFrameLocks noChangeAspect="1"/>
          </p:cNvGraphicFramePr>
          <p:nvPr/>
        </p:nvGraphicFramePr>
        <p:xfrm>
          <a:off x="838200" y="6181725"/>
          <a:ext cx="2233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公式" r:id="rId17" imgW="26822400" imgH="5181600" progId="">
                  <p:embed/>
                </p:oleObj>
              </mc:Choice>
              <mc:Fallback>
                <p:oleObj name="公式" r:id="rId17" imgW="26822400" imgH="5181600" progId="">
                  <p:embed/>
                  <p:pic>
                    <p:nvPicPr>
                      <p:cNvPr id="0" name="Picture 9" descr="image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181725"/>
                        <a:ext cx="2233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874" name="Object 162"/>
          <p:cNvGraphicFramePr>
            <a:graphicFrameLocks noChangeAspect="1"/>
          </p:cNvGraphicFramePr>
          <p:nvPr/>
        </p:nvGraphicFramePr>
        <p:xfrm>
          <a:off x="4048125" y="5638800"/>
          <a:ext cx="47148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19" imgW="36576000" imgH="5181600" progId="">
                  <p:embed/>
                </p:oleObj>
              </mc:Choice>
              <mc:Fallback>
                <p:oleObj name="Equation" r:id="rId19" imgW="36576000" imgH="5181600" progId="">
                  <p:embed/>
                  <p:pic>
                    <p:nvPicPr>
                      <p:cNvPr id="0" name="Picture 8" descr="image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5638800"/>
                        <a:ext cx="4714875" cy="635000"/>
                      </a:xfrm>
                      <a:prstGeom prst="rect">
                        <a:avLst/>
                      </a:prstGeom>
                      <a:solidFill>
                        <a:srgbClr val="FCF7FF"/>
                      </a:solidFill>
                      <a:ln w="1270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9875" name="Group 163"/>
          <p:cNvGrpSpPr/>
          <p:nvPr/>
        </p:nvGrpSpPr>
        <p:grpSpPr bwMode="auto">
          <a:xfrm>
            <a:off x="1066800" y="2678113"/>
            <a:ext cx="2438400" cy="2506662"/>
            <a:chOff x="720" y="1639"/>
            <a:chExt cx="1536" cy="1579"/>
          </a:xfrm>
        </p:grpSpPr>
        <p:sp>
          <p:nvSpPr>
            <p:cNvPr id="499876" name="Oval 164"/>
            <p:cNvSpPr>
              <a:spLocks noChangeArrowheads="1"/>
            </p:cNvSpPr>
            <p:nvPr/>
          </p:nvSpPr>
          <p:spPr bwMode="auto">
            <a:xfrm>
              <a:off x="720" y="1639"/>
              <a:ext cx="1536" cy="157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877" name="Line 165"/>
            <p:cNvSpPr>
              <a:spLocks noChangeShapeType="1"/>
            </p:cNvSpPr>
            <p:nvPr/>
          </p:nvSpPr>
          <p:spPr bwMode="auto">
            <a:xfrm>
              <a:off x="1490" y="2429"/>
              <a:ext cx="0" cy="7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9878" name="Object 166"/>
            <p:cNvGraphicFramePr>
              <a:graphicFrameLocks noChangeAspect="1"/>
            </p:cNvGraphicFramePr>
            <p:nvPr/>
          </p:nvGraphicFramePr>
          <p:xfrm>
            <a:off x="1200" y="2952"/>
            <a:ext cx="19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3" name="公式" r:id="rId21" imgW="3657600" imgH="4572000" progId="">
                    <p:embed/>
                  </p:oleObj>
                </mc:Choice>
                <mc:Fallback>
                  <p:oleObj name="公式" r:id="rId21" imgW="3657600" imgH="4572000" progId="">
                    <p:embed/>
                    <p:pic>
                      <p:nvPicPr>
                        <p:cNvPr id="0" name="Picture 7" descr="image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952"/>
                          <a:ext cx="19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9879" name="Group 167"/>
          <p:cNvGrpSpPr/>
          <p:nvPr/>
        </p:nvGrpSpPr>
        <p:grpSpPr bwMode="auto">
          <a:xfrm>
            <a:off x="1066800" y="4800600"/>
            <a:ext cx="782638" cy="677863"/>
            <a:chOff x="720" y="2976"/>
            <a:chExt cx="493" cy="427"/>
          </a:xfrm>
        </p:grpSpPr>
        <p:sp>
          <p:nvSpPr>
            <p:cNvPr id="499880" name="Freeform 168"/>
            <p:cNvSpPr/>
            <p:nvPr/>
          </p:nvSpPr>
          <p:spPr bwMode="auto">
            <a:xfrm rot="-5731028">
              <a:off x="720" y="2976"/>
              <a:ext cx="240" cy="240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192" y="48"/>
                </a:cxn>
                <a:cxn ang="0">
                  <a:pos x="48" y="144"/>
                </a:cxn>
                <a:cxn ang="0">
                  <a:pos x="0" y="240"/>
                </a:cxn>
              </a:cxnLst>
              <a:rect l="0" t="0" r="r" b="b"/>
              <a:pathLst>
                <a:path w="336" h="240">
                  <a:moveTo>
                    <a:pt x="336" y="0"/>
                  </a:moveTo>
                  <a:cubicBezTo>
                    <a:pt x="288" y="12"/>
                    <a:pt x="240" y="24"/>
                    <a:pt x="192" y="48"/>
                  </a:cubicBezTo>
                  <a:cubicBezTo>
                    <a:pt x="144" y="72"/>
                    <a:pt x="80" y="112"/>
                    <a:pt x="48" y="144"/>
                  </a:cubicBezTo>
                  <a:cubicBezTo>
                    <a:pt x="16" y="176"/>
                    <a:pt x="8" y="224"/>
                    <a:pt x="0" y="24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9881" name="Object 169"/>
            <p:cNvGraphicFramePr>
              <a:graphicFrameLocks noChangeAspect="1"/>
            </p:cNvGraphicFramePr>
            <p:nvPr/>
          </p:nvGraphicFramePr>
          <p:xfrm>
            <a:off x="960" y="3168"/>
            <a:ext cx="25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4" name="Equation" r:id="rId23" imgW="3657600" imgH="3352800" progId="">
                    <p:embed/>
                  </p:oleObj>
                </mc:Choice>
                <mc:Fallback>
                  <p:oleObj name="Equation" r:id="rId23" imgW="3657600" imgH="3352800" progId="">
                    <p:embed/>
                    <p:pic>
                      <p:nvPicPr>
                        <p:cNvPr id="0" name="Picture 6" descr="image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168"/>
                          <a:ext cx="253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9882" name="Object 170"/>
          <p:cNvGraphicFramePr>
            <a:graphicFrameLocks noChangeAspect="1"/>
          </p:cNvGraphicFramePr>
          <p:nvPr/>
        </p:nvGraphicFramePr>
        <p:xfrm>
          <a:off x="838200" y="5584825"/>
          <a:ext cx="1446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公式" r:id="rId25" imgW="17373600" imgH="5181600" progId="">
                  <p:embed/>
                </p:oleObj>
              </mc:Choice>
              <mc:Fallback>
                <p:oleObj name="公式" r:id="rId25" imgW="17373600" imgH="5181600" progId="">
                  <p:embed/>
                  <p:pic>
                    <p:nvPicPr>
                      <p:cNvPr id="0" name="Picture 5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84825"/>
                        <a:ext cx="1446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9883" name="Group 171"/>
          <p:cNvGrpSpPr/>
          <p:nvPr/>
        </p:nvGrpSpPr>
        <p:grpSpPr bwMode="auto">
          <a:xfrm>
            <a:off x="1651000" y="3668713"/>
            <a:ext cx="644525" cy="528637"/>
            <a:chOff x="1088" y="2263"/>
            <a:chExt cx="406" cy="333"/>
          </a:xfrm>
        </p:grpSpPr>
        <p:graphicFrame>
          <p:nvGraphicFramePr>
            <p:cNvPr id="499884" name="Object 172"/>
            <p:cNvGraphicFramePr>
              <a:graphicFrameLocks noChangeAspect="1"/>
            </p:cNvGraphicFramePr>
            <p:nvPr/>
          </p:nvGraphicFramePr>
          <p:xfrm>
            <a:off x="1088" y="2297"/>
            <a:ext cx="25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" name="公式" r:id="rId27" imgW="203112" imgH="241195" progId="">
                    <p:embed/>
                  </p:oleObj>
                </mc:Choice>
                <mc:Fallback>
                  <p:oleObj name="公式" r:id="rId27" imgW="203112" imgH="241195" progId="">
                    <p:embed/>
                    <p:pic>
                      <p:nvPicPr>
                        <p:cNvPr id="0" name="Picture 4" descr="image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2297"/>
                          <a:ext cx="256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9885" name="Arc 173"/>
            <p:cNvSpPr/>
            <p:nvPr/>
          </p:nvSpPr>
          <p:spPr bwMode="auto">
            <a:xfrm flipH="1">
              <a:off x="1319" y="2263"/>
              <a:ext cx="175" cy="333"/>
            </a:xfrm>
            <a:custGeom>
              <a:avLst/>
              <a:gdLst>
                <a:gd name="G0" fmla="+- 450 0 0"/>
                <a:gd name="G1" fmla="+- 21600 0 0"/>
                <a:gd name="G2" fmla="+- 21600 0 0"/>
                <a:gd name="T0" fmla="*/ 450 w 22050"/>
                <a:gd name="T1" fmla="*/ 0 h 43200"/>
                <a:gd name="T2" fmla="*/ 0 w 22050"/>
                <a:gd name="T3" fmla="*/ 43195 h 43200"/>
                <a:gd name="T4" fmla="*/ 450 w 2205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0" h="43200" fill="none" extrusionOk="0">
                  <a:moveTo>
                    <a:pt x="449" y="0"/>
                  </a:moveTo>
                  <a:cubicBezTo>
                    <a:pt x="12379" y="0"/>
                    <a:pt x="22050" y="9670"/>
                    <a:pt x="22050" y="21600"/>
                  </a:cubicBezTo>
                  <a:cubicBezTo>
                    <a:pt x="22050" y="33529"/>
                    <a:pt x="12379" y="43200"/>
                    <a:pt x="450" y="43200"/>
                  </a:cubicBezTo>
                  <a:cubicBezTo>
                    <a:pt x="299" y="43200"/>
                    <a:pt x="149" y="43198"/>
                    <a:pt x="-1" y="43195"/>
                  </a:cubicBezTo>
                </a:path>
                <a:path w="22050" h="43200" stroke="0" extrusionOk="0">
                  <a:moveTo>
                    <a:pt x="449" y="0"/>
                  </a:moveTo>
                  <a:cubicBezTo>
                    <a:pt x="12379" y="0"/>
                    <a:pt x="22050" y="9670"/>
                    <a:pt x="22050" y="21600"/>
                  </a:cubicBezTo>
                  <a:cubicBezTo>
                    <a:pt x="22050" y="33529"/>
                    <a:pt x="12379" y="43200"/>
                    <a:pt x="450" y="43200"/>
                  </a:cubicBezTo>
                  <a:cubicBezTo>
                    <a:pt x="299" y="43200"/>
                    <a:pt x="149" y="43198"/>
                    <a:pt x="-1" y="43195"/>
                  </a:cubicBezTo>
                  <a:lnTo>
                    <a:pt x="450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9886" name="Group 174"/>
          <p:cNvGrpSpPr/>
          <p:nvPr/>
        </p:nvGrpSpPr>
        <p:grpSpPr bwMode="auto">
          <a:xfrm>
            <a:off x="1814513" y="3403600"/>
            <a:ext cx="928687" cy="989013"/>
            <a:chOff x="1191" y="2096"/>
            <a:chExt cx="585" cy="623"/>
          </a:xfrm>
        </p:grpSpPr>
        <p:sp>
          <p:nvSpPr>
            <p:cNvPr id="499887" name="Oval 175"/>
            <p:cNvSpPr>
              <a:spLocks noChangeArrowheads="1"/>
            </p:cNvSpPr>
            <p:nvPr/>
          </p:nvSpPr>
          <p:spPr bwMode="auto">
            <a:xfrm>
              <a:off x="1191" y="2096"/>
              <a:ext cx="585" cy="623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9888" name="Object 176"/>
            <p:cNvGraphicFramePr>
              <a:graphicFrameLocks noChangeAspect="1"/>
            </p:cNvGraphicFramePr>
            <p:nvPr/>
          </p:nvGraphicFramePr>
          <p:xfrm>
            <a:off x="1489" y="2399"/>
            <a:ext cx="19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7" name="公式" r:id="rId29" imgW="4267200" imgH="5486400" progId="">
                    <p:embed/>
                  </p:oleObj>
                </mc:Choice>
                <mc:Fallback>
                  <p:oleObj name="公式" r:id="rId29" imgW="4267200" imgH="5486400" progId="">
                    <p:embed/>
                    <p:pic>
                      <p:nvPicPr>
                        <p:cNvPr id="0" name="Picture 3" descr="image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2399"/>
                          <a:ext cx="19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9889" name="Line 177"/>
            <p:cNvSpPr>
              <a:spLocks noChangeShapeType="1"/>
            </p:cNvSpPr>
            <p:nvPr/>
          </p:nvSpPr>
          <p:spPr bwMode="auto">
            <a:xfrm>
              <a:off x="1490" y="2429"/>
              <a:ext cx="0" cy="2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9890" name="Group 178"/>
          <p:cNvGrpSpPr/>
          <p:nvPr/>
        </p:nvGrpSpPr>
        <p:grpSpPr bwMode="auto">
          <a:xfrm>
            <a:off x="1474788" y="3074988"/>
            <a:ext cx="1649412" cy="1651000"/>
            <a:chOff x="977" y="1889"/>
            <a:chExt cx="1039" cy="1040"/>
          </a:xfrm>
        </p:grpSpPr>
        <p:sp>
          <p:nvSpPr>
            <p:cNvPr id="499891" name="Line 179"/>
            <p:cNvSpPr>
              <a:spLocks noChangeShapeType="1"/>
            </p:cNvSpPr>
            <p:nvPr/>
          </p:nvSpPr>
          <p:spPr bwMode="auto">
            <a:xfrm>
              <a:off x="1490" y="2429"/>
              <a:ext cx="0" cy="49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9892" name="Object 180"/>
            <p:cNvGraphicFramePr>
              <a:graphicFrameLocks noChangeAspect="1"/>
            </p:cNvGraphicFramePr>
            <p:nvPr/>
          </p:nvGraphicFramePr>
          <p:xfrm>
            <a:off x="1201" y="2687"/>
            <a:ext cx="21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8" name="公式" r:id="rId31" imgW="4572000" imgH="5486400" progId="">
                    <p:embed/>
                  </p:oleObj>
                </mc:Choice>
                <mc:Fallback>
                  <p:oleObj name="公式" r:id="rId31" imgW="4572000" imgH="5486400" progId="">
                    <p:embed/>
                    <p:pic>
                      <p:nvPicPr>
                        <p:cNvPr id="0" name="Picture 2" descr="image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2687"/>
                          <a:ext cx="210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9893" name="Oval 181"/>
            <p:cNvSpPr>
              <a:spLocks noChangeArrowheads="1"/>
            </p:cNvSpPr>
            <p:nvPr/>
          </p:nvSpPr>
          <p:spPr bwMode="auto">
            <a:xfrm>
              <a:off x="977" y="1889"/>
              <a:ext cx="1039" cy="1038"/>
            </a:xfrm>
            <a:prstGeom prst="ellips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9894" name="Group 182"/>
          <p:cNvGrpSpPr/>
          <p:nvPr/>
        </p:nvGrpSpPr>
        <p:grpSpPr bwMode="auto">
          <a:xfrm>
            <a:off x="5562600" y="2678113"/>
            <a:ext cx="1752600" cy="2506662"/>
            <a:chOff x="3552" y="1639"/>
            <a:chExt cx="1104" cy="1579"/>
          </a:xfrm>
        </p:grpSpPr>
        <p:sp>
          <p:nvSpPr>
            <p:cNvPr id="499895" name="Line 183"/>
            <p:cNvSpPr>
              <a:spLocks noChangeShapeType="1"/>
            </p:cNvSpPr>
            <p:nvPr/>
          </p:nvSpPr>
          <p:spPr bwMode="auto">
            <a:xfrm>
              <a:off x="3552" y="1639"/>
              <a:ext cx="0" cy="7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896" name="Line 184"/>
            <p:cNvSpPr>
              <a:spLocks noChangeShapeType="1"/>
            </p:cNvSpPr>
            <p:nvPr/>
          </p:nvSpPr>
          <p:spPr bwMode="auto">
            <a:xfrm>
              <a:off x="4416" y="2429"/>
              <a:ext cx="0" cy="7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9897" name="Object 185"/>
            <p:cNvGraphicFramePr>
              <a:graphicFrameLocks noChangeAspect="1"/>
            </p:cNvGraphicFramePr>
            <p:nvPr/>
          </p:nvGraphicFramePr>
          <p:xfrm>
            <a:off x="4320" y="2130"/>
            <a:ext cx="33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9" name="公式" r:id="rId33" imgW="4876800" imgH="5486400" progId="">
                    <p:embed/>
                  </p:oleObj>
                </mc:Choice>
                <mc:Fallback>
                  <p:oleObj name="公式" r:id="rId33" imgW="4876800" imgH="5486400" progId="">
                    <p:embed/>
                    <p:pic>
                      <p:nvPicPr>
                        <p:cNvPr id="0" name="Picture 1" descr="image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130"/>
                          <a:ext cx="336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9898" name="AutoShape 186"/>
          <p:cNvSpPr/>
          <p:nvPr/>
        </p:nvSpPr>
        <p:spPr bwMode="auto">
          <a:xfrm>
            <a:off x="304800" y="56388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9899" name="Group 187"/>
          <p:cNvGrpSpPr/>
          <p:nvPr/>
        </p:nvGrpSpPr>
        <p:grpSpPr bwMode="auto">
          <a:xfrm>
            <a:off x="2286000" y="3200400"/>
            <a:ext cx="5410200" cy="1524000"/>
            <a:chOff x="1440" y="1920"/>
            <a:chExt cx="3408" cy="960"/>
          </a:xfrm>
        </p:grpSpPr>
        <p:sp>
          <p:nvSpPr>
            <p:cNvPr id="499900" name="Line 188"/>
            <p:cNvSpPr>
              <a:spLocks noChangeShapeType="1"/>
            </p:cNvSpPr>
            <p:nvPr/>
          </p:nvSpPr>
          <p:spPr bwMode="auto">
            <a:xfrm>
              <a:off x="1440" y="2879"/>
              <a:ext cx="1199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901" name="Freeform 189"/>
            <p:cNvSpPr>
              <a:spLocks noChangeAspect="1"/>
            </p:cNvSpPr>
            <p:nvPr/>
          </p:nvSpPr>
          <p:spPr bwMode="auto">
            <a:xfrm flipV="1">
              <a:off x="2640" y="1920"/>
              <a:ext cx="2208" cy="96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25400">
              <a:solidFill>
                <a:srgbClr val="CC00CC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9902" name="Group 190"/>
          <p:cNvGrpSpPr/>
          <p:nvPr/>
        </p:nvGrpSpPr>
        <p:grpSpPr bwMode="auto">
          <a:xfrm>
            <a:off x="2286000" y="3581400"/>
            <a:ext cx="5410200" cy="838200"/>
            <a:chOff x="1440" y="2160"/>
            <a:chExt cx="3408" cy="528"/>
          </a:xfrm>
        </p:grpSpPr>
        <p:sp>
          <p:nvSpPr>
            <p:cNvPr id="499903" name="Line 191"/>
            <p:cNvSpPr>
              <a:spLocks noChangeShapeType="1"/>
            </p:cNvSpPr>
            <p:nvPr/>
          </p:nvSpPr>
          <p:spPr bwMode="auto">
            <a:xfrm>
              <a:off x="1440" y="2671"/>
              <a:ext cx="119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904" name="Freeform 192"/>
            <p:cNvSpPr>
              <a:spLocks noChangeAspect="1"/>
            </p:cNvSpPr>
            <p:nvPr/>
          </p:nvSpPr>
          <p:spPr bwMode="auto">
            <a:xfrm flipV="1">
              <a:off x="2640" y="2160"/>
              <a:ext cx="2208" cy="528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9905" name="Group 193"/>
          <p:cNvGrpSpPr/>
          <p:nvPr/>
        </p:nvGrpSpPr>
        <p:grpSpPr bwMode="auto">
          <a:xfrm>
            <a:off x="2289175" y="2667000"/>
            <a:ext cx="5407025" cy="2517775"/>
            <a:chOff x="1442" y="1584"/>
            <a:chExt cx="3406" cy="1586"/>
          </a:xfrm>
        </p:grpSpPr>
        <p:sp>
          <p:nvSpPr>
            <p:cNvPr id="499906" name="Line 194"/>
            <p:cNvSpPr>
              <a:spLocks noChangeShapeType="1"/>
            </p:cNvSpPr>
            <p:nvPr/>
          </p:nvSpPr>
          <p:spPr bwMode="auto">
            <a:xfrm>
              <a:off x="1442" y="3170"/>
              <a:ext cx="11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907" name="Freeform 195"/>
            <p:cNvSpPr>
              <a:spLocks noChangeAspect="1"/>
            </p:cNvSpPr>
            <p:nvPr/>
          </p:nvSpPr>
          <p:spPr bwMode="auto">
            <a:xfrm flipV="1">
              <a:off x="2640" y="1584"/>
              <a:ext cx="2208" cy="1584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50800" cmpd="sng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9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9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9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9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9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9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49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49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49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49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8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3681-A0BB-45EE-88B6-FA76EA44675E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502787" name="Object 3"/>
          <p:cNvGraphicFramePr>
            <a:graphicFrameLocks noChangeAspect="1"/>
          </p:cNvGraphicFramePr>
          <p:nvPr/>
        </p:nvGraphicFramePr>
        <p:xfrm>
          <a:off x="762000" y="1219200"/>
          <a:ext cx="31988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公式" r:id="rId3" imgW="51206400" imgH="6705600" progId="">
                  <p:embed/>
                </p:oleObj>
              </mc:Choice>
              <mc:Fallback>
                <p:oleObj name="公式" r:id="rId3" imgW="51206400" imgH="6705600" progId="">
                  <p:embed/>
                  <p:pic>
                    <p:nvPicPr>
                      <p:cNvPr id="0" name="Picture 19" descr="image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31988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609600" y="1649413"/>
            <a:ext cx="19812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</a:rPr>
              <a:t>2</a:t>
            </a:r>
            <a:r>
              <a:rPr lang="zh-CN" altLang="en-US">
                <a:solidFill>
                  <a:srgbClr val="CC0000"/>
                </a:solidFill>
              </a:rPr>
              <a:t>）</a:t>
            </a:r>
            <a:r>
              <a:rPr lang="zh-CN" altLang="en-US">
                <a:solidFill>
                  <a:srgbClr val="000000"/>
                </a:solidFill>
              </a:rPr>
              <a:t>相位差</a:t>
            </a:r>
          </a:p>
        </p:txBody>
      </p:sp>
      <p:graphicFrame>
        <p:nvGraphicFramePr>
          <p:cNvPr id="502789" name="Object 5"/>
          <p:cNvGraphicFramePr>
            <a:graphicFrameLocks noChangeAspect="1"/>
          </p:cNvGraphicFramePr>
          <p:nvPr/>
        </p:nvGraphicFramePr>
        <p:xfrm>
          <a:off x="2133600" y="1638300"/>
          <a:ext cx="2266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公式" r:id="rId5" imgW="36271200" imgH="5181600" progId="">
                  <p:embed/>
                </p:oleObj>
              </mc:Choice>
              <mc:Fallback>
                <p:oleObj name="公式" r:id="rId5" imgW="36271200" imgH="5181600" progId="">
                  <p:embed/>
                  <p:pic>
                    <p:nvPicPr>
                      <p:cNvPr id="0" name="Picture 18" descr="image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38300"/>
                        <a:ext cx="22669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0" name="Object 6"/>
          <p:cNvGraphicFramePr>
            <a:graphicFrameLocks noChangeAspect="1"/>
          </p:cNvGraphicFramePr>
          <p:nvPr/>
        </p:nvGraphicFramePr>
        <p:xfrm>
          <a:off x="5181600" y="1638300"/>
          <a:ext cx="140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公式" r:id="rId7" imgW="22555200" imgH="4876800" progId="">
                  <p:embed/>
                </p:oleObj>
              </mc:Choice>
              <mc:Fallback>
                <p:oleObj name="公式" r:id="rId7" imgW="22555200" imgH="4876800" progId="">
                  <p:embed/>
                  <p:pic>
                    <p:nvPicPr>
                      <p:cNvPr id="0" name="Picture 17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38300"/>
                        <a:ext cx="1409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791" name="Group 7"/>
          <p:cNvGrpSpPr>
            <a:grpSpLocks noChangeAspect="1"/>
          </p:cNvGrpSpPr>
          <p:nvPr/>
        </p:nvGrpSpPr>
        <p:grpSpPr bwMode="auto">
          <a:xfrm>
            <a:off x="914400" y="2019300"/>
            <a:ext cx="2330450" cy="649288"/>
            <a:chOff x="192" y="1087"/>
            <a:chExt cx="2447" cy="682"/>
          </a:xfrm>
        </p:grpSpPr>
        <p:graphicFrame>
          <p:nvGraphicFramePr>
            <p:cNvPr id="502792" name="Object 8"/>
            <p:cNvGraphicFramePr>
              <a:graphicFrameLocks noChangeAspect="1"/>
            </p:cNvGraphicFramePr>
            <p:nvPr/>
          </p:nvGraphicFramePr>
          <p:xfrm>
            <a:off x="384" y="1087"/>
            <a:ext cx="172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4" name="公式" r:id="rId9" imgW="20421600" imgH="5181600" progId="">
                    <p:embed/>
                  </p:oleObj>
                </mc:Choice>
                <mc:Fallback>
                  <p:oleObj name="公式" r:id="rId9" imgW="20421600" imgH="5181600" progId="">
                    <p:embed/>
                    <p:pic>
                      <p:nvPicPr>
                        <p:cNvPr id="0" name="Picture 16" descr="image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087"/>
                          <a:ext cx="172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793" name="AutoShape 9"/>
            <p:cNvSpPr>
              <a:spLocks noChangeAspect="1"/>
            </p:cNvSpPr>
            <p:nvPr/>
          </p:nvSpPr>
          <p:spPr bwMode="auto">
            <a:xfrm>
              <a:off x="192" y="1263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794" name="Object 10"/>
            <p:cNvGraphicFramePr>
              <a:graphicFrameLocks noChangeAspect="1"/>
            </p:cNvGraphicFramePr>
            <p:nvPr/>
          </p:nvGraphicFramePr>
          <p:xfrm>
            <a:off x="384" y="1422"/>
            <a:ext cx="225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5" name="公式" r:id="rId11" imgW="28346400" imgH="5181600" progId="">
                    <p:embed/>
                  </p:oleObj>
                </mc:Choice>
                <mc:Fallback>
                  <p:oleObj name="公式" r:id="rId11" imgW="28346400" imgH="5181600" progId="">
                    <p:embed/>
                    <p:pic>
                      <p:nvPicPr>
                        <p:cNvPr id="0" name="Picture 15" descr="image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422"/>
                          <a:ext cx="2255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795" name="Object 11"/>
          <p:cNvGraphicFramePr>
            <a:graphicFrameLocks noChangeAspect="1"/>
          </p:cNvGraphicFramePr>
          <p:nvPr/>
        </p:nvGraphicFramePr>
        <p:xfrm>
          <a:off x="4724400" y="2171700"/>
          <a:ext cx="40147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公式" r:id="rId13" imgW="35966400" imgH="5181600" progId="">
                  <p:embed/>
                </p:oleObj>
              </mc:Choice>
              <mc:Fallback>
                <p:oleObj name="公式" r:id="rId13" imgW="35966400" imgH="5181600" progId="">
                  <p:embed/>
                  <p:pic>
                    <p:nvPicPr>
                      <p:cNvPr id="0" name="Picture 14" descr="image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71700"/>
                        <a:ext cx="4014788" cy="5762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800080"/>
                          </a:gs>
                          <a:gs pos="50000">
                            <a:srgbClr val="FFFFFF"/>
                          </a:gs>
                          <a:gs pos="100000">
                            <a:srgbClr val="800080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1F497D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796" name="Group 12"/>
          <p:cNvGrpSpPr/>
          <p:nvPr/>
        </p:nvGrpSpPr>
        <p:grpSpPr bwMode="auto">
          <a:xfrm>
            <a:off x="228600" y="2895600"/>
            <a:ext cx="8686800" cy="3733800"/>
            <a:chOff x="144" y="1776"/>
            <a:chExt cx="5472" cy="2352"/>
          </a:xfrm>
        </p:grpSpPr>
        <p:sp>
          <p:nvSpPr>
            <p:cNvPr id="502797" name="Rectangle 13"/>
            <p:cNvSpPr>
              <a:spLocks noChangeArrowheads="1"/>
            </p:cNvSpPr>
            <p:nvPr/>
          </p:nvSpPr>
          <p:spPr bwMode="auto">
            <a:xfrm>
              <a:off x="144" y="1776"/>
              <a:ext cx="5472" cy="2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2798" name="Group 14"/>
            <p:cNvGrpSpPr/>
            <p:nvPr/>
          </p:nvGrpSpPr>
          <p:grpSpPr bwMode="auto">
            <a:xfrm>
              <a:off x="576" y="1847"/>
              <a:ext cx="4560" cy="2212"/>
              <a:chOff x="576" y="1799"/>
              <a:chExt cx="4560" cy="2212"/>
            </a:xfrm>
          </p:grpSpPr>
          <p:sp>
            <p:nvSpPr>
              <p:cNvPr id="502799" name="Line 15"/>
              <p:cNvSpPr>
                <a:spLocks noChangeShapeType="1"/>
              </p:cNvSpPr>
              <p:nvPr/>
            </p:nvSpPr>
            <p:spPr bwMode="auto">
              <a:xfrm flipV="1">
                <a:off x="1440" y="1803"/>
                <a:ext cx="0" cy="2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00" name="Line 16"/>
              <p:cNvSpPr>
                <a:spLocks noChangeShapeType="1"/>
              </p:cNvSpPr>
              <p:nvPr/>
            </p:nvSpPr>
            <p:spPr bwMode="auto">
              <a:xfrm flipV="1">
                <a:off x="2691" y="1799"/>
                <a:ext cx="0" cy="22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01" name="Line 17"/>
              <p:cNvSpPr>
                <a:spLocks noChangeShapeType="1"/>
              </p:cNvSpPr>
              <p:nvPr/>
            </p:nvSpPr>
            <p:spPr bwMode="auto">
              <a:xfrm>
                <a:off x="2691" y="2949"/>
                <a:ext cx="2397" cy="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02" name="Line 18"/>
              <p:cNvSpPr>
                <a:spLocks noChangeShapeType="1"/>
              </p:cNvSpPr>
              <p:nvPr/>
            </p:nvSpPr>
            <p:spPr bwMode="auto">
              <a:xfrm flipH="1">
                <a:off x="576" y="2955"/>
                <a:ext cx="21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803" name="Object 19"/>
              <p:cNvGraphicFramePr>
                <a:graphicFrameLocks noChangeAspect="1"/>
              </p:cNvGraphicFramePr>
              <p:nvPr/>
            </p:nvGraphicFramePr>
            <p:xfrm>
              <a:off x="1488" y="1803"/>
              <a:ext cx="208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77" name="公式" r:id="rId15" imgW="177646" imgH="190335" progId="">
                      <p:embed/>
                    </p:oleObj>
                  </mc:Choice>
                  <mc:Fallback>
                    <p:oleObj name="公式" r:id="rId15" imgW="177646" imgH="190335" progId="">
                      <p:embed/>
                      <p:pic>
                        <p:nvPicPr>
                          <p:cNvPr id="0" name="Picture 13" descr="image2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803"/>
                            <a:ext cx="208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804" name="Object 20"/>
              <p:cNvGraphicFramePr>
                <a:graphicFrameLocks noChangeAspect="1"/>
              </p:cNvGraphicFramePr>
              <p:nvPr/>
            </p:nvGraphicFramePr>
            <p:xfrm>
              <a:off x="2421" y="1799"/>
              <a:ext cx="208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78" name="公式" r:id="rId17" imgW="177646" imgH="190335" progId="">
                      <p:embed/>
                    </p:oleObj>
                  </mc:Choice>
                  <mc:Fallback>
                    <p:oleObj name="公式" r:id="rId17" imgW="177646" imgH="190335" progId="">
                      <p:embed/>
                      <p:pic>
                        <p:nvPicPr>
                          <p:cNvPr id="0" name="Picture 12" descr="image2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1" y="1799"/>
                            <a:ext cx="208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805" name="Object 21"/>
              <p:cNvGraphicFramePr>
                <a:graphicFrameLocks noChangeAspect="1"/>
              </p:cNvGraphicFramePr>
              <p:nvPr/>
            </p:nvGraphicFramePr>
            <p:xfrm>
              <a:off x="4945" y="2976"/>
              <a:ext cx="191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79" name="公式" r:id="rId18" imgW="114151" imgH="215619" progId="">
                      <p:embed/>
                    </p:oleObj>
                  </mc:Choice>
                  <mc:Fallback>
                    <p:oleObj name="公式" r:id="rId18" imgW="114151" imgH="215619" progId="">
                      <p:embed/>
                      <p:pic>
                        <p:nvPicPr>
                          <p:cNvPr id="0" name="Picture 11" descr="image2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5" y="2976"/>
                            <a:ext cx="191" cy="3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806" name="Object 22"/>
              <p:cNvGraphicFramePr>
                <a:graphicFrameLocks noChangeAspect="1"/>
              </p:cNvGraphicFramePr>
              <p:nvPr/>
            </p:nvGraphicFramePr>
            <p:xfrm>
              <a:off x="1440" y="2688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0" name="Equation" r:id="rId20" imgW="126835" imgH="139518" progId="">
                      <p:embed/>
                    </p:oleObj>
                  </mc:Choice>
                  <mc:Fallback>
                    <p:oleObj name="Equation" r:id="rId20" imgW="126835" imgH="139518" progId="">
                      <p:embed/>
                      <p:pic>
                        <p:nvPicPr>
                          <p:cNvPr id="0" name="Picture 10" descr="image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688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807" name="Object 23"/>
              <p:cNvGraphicFramePr>
                <a:graphicFrameLocks noChangeAspect="1"/>
              </p:cNvGraphicFramePr>
              <p:nvPr/>
            </p:nvGraphicFramePr>
            <p:xfrm>
              <a:off x="2386" y="2688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1" name="Equation" r:id="rId22" imgW="126835" imgH="139518" progId="">
                      <p:embed/>
                    </p:oleObj>
                  </mc:Choice>
                  <mc:Fallback>
                    <p:oleObj name="Equation" r:id="rId22" imgW="126835" imgH="139518" progId="">
                      <p:embed/>
                      <p:pic>
                        <p:nvPicPr>
                          <p:cNvPr id="0" name="Picture 9" descr="image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6" y="2688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02808" name="Object 24"/>
          <p:cNvGraphicFramePr>
            <a:graphicFrameLocks noChangeAspect="1"/>
          </p:cNvGraphicFramePr>
          <p:nvPr/>
        </p:nvGraphicFramePr>
        <p:xfrm>
          <a:off x="6324600" y="3074988"/>
          <a:ext cx="2362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公式" r:id="rId23" imgW="29870400" imgH="8534400" progId="">
                  <p:embed/>
                </p:oleObj>
              </mc:Choice>
              <mc:Fallback>
                <p:oleObj name="公式" r:id="rId23" imgW="29870400" imgH="8534400" progId="">
                  <p:embed/>
                  <p:pic>
                    <p:nvPicPr>
                      <p:cNvPr id="0" name="Picture 8" descr="image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074988"/>
                        <a:ext cx="23622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9" name="Object 25"/>
          <p:cNvGraphicFramePr>
            <a:graphicFrameLocks noChangeAspect="1"/>
          </p:cNvGraphicFramePr>
          <p:nvPr/>
        </p:nvGraphicFramePr>
        <p:xfrm>
          <a:off x="6400800" y="3657600"/>
          <a:ext cx="1295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公式" r:id="rId25" imgW="16459200" imgH="7620000" progId="">
                  <p:embed/>
                </p:oleObj>
              </mc:Choice>
              <mc:Fallback>
                <p:oleObj name="公式" r:id="rId25" imgW="16459200" imgH="7620000" progId="">
                  <p:embed/>
                  <p:pic>
                    <p:nvPicPr>
                      <p:cNvPr id="0" name="Picture 7" descr="image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657600"/>
                        <a:ext cx="12954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810" name="Group 26"/>
          <p:cNvGrpSpPr/>
          <p:nvPr/>
        </p:nvGrpSpPr>
        <p:grpSpPr bwMode="auto">
          <a:xfrm>
            <a:off x="838200" y="5715000"/>
            <a:ext cx="762000" cy="719138"/>
            <a:chOff x="528" y="3504"/>
            <a:chExt cx="480" cy="453"/>
          </a:xfrm>
        </p:grpSpPr>
        <p:sp>
          <p:nvSpPr>
            <p:cNvPr id="502811" name="Freeform 27"/>
            <p:cNvSpPr/>
            <p:nvPr/>
          </p:nvSpPr>
          <p:spPr bwMode="auto">
            <a:xfrm rot="-5360963">
              <a:off x="528" y="3504"/>
              <a:ext cx="240" cy="240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192" y="48"/>
                </a:cxn>
                <a:cxn ang="0">
                  <a:pos x="48" y="144"/>
                </a:cxn>
                <a:cxn ang="0">
                  <a:pos x="0" y="240"/>
                </a:cxn>
              </a:cxnLst>
              <a:rect l="0" t="0" r="r" b="b"/>
              <a:pathLst>
                <a:path w="336" h="240">
                  <a:moveTo>
                    <a:pt x="336" y="0"/>
                  </a:moveTo>
                  <a:cubicBezTo>
                    <a:pt x="288" y="12"/>
                    <a:pt x="240" y="24"/>
                    <a:pt x="192" y="48"/>
                  </a:cubicBezTo>
                  <a:cubicBezTo>
                    <a:pt x="144" y="72"/>
                    <a:pt x="80" y="112"/>
                    <a:pt x="48" y="144"/>
                  </a:cubicBezTo>
                  <a:cubicBezTo>
                    <a:pt x="16" y="176"/>
                    <a:pt x="8" y="224"/>
                    <a:pt x="0" y="24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812" name="Object 28"/>
            <p:cNvGraphicFramePr>
              <a:graphicFrameLocks noChangeAspect="1"/>
            </p:cNvGraphicFramePr>
            <p:nvPr/>
          </p:nvGraphicFramePr>
          <p:xfrm>
            <a:off x="768" y="3744"/>
            <a:ext cx="24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" name="公式" r:id="rId27" imgW="215713" imgH="190335" progId="">
                    <p:embed/>
                  </p:oleObj>
                </mc:Choice>
                <mc:Fallback>
                  <p:oleObj name="公式" r:id="rId27" imgW="215713" imgH="190335" progId="">
                    <p:embed/>
                    <p:pic>
                      <p:nvPicPr>
                        <p:cNvPr id="0" name="Picture 6" descr="image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744"/>
                          <a:ext cx="240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813" name="Group 29"/>
          <p:cNvGrpSpPr/>
          <p:nvPr/>
        </p:nvGrpSpPr>
        <p:grpSpPr bwMode="auto">
          <a:xfrm>
            <a:off x="6481763" y="4386263"/>
            <a:ext cx="452437" cy="1752600"/>
            <a:chOff x="4083" y="2667"/>
            <a:chExt cx="285" cy="1104"/>
          </a:xfrm>
        </p:grpSpPr>
        <p:sp>
          <p:nvSpPr>
            <p:cNvPr id="502814" name="Line 30"/>
            <p:cNvSpPr>
              <a:spLocks noChangeShapeType="1"/>
            </p:cNvSpPr>
            <p:nvPr/>
          </p:nvSpPr>
          <p:spPr bwMode="auto">
            <a:xfrm>
              <a:off x="4343" y="2667"/>
              <a:ext cx="0" cy="11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815" name="Object 31"/>
            <p:cNvGraphicFramePr>
              <a:graphicFrameLocks noChangeAspect="1"/>
            </p:cNvGraphicFramePr>
            <p:nvPr/>
          </p:nvGraphicFramePr>
          <p:xfrm>
            <a:off x="4083" y="2976"/>
            <a:ext cx="28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5" name="公式" r:id="rId29" imgW="4876800" imgH="5486400" progId="">
                    <p:embed/>
                  </p:oleObj>
                </mc:Choice>
                <mc:Fallback>
                  <p:oleObj name="公式" r:id="rId29" imgW="4876800" imgH="5486400" progId="">
                    <p:embed/>
                    <p:pic>
                      <p:nvPicPr>
                        <p:cNvPr id="0" name="Picture 5" descr="image3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2976"/>
                          <a:ext cx="285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816" name="Group 32"/>
          <p:cNvGrpSpPr/>
          <p:nvPr/>
        </p:nvGrpSpPr>
        <p:grpSpPr bwMode="auto">
          <a:xfrm>
            <a:off x="914400" y="3500438"/>
            <a:ext cx="2716213" cy="3054350"/>
            <a:chOff x="576" y="2109"/>
            <a:chExt cx="1711" cy="1924"/>
          </a:xfrm>
        </p:grpSpPr>
        <p:graphicFrame>
          <p:nvGraphicFramePr>
            <p:cNvPr id="502817" name="Object 33"/>
            <p:cNvGraphicFramePr>
              <a:graphicFrameLocks noChangeAspect="1"/>
            </p:cNvGraphicFramePr>
            <p:nvPr/>
          </p:nvGraphicFramePr>
          <p:xfrm>
            <a:off x="1177" y="3795"/>
            <a:ext cx="20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6" name="公式" r:id="rId31" imgW="4572000" imgH="5486400" progId="">
                    <p:embed/>
                  </p:oleObj>
                </mc:Choice>
                <mc:Fallback>
                  <p:oleObj name="公式" r:id="rId31" imgW="4572000" imgH="5486400" progId="">
                    <p:embed/>
                    <p:pic>
                      <p:nvPicPr>
                        <p:cNvPr id="0" name="Picture 4" descr="image4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3795"/>
                          <a:ext cx="204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818" name="Arc 34"/>
            <p:cNvSpPr/>
            <p:nvPr/>
          </p:nvSpPr>
          <p:spPr bwMode="auto">
            <a:xfrm flipH="1">
              <a:off x="1253" y="2773"/>
              <a:ext cx="184" cy="354"/>
            </a:xfrm>
            <a:custGeom>
              <a:avLst/>
              <a:gdLst>
                <a:gd name="G0" fmla="+- 450 0 0"/>
                <a:gd name="G1" fmla="+- 21600 0 0"/>
                <a:gd name="G2" fmla="+- 21600 0 0"/>
                <a:gd name="T0" fmla="*/ 450 w 22050"/>
                <a:gd name="T1" fmla="*/ 0 h 43200"/>
                <a:gd name="T2" fmla="*/ 0 w 22050"/>
                <a:gd name="T3" fmla="*/ 43195 h 43200"/>
                <a:gd name="T4" fmla="*/ 450 w 2205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0" h="43200" fill="none" extrusionOk="0">
                  <a:moveTo>
                    <a:pt x="449" y="0"/>
                  </a:moveTo>
                  <a:cubicBezTo>
                    <a:pt x="12379" y="0"/>
                    <a:pt x="22050" y="9670"/>
                    <a:pt x="22050" y="21600"/>
                  </a:cubicBezTo>
                  <a:cubicBezTo>
                    <a:pt x="22050" y="33529"/>
                    <a:pt x="12379" y="43200"/>
                    <a:pt x="450" y="43200"/>
                  </a:cubicBezTo>
                  <a:cubicBezTo>
                    <a:pt x="299" y="43200"/>
                    <a:pt x="149" y="43198"/>
                    <a:pt x="-1" y="43195"/>
                  </a:cubicBezTo>
                </a:path>
                <a:path w="22050" h="43200" stroke="0" extrusionOk="0">
                  <a:moveTo>
                    <a:pt x="449" y="0"/>
                  </a:moveTo>
                  <a:cubicBezTo>
                    <a:pt x="12379" y="0"/>
                    <a:pt x="22050" y="9670"/>
                    <a:pt x="22050" y="21600"/>
                  </a:cubicBezTo>
                  <a:cubicBezTo>
                    <a:pt x="22050" y="33529"/>
                    <a:pt x="12379" y="43200"/>
                    <a:pt x="450" y="43200"/>
                  </a:cubicBezTo>
                  <a:cubicBezTo>
                    <a:pt x="299" y="43200"/>
                    <a:pt x="149" y="43198"/>
                    <a:pt x="-1" y="43195"/>
                  </a:cubicBezTo>
                  <a:lnTo>
                    <a:pt x="45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19" name="Oval 35"/>
            <p:cNvSpPr>
              <a:spLocks noChangeArrowheads="1"/>
            </p:cNvSpPr>
            <p:nvPr/>
          </p:nvSpPr>
          <p:spPr bwMode="auto">
            <a:xfrm>
              <a:off x="576" y="2109"/>
              <a:ext cx="1711" cy="1681"/>
            </a:xfrm>
            <a:prstGeom prst="ellips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0" name="Line 36"/>
            <p:cNvSpPr>
              <a:spLocks noChangeShapeType="1"/>
            </p:cNvSpPr>
            <p:nvPr/>
          </p:nvSpPr>
          <p:spPr bwMode="auto">
            <a:xfrm>
              <a:off x="1433" y="2949"/>
              <a:ext cx="0" cy="84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821" name="Object 37"/>
            <p:cNvGraphicFramePr>
              <a:graphicFrameLocks noChangeAspect="1"/>
            </p:cNvGraphicFramePr>
            <p:nvPr/>
          </p:nvGraphicFramePr>
          <p:xfrm>
            <a:off x="968" y="2784"/>
            <a:ext cx="3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7" name="公式" r:id="rId33" imgW="6400800" imgH="7620000" progId="">
                    <p:embed/>
                  </p:oleObj>
                </mc:Choice>
                <mc:Fallback>
                  <p:oleObj name="公式" r:id="rId33" imgW="6400800" imgH="7620000" progId="">
                    <p:embed/>
                    <p:pic>
                      <p:nvPicPr>
                        <p:cNvPr id="0" name="Picture 3" descr="image4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2784"/>
                          <a:ext cx="32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822" name="Group 38"/>
          <p:cNvGrpSpPr/>
          <p:nvPr/>
        </p:nvGrpSpPr>
        <p:grpSpPr bwMode="auto">
          <a:xfrm>
            <a:off x="1828800" y="3983038"/>
            <a:ext cx="914400" cy="1317625"/>
            <a:chOff x="1152" y="2413"/>
            <a:chExt cx="576" cy="830"/>
          </a:xfrm>
        </p:grpSpPr>
        <p:sp>
          <p:nvSpPr>
            <p:cNvPr id="502823" name="Oval 39"/>
            <p:cNvSpPr>
              <a:spLocks noChangeArrowheads="1"/>
            </p:cNvSpPr>
            <p:nvPr/>
          </p:nvSpPr>
          <p:spPr bwMode="auto">
            <a:xfrm>
              <a:off x="1152" y="2667"/>
              <a:ext cx="576" cy="57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824" name="Object 40"/>
            <p:cNvGraphicFramePr>
              <a:graphicFrameLocks noChangeAspect="1"/>
            </p:cNvGraphicFramePr>
            <p:nvPr/>
          </p:nvGraphicFramePr>
          <p:xfrm>
            <a:off x="1184" y="2413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8" name="公式" r:id="rId35" imgW="4267200" imgH="5486400" progId="">
                    <p:embed/>
                  </p:oleObj>
                </mc:Choice>
                <mc:Fallback>
                  <p:oleObj name="公式" r:id="rId35" imgW="4267200" imgH="5486400" progId="">
                    <p:embed/>
                    <p:pic>
                      <p:nvPicPr>
                        <p:cNvPr id="0" name="Picture 2" descr="image4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2413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825" name="Line 41"/>
            <p:cNvSpPr>
              <a:spLocks noChangeShapeType="1"/>
            </p:cNvSpPr>
            <p:nvPr/>
          </p:nvSpPr>
          <p:spPr bwMode="auto">
            <a:xfrm flipV="1">
              <a:off x="1440" y="2667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826" name="Group 42"/>
          <p:cNvGrpSpPr/>
          <p:nvPr/>
        </p:nvGrpSpPr>
        <p:grpSpPr bwMode="auto">
          <a:xfrm>
            <a:off x="1524000" y="4081463"/>
            <a:ext cx="1524000" cy="1897062"/>
            <a:chOff x="960" y="2475"/>
            <a:chExt cx="960" cy="1195"/>
          </a:xfrm>
        </p:grpSpPr>
        <p:sp>
          <p:nvSpPr>
            <p:cNvPr id="502827" name="Oval 43"/>
            <p:cNvSpPr>
              <a:spLocks noChangeArrowheads="1"/>
            </p:cNvSpPr>
            <p:nvPr/>
          </p:nvSpPr>
          <p:spPr bwMode="auto">
            <a:xfrm>
              <a:off x="960" y="2475"/>
              <a:ext cx="960" cy="9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8" name="Line 44"/>
            <p:cNvSpPr>
              <a:spLocks noChangeShapeType="1"/>
            </p:cNvSpPr>
            <p:nvPr/>
          </p:nvSpPr>
          <p:spPr bwMode="auto">
            <a:xfrm>
              <a:off x="1440" y="2955"/>
              <a:ext cx="0" cy="480"/>
            </a:xfrm>
            <a:prstGeom prst="line">
              <a:avLst/>
            </a:prstGeom>
            <a:noFill/>
            <a:ln w="57150">
              <a:solidFill>
                <a:srgbClr val="FF2B2B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829" name="Object 45"/>
            <p:cNvGraphicFramePr>
              <a:graphicFrameLocks noChangeAspect="1"/>
            </p:cNvGraphicFramePr>
            <p:nvPr/>
          </p:nvGraphicFramePr>
          <p:xfrm>
            <a:off x="1147" y="3413"/>
            <a:ext cx="20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9" name="公式" r:id="rId37" imgW="3657600" imgH="4572000" progId="">
                    <p:embed/>
                  </p:oleObj>
                </mc:Choice>
                <mc:Fallback>
                  <p:oleObj name="公式" r:id="rId37" imgW="3657600" imgH="4572000" progId="">
                    <p:embed/>
                    <p:pic>
                      <p:nvPicPr>
                        <p:cNvPr id="0" name="Picture 1" descr="image5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3413"/>
                          <a:ext cx="205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830" name="AutoShape 46"/>
          <p:cNvSpPr/>
          <p:nvPr/>
        </p:nvSpPr>
        <p:spPr bwMode="auto">
          <a:xfrm>
            <a:off x="6172200" y="32766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2831" name="Group 47"/>
          <p:cNvGrpSpPr/>
          <p:nvPr/>
        </p:nvGrpSpPr>
        <p:grpSpPr bwMode="auto">
          <a:xfrm>
            <a:off x="2274888" y="3498850"/>
            <a:ext cx="5345112" cy="2673350"/>
            <a:chOff x="1433" y="2156"/>
            <a:chExt cx="3367" cy="1684"/>
          </a:xfrm>
        </p:grpSpPr>
        <p:sp>
          <p:nvSpPr>
            <p:cNvPr id="502832" name="Line 48"/>
            <p:cNvSpPr>
              <a:spLocks noChangeShapeType="1"/>
            </p:cNvSpPr>
            <p:nvPr/>
          </p:nvSpPr>
          <p:spPr bwMode="auto">
            <a:xfrm>
              <a:off x="1433" y="3838"/>
              <a:ext cx="1258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3" name="Line 49"/>
            <p:cNvSpPr>
              <a:spLocks noChangeShapeType="1"/>
            </p:cNvSpPr>
            <p:nvPr/>
          </p:nvSpPr>
          <p:spPr bwMode="auto">
            <a:xfrm>
              <a:off x="1433" y="2156"/>
              <a:ext cx="2071" cy="3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4" name="Freeform 50"/>
            <p:cNvSpPr>
              <a:spLocks noChangeAspect="1"/>
            </p:cNvSpPr>
            <p:nvPr/>
          </p:nvSpPr>
          <p:spPr bwMode="auto">
            <a:xfrm flipV="1">
              <a:off x="2688" y="2208"/>
              <a:ext cx="2112" cy="1632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2835" name="Group 51"/>
          <p:cNvGrpSpPr/>
          <p:nvPr/>
        </p:nvGrpSpPr>
        <p:grpSpPr bwMode="auto">
          <a:xfrm>
            <a:off x="2286000" y="4386263"/>
            <a:ext cx="5334000" cy="871537"/>
            <a:chOff x="1440" y="2715"/>
            <a:chExt cx="3360" cy="549"/>
          </a:xfrm>
        </p:grpSpPr>
        <p:sp>
          <p:nvSpPr>
            <p:cNvPr id="502836" name="Line 52"/>
            <p:cNvSpPr>
              <a:spLocks noChangeShapeType="1"/>
            </p:cNvSpPr>
            <p:nvPr/>
          </p:nvSpPr>
          <p:spPr bwMode="auto">
            <a:xfrm>
              <a:off x="1440" y="2715"/>
              <a:ext cx="125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7" name="Freeform 53"/>
            <p:cNvSpPr>
              <a:spLocks noChangeAspect="1"/>
            </p:cNvSpPr>
            <p:nvPr/>
          </p:nvSpPr>
          <p:spPr bwMode="auto">
            <a:xfrm>
              <a:off x="2688" y="2736"/>
              <a:ext cx="2112" cy="528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2838" name="Group 54"/>
          <p:cNvGrpSpPr/>
          <p:nvPr/>
        </p:nvGrpSpPr>
        <p:grpSpPr bwMode="auto">
          <a:xfrm>
            <a:off x="2286000" y="4149725"/>
            <a:ext cx="5334000" cy="1455738"/>
            <a:chOff x="1440" y="2566"/>
            <a:chExt cx="3360" cy="917"/>
          </a:xfrm>
        </p:grpSpPr>
        <p:sp>
          <p:nvSpPr>
            <p:cNvPr id="502839" name="Line 55"/>
            <p:cNvSpPr>
              <a:spLocks noChangeShapeType="1"/>
            </p:cNvSpPr>
            <p:nvPr/>
          </p:nvSpPr>
          <p:spPr bwMode="auto">
            <a:xfrm>
              <a:off x="1440" y="3483"/>
              <a:ext cx="1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0" name="Freeform 56"/>
            <p:cNvSpPr>
              <a:spLocks noChangeAspect="1"/>
            </p:cNvSpPr>
            <p:nvPr/>
          </p:nvSpPr>
          <p:spPr bwMode="auto">
            <a:xfrm flipV="1">
              <a:off x="2688" y="2566"/>
              <a:ext cx="2112" cy="912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50800" cmpd="sng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0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0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0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0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0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0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C37C-55A7-41A5-B205-C12AFCA0BFC7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503812" name="Object 4"/>
          <p:cNvGraphicFramePr>
            <a:graphicFrameLocks noChangeAspect="1"/>
          </p:cNvGraphicFramePr>
          <p:nvPr/>
        </p:nvGraphicFramePr>
        <p:xfrm>
          <a:off x="2895600" y="4097338"/>
          <a:ext cx="2819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3" imgW="29870400" imgH="8534400" progId="">
                  <p:embed/>
                </p:oleObj>
              </mc:Choice>
              <mc:Fallback>
                <p:oleObj name="公式" r:id="rId3" imgW="29870400" imgH="8534400" progId="">
                  <p:embed/>
                  <p:pic>
                    <p:nvPicPr>
                      <p:cNvPr id="0" name="Picture 7" descr="image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97338"/>
                        <a:ext cx="28194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609600" y="3200400"/>
            <a:ext cx="22098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2</a:t>
            </a:r>
            <a:r>
              <a:rPr lang="zh-CN" altLang="en-US" sz="2000">
                <a:solidFill>
                  <a:srgbClr val="CC0000"/>
                </a:solidFill>
              </a:rPr>
              <a:t>）</a:t>
            </a:r>
            <a:r>
              <a:rPr lang="zh-CN" altLang="en-US" sz="2000">
                <a:solidFill>
                  <a:srgbClr val="000000"/>
                </a:solidFill>
              </a:rPr>
              <a:t>相位差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609600" y="1471613"/>
            <a:ext cx="2362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1</a:t>
            </a:r>
            <a:r>
              <a:rPr lang="zh-CN" altLang="en-US" sz="2000" dirty="0">
                <a:solidFill>
                  <a:srgbClr val="CC0000"/>
                </a:solidFill>
              </a:rPr>
              <a:t>）</a:t>
            </a:r>
            <a:r>
              <a:rPr lang="zh-CN" altLang="en-US" sz="2000" dirty="0">
                <a:solidFill>
                  <a:srgbClr val="000000"/>
                </a:solidFill>
              </a:rPr>
              <a:t>相位差</a:t>
            </a:r>
          </a:p>
        </p:txBody>
      </p:sp>
      <p:graphicFrame>
        <p:nvGraphicFramePr>
          <p:cNvPr id="503815" name="Object 7"/>
          <p:cNvGraphicFramePr>
            <a:graphicFrameLocks noChangeAspect="1"/>
          </p:cNvGraphicFramePr>
          <p:nvPr/>
        </p:nvGraphicFramePr>
        <p:xfrm>
          <a:off x="2895600" y="2362200"/>
          <a:ext cx="23495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5" imgW="27736800" imgH="7620000" progId="">
                  <p:embed/>
                </p:oleObj>
              </mc:Choice>
              <mc:Fallback>
                <p:oleObj name="公式" r:id="rId5" imgW="27736800" imgH="7620000" progId="">
                  <p:embed/>
                  <p:pic>
                    <p:nvPicPr>
                      <p:cNvPr id="0" name="Picture 6" descr="image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23495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6" name="Object 8"/>
          <p:cNvGraphicFramePr>
            <a:graphicFrameLocks noChangeAspect="1"/>
          </p:cNvGraphicFramePr>
          <p:nvPr/>
        </p:nvGraphicFramePr>
        <p:xfrm>
          <a:off x="2590800" y="1371600"/>
          <a:ext cx="26876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7" imgW="21336000" imgH="5181600" progId="">
                  <p:embed/>
                </p:oleObj>
              </mc:Choice>
              <mc:Fallback>
                <p:oleObj name="Equation" r:id="rId7" imgW="21336000" imgH="5181600" progId="">
                  <p:embed/>
                  <p:pic>
                    <p:nvPicPr>
                      <p:cNvPr id="0" name="Picture 5" descr="image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371600"/>
                        <a:ext cx="2687638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7" name="Object 9"/>
          <p:cNvGraphicFramePr>
            <a:graphicFrameLocks noChangeAspect="1"/>
          </p:cNvGraphicFramePr>
          <p:nvPr/>
        </p:nvGraphicFramePr>
        <p:xfrm>
          <a:off x="6019800" y="1447800"/>
          <a:ext cx="28606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9" imgW="22555200" imgH="4876800" progId="">
                  <p:embed/>
                </p:oleObj>
              </mc:Choice>
              <mc:Fallback>
                <p:oleObj name="Equation" r:id="rId9" imgW="22555200" imgH="4876800" progId="">
                  <p:embed/>
                  <p:pic>
                    <p:nvPicPr>
                      <p:cNvPr id="0" name="Picture 4" descr="image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447800"/>
                        <a:ext cx="28606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8" name="Text Box 10"/>
          <p:cNvSpPr txBox="1">
            <a:spLocks noChangeArrowheads="1"/>
          </p:cNvSpPr>
          <p:nvPr/>
        </p:nvSpPr>
        <p:spPr bwMode="auto">
          <a:xfrm>
            <a:off x="6172200" y="2379663"/>
            <a:ext cx="1905000" cy="538162"/>
          </a:xfrm>
          <a:prstGeom prst="rect">
            <a:avLst/>
          </a:prstGeom>
          <a:solidFill>
            <a:srgbClr val="F9F0FE"/>
          </a:solidFill>
          <a:ln w="19050">
            <a:solidFill>
              <a:srgbClr val="CC00CC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1C1C1C"/>
                </a:solidFill>
              </a:rPr>
              <a:t>相互加强</a:t>
            </a:r>
          </a:p>
        </p:txBody>
      </p:sp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6172200" y="4114800"/>
            <a:ext cx="1905000" cy="538163"/>
          </a:xfrm>
          <a:prstGeom prst="rect">
            <a:avLst/>
          </a:prstGeom>
          <a:solidFill>
            <a:srgbClr val="F9F0FE"/>
          </a:solidFill>
          <a:ln w="19050">
            <a:solidFill>
              <a:srgbClr val="CC00CC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1C1C1C"/>
                </a:solidFill>
              </a:rPr>
              <a:t>相互削弱</a:t>
            </a:r>
          </a:p>
        </p:txBody>
      </p:sp>
      <p:graphicFrame>
        <p:nvGraphicFramePr>
          <p:cNvPr id="503820" name="Object 12"/>
          <p:cNvGraphicFramePr>
            <a:graphicFrameLocks noChangeAspect="1"/>
          </p:cNvGraphicFramePr>
          <p:nvPr/>
        </p:nvGraphicFramePr>
        <p:xfrm>
          <a:off x="2590800" y="3124200"/>
          <a:ext cx="35290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11" imgW="28041600" imgH="5181600" progId="">
                  <p:embed/>
                </p:oleObj>
              </mc:Choice>
              <mc:Fallback>
                <p:oleObj name="Equation" r:id="rId11" imgW="28041600" imgH="5181600" progId="">
                  <p:embed/>
                  <p:pic>
                    <p:nvPicPr>
                      <p:cNvPr id="0" name="Picture 3" descr="image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3529013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22" name="Text Box 14"/>
          <p:cNvSpPr txBox="1">
            <a:spLocks noChangeArrowheads="1"/>
          </p:cNvSpPr>
          <p:nvPr/>
        </p:nvSpPr>
        <p:spPr bwMode="auto">
          <a:xfrm>
            <a:off x="609600" y="4800600"/>
            <a:ext cx="2057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3</a:t>
            </a:r>
            <a:r>
              <a:rPr lang="zh-CN" altLang="en-US" sz="2000">
                <a:solidFill>
                  <a:srgbClr val="CC0000"/>
                </a:solidFill>
              </a:rPr>
              <a:t>）</a:t>
            </a:r>
            <a:r>
              <a:rPr lang="zh-CN" altLang="zh-CN" sz="2000">
                <a:solidFill>
                  <a:srgbClr val="000000"/>
                </a:solidFill>
              </a:rPr>
              <a:t>一般情况</a:t>
            </a:r>
          </a:p>
        </p:txBody>
      </p:sp>
      <p:graphicFrame>
        <p:nvGraphicFramePr>
          <p:cNvPr id="503823" name="Object 15"/>
          <p:cNvGraphicFramePr>
            <a:graphicFrameLocks noChangeAspect="1"/>
          </p:cNvGraphicFramePr>
          <p:nvPr/>
        </p:nvGraphicFramePr>
        <p:xfrm>
          <a:off x="2895600" y="5410200"/>
          <a:ext cx="44053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公式" r:id="rId13" imgW="53340000" imgH="8534400" progId="">
                  <p:embed/>
                </p:oleObj>
              </mc:Choice>
              <mc:Fallback>
                <p:oleObj name="公式" r:id="rId13" imgW="53340000" imgH="8534400" progId="">
                  <p:embed/>
                  <p:pic>
                    <p:nvPicPr>
                      <p:cNvPr id="0" name="Picture 2" descr="image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0200"/>
                        <a:ext cx="4405313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4" name="Object 16"/>
          <p:cNvGraphicFramePr>
            <a:graphicFrameLocks noChangeAspect="1"/>
          </p:cNvGraphicFramePr>
          <p:nvPr/>
        </p:nvGraphicFramePr>
        <p:xfrm>
          <a:off x="6096000" y="3124200"/>
          <a:ext cx="28606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5" imgW="22555200" imgH="4876800" progId="">
                  <p:embed/>
                </p:oleObj>
              </mc:Choice>
              <mc:Fallback>
                <p:oleObj name="Equation" r:id="rId15" imgW="22555200" imgH="4876800" progId="">
                  <p:embed/>
                  <p:pic>
                    <p:nvPicPr>
                      <p:cNvPr id="0" name="Picture 1" descr="image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24200"/>
                        <a:ext cx="28606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8" grpId="0" animBg="1"/>
      <p:bldP spid="5038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C65E-5349-4CA3-B1A2-8D9558CA7A0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98691" name="Rectangle 3"/>
          <p:cNvSpPr>
            <a:spLocks noChangeArrowheads="1"/>
          </p:cNvSpPr>
          <p:nvPr/>
        </p:nvSpPr>
        <p:spPr bwMode="auto">
          <a:xfrm>
            <a:off x="609600" y="1219200"/>
            <a:ext cx="7772400" cy="11531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000" dirty="0"/>
              <a:t>例</a:t>
            </a:r>
            <a:r>
              <a:rPr kumimoji="1" lang="en-US" altLang="zh-CN" sz="2000" dirty="0"/>
              <a:t>5.16</a:t>
            </a:r>
            <a:r>
              <a:rPr kumimoji="1" lang="en-US" altLang="zh-CN" sz="2000" dirty="0">
                <a:solidFill>
                  <a:srgbClr val="FFFF00"/>
                </a:solidFill>
              </a:rPr>
              <a:t>  </a:t>
            </a:r>
            <a:r>
              <a:rPr kumimoji="1" lang="zh-CN" altLang="en-US" sz="2000" dirty="0"/>
              <a:t>两个同方向的简谐振动曲线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如图所示</a:t>
            </a:r>
            <a:r>
              <a:rPr kumimoji="1" lang="en-US" altLang="zh-CN" sz="2000" dirty="0"/>
              <a:t>)</a:t>
            </a:r>
            <a:r>
              <a:rPr kumimoji="1" lang="en-US" altLang="en-US" sz="2000" dirty="0"/>
              <a:t> </a:t>
            </a:r>
            <a:r>
              <a:rPr kumimoji="1" lang="en-US" altLang="zh-CN" sz="2000" dirty="0"/>
              <a:t/>
            </a:r>
            <a:br>
              <a:rPr kumimoji="1" lang="en-US" altLang="zh-CN" sz="2000" dirty="0"/>
            </a:br>
            <a:r>
              <a:rPr kumimoji="1" lang="zh-CN" altLang="en-US" sz="2000" dirty="0"/>
              <a:t>（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）求合振动的振幅；</a:t>
            </a:r>
            <a:br>
              <a:rPr kumimoji="1" lang="zh-CN" altLang="en-US" sz="2000" dirty="0"/>
            </a:br>
            <a:r>
              <a:rPr kumimoji="1" lang="zh-CN" altLang="en-US" sz="2000" dirty="0"/>
              <a:t>（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）求合振动的振动方程。</a:t>
            </a:r>
          </a:p>
        </p:txBody>
      </p:sp>
      <p:grpSp>
        <p:nvGrpSpPr>
          <p:cNvPr id="498692" name="Group 4"/>
          <p:cNvGrpSpPr/>
          <p:nvPr/>
        </p:nvGrpSpPr>
        <p:grpSpPr bwMode="auto">
          <a:xfrm>
            <a:off x="4495800" y="1524000"/>
            <a:ext cx="4367213" cy="1900238"/>
            <a:chOff x="2925" y="600"/>
            <a:chExt cx="2751" cy="1197"/>
          </a:xfrm>
        </p:grpSpPr>
        <p:grpSp>
          <p:nvGrpSpPr>
            <p:cNvPr id="498693" name="Group 5"/>
            <p:cNvGrpSpPr/>
            <p:nvPr/>
          </p:nvGrpSpPr>
          <p:grpSpPr bwMode="auto">
            <a:xfrm>
              <a:off x="2925" y="600"/>
              <a:ext cx="2751" cy="1197"/>
              <a:chOff x="2653" y="981"/>
              <a:chExt cx="2751" cy="1197"/>
            </a:xfrm>
          </p:grpSpPr>
          <p:sp>
            <p:nvSpPr>
              <p:cNvPr id="498694" name="Rectangle 6"/>
              <p:cNvSpPr>
                <a:spLocks noChangeArrowheads="1"/>
              </p:cNvSpPr>
              <p:nvPr/>
            </p:nvSpPr>
            <p:spPr bwMode="auto">
              <a:xfrm>
                <a:off x="2880" y="981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</a:p>
            </p:txBody>
          </p:sp>
          <p:graphicFrame>
            <p:nvGraphicFramePr>
              <p:cNvPr id="498695" name="Object 7"/>
              <p:cNvGraphicFramePr>
                <a:graphicFrameLocks noChangeAspect="1"/>
              </p:cNvGraphicFramePr>
              <p:nvPr/>
            </p:nvGraphicFramePr>
            <p:xfrm>
              <a:off x="2653" y="1781"/>
              <a:ext cx="25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3" name="公式" r:id="rId3" imgW="4572000" imgH="5181600" progId="">
                      <p:embed/>
                    </p:oleObj>
                  </mc:Choice>
                  <mc:Fallback>
                    <p:oleObj name="公式" r:id="rId3" imgW="4572000" imgH="5181600" progId="">
                      <p:embed/>
                      <p:pic>
                        <p:nvPicPr>
                          <p:cNvPr id="0" name="Picture 16" descr="image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3" y="1781"/>
                            <a:ext cx="25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8696" name="Object 8"/>
              <p:cNvGraphicFramePr>
                <a:graphicFrameLocks noChangeAspect="1"/>
              </p:cNvGraphicFramePr>
              <p:nvPr/>
            </p:nvGraphicFramePr>
            <p:xfrm>
              <a:off x="2671" y="1117"/>
              <a:ext cx="254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4" name="公式" r:id="rId5" imgW="4267200" imgH="5181600" progId="">
                      <p:embed/>
                    </p:oleObj>
                  </mc:Choice>
                  <mc:Fallback>
                    <p:oleObj name="公式" r:id="rId5" imgW="4267200" imgH="5181600" progId="">
                      <p:embed/>
                      <p:pic>
                        <p:nvPicPr>
                          <p:cNvPr id="0" name="Picture 15" descr="image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1" y="1117"/>
                            <a:ext cx="254" cy="3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8697" name="Rectangle 9"/>
              <p:cNvSpPr>
                <a:spLocks noChangeArrowheads="1"/>
              </p:cNvSpPr>
              <p:nvPr/>
            </p:nvSpPr>
            <p:spPr bwMode="auto">
              <a:xfrm>
                <a:off x="3771" y="1724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T</a:t>
                </a:r>
              </a:p>
            </p:txBody>
          </p:sp>
          <p:graphicFrame>
            <p:nvGraphicFramePr>
              <p:cNvPr id="498698" name="Object 10"/>
              <p:cNvGraphicFramePr>
                <a:graphicFrameLocks noChangeAspect="1"/>
              </p:cNvGraphicFramePr>
              <p:nvPr/>
            </p:nvGraphicFramePr>
            <p:xfrm>
              <a:off x="3227" y="1117"/>
              <a:ext cx="436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5" name="公式" r:id="rId7" imgW="7620000" imgH="5181600" progId="">
                      <p:embed/>
                    </p:oleObj>
                  </mc:Choice>
                  <mc:Fallback>
                    <p:oleObj name="公式" r:id="rId7" imgW="7620000" imgH="5181600" progId="">
                      <p:embed/>
                      <p:pic>
                        <p:nvPicPr>
                          <p:cNvPr id="0" name="Picture 14" descr="image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7" y="1117"/>
                            <a:ext cx="436" cy="2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8699" name="Object 11"/>
              <p:cNvGraphicFramePr>
                <a:graphicFrameLocks noChangeAspect="1"/>
              </p:cNvGraphicFramePr>
              <p:nvPr/>
            </p:nvGraphicFramePr>
            <p:xfrm>
              <a:off x="3045" y="1843"/>
              <a:ext cx="480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6" name="公式" r:id="rId9" imgW="8229600" imgH="5181600" progId="">
                      <p:embed/>
                    </p:oleObj>
                  </mc:Choice>
                  <mc:Fallback>
                    <p:oleObj name="公式" r:id="rId9" imgW="8229600" imgH="5181600" progId="">
                      <p:embed/>
                      <p:pic>
                        <p:nvPicPr>
                          <p:cNvPr id="0" name="Picture 13" descr="image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5" y="1843"/>
                            <a:ext cx="480" cy="3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8700" name="Rectangle 12"/>
              <p:cNvSpPr>
                <a:spLocks noChangeArrowheads="1"/>
              </p:cNvSpPr>
              <p:nvPr/>
            </p:nvSpPr>
            <p:spPr bwMode="auto">
              <a:xfrm>
                <a:off x="5226" y="1633"/>
                <a:ext cx="17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t</a:t>
                </a:r>
                <a:endParaRPr kumimoji="1" lang="en-US" altLang="zh-CN" sz="1200" i="1"/>
              </a:p>
            </p:txBody>
          </p:sp>
          <p:sp>
            <p:nvSpPr>
              <p:cNvPr id="498701" name="Line 13"/>
              <p:cNvSpPr>
                <a:spLocks noChangeShapeType="1"/>
              </p:cNvSpPr>
              <p:nvPr/>
            </p:nvSpPr>
            <p:spPr bwMode="auto">
              <a:xfrm>
                <a:off x="2892" y="1698"/>
                <a:ext cx="242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02" name="Line 14"/>
              <p:cNvSpPr>
                <a:spLocks noChangeShapeType="1"/>
              </p:cNvSpPr>
              <p:nvPr/>
            </p:nvSpPr>
            <p:spPr bwMode="auto">
              <a:xfrm flipV="1">
                <a:off x="2892" y="1170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03" name="Line 15"/>
              <p:cNvSpPr>
                <a:spLocks noChangeShapeType="1"/>
              </p:cNvSpPr>
              <p:nvPr/>
            </p:nvSpPr>
            <p:spPr bwMode="auto">
              <a:xfrm>
                <a:off x="2892" y="1289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04" name="Line 16"/>
              <p:cNvSpPr>
                <a:spLocks noChangeShapeType="1"/>
              </p:cNvSpPr>
              <p:nvPr/>
            </p:nvSpPr>
            <p:spPr bwMode="auto">
              <a:xfrm>
                <a:off x="2892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05" name="Freeform 17"/>
              <p:cNvSpPr/>
              <p:nvPr/>
            </p:nvSpPr>
            <p:spPr bwMode="auto">
              <a:xfrm>
                <a:off x="2909" y="1230"/>
                <a:ext cx="2223" cy="893"/>
              </a:xfrm>
              <a:custGeom>
                <a:avLst/>
                <a:gdLst/>
                <a:ahLst/>
                <a:cxnLst>
                  <a:cxn ang="0">
                    <a:pos x="0" y="476"/>
                  </a:cxn>
                  <a:cxn ang="0">
                    <a:pos x="272" y="68"/>
                  </a:cxn>
                  <a:cxn ang="0">
                    <a:pos x="635" y="885"/>
                  </a:cxn>
                  <a:cxn ang="0">
                    <a:pos x="1089" y="68"/>
                  </a:cxn>
                  <a:cxn ang="0">
                    <a:pos x="1543" y="885"/>
                  </a:cxn>
                  <a:cxn ang="0">
                    <a:pos x="1951" y="114"/>
                  </a:cxn>
                </a:cxnLst>
                <a:rect l="0" t="0" r="r" b="b"/>
                <a:pathLst>
                  <a:path w="1951" h="893">
                    <a:moveTo>
                      <a:pt x="0" y="476"/>
                    </a:moveTo>
                    <a:cubicBezTo>
                      <a:pt x="83" y="238"/>
                      <a:pt x="166" y="0"/>
                      <a:pt x="272" y="68"/>
                    </a:cubicBezTo>
                    <a:cubicBezTo>
                      <a:pt x="378" y="136"/>
                      <a:pt x="499" y="885"/>
                      <a:pt x="635" y="885"/>
                    </a:cubicBezTo>
                    <a:cubicBezTo>
                      <a:pt x="771" y="885"/>
                      <a:pt x="938" y="68"/>
                      <a:pt x="1089" y="68"/>
                    </a:cubicBezTo>
                    <a:cubicBezTo>
                      <a:pt x="1240" y="68"/>
                      <a:pt x="1399" y="877"/>
                      <a:pt x="1543" y="885"/>
                    </a:cubicBezTo>
                    <a:cubicBezTo>
                      <a:pt x="1687" y="893"/>
                      <a:pt x="1819" y="503"/>
                      <a:pt x="1951" y="114"/>
                    </a:cubicBezTo>
                  </a:path>
                </a:pathLst>
              </a:custGeom>
              <a:noFill/>
              <a:ln w="28575" cmpd="sng">
                <a:solidFill>
                  <a:srgbClr val="00FF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8706" name="Freeform 18"/>
              <p:cNvSpPr/>
              <p:nvPr/>
            </p:nvSpPr>
            <p:spPr bwMode="auto">
              <a:xfrm flipV="1">
                <a:off x="2909" y="1480"/>
                <a:ext cx="2223" cy="453"/>
              </a:xfrm>
              <a:custGeom>
                <a:avLst/>
                <a:gdLst/>
                <a:ahLst/>
                <a:cxnLst>
                  <a:cxn ang="0">
                    <a:pos x="0" y="476"/>
                  </a:cxn>
                  <a:cxn ang="0">
                    <a:pos x="272" y="68"/>
                  </a:cxn>
                  <a:cxn ang="0">
                    <a:pos x="635" y="885"/>
                  </a:cxn>
                  <a:cxn ang="0">
                    <a:pos x="1089" y="68"/>
                  </a:cxn>
                  <a:cxn ang="0">
                    <a:pos x="1543" y="885"/>
                  </a:cxn>
                  <a:cxn ang="0">
                    <a:pos x="1951" y="114"/>
                  </a:cxn>
                </a:cxnLst>
                <a:rect l="0" t="0" r="r" b="b"/>
                <a:pathLst>
                  <a:path w="1951" h="893">
                    <a:moveTo>
                      <a:pt x="0" y="476"/>
                    </a:moveTo>
                    <a:cubicBezTo>
                      <a:pt x="83" y="238"/>
                      <a:pt x="166" y="0"/>
                      <a:pt x="272" y="68"/>
                    </a:cubicBezTo>
                    <a:cubicBezTo>
                      <a:pt x="378" y="136"/>
                      <a:pt x="499" y="885"/>
                      <a:pt x="635" y="885"/>
                    </a:cubicBezTo>
                    <a:cubicBezTo>
                      <a:pt x="771" y="885"/>
                      <a:pt x="938" y="68"/>
                      <a:pt x="1089" y="68"/>
                    </a:cubicBezTo>
                    <a:cubicBezTo>
                      <a:pt x="1240" y="68"/>
                      <a:pt x="1399" y="877"/>
                      <a:pt x="1543" y="885"/>
                    </a:cubicBezTo>
                    <a:cubicBezTo>
                      <a:pt x="1687" y="893"/>
                      <a:pt x="1819" y="503"/>
                      <a:pt x="1951" y="114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98707" name="Object 19"/>
            <p:cNvGraphicFramePr>
              <a:graphicFrameLocks noChangeAspect="1"/>
            </p:cNvGraphicFramePr>
            <p:nvPr/>
          </p:nvGraphicFramePr>
          <p:xfrm>
            <a:off x="2971" y="1207"/>
            <a:ext cx="19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7" name="公式" r:id="rId11" imgW="3657600" imgH="4267200" progId="">
                    <p:embed/>
                  </p:oleObj>
                </mc:Choice>
                <mc:Fallback>
                  <p:oleObj name="公式" r:id="rId11" imgW="3657600" imgH="4267200" progId="">
                    <p:embed/>
                    <p:pic>
                      <p:nvPicPr>
                        <p:cNvPr id="0" name="Picture 12" descr="image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207"/>
                          <a:ext cx="194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8708" name="Rectangle 20"/>
          <p:cNvSpPr>
            <a:spLocks noChangeArrowheads="1"/>
          </p:cNvSpPr>
          <p:nvPr/>
        </p:nvSpPr>
        <p:spPr bwMode="auto">
          <a:xfrm>
            <a:off x="609600" y="2362200"/>
            <a:ext cx="990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/>
              <a:t>解：</a:t>
            </a:r>
          </a:p>
        </p:txBody>
      </p:sp>
      <p:graphicFrame>
        <p:nvGraphicFramePr>
          <p:cNvPr id="498709" name="Object 21"/>
          <p:cNvGraphicFramePr>
            <a:graphicFrameLocks noChangeAspect="1"/>
          </p:cNvGraphicFramePr>
          <p:nvPr/>
        </p:nvGraphicFramePr>
        <p:xfrm>
          <a:off x="1828800" y="2819400"/>
          <a:ext cx="1547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公式" r:id="rId13" imgW="18592800" imgH="6096000" progId="">
                  <p:embed/>
                </p:oleObj>
              </mc:Choice>
              <mc:Fallback>
                <p:oleObj name="公式" r:id="rId13" imgW="18592800" imgH="6096000" progId="">
                  <p:embed/>
                  <p:pic>
                    <p:nvPicPr>
                      <p:cNvPr id="0" name="Picture 11" descr="image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15478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0" name="Object 22"/>
          <p:cNvGraphicFramePr>
            <a:graphicFrameLocks noChangeAspect="1"/>
          </p:cNvGraphicFramePr>
          <p:nvPr/>
        </p:nvGraphicFramePr>
        <p:xfrm>
          <a:off x="1143000" y="3352800"/>
          <a:ext cx="965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公式" r:id="rId15" imgW="11582400" imgH="9448800" progId="">
                  <p:embed/>
                </p:oleObj>
              </mc:Choice>
              <mc:Fallback>
                <p:oleObj name="公式" r:id="rId15" imgW="11582400" imgH="9448800" progId="">
                  <p:embed/>
                  <p:pic>
                    <p:nvPicPr>
                      <p:cNvPr id="0" name="Picture 10" descr="image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965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1" name="Object 23"/>
          <p:cNvGraphicFramePr>
            <a:graphicFrameLocks noChangeAspect="1"/>
          </p:cNvGraphicFramePr>
          <p:nvPr/>
        </p:nvGraphicFramePr>
        <p:xfrm>
          <a:off x="762000" y="4165600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公式" r:id="rId17" imgW="18897600" imgH="5181600" progId="">
                  <p:embed/>
                </p:oleObj>
              </mc:Choice>
              <mc:Fallback>
                <p:oleObj name="公式" r:id="rId17" imgW="18897600" imgH="5181600" progId="">
                  <p:embed/>
                  <p:pic>
                    <p:nvPicPr>
                      <p:cNvPr id="0" name="Picture 9" descr="image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65600"/>
                        <a:ext cx="157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2" name="Object 24"/>
          <p:cNvGraphicFramePr>
            <a:graphicFrameLocks noChangeAspect="1"/>
          </p:cNvGraphicFramePr>
          <p:nvPr/>
        </p:nvGraphicFramePr>
        <p:xfrm>
          <a:off x="3124200" y="3911600"/>
          <a:ext cx="2513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公式" r:id="rId19" imgW="30175200" imgH="9448800" progId="">
                  <p:embed/>
                </p:oleObj>
              </mc:Choice>
              <mc:Fallback>
                <p:oleObj name="公式" r:id="rId19" imgW="30175200" imgH="9448800" progId="">
                  <p:embed/>
                  <p:pic>
                    <p:nvPicPr>
                      <p:cNvPr id="0" name="Picture 8" descr="image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11600"/>
                        <a:ext cx="2513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3" name="Object 25"/>
          <p:cNvGraphicFramePr>
            <a:graphicFrameLocks noChangeAspect="1"/>
          </p:cNvGraphicFramePr>
          <p:nvPr/>
        </p:nvGraphicFramePr>
        <p:xfrm>
          <a:off x="762000" y="4851400"/>
          <a:ext cx="165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公式" r:id="rId21" imgW="19812000" imgH="5181600" progId="">
                  <p:embed/>
                </p:oleObj>
              </mc:Choice>
              <mc:Fallback>
                <p:oleObj name="公式" r:id="rId21" imgW="19812000" imgH="5181600" progId="">
                  <p:embed/>
                  <p:pic>
                    <p:nvPicPr>
                      <p:cNvPr id="0" name="Picture 7" descr="image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51400"/>
                        <a:ext cx="1651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4" name="Object 26"/>
          <p:cNvGraphicFramePr>
            <a:graphicFrameLocks noChangeAspect="1"/>
          </p:cNvGraphicFramePr>
          <p:nvPr/>
        </p:nvGraphicFramePr>
        <p:xfrm>
          <a:off x="3124200" y="4622800"/>
          <a:ext cx="2386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公式" r:id="rId23" imgW="28651200" imgH="9448800" progId="">
                  <p:embed/>
                </p:oleObj>
              </mc:Choice>
              <mc:Fallback>
                <p:oleObj name="公式" r:id="rId23" imgW="28651200" imgH="9448800" progId="">
                  <p:embed/>
                  <p:pic>
                    <p:nvPicPr>
                      <p:cNvPr id="0" name="Picture 6" descr="image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22800"/>
                        <a:ext cx="2386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5" name="Object 27"/>
          <p:cNvGraphicFramePr>
            <a:graphicFrameLocks noChangeAspect="1"/>
          </p:cNvGraphicFramePr>
          <p:nvPr/>
        </p:nvGraphicFramePr>
        <p:xfrm>
          <a:off x="762000" y="5486400"/>
          <a:ext cx="25415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公式" r:id="rId25" imgW="30480000" imgH="9448800" progId="">
                  <p:embed/>
                </p:oleObj>
              </mc:Choice>
              <mc:Fallback>
                <p:oleObj name="公式" r:id="rId25" imgW="30480000" imgH="9448800" progId="">
                  <p:embed/>
                  <p:pic>
                    <p:nvPicPr>
                      <p:cNvPr id="0" name="Picture 5" descr="image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6400"/>
                        <a:ext cx="254158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7" name="Object 29"/>
          <p:cNvGraphicFramePr>
            <a:graphicFrameLocks noChangeAspect="1"/>
          </p:cNvGraphicFramePr>
          <p:nvPr/>
        </p:nvGraphicFramePr>
        <p:xfrm>
          <a:off x="4114800" y="5486400"/>
          <a:ext cx="3276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公式" r:id="rId27" imgW="39319200" imgH="9448800" progId="">
                  <p:embed/>
                </p:oleObj>
              </mc:Choice>
              <mc:Fallback>
                <p:oleObj name="公式" r:id="rId27" imgW="39319200" imgH="9448800" progId="">
                  <p:embed/>
                  <p:pic>
                    <p:nvPicPr>
                      <p:cNvPr id="0" name="Picture 4" descr="image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86400"/>
                        <a:ext cx="3276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8731" name="Group 43"/>
          <p:cNvGrpSpPr/>
          <p:nvPr/>
        </p:nvGrpSpPr>
        <p:grpSpPr bwMode="auto">
          <a:xfrm>
            <a:off x="6781800" y="3429000"/>
            <a:ext cx="2209800" cy="2306638"/>
            <a:chOff x="4176" y="2024"/>
            <a:chExt cx="1392" cy="1453"/>
          </a:xfrm>
        </p:grpSpPr>
        <p:grpSp>
          <p:nvGrpSpPr>
            <p:cNvPr id="498718" name="Group 30"/>
            <p:cNvGrpSpPr/>
            <p:nvPr/>
          </p:nvGrpSpPr>
          <p:grpSpPr bwMode="auto">
            <a:xfrm>
              <a:off x="4176" y="2024"/>
              <a:ext cx="1392" cy="1453"/>
              <a:chOff x="4176" y="2387"/>
              <a:chExt cx="1392" cy="1453"/>
            </a:xfrm>
          </p:grpSpPr>
          <p:sp>
            <p:nvSpPr>
              <p:cNvPr id="498719" name="Line 31"/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1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20" name="Line 32"/>
              <p:cNvSpPr>
                <a:spLocks noChangeShapeType="1"/>
              </p:cNvSpPr>
              <p:nvPr/>
            </p:nvSpPr>
            <p:spPr bwMode="auto">
              <a:xfrm flipV="1">
                <a:off x="4800" y="2387"/>
                <a:ext cx="0" cy="1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8721" name="Group 33"/>
            <p:cNvGrpSpPr/>
            <p:nvPr/>
          </p:nvGrpSpPr>
          <p:grpSpPr bwMode="auto">
            <a:xfrm>
              <a:off x="4512" y="2661"/>
              <a:ext cx="288" cy="720"/>
              <a:chOff x="4512" y="3024"/>
              <a:chExt cx="288" cy="720"/>
            </a:xfrm>
          </p:grpSpPr>
          <p:sp>
            <p:nvSpPr>
              <p:cNvPr id="498722" name="Line 34"/>
              <p:cNvSpPr>
                <a:spLocks noChangeShapeType="1"/>
              </p:cNvSpPr>
              <p:nvPr/>
            </p:nvSpPr>
            <p:spPr bwMode="auto">
              <a:xfrm>
                <a:off x="4800" y="302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8723" name="Object 35"/>
              <p:cNvGraphicFramePr>
                <a:graphicFrameLocks noChangeAspect="1"/>
              </p:cNvGraphicFramePr>
              <p:nvPr/>
            </p:nvGraphicFramePr>
            <p:xfrm>
              <a:off x="4512" y="3456"/>
              <a:ext cx="22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6" name="公式" r:id="rId29" imgW="4267200" imgH="5486400" progId="">
                      <p:embed/>
                    </p:oleObj>
                  </mc:Choice>
                  <mc:Fallback>
                    <p:oleObj name="公式" r:id="rId29" imgW="4267200" imgH="5486400" progId="">
                      <p:embed/>
                      <p:pic>
                        <p:nvPicPr>
                          <p:cNvPr id="0" name="Picture 3" descr="image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456"/>
                            <a:ext cx="222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8724" name="Group 36"/>
            <p:cNvGrpSpPr/>
            <p:nvPr/>
          </p:nvGrpSpPr>
          <p:grpSpPr bwMode="auto">
            <a:xfrm>
              <a:off x="4560" y="2661"/>
              <a:ext cx="336" cy="348"/>
              <a:chOff x="4560" y="3024"/>
              <a:chExt cx="336" cy="348"/>
            </a:xfrm>
          </p:grpSpPr>
          <p:sp>
            <p:nvSpPr>
              <p:cNvPr id="498725" name="Line 37"/>
              <p:cNvSpPr>
                <a:spLocks noChangeShapeType="1"/>
              </p:cNvSpPr>
              <p:nvPr/>
            </p:nvSpPr>
            <p:spPr bwMode="auto">
              <a:xfrm>
                <a:off x="4800" y="302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8726" name="Object 38"/>
              <p:cNvGraphicFramePr>
                <a:graphicFrameLocks noChangeAspect="1"/>
              </p:cNvGraphicFramePr>
              <p:nvPr/>
            </p:nvGraphicFramePr>
            <p:xfrm>
              <a:off x="4560" y="3120"/>
              <a:ext cx="200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7" name="公式" r:id="rId31" imgW="3657600" imgH="4572000" progId="">
                      <p:embed/>
                    </p:oleObj>
                  </mc:Choice>
                  <mc:Fallback>
                    <p:oleObj name="公式" r:id="rId31" imgW="3657600" imgH="4572000" progId="">
                      <p:embed/>
                      <p:pic>
                        <p:nvPicPr>
                          <p:cNvPr id="0" name="Picture 2" descr="image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3120"/>
                            <a:ext cx="200" cy="2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8727" name="Freeform 39"/>
              <p:cNvSpPr/>
              <p:nvPr/>
            </p:nvSpPr>
            <p:spPr bwMode="auto">
              <a:xfrm flipV="1">
                <a:off x="4800" y="3024"/>
                <a:ext cx="96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96"/>
                  </a:cxn>
                </a:cxnLst>
                <a:rect l="0" t="0" r="r" b="b"/>
                <a:pathLst>
                  <a:path w="96" h="96">
                    <a:moveTo>
                      <a:pt x="0" y="0"/>
                    </a:moveTo>
                    <a:lnTo>
                      <a:pt x="96" y="0"/>
                    </a:lnTo>
                    <a:lnTo>
                      <a:pt x="96" y="96"/>
                    </a:lnTo>
                  </a:path>
                </a:pathLst>
              </a:custGeom>
              <a:noFill/>
              <a:ln w="19050" cmpd="sng">
                <a:solidFill>
                  <a:srgbClr val="FFFF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8728" name="Group 40"/>
            <p:cNvGrpSpPr/>
            <p:nvPr/>
          </p:nvGrpSpPr>
          <p:grpSpPr bwMode="auto">
            <a:xfrm>
              <a:off x="4800" y="2160"/>
              <a:ext cx="308" cy="490"/>
              <a:chOff x="4800" y="2523"/>
              <a:chExt cx="308" cy="490"/>
            </a:xfrm>
          </p:grpSpPr>
          <p:sp>
            <p:nvSpPr>
              <p:cNvPr id="498729" name="Line 41"/>
              <p:cNvSpPr>
                <a:spLocks noChangeShapeType="1"/>
              </p:cNvSpPr>
              <p:nvPr/>
            </p:nvSpPr>
            <p:spPr bwMode="auto">
              <a:xfrm flipV="1">
                <a:off x="4800" y="2664"/>
                <a:ext cx="0" cy="34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8730" name="Object 42"/>
              <p:cNvGraphicFramePr>
                <a:graphicFrameLocks noChangeAspect="1"/>
              </p:cNvGraphicFramePr>
              <p:nvPr/>
            </p:nvGraphicFramePr>
            <p:xfrm>
              <a:off x="4830" y="2523"/>
              <a:ext cx="278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8" name="公式" r:id="rId33" imgW="4572000" imgH="5791200" progId="">
                      <p:embed/>
                    </p:oleObj>
                  </mc:Choice>
                  <mc:Fallback>
                    <p:oleObj name="公式" r:id="rId33" imgW="4572000" imgH="5791200" progId="">
                      <p:embed/>
                      <p:pic>
                        <p:nvPicPr>
                          <p:cNvPr id="0" name="Picture 1" descr="image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0" y="2523"/>
                            <a:ext cx="278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98732" name="Text Box 44"/>
          <p:cNvSpPr txBox="1">
            <a:spLocks noChangeArrowheads="1"/>
          </p:cNvSpPr>
          <p:nvPr/>
        </p:nvSpPr>
        <p:spPr bwMode="auto">
          <a:xfrm>
            <a:off x="1828800" y="2362200"/>
            <a:ext cx="1143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反相</a:t>
            </a:r>
          </a:p>
        </p:txBody>
      </p:sp>
      <p:sp>
        <p:nvSpPr>
          <p:cNvPr id="498733" name="Rectangle 45"/>
          <p:cNvSpPr>
            <a:spLocks noChangeArrowheads="1"/>
          </p:cNvSpPr>
          <p:nvPr/>
        </p:nvSpPr>
        <p:spPr bwMode="auto">
          <a:xfrm>
            <a:off x="1143000" y="2362200"/>
            <a:ext cx="7556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</a:p>
        </p:txBody>
      </p:sp>
      <p:sp>
        <p:nvSpPr>
          <p:cNvPr id="498734" name="Rectangle 46"/>
          <p:cNvSpPr>
            <a:spLocks noChangeArrowheads="1"/>
          </p:cNvSpPr>
          <p:nvPr/>
        </p:nvSpPr>
        <p:spPr bwMode="auto">
          <a:xfrm>
            <a:off x="304800" y="3505200"/>
            <a:ext cx="7556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CE59-C2A0-4C8B-A791-51FEA310BF1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00739" name="Text Box 3"/>
          <p:cNvSpPr txBox="1">
            <a:spLocks noChangeArrowheads="1"/>
          </p:cNvSpPr>
          <p:nvPr/>
        </p:nvSpPr>
        <p:spPr bwMode="auto">
          <a:xfrm>
            <a:off x="609600" y="1220400"/>
            <a:ext cx="6983413" cy="40005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/>
              <a:t>例</a:t>
            </a:r>
            <a:r>
              <a:rPr kumimoji="1" lang="en-US" altLang="zh-CN" sz="2000" dirty="0"/>
              <a:t>5.17  </a:t>
            </a:r>
            <a:r>
              <a:rPr kumimoji="1" lang="zh-CN" altLang="en-US" sz="2000" dirty="0"/>
              <a:t>已知两个简谐振动的表达式分别为</a:t>
            </a:r>
          </a:p>
        </p:txBody>
      </p:sp>
      <p:graphicFrame>
        <p:nvGraphicFramePr>
          <p:cNvPr id="500740" name="Object 4"/>
          <p:cNvGraphicFramePr>
            <a:graphicFrameLocks noChangeAspect="1"/>
          </p:cNvGraphicFramePr>
          <p:nvPr/>
        </p:nvGraphicFramePr>
        <p:xfrm>
          <a:off x="1981200" y="1752600"/>
          <a:ext cx="25146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3" imgW="30175200" imgH="15240000" progId="">
                  <p:embed/>
                </p:oleObj>
              </mc:Choice>
              <mc:Fallback>
                <p:oleObj name="Equation" r:id="rId3" imgW="30175200" imgH="15240000" progId="">
                  <p:embed/>
                  <p:pic>
                    <p:nvPicPr>
                      <p:cNvPr id="0" name="Picture 1" descr="image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2514600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1" name="Text Box 5"/>
          <p:cNvSpPr txBox="1">
            <a:spLocks noChangeArrowheads="1"/>
          </p:cNvSpPr>
          <p:nvPr/>
        </p:nvSpPr>
        <p:spPr bwMode="auto">
          <a:xfrm>
            <a:off x="685800" y="3352800"/>
            <a:ext cx="7991475" cy="1463675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ym typeface="Wingdings" panose="05000000000000000000" pitchFamily="2" charset="2"/>
              </a:rPr>
              <a:t>（</a:t>
            </a:r>
            <a:r>
              <a:rPr lang="en-US" altLang="zh-CN" sz="2000">
                <a:sym typeface="Wingdings" panose="05000000000000000000" pitchFamily="2" charset="2"/>
              </a:rPr>
              <a:t>1</a:t>
            </a:r>
            <a:r>
              <a:rPr lang="zh-CN" altLang="en-US" sz="2000">
                <a:sym typeface="Wingdings" panose="05000000000000000000" pitchFamily="2" charset="2"/>
              </a:rPr>
              <a:t>）</a:t>
            </a:r>
            <a:r>
              <a:rPr lang="zh-CN" altLang="en-US" sz="2000"/>
              <a:t>求</a:t>
            </a:r>
            <a:r>
              <a:rPr lang="zh-CN" altLang="en-US" sz="2000">
                <a:sym typeface="Wingdings" panose="05000000000000000000" pitchFamily="2" charset="2"/>
              </a:rPr>
              <a:t>合振动的表达式；</a:t>
            </a:r>
          </a:p>
          <a:p>
            <a:pPr algn="just">
              <a:lnSpc>
                <a:spcPct val="150000"/>
              </a:lnSpc>
            </a:pPr>
            <a:r>
              <a:rPr lang="zh-CN" altLang="en-US" sz="2000">
                <a:sym typeface="Wingdings" panose="05000000000000000000" pitchFamily="2" charset="2"/>
              </a:rPr>
              <a:t>（</a:t>
            </a:r>
            <a:r>
              <a:rPr lang="en-US" altLang="zh-CN" sz="2000">
                <a:sym typeface="Wingdings" panose="05000000000000000000" pitchFamily="2" charset="2"/>
              </a:rPr>
              <a:t>2</a:t>
            </a:r>
            <a:r>
              <a:rPr lang="zh-CN" altLang="en-US" sz="2000">
                <a:sym typeface="Wingdings" panose="05000000000000000000" pitchFamily="2" charset="2"/>
              </a:rPr>
              <a:t>）若</a:t>
            </a:r>
            <a:r>
              <a:rPr lang="en-US" altLang="zh-CN" sz="2000" i="1">
                <a:sym typeface="Wingdings" panose="05000000000000000000" pitchFamily="2" charset="2"/>
              </a:rPr>
              <a:t>x</a:t>
            </a:r>
            <a:r>
              <a:rPr lang="en-US" altLang="zh-CN" sz="2000" baseline="-25000">
                <a:sym typeface="Wingdings" panose="05000000000000000000" pitchFamily="2" charset="2"/>
              </a:rPr>
              <a:t>3</a:t>
            </a:r>
            <a:r>
              <a:rPr lang="en-US" altLang="zh-CN" sz="2000">
                <a:sym typeface="Wingdings" panose="05000000000000000000" pitchFamily="2" charset="2"/>
              </a:rPr>
              <a:t>=3cos(10</a:t>
            </a:r>
            <a:r>
              <a:rPr lang="en-US" altLang="zh-CN" sz="2000" i="1">
                <a:sym typeface="Symbol" panose="05050102010706020507" pitchFamily="18" charset="2"/>
              </a:rPr>
              <a:t>t</a:t>
            </a:r>
            <a:r>
              <a:rPr lang="en-US" altLang="zh-CN" sz="2000">
                <a:sym typeface="Symbol" panose="05050102010706020507" pitchFamily="18" charset="2"/>
              </a:rPr>
              <a:t>+</a:t>
            </a:r>
            <a:r>
              <a:rPr lang="en-US" altLang="zh-CN" sz="2000" i="1">
                <a:sym typeface="Symbol" panose="05050102010706020507" pitchFamily="18" charset="2"/>
              </a:rPr>
              <a:t></a:t>
            </a:r>
            <a:r>
              <a:rPr lang="en-US" altLang="zh-CN" sz="2000">
                <a:sym typeface="Symbol" panose="05050102010706020507" pitchFamily="18" charset="2"/>
              </a:rPr>
              <a:t>)</a:t>
            </a:r>
            <a:r>
              <a:rPr lang="zh-CN" altLang="en-US" sz="2000">
                <a:sym typeface="Symbol" panose="05050102010706020507" pitchFamily="18" charset="2"/>
              </a:rPr>
              <a:t>，则为何值时，三振动叠加后，合振动的振幅最大？则为何值时，三振动叠加后，合振动的振幅最小？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E2EE-C67B-44BA-A44C-68ED9DD5EE7C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501763" name="Object 3"/>
          <p:cNvGraphicFramePr>
            <a:graphicFrameLocks noChangeAspect="1"/>
          </p:cNvGraphicFramePr>
          <p:nvPr/>
        </p:nvGraphicFramePr>
        <p:xfrm>
          <a:off x="609600" y="1447800"/>
          <a:ext cx="8116888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文档" r:id="rId3" imgW="3981330" imgH="2352157" progId="Word.Document.8">
                  <p:embed/>
                </p:oleObj>
              </mc:Choice>
              <mc:Fallback>
                <p:oleObj name="文档" r:id="rId3" imgW="3981330" imgH="2352157" progId="Word.Document.8">
                  <p:embed/>
                  <p:pic>
                    <p:nvPicPr>
                      <p:cNvPr id="0" name="Picture 4" descr="image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8116888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779" name="Group 19"/>
          <p:cNvGrpSpPr/>
          <p:nvPr/>
        </p:nvGrpSpPr>
        <p:grpSpPr bwMode="auto">
          <a:xfrm>
            <a:off x="5257800" y="1524000"/>
            <a:ext cx="3602038" cy="1982788"/>
            <a:chOff x="3312" y="1152"/>
            <a:chExt cx="2269" cy="1249"/>
          </a:xfrm>
        </p:grpSpPr>
        <p:sp>
          <p:nvSpPr>
            <p:cNvPr id="501765" name="Line 5"/>
            <p:cNvSpPr>
              <a:spLocks noChangeShapeType="1"/>
            </p:cNvSpPr>
            <p:nvPr/>
          </p:nvSpPr>
          <p:spPr bwMode="auto">
            <a:xfrm>
              <a:off x="4356" y="2096"/>
              <a:ext cx="99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766" name="Line 6"/>
            <p:cNvSpPr>
              <a:spLocks noChangeShapeType="1"/>
            </p:cNvSpPr>
            <p:nvPr/>
          </p:nvSpPr>
          <p:spPr bwMode="auto">
            <a:xfrm rot="-5400000">
              <a:off x="3948" y="1688"/>
              <a:ext cx="816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767" name="Line 7"/>
            <p:cNvSpPr>
              <a:spLocks noChangeShapeType="1"/>
            </p:cNvSpPr>
            <p:nvPr/>
          </p:nvSpPr>
          <p:spPr bwMode="auto">
            <a:xfrm rot="-10800000">
              <a:off x="3540" y="2096"/>
              <a:ext cx="816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768" name="Line 8"/>
            <p:cNvSpPr>
              <a:spLocks noChangeShapeType="1"/>
            </p:cNvSpPr>
            <p:nvPr/>
          </p:nvSpPr>
          <p:spPr bwMode="auto">
            <a:xfrm rot="-10800000">
              <a:off x="3539" y="1280"/>
              <a:ext cx="81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769" name="Line 9"/>
            <p:cNvSpPr>
              <a:spLocks noChangeShapeType="1"/>
            </p:cNvSpPr>
            <p:nvPr/>
          </p:nvSpPr>
          <p:spPr bwMode="auto">
            <a:xfrm rot="-16200000">
              <a:off x="3131" y="1688"/>
              <a:ext cx="81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770" name="Line 10"/>
            <p:cNvSpPr>
              <a:spLocks noChangeShapeType="1"/>
            </p:cNvSpPr>
            <p:nvPr/>
          </p:nvSpPr>
          <p:spPr bwMode="auto">
            <a:xfrm flipH="1" flipV="1">
              <a:off x="3539" y="1280"/>
              <a:ext cx="817" cy="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771" name="Text Box 11"/>
            <p:cNvSpPr txBox="1">
              <a:spLocks noChangeArrowheads="1"/>
            </p:cNvSpPr>
            <p:nvPr/>
          </p:nvSpPr>
          <p:spPr bwMode="auto">
            <a:xfrm>
              <a:off x="5285" y="2035"/>
              <a:ext cx="296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endParaRPr lang="en-US" altLang="zh-CN" sz="24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501775" name="Text Box 15"/>
            <p:cNvSpPr txBox="1">
              <a:spLocks noChangeArrowheads="1"/>
            </p:cNvSpPr>
            <p:nvPr/>
          </p:nvSpPr>
          <p:spPr bwMode="auto">
            <a:xfrm>
              <a:off x="4219" y="2051"/>
              <a:ext cx="454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  <a:ea typeface="楷体_GB2312" pitchFamily="49" charset="-122"/>
                </a:rPr>
                <a:t>O</a:t>
              </a:r>
              <a:endParaRPr lang="en-US" altLang="zh-CN" sz="24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501776" name="Object 16"/>
            <p:cNvGraphicFramePr>
              <a:graphicFrameLocks noChangeAspect="1"/>
            </p:cNvGraphicFramePr>
            <p:nvPr/>
          </p:nvGraphicFramePr>
          <p:xfrm>
            <a:off x="4416" y="1200"/>
            <a:ext cx="22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8" name="公式" r:id="rId5" imgW="4267200" imgH="5486400" progId="">
                    <p:embed/>
                  </p:oleObj>
                </mc:Choice>
                <mc:Fallback>
                  <p:oleObj name="公式" r:id="rId5" imgW="4267200" imgH="5486400" progId="">
                    <p:embed/>
                    <p:pic>
                      <p:nvPicPr>
                        <p:cNvPr id="0" name="Picture 3" descr="image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200"/>
                          <a:ext cx="22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77" name="Object 17"/>
            <p:cNvGraphicFramePr>
              <a:graphicFrameLocks noChangeAspect="1"/>
            </p:cNvGraphicFramePr>
            <p:nvPr/>
          </p:nvGraphicFramePr>
          <p:xfrm>
            <a:off x="3408" y="2112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9" name="公式" r:id="rId7" imgW="4572000" imgH="5486400" progId="">
                    <p:embed/>
                  </p:oleObj>
                </mc:Choice>
                <mc:Fallback>
                  <p:oleObj name="公式" r:id="rId7" imgW="4572000" imgH="5486400" progId="">
                    <p:embed/>
                    <p:pic>
                      <p:nvPicPr>
                        <p:cNvPr id="0" name="Picture 2" descr="image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112"/>
                          <a:ext cx="241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78" name="Object 18"/>
            <p:cNvGraphicFramePr>
              <a:graphicFrameLocks noChangeAspect="1"/>
            </p:cNvGraphicFramePr>
            <p:nvPr/>
          </p:nvGraphicFramePr>
          <p:xfrm>
            <a:off x="3312" y="1152"/>
            <a:ext cx="193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0" name="公式" r:id="rId9" imgW="3657600" imgH="4572000" progId="">
                    <p:embed/>
                  </p:oleObj>
                </mc:Choice>
                <mc:Fallback>
                  <p:oleObj name="公式" r:id="rId9" imgW="3657600" imgH="4572000" progId="">
                    <p:embed/>
                    <p:pic>
                      <p:nvPicPr>
                        <p:cNvPr id="0" name="Picture 1" descr="image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152"/>
                          <a:ext cx="193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2451</TotalTime>
  <Words>539</Words>
  <Application>Microsoft Office PowerPoint</Application>
  <PresentationFormat>全屏显示(4:3)</PresentationFormat>
  <Paragraphs>109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质朴</vt:lpstr>
      <vt:lpstr>公式</vt:lpstr>
      <vt:lpstr>Equation</vt:lpstr>
      <vt:lpstr>文档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  <vt:lpstr>5.3  振动的合成和分解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振动和波动 1</dc:title>
  <dc:creator>S.Q. Wu</dc:creator>
  <cp:lastModifiedBy>XuQingchi</cp:lastModifiedBy>
  <cp:revision>2769</cp:revision>
  <cp:lastPrinted>2113-01-01T00:00:00Z</cp:lastPrinted>
  <dcterms:created xsi:type="dcterms:W3CDTF">2010-09-14T09:01:00Z</dcterms:created>
  <dcterms:modified xsi:type="dcterms:W3CDTF">2022-03-29T08:06:26Z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