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257" r:id="rId2"/>
    <p:sldId id="289" r:id="rId3"/>
    <p:sldId id="291" r:id="rId4"/>
    <p:sldId id="314" r:id="rId5"/>
    <p:sldId id="292" r:id="rId6"/>
    <p:sldId id="293" r:id="rId7"/>
    <p:sldId id="294" r:id="rId8"/>
    <p:sldId id="295" r:id="rId9"/>
    <p:sldId id="296" r:id="rId10"/>
    <p:sldId id="297" r:id="rId11"/>
    <p:sldId id="298" r:id="rId12"/>
    <p:sldId id="299" r:id="rId13"/>
    <p:sldId id="315" r:id="rId14"/>
    <p:sldId id="300" r:id="rId15"/>
    <p:sldId id="301" r:id="rId16"/>
    <p:sldId id="302" r:id="rId17"/>
    <p:sldId id="304" r:id="rId18"/>
    <p:sldId id="305" r:id="rId19"/>
    <p:sldId id="306" r:id="rId20"/>
    <p:sldId id="307" r:id="rId21"/>
    <p:sldId id="310" r:id="rId22"/>
    <p:sldId id="309" r:id="rId23"/>
    <p:sldId id="311" r:id="rId24"/>
    <p:sldId id="303" r:id="rId25"/>
    <p:sldId id="316" r:id="rId26"/>
    <p:sldId id="317" r:id="rId27"/>
    <p:sldId id="318" r:id="rId28"/>
    <p:sldId id="319" r:id="rId29"/>
    <p:sldId id="320" r:id="rId30"/>
    <p:sldId id="321" r:id="rId31"/>
    <p:sldId id="322" r:id="rId32"/>
    <p:sldId id="323" r:id="rId33"/>
    <p:sldId id="324" r:id="rId34"/>
    <p:sldId id="325" r:id="rId35"/>
  </p:sldIdLst>
  <p:sldSz cx="9144000" cy="6858000" type="screen4x3"/>
  <p:notesSz cx="9296400" cy="7010400"/>
  <p:defaultTextStyle>
    <a:defPPr>
      <a:defRPr lang="zh-CN"/>
    </a:defPPr>
    <a:lvl1pPr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FF33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151" autoAdjust="0"/>
  </p:normalViewPr>
  <p:slideViewPr>
    <p:cSldViewPr>
      <p:cViewPr varScale="1">
        <p:scale>
          <a:sx n="55" d="100"/>
          <a:sy n="55" d="100"/>
        </p:scale>
        <p:origin x="-180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image" Target="../media/image6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image" Target="../media/image63.emf"/><Relationship Id="rId5" Type="http://schemas.openxmlformats.org/officeDocument/2006/relationships/image" Target="../media/image67.emf"/><Relationship Id="rId4" Type="http://schemas.openxmlformats.org/officeDocument/2006/relationships/image" Target="../media/image66.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image" Target="../media/image6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image" Target="../media/image7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3.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image" Target="../media/image75.emf"/><Relationship Id="rId1" Type="http://schemas.openxmlformats.org/officeDocument/2006/relationships/image" Target="../media/image7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7.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image" Target="../media/image79.emf"/><Relationship Id="rId1" Type="http://schemas.openxmlformats.org/officeDocument/2006/relationships/image" Target="../media/image78.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5" Type="http://schemas.openxmlformats.org/officeDocument/2006/relationships/image" Target="../media/image85.wmf"/><Relationship Id="rId4" Type="http://schemas.openxmlformats.org/officeDocument/2006/relationships/image" Target="../media/image84.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87.emf"/><Relationship Id="rId1" Type="http://schemas.openxmlformats.org/officeDocument/2006/relationships/image" Target="../media/image86.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89.emf"/><Relationship Id="rId1" Type="http://schemas.openxmlformats.org/officeDocument/2006/relationships/image" Target="../media/image88.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0.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image" Target="../media/image96.emf"/><Relationship Id="rId1" Type="http://schemas.openxmlformats.org/officeDocument/2006/relationships/image" Target="../media/image95.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99.emf"/><Relationship Id="rId1" Type="http://schemas.openxmlformats.org/officeDocument/2006/relationships/image" Target="../media/image98.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01.emf"/><Relationship Id="rId1" Type="http://schemas.openxmlformats.org/officeDocument/2006/relationships/image" Target="../media/image100.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02.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18.emf"/><Relationship Id="rId18" Type="http://schemas.openxmlformats.org/officeDocument/2006/relationships/image" Target="../media/image23.emf"/><Relationship Id="rId3" Type="http://schemas.openxmlformats.org/officeDocument/2006/relationships/image" Target="../media/image8.emf"/><Relationship Id="rId21" Type="http://schemas.openxmlformats.org/officeDocument/2006/relationships/image" Target="../media/image26.emf"/><Relationship Id="rId7" Type="http://schemas.openxmlformats.org/officeDocument/2006/relationships/image" Target="../media/image12.emf"/><Relationship Id="rId12" Type="http://schemas.openxmlformats.org/officeDocument/2006/relationships/image" Target="../media/image17.emf"/><Relationship Id="rId17" Type="http://schemas.openxmlformats.org/officeDocument/2006/relationships/image" Target="../media/image22.emf"/><Relationship Id="rId2" Type="http://schemas.openxmlformats.org/officeDocument/2006/relationships/image" Target="../media/image7.emf"/><Relationship Id="rId16" Type="http://schemas.openxmlformats.org/officeDocument/2006/relationships/image" Target="../media/image21.emf"/><Relationship Id="rId20" Type="http://schemas.openxmlformats.org/officeDocument/2006/relationships/image" Target="../media/image25.emf"/><Relationship Id="rId1" Type="http://schemas.openxmlformats.org/officeDocument/2006/relationships/image" Target="../media/image6.emf"/><Relationship Id="rId6" Type="http://schemas.openxmlformats.org/officeDocument/2006/relationships/image" Target="../media/image11.emf"/><Relationship Id="rId11" Type="http://schemas.openxmlformats.org/officeDocument/2006/relationships/image" Target="../media/image16.emf"/><Relationship Id="rId5" Type="http://schemas.openxmlformats.org/officeDocument/2006/relationships/image" Target="../media/image10.emf"/><Relationship Id="rId15" Type="http://schemas.openxmlformats.org/officeDocument/2006/relationships/image" Target="../media/image20.wmf"/><Relationship Id="rId10" Type="http://schemas.openxmlformats.org/officeDocument/2006/relationships/image" Target="../media/image15.emf"/><Relationship Id="rId19" Type="http://schemas.openxmlformats.org/officeDocument/2006/relationships/image" Target="../media/image24.emf"/><Relationship Id="rId4" Type="http://schemas.openxmlformats.org/officeDocument/2006/relationships/image" Target="../media/image9.emf"/><Relationship Id="rId9" Type="http://schemas.openxmlformats.org/officeDocument/2006/relationships/image" Target="../media/image14.emf"/><Relationship Id="rId14" Type="http://schemas.openxmlformats.org/officeDocument/2006/relationships/image" Target="../media/image19.emf"/><Relationship Id="rId22" Type="http://schemas.openxmlformats.org/officeDocument/2006/relationships/image" Target="../media/image27.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image" Target="../media/image30.emf"/><Relationship Id="rId7" Type="http://schemas.openxmlformats.org/officeDocument/2006/relationships/image" Target="../media/image34.emf"/><Relationship Id="rId2" Type="http://schemas.openxmlformats.org/officeDocument/2006/relationships/image" Target="../media/image29.emf"/><Relationship Id="rId1" Type="http://schemas.openxmlformats.org/officeDocument/2006/relationships/image" Target="../media/image28.emf"/><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image" Target="../media/image38.emf"/><Relationship Id="rId7" Type="http://schemas.openxmlformats.org/officeDocument/2006/relationships/image" Target="../media/image42.emf"/><Relationship Id="rId12" Type="http://schemas.openxmlformats.org/officeDocument/2006/relationships/image" Target="../media/image46.emf"/><Relationship Id="rId2" Type="http://schemas.openxmlformats.org/officeDocument/2006/relationships/image" Target="../media/image37.emf"/><Relationship Id="rId1" Type="http://schemas.openxmlformats.org/officeDocument/2006/relationships/image" Target="../media/image36.emf"/><Relationship Id="rId6" Type="http://schemas.openxmlformats.org/officeDocument/2006/relationships/image" Target="../media/image41.emf"/><Relationship Id="rId11" Type="http://schemas.openxmlformats.org/officeDocument/2006/relationships/image" Target="../media/image5.emf"/><Relationship Id="rId5" Type="http://schemas.openxmlformats.org/officeDocument/2006/relationships/image" Target="../media/image40.emf"/><Relationship Id="rId10" Type="http://schemas.openxmlformats.org/officeDocument/2006/relationships/image" Target="../media/image45.emf"/><Relationship Id="rId4" Type="http://schemas.openxmlformats.org/officeDocument/2006/relationships/image" Target="../media/image39.emf"/><Relationship Id="rId9" Type="http://schemas.openxmlformats.org/officeDocument/2006/relationships/image" Target="../media/image44.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image" Target="../media/image47.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wmf"/><Relationship Id="rId1" Type="http://schemas.openxmlformats.org/officeDocument/2006/relationships/image" Target="../media/image49.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image" Target="../media/image52.emf"/><Relationship Id="rId5" Type="http://schemas.openxmlformats.org/officeDocument/2006/relationships/image" Target="../media/image56.emf"/><Relationship Id="rId4" Type="http://schemas.openxmlformats.org/officeDocument/2006/relationships/image" Target="../media/image5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4029282" cy="351957"/>
          </a:xfrm>
          <a:prstGeom prst="rect">
            <a:avLst/>
          </a:prstGeom>
        </p:spPr>
        <p:txBody>
          <a:bodyPr vert="horz" lIns="91440" tIns="45720" rIns="91440" bIns="45720" rtlCol="0"/>
          <a:lstStyle>
            <a:lvl1pPr algn="l">
              <a:defRPr sz="1200"/>
            </a:lvl1pPr>
          </a:lstStyle>
          <a:p>
            <a:endParaRPr lang="zh-SG" altLang="en-US"/>
          </a:p>
        </p:txBody>
      </p:sp>
      <p:sp>
        <p:nvSpPr>
          <p:cNvPr id="3" name="日期占位符 2"/>
          <p:cNvSpPr>
            <a:spLocks noGrp="1"/>
          </p:cNvSpPr>
          <p:nvPr>
            <p:ph type="dt" sz="quarter" idx="1"/>
          </p:nvPr>
        </p:nvSpPr>
        <p:spPr>
          <a:xfrm>
            <a:off x="5265014" y="0"/>
            <a:ext cx="4029282" cy="351957"/>
          </a:xfrm>
          <a:prstGeom prst="rect">
            <a:avLst/>
          </a:prstGeom>
        </p:spPr>
        <p:txBody>
          <a:bodyPr vert="horz" lIns="91440" tIns="45720" rIns="91440" bIns="45720" rtlCol="0"/>
          <a:lstStyle>
            <a:lvl1pPr algn="r">
              <a:defRPr sz="1200"/>
            </a:lvl1pPr>
          </a:lstStyle>
          <a:p>
            <a:fld id="{CD6FEC76-3C17-4CA6-88E2-8AF31BD3B7A4}" type="datetimeFigureOut">
              <a:rPr lang="zh-SG" altLang="en-US" smtClean="0"/>
              <a:pPr/>
              <a:t>27/2/2023</a:t>
            </a:fld>
            <a:endParaRPr lang="zh-SG" altLang="en-US"/>
          </a:p>
        </p:txBody>
      </p:sp>
      <p:sp>
        <p:nvSpPr>
          <p:cNvPr id="4" name="页脚占位符 3"/>
          <p:cNvSpPr>
            <a:spLocks noGrp="1"/>
          </p:cNvSpPr>
          <p:nvPr>
            <p:ph type="ftr" sz="quarter" idx="2"/>
          </p:nvPr>
        </p:nvSpPr>
        <p:spPr>
          <a:xfrm>
            <a:off x="1" y="6658444"/>
            <a:ext cx="4029282" cy="351957"/>
          </a:xfrm>
          <a:prstGeom prst="rect">
            <a:avLst/>
          </a:prstGeom>
        </p:spPr>
        <p:txBody>
          <a:bodyPr vert="horz" lIns="91440" tIns="45720" rIns="91440" bIns="45720" rtlCol="0" anchor="b"/>
          <a:lstStyle>
            <a:lvl1pPr algn="l">
              <a:defRPr sz="1200"/>
            </a:lvl1pPr>
          </a:lstStyle>
          <a:p>
            <a:endParaRPr lang="zh-SG" altLang="en-US"/>
          </a:p>
        </p:txBody>
      </p:sp>
      <p:sp>
        <p:nvSpPr>
          <p:cNvPr id="5" name="灯片编号占位符 4"/>
          <p:cNvSpPr>
            <a:spLocks noGrp="1"/>
          </p:cNvSpPr>
          <p:nvPr>
            <p:ph type="sldNum" sz="quarter" idx="3"/>
          </p:nvPr>
        </p:nvSpPr>
        <p:spPr>
          <a:xfrm>
            <a:off x="5265014" y="6658444"/>
            <a:ext cx="4029282" cy="351957"/>
          </a:xfrm>
          <a:prstGeom prst="rect">
            <a:avLst/>
          </a:prstGeom>
        </p:spPr>
        <p:txBody>
          <a:bodyPr vert="horz" lIns="91440" tIns="45720" rIns="91440" bIns="45720" rtlCol="0" anchor="b"/>
          <a:lstStyle>
            <a:lvl1pPr algn="r">
              <a:defRPr sz="1200"/>
            </a:lvl1pPr>
          </a:lstStyle>
          <a:p>
            <a:fld id="{63873727-BBAE-4A2E-81DD-60FB51021667}" type="slidenum">
              <a:rPr lang="zh-SG" altLang="en-US" smtClean="0"/>
              <a:pPr/>
              <a:t>‹#›</a:t>
            </a:fld>
            <a:endParaRPr lang="zh-SG" altLang="en-US"/>
          </a:p>
        </p:txBody>
      </p:sp>
    </p:spTree>
    <p:extLst>
      <p:ext uri="{BB962C8B-B14F-4D97-AF65-F5344CB8AC3E}">
        <p14:creationId xmlns:p14="http://schemas.microsoft.com/office/powerpoint/2010/main" val="4268623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4028440" cy="350520"/>
          </a:xfrm>
          <a:prstGeom prst="rect">
            <a:avLst/>
          </a:prstGeom>
          <a:noFill/>
          <a:ln w="9525">
            <a:noFill/>
            <a:miter lim="800000"/>
          </a:ln>
          <a:effectLst/>
        </p:spPr>
        <p:txBody>
          <a:bodyPr vert="horz" wrap="square" lIns="93177" tIns="46589" rIns="93177" bIns="46589" numCol="1" anchor="t" anchorCtr="0" compatLnSpc="1"/>
          <a:lstStyle>
            <a:lvl1pPr>
              <a:defRPr sz="1200">
                <a:latin typeface="Arial" panose="020B0604020202020204" pitchFamily="34" charset="0"/>
              </a:defRPr>
            </a:lvl1pPr>
          </a:lstStyle>
          <a:p>
            <a:endParaRPr lang="en-US" altLang="zh-CN"/>
          </a:p>
        </p:txBody>
      </p:sp>
      <p:sp>
        <p:nvSpPr>
          <p:cNvPr id="26627" name="Rectangle 3"/>
          <p:cNvSpPr>
            <a:spLocks noGrp="1" noChangeArrowheads="1"/>
          </p:cNvSpPr>
          <p:nvPr>
            <p:ph type="dt" idx="1"/>
          </p:nvPr>
        </p:nvSpPr>
        <p:spPr bwMode="auto">
          <a:xfrm>
            <a:off x="5265809" y="0"/>
            <a:ext cx="4028440" cy="350520"/>
          </a:xfrm>
          <a:prstGeom prst="rect">
            <a:avLst/>
          </a:prstGeom>
          <a:noFill/>
          <a:ln w="9525">
            <a:noFill/>
            <a:miter lim="800000"/>
          </a:ln>
          <a:effectLst/>
        </p:spPr>
        <p:txBody>
          <a:bodyPr vert="horz" wrap="square" lIns="93177" tIns="46589" rIns="93177" bIns="46589" numCol="1" anchor="t" anchorCtr="0" compatLnSpc="1"/>
          <a:lstStyle>
            <a:lvl1pPr algn="r">
              <a:defRPr sz="1200">
                <a:latin typeface="Arial" panose="020B0604020202020204" pitchFamily="34" charset="0"/>
              </a:defRPr>
            </a:lvl1pPr>
          </a:lstStyle>
          <a:p>
            <a:endParaRPr lang="en-US" altLang="zh-CN"/>
          </a:p>
        </p:txBody>
      </p:sp>
      <p:sp>
        <p:nvSpPr>
          <p:cNvPr id="26628" name="Rectangle 4"/>
          <p:cNvSpPr>
            <a:spLocks noGrp="1" noRot="1" noChangeAspect="1" noChangeArrowheads="1" noTextEdit="1"/>
          </p:cNvSpPr>
          <p:nvPr>
            <p:ph type="sldImg" idx="2"/>
          </p:nvPr>
        </p:nvSpPr>
        <p:spPr bwMode="auto">
          <a:xfrm>
            <a:off x="2895600" y="525463"/>
            <a:ext cx="3505200" cy="2628900"/>
          </a:xfrm>
          <a:prstGeom prst="rect">
            <a:avLst/>
          </a:prstGeom>
          <a:noFill/>
          <a:ln w="9525">
            <a:solidFill>
              <a:srgbClr val="000000"/>
            </a:solidFill>
            <a:miter lim="800000"/>
          </a:ln>
          <a:effectLst/>
        </p:spPr>
      </p:sp>
      <p:sp>
        <p:nvSpPr>
          <p:cNvPr id="26629" name="Rectangle 5"/>
          <p:cNvSpPr>
            <a:spLocks noGrp="1" noChangeArrowheads="1"/>
          </p:cNvSpPr>
          <p:nvPr>
            <p:ph type="body" sz="quarter" idx="3"/>
          </p:nvPr>
        </p:nvSpPr>
        <p:spPr bwMode="auto">
          <a:xfrm>
            <a:off x="929640" y="3329940"/>
            <a:ext cx="7437120" cy="3154680"/>
          </a:xfrm>
          <a:prstGeom prst="rect">
            <a:avLst/>
          </a:prstGeom>
          <a:noFill/>
          <a:ln w="9525">
            <a:noFill/>
            <a:miter lim="800000"/>
          </a:ln>
          <a:effectLst/>
        </p:spPr>
        <p:txBody>
          <a:bodyPr vert="horz" wrap="square" lIns="93177" tIns="46589" rIns="93177" bIns="46589"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6630" name="Rectangle 6"/>
          <p:cNvSpPr>
            <a:spLocks noGrp="1" noChangeArrowheads="1"/>
          </p:cNvSpPr>
          <p:nvPr>
            <p:ph type="ftr" sz="quarter" idx="4"/>
          </p:nvPr>
        </p:nvSpPr>
        <p:spPr bwMode="auto">
          <a:xfrm>
            <a:off x="0" y="6658664"/>
            <a:ext cx="4028440" cy="350520"/>
          </a:xfrm>
          <a:prstGeom prst="rect">
            <a:avLst/>
          </a:prstGeom>
          <a:noFill/>
          <a:ln w="9525">
            <a:noFill/>
            <a:miter lim="800000"/>
          </a:ln>
          <a:effectLst/>
        </p:spPr>
        <p:txBody>
          <a:bodyPr vert="horz" wrap="square" lIns="93177" tIns="46589" rIns="93177" bIns="46589" numCol="1" anchor="b" anchorCtr="0" compatLnSpc="1"/>
          <a:lstStyle>
            <a:lvl1pPr>
              <a:defRPr sz="1200">
                <a:latin typeface="Arial" panose="020B0604020202020204" pitchFamily="34" charset="0"/>
              </a:defRPr>
            </a:lvl1pPr>
          </a:lstStyle>
          <a:p>
            <a:endParaRPr lang="en-US" altLang="zh-CN"/>
          </a:p>
        </p:txBody>
      </p:sp>
      <p:sp>
        <p:nvSpPr>
          <p:cNvPr id="26631" name="Rectangle 7"/>
          <p:cNvSpPr>
            <a:spLocks noGrp="1" noChangeArrowheads="1"/>
          </p:cNvSpPr>
          <p:nvPr>
            <p:ph type="sldNum" sz="quarter" idx="5"/>
          </p:nvPr>
        </p:nvSpPr>
        <p:spPr bwMode="auto">
          <a:xfrm>
            <a:off x="5265809" y="6658664"/>
            <a:ext cx="4028440" cy="350520"/>
          </a:xfrm>
          <a:prstGeom prst="rect">
            <a:avLst/>
          </a:prstGeom>
          <a:noFill/>
          <a:ln w="9525">
            <a:noFill/>
            <a:miter lim="800000"/>
          </a:ln>
          <a:effectLst/>
        </p:spPr>
        <p:txBody>
          <a:bodyPr vert="horz" wrap="square" lIns="93177" tIns="46589" rIns="93177" bIns="46589" numCol="1" anchor="b" anchorCtr="0" compatLnSpc="1"/>
          <a:lstStyle>
            <a:lvl1pPr algn="r">
              <a:defRPr sz="1200">
                <a:latin typeface="Arial" panose="020B0604020202020204" pitchFamily="34" charset="0"/>
              </a:defRPr>
            </a:lvl1pPr>
          </a:lstStyle>
          <a:p>
            <a:fld id="{C2A745B4-BFA2-471C-82F7-95FE3A2A2981}" type="slidenum">
              <a:rPr lang="en-US" altLang="zh-CN"/>
              <a:pPr/>
              <a:t>‹#›</a:t>
            </a:fld>
            <a:endParaRPr lang="en-US" altLang="zh-CN"/>
          </a:p>
        </p:txBody>
      </p:sp>
    </p:spTree>
    <p:extLst>
      <p:ext uri="{BB962C8B-B14F-4D97-AF65-F5344CB8AC3E}">
        <p14:creationId xmlns:p14="http://schemas.microsoft.com/office/powerpoint/2010/main" val="30513773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aike.baidu.com/view/25538.htm"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baike.baidu.com/item/%E5%AF%BC%E5%87%BA%E9%87%8F/11042273" TargetMode="External"/><Relationship Id="rId3" Type="http://schemas.openxmlformats.org/officeDocument/2006/relationships/hyperlink" Target="https://baike.baidu.com/item/%E7%89%A9%E7%90%86%E9%87%8F/9984692" TargetMode="External"/><Relationship Id="rId7" Type="http://schemas.openxmlformats.org/officeDocument/2006/relationships/hyperlink" Target="https://baike.baidu.com/item/%E9%87%8F%E7%BA%B2%E5%BC%8F/894659"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s://baike.baidu.com/item/%E9%87%8F%E5%88%B6/5224713" TargetMode="External"/><Relationship Id="rId5" Type="http://schemas.openxmlformats.org/officeDocument/2006/relationships/hyperlink" Target="https://baike.baidu.com/item/%E5%9F%BA%E6%9C%AC%E9%87%8F/11043429" TargetMode="External"/><Relationship Id="rId4" Type="http://schemas.openxmlformats.org/officeDocument/2006/relationships/hyperlink" Target="https://baike.baidu.com/item/%E5%87%BD%E6%95%B0%E5%85%B3%E7%B3%BB/9846826"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A745B4-BFA2-471C-82F7-95FE3A2A2981}" type="slidenum">
              <a:rPr lang="en-US" altLang="zh-CN" smtClean="0"/>
              <a:pPr/>
              <a:t>15</a:t>
            </a:fld>
            <a:endParaRPr lang="en-US" altLang="zh-CN"/>
          </a:p>
        </p:txBody>
      </p:sp>
    </p:spTree>
    <p:extLst>
      <p:ext uri="{BB962C8B-B14F-4D97-AF65-F5344CB8AC3E}">
        <p14:creationId xmlns:p14="http://schemas.microsoft.com/office/powerpoint/2010/main" val="31612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ChangeArrowheads="1"/>
          </p:cNvSpPr>
          <p:nvPr>
            <p:ph type="sldImg" idx="4294967295"/>
          </p:nvPr>
        </p:nvSpPr>
        <p:spPr>
          <a:ln>
            <a:miter lim="800000"/>
          </a:ln>
        </p:spPr>
      </p:sp>
      <p:sp>
        <p:nvSpPr>
          <p:cNvPr id="26626" name="文本占位符 2"/>
          <p:cNvSpPr>
            <a:spLocks noGrp="1" noChangeArrowheads="1"/>
          </p:cNvSpPr>
          <p:nvPr>
            <p:ph type="body" idx="4294967295"/>
          </p:nvPr>
        </p:nvSpPr>
        <p:spPr/>
        <p:txBody>
          <a:bodyPr/>
          <a:lstStyle/>
          <a:p>
            <a:r>
              <a:rPr lang="zh-CN" altLang="en-US" sz="1200" b="0" i="0" kern="1200" dirty="0">
                <a:solidFill>
                  <a:schemeClr val="tx1"/>
                </a:solidFill>
                <a:effectLst/>
                <a:latin typeface="+mn-lt"/>
                <a:ea typeface="+mn-ea"/>
                <a:cs typeface="+mn-cs"/>
              </a:rPr>
              <a:t>物理量是通过描述自然规律的方程或定义新的物理量的方程而相互联系的。因此，可以把少数几个物理量作为相互独立的，其他的物理量可以根据这几个量来</a:t>
            </a:r>
            <a:r>
              <a:rPr lang="zh-CN" altLang="en-US" sz="1200" b="0" i="0" u="none" strike="noStrike" kern="1200" dirty="0">
                <a:solidFill>
                  <a:schemeClr val="tx1"/>
                </a:solidFill>
                <a:effectLst/>
                <a:latin typeface="+mn-lt"/>
                <a:ea typeface="+mn-ea"/>
                <a:cs typeface="+mn-cs"/>
                <a:hlinkClick r:id="rId3"/>
              </a:rPr>
              <a:t>定义</a:t>
            </a:r>
            <a:r>
              <a:rPr lang="zh-CN" altLang="en-US" sz="1200" b="0" i="0" kern="1200" dirty="0">
                <a:solidFill>
                  <a:schemeClr val="tx1"/>
                </a:solidFill>
                <a:effectLst/>
                <a:latin typeface="+mn-lt"/>
                <a:ea typeface="+mn-ea"/>
                <a:cs typeface="+mn-cs"/>
              </a:rPr>
              <a:t>，或借方程表示出来。这少数几个看作相互独立的物理量，就叫做基本物理量，简称为基本量。</a:t>
            </a:r>
            <a:endParaRPr lang="en-US" altLang="zh-CN" dirty="0"/>
          </a:p>
          <a:p>
            <a:r>
              <a:rPr lang="zh-CN" altLang="en-US" dirty="0"/>
              <a:t>国际通用的国际单位制，</a:t>
            </a:r>
            <a:r>
              <a:rPr lang="en-US" altLang="zh-CN" dirty="0"/>
              <a:t>SI</a:t>
            </a:r>
            <a:r>
              <a:rPr lang="zh-CN" altLang="en-US" dirty="0"/>
              <a:t>制。有</a:t>
            </a:r>
            <a:r>
              <a:rPr lang="en-US" altLang="zh-CN" dirty="0"/>
              <a:t>7</a:t>
            </a:r>
            <a:r>
              <a:rPr lang="zh-CN" altLang="en-US" dirty="0"/>
              <a:t>个基础物理量，力学相关的有</a:t>
            </a:r>
            <a:r>
              <a:rPr lang="en-US" altLang="zh-CN" dirty="0"/>
              <a:t>3</a:t>
            </a:r>
            <a:r>
              <a:rPr lang="zh-CN" altLang="en-US" dirty="0"/>
              <a:t>个，长度、质量及时间。对应的单位为</a:t>
            </a:r>
            <a:r>
              <a:rPr lang="en-US" altLang="zh-CN" dirty="0"/>
              <a:t>m</a:t>
            </a:r>
            <a:r>
              <a:rPr lang="zh-CN" altLang="en-US" dirty="0"/>
              <a:t>，</a:t>
            </a:r>
            <a:r>
              <a:rPr lang="en-US" altLang="zh-CN" dirty="0"/>
              <a:t>Kg</a:t>
            </a:r>
            <a:r>
              <a:rPr lang="zh-CN" altLang="en-US" dirty="0"/>
              <a:t>，</a:t>
            </a:r>
            <a:r>
              <a:rPr lang="en-US" altLang="zh-CN" dirty="0"/>
              <a:t>s</a:t>
            </a:r>
            <a:r>
              <a:rPr lang="zh-CN" altLang="en-US" dirty="0"/>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D1B0D97-24A6-4910-A5F8-48647789E847}" type="slidenum">
              <a:rPr lang="zh-CN" altLang="en-US" smtClean="0"/>
              <a:pPr/>
              <a:t>30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量纲（</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dimension</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）是指物理量的基本属性。物理学的研究可定量地描述各种物理现象，描述中所采用的各类</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3"/>
              </a:rPr>
              <a:t>物理量</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之间有着密切的关系，即它们之间具有确定的</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4"/>
              </a:rPr>
              <a:t>函数关系</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。为了准确地描述这些关系，物理量可分为</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5"/>
              </a:rPr>
              <a:t>基本量</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和导出量。基本量是具有独立量纲的物理量，导出量是指其量纲可以表示为基本量量纲组合的物理量；一切导出量均可从基本量中导出，由此建立了整个物理量之间函数关系。这种函数关系通常称为</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6"/>
              </a:rPr>
              <a:t>量制</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。以给定量制中基本量量纲的幂的乘积表示某量量纲的表达式，称为</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7"/>
              </a:rPr>
              <a:t>量纲式</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或量纲积。它定性地表达了</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8"/>
              </a:rPr>
              <a:t>导出量</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与基本量的关系，对于基本量而言，其量纲为其自身。</a:t>
            </a:r>
            <a:endParaRPr lang="zh-CN" altLang="en-US" dirty="0"/>
          </a:p>
        </p:txBody>
      </p:sp>
      <p:sp>
        <p:nvSpPr>
          <p:cNvPr id="4" name="灯片编号占位符 3"/>
          <p:cNvSpPr>
            <a:spLocks noGrp="1"/>
          </p:cNvSpPr>
          <p:nvPr>
            <p:ph type="sldNum" sz="quarter" idx="10"/>
          </p:nvPr>
        </p:nvSpPr>
        <p:spPr/>
        <p:txBody>
          <a:bodyPr/>
          <a:lstStyle/>
          <a:p>
            <a:fld id="{C2A745B4-BFA2-471C-82F7-95FE3A2A2981}" type="slidenum">
              <a:rPr lang="en-US" altLang="zh-CN" smtClean="0"/>
              <a:pPr/>
              <a:t>32</a:t>
            </a:fld>
            <a:endParaRPr lang="en-US" altLang="zh-CN"/>
          </a:p>
        </p:txBody>
      </p:sp>
    </p:spTree>
    <p:extLst>
      <p:ext uri="{BB962C8B-B14F-4D97-AF65-F5344CB8AC3E}">
        <p14:creationId xmlns:p14="http://schemas.microsoft.com/office/powerpoint/2010/main" val="3795055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endParaRPr lang="en-US" altLang="zh-CN"/>
          </a:p>
        </p:txBody>
      </p:sp>
      <p:sp>
        <p:nvSpPr>
          <p:cNvPr id="17" name="页脚占位符 16"/>
          <p:cNvSpPr>
            <a:spLocks noGrp="1"/>
          </p:cNvSpPr>
          <p:nvPr>
            <p:ph type="ftr" sz="quarter" idx="11"/>
          </p:nvPr>
        </p:nvSpPr>
        <p:spPr>
          <a:xfrm>
            <a:off x="2898648" y="6355080"/>
            <a:ext cx="3474720" cy="365760"/>
          </a:xfrm>
        </p:spPr>
        <p:txBody>
          <a:bodyPr/>
          <a:lstStyle/>
          <a:p>
            <a:endParaRPr lang="en-US" altLang="zh-CN"/>
          </a:p>
        </p:txBody>
      </p:sp>
      <p:sp>
        <p:nvSpPr>
          <p:cNvPr id="29" name="灯片编号占位符 28"/>
          <p:cNvSpPr>
            <a:spLocks noGrp="1"/>
          </p:cNvSpPr>
          <p:nvPr>
            <p:ph type="sldNum" sz="quarter" idx="12"/>
          </p:nvPr>
        </p:nvSpPr>
        <p:spPr>
          <a:xfrm>
            <a:off x="1216152" y="6355080"/>
            <a:ext cx="1219200" cy="365760"/>
          </a:xfrm>
        </p:spPr>
        <p:txBody>
          <a:bodyPr/>
          <a:lstStyle/>
          <a:p>
            <a:fld id="{A7DC3552-CB19-47FD-BD8A-F5E78B39F912}" type="slidenum">
              <a:rPr lang="en-US" altLang="zh-CN" smtClean="0"/>
              <a:pPr/>
              <a:t>‹#›</a:t>
            </a:fld>
            <a:endParaRPr lang="en-US" altLang="zh-CN"/>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5D1E5D6-1454-4330-8023-3DE045FA13EF}"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FCE02606-1DCD-4070-9A42-200ADAD4E5FF}" type="slidenum">
              <a:rPr lang="en-US" altLang="zh-CN" smtClean="0"/>
              <a:pPr/>
              <a:t>‹#›</a:t>
            </a:fld>
            <a:endParaRPr lang="en-US" altLang="zh-CN"/>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990600" y="1828800"/>
            <a:ext cx="7772400" cy="41148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61444"/>
          <p:cNvSpPr>
            <a:spLocks noGrp="1"/>
          </p:cNvSpPr>
          <p:nvPr>
            <p:ph type="dt" sz="half" idx="10"/>
          </p:nvPr>
        </p:nvSpPr>
        <p:spPr/>
        <p:txBody>
          <a:bodyPr/>
          <a:lstStyle>
            <a:lvl1pPr>
              <a:defRPr/>
            </a:lvl1pPr>
          </a:lstStyle>
          <a:p>
            <a:fld id="{BB962C8B-B14F-4D97-AF65-F5344CB8AC3E}" type="datetime1">
              <a:rPr lang="zh-CN" altLang="en-US"/>
              <a:pPr/>
              <a:t>2023/2/27</a:t>
            </a:fld>
            <a:endParaRPr lang="zh-CN" altLang="en-US"/>
          </a:p>
        </p:txBody>
      </p:sp>
      <p:sp>
        <p:nvSpPr>
          <p:cNvPr id="4" name="页脚占位符 61445"/>
          <p:cNvSpPr>
            <a:spLocks noGrp="1"/>
          </p:cNvSpPr>
          <p:nvPr>
            <p:ph type="ftr" sz="quarter" idx="11"/>
          </p:nvPr>
        </p:nvSpPr>
        <p:spPr/>
        <p:txBody>
          <a:bodyPr/>
          <a:lstStyle>
            <a:lvl1pPr>
              <a:defRPr/>
            </a:lvl1pPr>
          </a:lstStyle>
          <a:p>
            <a:endParaRPr lang="zh-CN"/>
          </a:p>
        </p:txBody>
      </p:sp>
      <p:sp>
        <p:nvSpPr>
          <p:cNvPr id="5" name="灯片编号占位符 61446"/>
          <p:cNvSpPr>
            <a:spLocks noGrp="1"/>
          </p:cNvSpPr>
          <p:nvPr>
            <p:ph type="sldNum" sz="quarter" idx="12"/>
          </p:nvPr>
        </p:nvSpPr>
        <p:spPr/>
        <p:txBody>
          <a:bodyPr/>
          <a:lstStyle>
            <a:lvl1pPr>
              <a:defRPr/>
            </a:lvl1pPr>
          </a:lstStyle>
          <a:p>
            <a:fld id="{9D3473F7-4358-46B5-8A6F-7C06AD3601FF}" type="slidenum">
              <a:rPr lang="zh-CN" altLang="en-US"/>
              <a:pPr/>
              <a:t>‹#›</a:t>
            </a:fld>
            <a:endParaRPr lang="zh-CN" alt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EDB8C6E-ACFB-45FA-8B13-38711FDE4F4C}" type="slidenum">
              <a:rPr lang="en-US" altLang="zh-CN" smtClean="0"/>
              <a:pPr/>
              <a:t>‹#›</a:t>
            </a:fld>
            <a:endParaRPr lang="en-US" altLang="zh-CN"/>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endParaRPr lang="en-US" altLang="zh-CN"/>
          </a:p>
        </p:txBody>
      </p:sp>
      <p:sp>
        <p:nvSpPr>
          <p:cNvPr id="5" name="页脚占位符 4"/>
          <p:cNvSpPr>
            <a:spLocks noGrp="1"/>
          </p:cNvSpPr>
          <p:nvPr>
            <p:ph type="ftr" sz="quarter" idx="11"/>
          </p:nvPr>
        </p:nvSpPr>
        <p:spPr>
          <a:xfrm>
            <a:off x="2898648" y="6355080"/>
            <a:ext cx="3474720" cy="365760"/>
          </a:xfrm>
        </p:spPr>
        <p:txBody>
          <a:bodyPr/>
          <a:lstStyle/>
          <a:p>
            <a:endParaRPr lang="en-US" altLang="zh-CN"/>
          </a:p>
        </p:txBody>
      </p:sp>
      <p:sp>
        <p:nvSpPr>
          <p:cNvPr id="6" name="灯片编号占位符 5"/>
          <p:cNvSpPr>
            <a:spLocks noGrp="1"/>
          </p:cNvSpPr>
          <p:nvPr>
            <p:ph type="sldNum" sz="quarter" idx="12"/>
          </p:nvPr>
        </p:nvSpPr>
        <p:spPr>
          <a:xfrm>
            <a:off x="1069848" y="6355080"/>
            <a:ext cx="1520952" cy="365760"/>
          </a:xfrm>
        </p:spPr>
        <p:txBody>
          <a:bodyPr/>
          <a:lstStyle/>
          <a:p>
            <a:fld id="{CA9CDD98-EB85-414C-A5D5-EBCF6333FE74}" type="slidenum">
              <a:rPr lang="en-US" altLang="zh-CN" smtClean="0"/>
              <a:pPr/>
              <a:t>‹#›</a:t>
            </a:fld>
            <a:endParaRPr lang="en-US" altLang="zh-CN"/>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7BDF90E1-E411-4297-A0A5-EC9B04C0AD7B}" type="slidenum">
              <a:rPr lang="en-US" altLang="zh-CN" smtClean="0"/>
              <a:pPr/>
              <a:t>‹#›</a:t>
            </a:fld>
            <a:endParaRPr lang="en-US" altLang="zh-CN"/>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F247BE10-DE11-48A6-82AA-0B63A3296AA5}" type="slidenum">
              <a:rPr lang="en-US" altLang="zh-CN" smtClean="0"/>
              <a:pPr/>
              <a:t>‹#›</a:t>
            </a:fld>
            <a:endParaRPr lang="en-US" altLang="zh-CN"/>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943F1FD1-4493-425D-ACDE-2621FD07E369}" type="slidenum">
              <a:rPr lang="en-US" altLang="zh-CN" smtClean="0"/>
              <a:pPr/>
              <a:t>‹#›</a:t>
            </a:fld>
            <a:endParaRPr lang="en-US" altLang="zh-CN"/>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E0BDD58F-2C5F-4467-A3DE-4A269599F9DE}" type="slidenum">
              <a:rPr lang="en-US" altLang="zh-CN" smtClean="0"/>
              <a:pPr/>
              <a:t>‹#›</a:t>
            </a:fld>
            <a:endParaRPr lang="en-US" altLang="zh-CN"/>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F85CCE2B-723A-47CD-95B1-040E9B9CCA42}" type="slidenum">
              <a:rPr lang="en-US" altLang="zh-CN" smtClean="0"/>
              <a:pPr/>
              <a:t>‹#›</a:t>
            </a:fld>
            <a:endParaRPr lang="en-US" altLang="zh-CN"/>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FF189049-01E8-444C-96B8-149457E3399E}" type="slidenum">
              <a:rPr lang="en-US" altLang="zh-CN" smtClean="0"/>
              <a:pPr/>
              <a:t>‹#›</a:t>
            </a:fld>
            <a:endParaRPr lang="en-US" altLang="zh-CN"/>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endParaRPr lang="en-US" altLang="zh-CN"/>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ltLang="zh-CN"/>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BD7F7B4-551D-48C5-A099-1BB001840FC3}" type="slidenum">
              <a:rPr lang="en-US" altLang="zh-CN" smtClean="0"/>
              <a:pPr/>
              <a:t>‹#›</a:t>
            </a:fld>
            <a:endParaRPr lang="en-US" altLang="zh-CN"/>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panose="05040102010807070707"/>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50.wmf"/><Relationship Id="rId5" Type="http://schemas.openxmlformats.org/officeDocument/2006/relationships/oleObject" Target="../embeddings/oleObject50.bin"/><Relationship Id="rId4" Type="http://schemas.openxmlformats.org/officeDocument/2006/relationships/image" Target="../media/image49.emf"/></Relationships>
</file>

<file path=ppt/slides/_rels/slide11.xml.rels><?xml version="1.0" encoding="UTF-8" standalone="yes"?>
<Relationships xmlns="http://schemas.openxmlformats.org/package/2006/relationships"><Relationship Id="rId8" Type="http://schemas.openxmlformats.org/officeDocument/2006/relationships/image" Target="../media/image54.emf"/><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56.e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53.e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55.emf"/><Relationship Id="rId4" Type="http://schemas.openxmlformats.org/officeDocument/2006/relationships/image" Target="../media/image52.emf"/><Relationship Id="rId9" Type="http://schemas.openxmlformats.org/officeDocument/2006/relationships/oleObject" Target="../embeddings/oleObject55.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58.png"/><Relationship Id="rId4" Type="http://schemas.openxmlformats.org/officeDocument/2006/relationships/image" Target="../media/image57.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59.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61.emf"/><Relationship Id="rId5" Type="http://schemas.openxmlformats.org/officeDocument/2006/relationships/oleObject" Target="../embeddings/oleObject60.bin"/><Relationship Id="rId4" Type="http://schemas.openxmlformats.org/officeDocument/2006/relationships/image" Target="../media/image60.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62.emf"/><Relationship Id="rId4" Type="http://schemas.openxmlformats.org/officeDocument/2006/relationships/oleObject" Target="../embeddings/oleObject61.bin"/></Relationships>
</file>

<file path=ppt/slides/_rels/slide16.xml.rels><?xml version="1.0" encoding="UTF-8" standalone="yes"?>
<Relationships xmlns="http://schemas.openxmlformats.org/package/2006/relationships"><Relationship Id="rId8" Type="http://schemas.openxmlformats.org/officeDocument/2006/relationships/image" Target="../media/image65.emf"/><Relationship Id="rId3" Type="http://schemas.openxmlformats.org/officeDocument/2006/relationships/oleObject" Target="../embeddings/oleObject62.bin"/><Relationship Id="rId7" Type="http://schemas.openxmlformats.org/officeDocument/2006/relationships/oleObject" Target="../embeddings/oleObject64.bin"/><Relationship Id="rId12" Type="http://schemas.openxmlformats.org/officeDocument/2006/relationships/image" Target="../media/image67.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64.emf"/><Relationship Id="rId11" Type="http://schemas.openxmlformats.org/officeDocument/2006/relationships/oleObject" Target="../embeddings/oleObject66.bin"/><Relationship Id="rId5" Type="http://schemas.openxmlformats.org/officeDocument/2006/relationships/oleObject" Target="../embeddings/oleObject63.bin"/><Relationship Id="rId10" Type="http://schemas.openxmlformats.org/officeDocument/2006/relationships/image" Target="../media/image66.emf"/><Relationship Id="rId4" Type="http://schemas.openxmlformats.org/officeDocument/2006/relationships/image" Target="../media/image63.emf"/><Relationship Id="rId9" Type="http://schemas.openxmlformats.org/officeDocument/2006/relationships/oleObject" Target="../embeddings/oleObject65.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69.emf"/><Relationship Id="rId5" Type="http://schemas.openxmlformats.org/officeDocument/2006/relationships/oleObject" Target="../embeddings/oleObject68.bin"/><Relationship Id="rId4" Type="http://schemas.openxmlformats.org/officeDocument/2006/relationships/image" Target="../media/image6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70.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72.emf"/><Relationship Id="rId5" Type="http://schemas.openxmlformats.org/officeDocument/2006/relationships/oleObject" Target="../embeddings/oleObject71.bin"/><Relationship Id="rId4" Type="http://schemas.openxmlformats.org/officeDocument/2006/relationships/image" Target="../media/image7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73.emf"/></Relationships>
</file>

<file path=ppt/slides/_rels/slide21.xml.rels><?xml version="1.0" encoding="UTF-8" standalone="yes"?>
<Relationships xmlns="http://schemas.openxmlformats.org/package/2006/relationships"><Relationship Id="rId8" Type="http://schemas.openxmlformats.org/officeDocument/2006/relationships/image" Target="../media/image76.e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75.emf"/><Relationship Id="rId5" Type="http://schemas.openxmlformats.org/officeDocument/2006/relationships/oleObject" Target="../embeddings/oleObject74.bin"/><Relationship Id="rId4" Type="http://schemas.openxmlformats.org/officeDocument/2006/relationships/image" Target="../media/image74.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77.emf"/></Relationships>
</file>

<file path=ppt/slides/_rels/slide23.xml.rels><?xml version="1.0" encoding="UTF-8" standalone="yes"?>
<Relationships xmlns="http://schemas.openxmlformats.org/package/2006/relationships"><Relationship Id="rId8" Type="http://schemas.openxmlformats.org/officeDocument/2006/relationships/image" Target="../media/image80.e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79.emf"/><Relationship Id="rId5" Type="http://schemas.openxmlformats.org/officeDocument/2006/relationships/oleObject" Target="../embeddings/oleObject78.bin"/><Relationship Id="rId4" Type="http://schemas.openxmlformats.org/officeDocument/2006/relationships/image" Target="../media/image78.emf"/></Relationships>
</file>

<file path=ppt/slides/_rels/slide24.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80.bin"/><Relationship Id="rId7" Type="http://schemas.openxmlformats.org/officeDocument/2006/relationships/oleObject" Target="../embeddings/oleObject82.bin"/><Relationship Id="rId12" Type="http://schemas.openxmlformats.org/officeDocument/2006/relationships/image" Target="../media/image85.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82.wmf"/><Relationship Id="rId11" Type="http://schemas.openxmlformats.org/officeDocument/2006/relationships/oleObject" Target="../embeddings/oleObject84.bin"/><Relationship Id="rId5" Type="http://schemas.openxmlformats.org/officeDocument/2006/relationships/oleObject" Target="../embeddings/oleObject81.bin"/><Relationship Id="rId10" Type="http://schemas.openxmlformats.org/officeDocument/2006/relationships/image" Target="../media/image84.wmf"/><Relationship Id="rId4" Type="http://schemas.openxmlformats.org/officeDocument/2006/relationships/image" Target="../media/image81.wmf"/><Relationship Id="rId9" Type="http://schemas.openxmlformats.org/officeDocument/2006/relationships/oleObject" Target="../embeddings/oleObject83.bin"/></Relationships>
</file>

<file path=ppt/slides/_rels/slide25.xml.rels><?xml version="1.0" encoding="UTF-8" standalone="yes"?>
<Relationships xmlns="http://schemas.openxmlformats.org/package/2006/relationships"><Relationship Id="rId8" Type="http://schemas.openxmlformats.org/officeDocument/2006/relationships/hyperlink" Target="http://baike.baidu.com/view/65661.htm" TargetMode="External"/><Relationship Id="rId3" Type="http://schemas.openxmlformats.org/officeDocument/2006/relationships/notesSlide" Target="../notesSlides/notesSlide2.xml"/><Relationship Id="rId7" Type="http://schemas.openxmlformats.org/officeDocument/2006/relationships/image" Target="../media/image87.e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86.bin"/><Relationship Id="rId5" Type="http://schemas.openxmlformats.org/officeDocument/2006/relationships/image" Target="../media/image86.emf"/><Relationship Id="rId4" Type="http://schemas.openxmlformats.org/officeDocument/2006/relationships/oleObject" Target="../embeddings/oleObject85.bin"/><Relationship Id="rId9" Type="http://schemas.openxmlformats.org/officeDocument/2006/relationships/hyperlink" Target="http://baike.baidu.com/view/1405254.htm" TargetMode="Externa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12.xml"/><Relationship Id="rId1" Type="http://schemas.openxmlformats.org/officeDocument/2006/relationships/vmlDrawing" Target="../drawings/vmlDrawing23.vml"/><Relationship Id="rId6" Type="http://schemas.openxmlformats.org/officeDocument/2006/relationships/image" Target="../media/image89.emf"/><Relationship Id="rId5" Type="http://schemas.openxmlformats.org/officeDocument/2006/relationships/oleObject" Target="../embeddings/oleObject88.bin"/><Relationship Id="rId4" Type="http://schemas.openxmlformats.org/officeDocument/2006/relationships/image" Target="../media/image8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24.vml"/><Relationship Id="rId5" Type="http://schemas.openxmlformats.org/officeDocument/2006/relationships/image" Target="../media/image91.png"/><Relationship Id="rId4" Type="http://schemas.openxmlformats.org/officeDocument/2006/relationships/image" Target="../media/image90.emf"/></Relationships>
</file>

<file path=ppt/slides/_rels/slide28.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97.e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96.emf"/><Relationship Id="rId5" Type="http://schemas.openxmlformats.org/officeDocument/2006/relationships/oleObject" Target="../embeddings/oleObject91.bin"/><Relationship Id="rId4" Type="http://schemas.openxmlformats.org/officeDocument/2006/relationships/image" Target="../media/image95.emf"/></Relationships>
</file>

<file path=ppt/slides/_rels/slide32.xml.rels><?xml version="1.0" encoding="UTF-8" standalone="yes"?>
<Relationships xmlns="http://schemas.openxmlformats.org/package/2006/relationships"><Relationship Id="rId8" Type="http://schemas.openxmlformats.org/officeDocument/2006/relationships/hyperlink" Target="http://baike.baidu.com/view/562462.htm" TargetMode="External"/><Relationship Id="rId3" Type="http://schemas.openxmlformats.org/officeDocument/2006/relationships/notesSlide" Target="../notesSlides/notesSlide4.xml"/><Relationship Id="rId7" Type="http://schemas.openxmlformats.org/officeDocument/2006/relationships/image" Target="../media/image99.e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94.bin"/><Relationship Id="rId5" Type="http://schemas.openxmlformats.org/officeDocument/2006/relationships/image" Target="../media/image98.emf"/><Relationship Id="rId4" Type="http://schemas.openxmlformats.org/officeDocument/2006/relationships/oleObject" Target="../embeddings/oleObject93.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01.emf"/><Relationship Id="rId5" Type="http://schemas.openxmlformats.org/officeDocument/2006/relationships/oleObject" Target="../embeddings/oleObject96.bin"/><Relationship Id="rId4" Type="http://schemas.openxmlformats.org/officeDocument/2006/relationships/image" Target="../media/image100.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102.emf"/></Relationships>
</file>

<file path=ppt/slides/_rels/slide4.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8" Type="http://schemas.openxmlformats.org/officeDocument/2006/relationships/image" Target="../media/image8.emf"/><Relationship Id="rId13" Type="http://schemas.openxmlformats.org/officeDocument/2006/relationships/oleObject" Target="../embeddings/oleObject10.bin"/><Relationship Id="rId18" Type="http://schemas.openxmlformats.org/officeDocument/2006/relationships/image" Target="../media/image13.emf"/><Relationship Id="rId26" Type="http://schemas.openxmlformats.org/officeDocument/2006/relationships/image" Target="../media/image17.emf"/><Relationship Id="rId39" Type="http://schemas.openxmlformats.org/officeDocument/2006/relationships/oleObject" Target="../embeddings/oleObject23.bin"/><Relationship Id="rId3" Type="http://schemas.openxmlformats.org/officeDocument/2006/relationships/oleObject" Target="../embeddings/oleObject5.bin"/><Relationship Id="rId21" Type="http://schemas.openxmlformats.org/officeDocument/2006/relationships/oleObject" Target="../embeddings/oleObject14.bin"/><Relationship Id="rId34" Type="http://schemas.openxmlformats.org/officeDocument/2006/relationships/image" Target="../media/image21.emf"/><Relationship Id="rId42" Type="http://schemas.openxmlformats.org/officeDocument/2006/relationships/image" Target="../media/image25.emf"/><Relationship Id="rId7" Type="http://schemas.openxmlformats.org/officeDocument/2006/relationships/oleObject" Target="../embeddings/oleObject7.bin"/><Relationship Id="rId12" Type="http://schemas.openxmlformats.org/officeDocument/2006/relationships/image" Target="../media/image10.emf"/><Relationship Id="rId17" Type="http://schemas.openxmlformats.org/officeDocument/2006/relationships/oleObject" Target="../embeddings/oleObject12.bin"/><Relationship Id="rId25" Type="http://schemas.openxmlformats.org/officeDocument/2006/relationships/oleObject" Target="../embeddings/oleObject16.bin"/><Relationship Id="rId33" Type="http://schemas.openxmlformats.org/officeDocument/2006/relationships/oleObject" Target="../embeddings/oleObject20.bin"/><Relationship Id="rId38" Type="http://schemas.openxmlformats.org/officeDocument/2006/relationships/image" Target="../media/image23.emf"/><Relationship Id="rId46" Type="http://schemas.openxmlformats.org/officeDocument/2006/relationships/image" Target="../media/image27.emf"/><Relationship Id="rId2" Type="http://schemas.openxmlformats.org/officeDocument/2006/relationships/slideLayout" Target="../slideLayouts/slideLayout6.xml"/><Relationship Id="rId16" Type="http://schemas.openxmlformats.org/officeDocument/2006/relationships/image" Target="../media/image12.emf"/><Relationship Id="rId20" Type="http://schemas.openxmlformats.org/officeDocument/2006/relationships/image" Target="../media/image14.emf"/><Relationship Id="rId29" Type="http://schemas.openxmlformats.org/officeDocument/2006/relationships/oleObject" Target="../embeddings/oleObject18.bin"/><Relationship Id="rId41" Type="http://schemas.openxmlformats.org/officeDocument/2006/relationships/oleObject" Target="../embeddings/oleObject24.bin"/><Relationship Id="rId1" Type="http://schemas.openxmlformats.org/officeDocument/2006/relationships/vmlDrawing" Target="../drawings/vmlDrawing3.vml"/><Relationship Id="rId6" Type="http://schemas.openxmlformats.org/officeDocument/2006/relationships/image" Target="../media/image7.emf"/><Relationship Id="rId11" Type="http://schemas.openxmlformats.org/officeDocument/2006/relationships/oleObject" Target="../embeddings/oleObject9.bin"/><Relationship Id="rId24" Type="http://schemas.openxmlformats.org/officeDocument/2006/relationships/image" Target="../media/image16.emf"/><Relationship Id="rId32" Type="http://schemas.openxmlformats.org/officeDocument/2006/relationships/image" Target="../media/image20.wmf"/><Relationship Id="rId37" Type="http://schemas.openxmlformats.org/officeDocument/2006/relationships/oleObject" Target="../embeddings/oleObject22.bin"/><Relationship Id="rId40" Type="http://schemas.openxmlformats.org/officeDocument/2006/relationships/image" Target="../media/image24.emf"/><Relationship Id="rId45" Type="http://schemas.openxmlformats.org/officeDocument/2006/relationships/oleObject" Target="../embeddings/oleObject26.bin"/><Relationship Id="rId5" Type="http://schemas.openxmlformats.org/officeDocument/2006/relationships/oleObject" Target="../embeddings/oleObject6.bin"/><Relationship Id="rId15" Type="http://schemas.openxmlformats.org/officeDocument/2006/relationships/oleObject" Target="../embeddings/oleObject11.bin"/><Relationship Id="rId23" Type="http://schemas.openxmlformats.org/officeDocument/2006/relationships/oleObject" Target="../embeddings/oleObject15.bin"/><Relationship Id="rId28" Type="http://schemas.openxmlformats.org/officeDocument/2006/relationships/image" Target="../media/image18.emf"/><Relationship Id="rId36" Type="http://schemas.openxmlformats.org/officeDocument/2006/relationships/image" Target="../media/image22.emf"/><Relationship Id="rId10" Type="http://schemas.openxmlformats.org/officeDocument/2006/relationships/image" Target="../media/image9.emf"/><Relationship Id="rId19" Type="http://schemas.openxmlformats.org/officeDocument/2006/relationships/oleObject" Target="../embeddings/oleObject13.bin"/><Relationship Id="rId31" Type="http://schemas.openxmlformats.org/officeDocument/2006/relationships/oleObject" Target="../embeddings/oleObject19.bin"/><Relationship Id="rId44" Type="http://schemas.openxmlformats.org/officeDocument/2006/relationships/image" Target="../media/image26.emf"/><Relationship Id="rId4" Type="http://schemas.openxmlformats.org/officeDocument/2006/relationships/image" Target="../media/image6.emf"/><Relationship Id="rId9" Type="http://schemas.openxmlformats.org/officeDocument/2006/relationships/oleObject" Target="../embeddings/oleObject8.bin"/><Relationship Id="rId14" Type="http://schemas.openxmlformats.org/officeDocument/2006/relationships/image" Target="../media/image11.emf"/><Relationship Id="rId22" Type="http://schemas.openxmlformats.org/officeDocument/2006/relationships/image" Target="../media/image15.emf"/><Relationship Id="rId27" Type="http://schemas.openxmlformats.org/officeDocument/2006/relationships/oleObject" Target="../embeddings/oleObject17.bin"/><Relationship Id="rId30" Type="http://schemas.openxmlformats.org/officeDocument/2006/relationships/image" Target="../media/image19.emf"/><Relationship Id="rId35" Type="http://schemas.openxmlformats.org/officeDocument/2006/relationships/oleObject" Target="../embeddings/oleObject21.bin"/><Relationship Id="rId43" Type="http://schemas.openxmlformats.org/officeDocument/2006/relationships/oleObject" Target="../embeddings/oleObject25.bin"/></Relationships>
</file>

<file path=ppt/slides/_rels/slide6.xml.rels><?xml version="1.0" encoding="UTF-8" standalone="yes"?>
<Relationships xmlns="http://schemas.openxmlformats.org/package/2006/relationships"><Relationship Id="rId8" Type="http://schemas.openxmlformats.org/officeDocument/2006/relationships/image" Target="../media/image30.emf"/><Relationship Id="rId13" Type="http://schemas.openxmlformats.org/officeDocument/2006/relationships/oleObject" Target="../embeddings/oleObject32.bin"/><Relationship Id="rId18" Type="http://schemas.openxmlformats.org/officeDocument/2006/relationships/image" Target="../media/image35.emf"/><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32.emf"/><Relationship Id="rId17" Type="http://schemas.openxmlformats.org/officeDocument/2006/relationships/oleObject" Target="../embeddings/oleObject34.bin"/><Relationship Id="rId2" Type="http://schemas.openxmlformats.org/officeDocument/2006/relationships/slideLayout" Target="../slideLayouts/slideLayout6.xml"/><Relationship Id="rId16" Type="http://schemas.openxmlformats.org/officeDocument/2006/relationships/image" Target="../media/image34.emf"/><Relationship Id="rId1" Type="http://schemas.openxmlformats.org/officeDocument/2006/relationships/vmlDrawing" Target="../drawings/vmlDrawing4.vml"/><Relationship Id="rId6" Type="http://schemas.openxmlformats.org/officeDocument/2006/relationships/image" Target="../media/image29.emf"/><Relationship Id="rId11" Type="http://schemas.openxmlformats.org/officeDocument/2006/relationships/oleObject" Target="../embeddings/oleObject31.bin"/><Relationship Id="rId5" Type="http://schemas.openxmlformats.org/officeDocument/2006/relationships/oleObject" Target="../embeddings/oleObject28.bin"/><Relationship Id="rId15" Type="http://schemas.openxmlformats.org/officeDocument/2006/relationships/oleObject" Target="../embeddings/oleObject33.bin"/><Relationship Id="rId10" Type="http://schemas.openxmlformats.org/officeDocument/2006/relationships/image" Target="../media/image31.emf"/><Relationship Id="rId4" Type="http://schemas.openxmlformats.org/officeDocument/2006/relationships/image" Target="../media/image28.emf"/><Relationship Id="rId9" Type="http://schemas.openxmlformats.org/officeDocument/2006/relationships/oleObject" Target="../embeddings/oleObject30.bin"/><Relationship Id="rId14" Type="http://schemas.openxmlformats.org/officeDocument/2006/relationships/image" Target="../media/image33.emf"/></Relationships>
</file>

<file path=ppt/slides/_rels/slide7.xml.rels><?xml version="1.0" encoding="UTF-8" standalone="yes"?>
<Relationships xmlns="http://schemas.openxmlformats.org/package/2006/relationships"><Relationship Id="rId8" Type="http://schemas.openxmlformats.org/officeDocument/2006/relationships/image" Target="../media/image38.emf"/><Relationship Id="rId13" Type="http://schemas.openxmlformats.org/officeDocument/2006/relationships/oleObject" Target="../embeddings/oleObject40.bin"/><Relationship Id="rId18" Type="http://schemas.openxmlformats.org/officeDocument/2006/relationships/image" Target="../media/image43.emf"/><Relationship Id="rId26" Type="http://schemas.openxmlformats.org/officeDocument/2006/relationships/image" Target="../media/image46.emf"/><Relationship Id="rId3" Type="http://schemas.openxmlformats.org/officeDocument/2006/relationships/oleObject" Target="../embeddings/oleObject35.bin"/><Relationship Id="rId21" Type="http://schemas.openxmlformats.org/officeDocument/2006/relationships/oleObject" Target="../embeddings/oleObject44.bin"/><Relationship Id="rId7" Type="http://schemas.openxmlformats.org/officeDocument/2006/relationships/oleObject" Target="../embeddings/oleObject37.bin"/><Relationship Id="rId12" Type="http://schemas.openxmlformats.org/officeDocument/2006/relationships/image" Target="../media/image40.emf"/><Relationship Id="rId17" Type="http://schemas.openxmlformats.org/officeDocument/2006/relationships/oleObject" Target="../embeddings/oleObject42.bin"/><Relationship Id="rId25" Type="http://schemas.openxmlformats.org/officeDocument/2006/relationships/oleObject" Target="../embeddings/oleObject46.bin"/><Relationship Id="rId2" Type="http://schemas.openxmlformats.org/officeDocument/2006/relationships/slideLayout" Target="../slideLayouts/slideLayout6.xml"/><Relationship Id="rId16" Type="http://schemas.openxmlformats.org/officeDocument/2006/relationships/image" Target="../media/image42.emf"/><Relationship Id="rId20" Type="http://schemas.openxmlformats.org/officeDocument/2006/relationships/image" Target="../media/image44.emf"/><Relationship Id="rId1" Type="http://schemas.openxmlformats.org/officeDocument/2006/relationships/vmlDrawing" Target="../drawings/vmlDrawing5.vml"/><Relationship Id="rId6" Type="http://schemas.openxmlformats.org/officeDocument/2006/relationships/image" Target="../media/image37.emf"/><Relationship Id="rId11" Type="http://schemas.openxmlformats.org/officeDocument/2006/relationships/oleObject" Target="../embeddings/oleObject39.bin"/><Relationship Id="rId24" Type="http://schemas.openxmlformats.org/officeDocument/2006/relationships/image" Target="../media/image5.emf"/><Relationship Id="rId5" Type="http://schemas.openxmlformats.org/officeDocument/2006/relationships/oleObject" Target="../embeddings/oleObject36.bin"/><Relationship Id="rId15" Type="http://schemas.openxmlformats.org/officeDocument/2006/relationships/oleObject" Target="../embeddings/oleObject41.bin"/><Relationship Id="rId23" Type="http://schemas.openxmlformats.org/officeDocument/2006/relationships/oleObject" Target="../embeddings/oleObject45.bin"/><Relationship Id="rId10" Type="http://schemas.openxmlformats.org/officeDocument/2006/relationships/image" Target="../media/image39.emf"/><Relationship Id="rId19" Type="http://schemas.openxmlformats.org/officeDocument/2006/relationships/oleObject" Target="../embeddings/oleObject43.bin"/><Relationship Id="rId4" Type="http://schemas.openxmlformats.org/officeDocument/2006/relationships/image" Target="../media/image36.emf"/><Relationship Id="rId9" Type="http://schemas.openxmlformats.org/officeDocument/2006/relationships/oleObject" Target="../embeddings/oleObject38.bin"/><Relationship Id="rId14" Type="http://schemas.openxmlformats.org/officeDocument/2006/relationships/image" Target="../media/image41.emf"/><Relationship Id="rId22" Type="http://schemas.openxmlformats.org/officeDocument/2006/relationships/image" Target="../media/image45.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48.emf"/><Relationship Id="rId5" Type="http://schemas.openxmlformats.org/officeDocument/2006/relationships/oleObject" Target="../embeddings/oleObject48.bin"/><Relationship Id="rId4" Type="http://schemas.openxmlformats.org/officeDocument/2006/relationships/image" Target="../media/image47.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a:t>第</a:t>
            </a:r>
            <a:r>
              <a:rPr lang="en-US" altLang="zh-CN"/>
              <a:t>0</a:t>
            </a:r>
            <a:r>
              <a:rPr lang="zh-CN" altLang="en-US"/>
              <a:t>章 绪论、矢量运算</a:t>
            </a:r>
          </a:p>
        </p:txBody>
      </p:sp>
      <p:sp>
        <p:nvSpPr>
          <p:cNvPr id="6" name="灯片编号占位符 5"/>
          <p:cNvSpPr>
            <a:spLocks noGrp="1"/>
          </p:cNvSpPr>
          <p:nvPr>
            <p:ph type="sldNum" sz="quarter" idx="12"/>
          </p:nvPr>
        </p:nvSpPr>
        <p:spPr/>
        <p:txBody>
          <a:bodyPr/>
          <a:lstStyle/>
          <a:p>
            <a:fld id="{EF9F993A-815D-46E2-A25F-1C5779454F2F}" type="slidenum">
              <a:rPr lang="en-US" altLang="zh-CN"/>
              <a:pPr/>
              <a:t>1</a:t>
            </a:fld>
            <a:endParaRPr lang="en-US" altLang="zh-CN"/>
          </a:p>
        </p:txBody>
      </p:sp>
      <p:sp>
        <p:nvSpPr>
          <p:cNvPr id="9219" name="Rectangle 3"/>
          <p:cNvSpPr>
            <a:spLocks noGrp="1" noChangeArrowheads="1"/>
          </p:cNvSpPr>
          <p:nvPr>
            <p:ph sz="quarter" idx="1"/>
          </p:nvPr>
        </p:nvSpPr>
        <p:spPr/>
        <p:txBody>
          <a:bodyPr/>
          <a:lstStyle/>
          <a:p>
            <a:r>
              <a:rPr lang="en-US" altLang="zh-CN">
                <a:solidFill>
                  <a:srgbClr val="B2B2B2"/>
                </a:solidFill>
              </a:rPr>
              <a:t>0.1 </a:t>
            </a:r>
            <a:r>
              <a:rPr lang="zh-CN" altLang="en-US">
                <a:solidFill>
                  <a:srgbClr val="B2B2B2"/>
                </a:solidFill>
              </a:rPr>
              <a:t>绪论</a:t>
            </a:r>
          </a:p>
          <a:p>
            <a:r>
              <a:rPr lang="en-US" altLang="zh-CN"/>
              <a:t>0.2 </a:t>
            </a:r>
            <a:r>
              <a:rPr lang="zh-CN" altLang="en-US"/>
              <a:t>矢量运算</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ltLang="zh-CN"/>
              <a:t>0.2 </a:t>
            </a:r>
            <a:r>
              <a:rPr lang="zh-CN" altLang="en-US"/>
              <a:t>矢量运算</a:t>
            </a:r>
          </a:p>
        </p:txBody>
      </p:sp>
      <p:sp>
        <p:nvSpPr>
          <p:cNvPr id="12" name="灯片编号占位符 4"/>
          <p:cNvSpPr>
            <a:spLocks noGrp="1"/>
          </p:cNvSpPr>
          <p:nvPr>
            <p:ph type="sldNum" sz="quarter" idx="12"/>
          </p:nvPr>
        </p:nvSpPr>
        <p:spPr/>
        <p:txBody>
          <a:bodyPr/>
          <a:lstStyle/>
          <a:p>
            <a:fld id="{10ED24CE-3D90-463C-AD4A-EA583B19C74B}" type="slidenum">
              <a:rPr lang="en-US" altLang="zh-CN"/>
              <a:pPr/>
              <a:t>10</a:t>
            </a:fld>
            <a:endParaRPr lang="en-US" altLang="zh-CN"/>
          </a:p>
        </p:txBody>
      </p:sp>
      <p:sp>
        <p:nvSpPr>
          <p:cNvPr id="188420" name="Rectangle 4"/>
          <p:cNvSpPr>
            <a:spLocks noChangeArrowheads="1"/>
          </p:cNvSpPr>
          <p:nvPr/>
        </p:nvSpPr>
        <p:spPr bwMode="auto">
          <a:xfrm>
            <a:off x="501650" y="1219200"/>
            <a:ext cx="1708150" cy="457200"/>
          </a:xfrm>
          <a:prstGeom prst="rect">
            <a:avLst/>
          </a:prstGeom>
          <a:solidFill>
            <a:srgbClr val="CCFFCC">
              <a:alpha val="80000"/>
            </a:srgbClr>
          </a:solidFill>
          <a:ln w="9525" algn="ctr">
            <a:noFill/>
            <a:miter lim="800000"/>
          </a:ln>
          <a:effectLst/>
        </p:spPr>
        <p:txBody>
          <a:bodyPr wrap="none" anchor="ctr">
            <a:spAutoFit/>
          </a:bodyPr>
          <a:lstStyle/>
          <a:p>
            <a:r>
              <a:rPr lang="zh-CN" altLang="zh-CN" sz="2400" dirty="0"/>
              <a:t>矢量的乘积</a:t>
            </a:r>
            <a:endParaRPr lang="zh-CN" altLang="en-US" sz="2400" dirty="0"/>
          </a:p>
        </p:txBody>
      </p:sp>
      <p:sp>
        <p:nvSpPr>
          <p:cNvPr id="188421" name="Rectangle 5"/>
          <p:cNvSpPr>
            <a:spLocks noChangeArrowheads="1"/>
          </p:cNvSpPr>
          <p:nvPr/>
        </p:nvSpPr>
        <p:spPr bwMode="auto">
          <a:xfrm>
            <a:off x="3962400" y="1219200"/>
            <a:ext cx="2622550" cy="457200"/>
          </a:xfrm>
          <a:prstGeom prst="rect">
            <a:avLst/>
          </a:prstGeom>
          <a:noFill/>
          <a:ln w="9525">
            <a:noFill/>
            <a:miter lim="800000"/>
          </a:ln>
          <a:effectLst/>
        </p:spPr>
        <p:txBody>
          <a:bodyPr wrap="none">
            <a:spAutoFit/>
          </a:bodyPr>
          <a:lstStyle/>
          <a:p>
            <a:r>
              <a:rPr lang="zh-CN" altLang="en-US" sz="2400">
                <a:solidFill>
                  <a:srgbClr val="0000CC"/>
                </a:solidFill>
              </a:rPr>
              <a:t>矢量与标量的乘积</a:t>
            </a:r>
          </a:p>
        </p:txBody>
      </p:sp>
      <p:sp>
        <p:nvSpPr>
          <p:cNvPr id="188423" name="Text Box 7"/>
          <p:cNvSpPr txBox="1">
            <a:spLocks noChangeArrowheads="1"/>
          </p:cNvSpPr>
          <p:nvPr/>
        </p:nvSpPr>
        <p:spPr bwMode="auto">
          <a:xfrm>
            <a:off x="739775" y="2025650"/>
            <a:ext cx="1317625" cy="519113"/>
          </a:xfrm>
          <a:prstGeom prst="rect">
            <a:avLst/>
          </a:prstGeom>
          <a:noFill/>
          <a:ln w="9525">
            <a:noFill/>
            <a:miter lim="800000"/>
          </a:ln>
          <a:effectLst/>
        </p:spPr>
        <p:txBody>
          <a:bodyPr>
            <a:spAutoFit/>
          </a:bodyPr>
          <a:lstStyle/>
          <a:p>
            <a:pPr>
              <a:spcBef>
                <a:spcPct val="50000"/>
              </a:spcBef>
            </a:pPr>
            <a:r>
              <a:rPr kumimoji="1" lang="zh-CN" altLang="en-US" sz="2800">
                <a:solidFill>
                  <a:srgbClr val="0000FF"/>
                </a:solidFill>
                <a:latin typeface="黑体" panose="02010609060101010101" pitchFamily="49" charset="-122"/>
              </a:rPr>
              <a:t>定义：</a:t>
            </a:r>
          </a:p>
        </p:txBody>
      </p:sp>
      <p:sp>
        <p:nvSpPr>
          <p:cNvPr id="188424" name="Text Box 8"/>
          <p:cNvSpPr txBox="1">
            <a:spLocks noChangeArrowheads="1"/>
          </p:cNvSpPr>
          <p:nvPr/>
        </p:nvSpPr>
        <p:spPr bwMode="auto">
          <a:xfrm>
            <a:off x="762000" y="4800600"/>
            <a:ext cx="1317625" cy="519113"/>
          </a:xfrm>
          <a:prstGeom prst="rect">
            <a:avLst/>
          </a:prstGeom>
          <a:noFill/>
          <a:ln w="9525">
            <a:noFill/>
            <a:miter lim="800000"/>
          </a:ln>
          <a:effectLst/>
        </p:spPr>
        <p:txBody>
          <a:bodyPr>
            <a:spAutoFit/>
          </a:bodyPr>
          <a:lstStyle/>
          <a:p>
            <a:pPr>
              <a:spcBef>
                <a:spcPct val="50000"/>
              </a:spcBef>
            </a:pPr>
            <a:r>
              <a:rPr kumimoji="1" lang="zh-CN" altLang="en-US" sz="2800">
                <a:solidFill>
                  <a:srgbClr val="0000FF"/>
                </a:solidFill>
              </a:rPr>
              <a:t>性质：</a:t>
            </a:r>
          </a:p>
        </p:txBody>
      </p:sp>
      <p:graphicFrame>
        <p:nvGraphicFramePr>
          <p:cNvPr id="188425" name="Object 9"/>
          <p:cNvGraphicFramePr>
            <a:graphicFrameLocks noChangeAspect="1"/>
          </p:cNvGraphicFramePr>
          <p:nvPr/>
        </p:nvGraphicFramePr>
        <p:xfrm>
          <a:off x="1676400" y="2590800"/>
          <a:ext cx="1584325" cy="660400"/>
        </p:xfrm>
        <a:graphic>
          <a:graphicData uri="http://schemas.openxmlformats.org/presentationml/2006/ole">
            <mc:AlternateContent xmlns:mc="http://schemas.openxmlformats.org/markup-compatibility/2006">
              <mc:Choice xmlns:v="urn:schemas-microsoft-com:vml" Requires="v">
                <p:oleObj spid="_x0000_s198681" name="公式" r:id="rId3" imgW="11006280" imgH="4630320" progId="">
                  <p:embed/>
                </p:oleObj>
              </mc:Choice>
              <mc:Fallback>
                <p:oleObj name="公式" r:id="rId3" imgW="11006280" imgH="4630320" progId="">
                  <p:embed/>
                  <p:pic>
                    <p:nvPicPr>
                      <p:cNvPr id="0" name="Picture 9" descr="image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590800"/>
                        <a:ext cx="1584325"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26" name="Object 10"/>
          <p:cNvGraphicFramePr>
            <a:graphicFrameLocks noChangeAspect="1"/>
          </p:cNvGraphicFramePr>
          <p:nvPr/>
        </p:nvGraphicFramePr>
        <p:xfrm>
          <a:off x="1219200" y="3431540"/>
          <a:ext cx="6088380" cy="1188085"/>
        </p:xfrm>
        <a:graphic>
          <a:graphicData uri="http://schemas.openxmlformats.org/presentationml/2006/ole">
            <mc:AlternateContent xmlns:mc="http://schemas.openxmlformats.org/markup-compatibility/2006">
              <mc:Choice xmlns:v="urn:schemas-microsoft-com:vml" Requires="v">
                <p:oleObj spid="_x0000_s198682" name="公式" r:id="rId5" imgW="2476440" imgH="507960" progId="">
                  <p:embed/>
                </p:oleObj>
              </mc:Choice>
              <mc:Fallback>
                <p:oleObj name="公式" r:id="rId5" imgW="2476440" imgH="507960" progId="">
                  <p:embed/>
                  <p:pic>
                    <p:nvPicPr>
                      <p:cNvPr id="0" name="Picture 10" descr="image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3431540"/>
                        <a:ext cx="6088380" cy="11880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27" name="Object 11"/>
          <p:cNvGraphicFramePr>
            <a:graphicFrameLocks noChangeAspect="1"/>
          </p:cNvGraphicFramePr>
          <p:nvPr>
            <p:extLst>
              <p:ext uri="{D42A27DB-BD31-4B8C-83A1-F6EECF244321}">
                <p14:modId xmlns:p14="http://schemas.microsoft.com/office/powerpoint/2010/main" val="888269521"/>
              </p:ext>
            </p:extLst>
          </p:nvPr>
        </p:nvGraphicFramePr>
        <p:xfrm>
          <a:off x="1751012" y="5402262"/>
          <a:ext cx="3887788" cy="693738"/>
        </p:xfrm>
        <a:graphic>
          <a:graphicData uri="http://schemas.openxmlformats.org/presentationml/2006/ole">
            <mc:AlternateContent xmlns:mc="http://schemas.openxmlformats.org/markup-compatibility/2006">
              <mc:Choice xmlns:v="urn:schemas-microsoft-com:vml" Requires="v">
                <p:oleObj spid="_x0000_s198683" name="公式" r:id="rId7" imgW="29672280" imgH="5249160" progId="">
                  <p:embed/>
                </p:oleObj>
              </mc:Choice>
              <mc:Fallback>
                <p:oleObj name="公式" r:id="rId7" imgW="29672280" imgH="5249160" progId="">
                  <p:embed/>
                  <p:pic>
                    <p:nvPicPr>
                      <p:cNvPr id="0" name="Picture 11" descr="image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1012" y="5402262"/>
                        <a:ext cx="3887788" cy="693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8427"/>
                                        </p:tgtEl>
                                        <p:attrNameLst>
                                          <p:attrName>style.visibility</p:attrName>
                                        </p:attrNameLst>
                                      </p:cBhvr>
                                      <p:to>
                                        <p:strVal val="visible"/>
                                      </p:to>
                                    </p:set>
                                    <p:animEffect transition="in" filter="wipe(left)">
                                      <p:cBhvr>
                                        <p:cTn id="7" dur="500"/>
                                        <p:tgtEl>
                                          <p:spTgt spid="188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zh-CN"/>
              <a:t>0.2 </a:t>
            </a:r>
            <a:r>
              <a:rPr lang="zh-CN" altLang="en-US"/>
              <a:t>矢量运算</a:t>
            </a:r>
          </a:p>
        </p:txBody>
      </p:sp>
      <p:sp>
        <p:nvSpPr>
          <p:cNvPr id="17" name="灯片编号占位符 4"/>
          <p:cNvSpPr>
            <a:spLocks noGrp="1"/>
          </p:cNvSpPr>
          <p:nvPr>
            <p:ph type="sldNum" sz="quarter" idx="12"/>
          </p:nvPr>
        </p:nvSpPr>
        <p:spPr/>
        <p:txBody>
          <a:bodyPr/>
          <a:lstStyle/>
          <a:p>
            <a:fld id="{2FC327B5-19E2-4268-BB94-15787002EC41}" type="slidenum">
              <a:rPr lang="en-US" altLang="zh-CN"/>
              <a:pPr/>
              <a:t>11</a:t>
            </a:fld>
            <a:endParaRPr lang="en-US" altLang="zh-CN"/>
          </a:p>
        </p:txBody>
      </p:sp>
      <p:sp>
        <p:nvSpPr>
          <p:cNvPr id="190467" name="Rectangle 3"/>
          <p:cNvSpPr>
            <a:spLocks noChangeArrowheads="1"/>
          </p:cNvSpPr>
          <p:nvPr/>
        </p:nvSpPr>
        <p:spPr bwMode="auto">
          <a:xfrm>
            <a:off x="501650" y="1219200"/>
            <a:ext cx="1708150" cy="457200"/>
          </a:xfrm>
          <a:prstGeom prst="rect">
            <a:avLst/>
          </a:prstGeom>
          <a:solidFill>
            <a:srgbClr val="CCFFCC">
              <a:alpha val="80000"/>
            </a:srgbClr>
          </a:solidFill>
          <a:ln w="9525" algn="ctr">
            <a:noFill/>
            <a:miter lim="800000"/>
          </a:ln>
          <a:effectLst/>
        </p:spPr>
        <p:txBody>
          <a:bodyPr wrap="none" anchor="ctr">
            <a:spAutoFit/>
          </a:bodyPr>
          <a:lstStyle/>
          <a:p>
            <a:r>
              <a:rPr lang="zh-CN" altLang="zh-CN" sz="2400"/>
              <a:t>矢量的乘积</a:t>
            </a:r>
            <a:endParaRPr lang="zh-CN" altLang="en-US" sz="2400"/>
          </a:p>
        </p:txBody>
      </p:sp>
      <p:sp>
        <p:nvSpPr>
          <p:cNvPr id="190468" name="Rectangle 4"/>
          <p:cNvSpPr>
            <a:spLocks noChangeArrowheads="1"/>
          </p:cNvSpPr>
          <p:nvPr/>
        </p:nvSpPr>
        <p:spPr bwMode="auto">
          <a:xfrm>
            <a:off x="3962400" y="1219200"/>
            <a:ext cx="3841750" cy="457200"/>
          </a:xfrm>
          <a:prstGeom prst="rect">
            <a:avLst/>
          </a:prstGeom>
          <a:noFill/>
          <a:ln w="9525">
            <a:noFill/>
            <a:miter lim="800000"/>
          </a:ln>
          <a:effectLst/>
        </p:spPr>
        <p:txBody>
          <a:bodyPr wrap="none">
            <a:spAutoFit/>
          </a:bodyPr>
          <a:lstStyle/>
          <a:p>
            <a:r>
              <a:rPr lang="zh-CN" altLang="en-US" sz="2400" dirty="0">
                <a:solidFill>
                  <a:srgbClr val="0000CC"/>
                </a:solidFill>
              </a:rPr>
              <a:t>矢量的标积（点积、</a:t>
            </a:r>
            <a:r>
              <a:rPr lang="zh-CN" altLang="en-US" sz="2400" dirty="0">
                <a:solidFill>
                  <a:srgbClr val="FF3300"/>
                </a:solidFill>
              </a:rPr>
              <a:t>点乘</a:t>
            </a:r>
            <a:r>
              <a:rPr lang="zh-CN" altLang="en-US" sz="2400" dirty="0">
                <a:solidFill>
                  <a:srgbClr val="0000CC"/>
                </a:solidFill>
              </a:rPr>
              <a:t>）</a:t>
            </a:r>
          </a:p>
        </p:txBody>
      </p:sp>
      <p:sp>
        <p:nvSpPr>
          <p:cNvPr id="190469" name="Text Box 5"/>
          <p:cNvSpPr txBox="1">
            <a:spLocks noChangeArrowheads="1"/>
          </p:cNvSpPr>
          <p:nvPr/>
        </p:nvSpPr>
        <p:spPr bwMode="auto">
          <a:xfrm>
            <a:off x="739775" y="1690687"/>
            <a:ext cx="1317625" cy="519113"/>
          </a:xfrm>
          <a:prstGeom prst="rect">
            <a:avLst/>
          </a:prstGeom>
          <a:noFill/>
          <a:ln w="9525">
            <a:noFill/>
            <a:miter lim="800000"/>
          </a:ln>
          <a:effectLst/>
        </p:spPr>
        <p:txBody>
          <a:bodyPr>
            <a:spAutoFit/>
          </a:bodyPr>
          <a:lstStyle/>
          <a:p>
            <a:pPr>
              <a:spcBef>
                <a:spcPct val="50000"/>
              </a:spcBef>
            </a:pPr>
            <a:r>
              <a:rPr kumimoji="1" lang="zh-CN" altLang="en-US" sz="2800" dirty="0">
                <a:solidFill>
                  <a:srgbClr val="0000FF"/>
                </a:solidFill>
                <a:latin typeface="黑体" panose="02010609060101010101" pitchFamily="49" charset="-122"/>
              </a:rPr>
              <a:t>定义：</a:t>
            </a:r>
          </a:p>
        </p:txBody>
      </p:sp>
      <p:sp>
        <p:nvSpPr>
          <p:cNvPr id="190470" name="Text Box 6"/>
          <p:cNvSpPr txBox="1">
            <a:spLocks noChangeArrowheads="1"/>
          </p:cNvSpPr>
          <p:nvPr/>
        </p:nvSpPr>
        <p:spPr bwMode="auto">
          <a:xfrm>
            <a:off x="739775" y="2774950"/>
            <a:ext cx="1317625" cy="519113"/>
          </a:xfrm>
          <a:prstGeom prst="rect">
            <a:avLst/>
          </a:prstGeom>
          <a:noFill/>
          <a:ln w="9525">
            <a:noFill/>
            <a:miter lim="800000"/>
          </a:ln>
          <a:effectLst/>
        </p:spPr>
        <p:txBody>
          <a:bodyPr>
            <a:spAutoFit/>
          </a:bodyPr>
          <a:lstStyle/>
          <a:p>
            <a:pPr>
              <a:spcBef>
                <a:spcPct val="50000"/>
              </a:spcBef>
            </a:pPr>
            <a:r>
              <a:rPr kumimoji="1" lang="zh-CN" altLang="en-US" sz="2800">
                <a:solidFill>
                  <a:srgbClr val="0000FF"/>
                </a:solidFill>
              </a:rPr>
              <a:t>性质：</a:t>
            </a:r>
          </a:p>
        </p:txBody>
      </p:sp>
      <p:graphicFrame>
        <p:nvGraphicFramePr>
          <p:cNvPr id="190474" name="Object 10"/>
          <p:cNvGraphicFramePr>
            <a:graphicFrameLocks noChangeAspect="1"/>
          </p:cNvGraphicFramePr>
          <p:nvPr>
            <p:extLst>
              <p:ext uri="{D42A27DB-BD31-4B8C-83A1-F6EECF244321}">
                <p14:modId xmlns:p14="http://schemas.microsoft.com/office/powerpoint/2010/main" val="4152752438"/>
              </p:ext>
            </p:extLst>
          </p:nvPr>
        </p:nvGraphicFramePr>
        <p:xfrm>
          <a:off x="2209800" y="2057400"/>
          <a:ext cx="2786063" cy="566738"/>
        </p:xfrm>
        <a:graphic>
          <a:graphicData uri="http://schemas.openxmlformats.org/presentationml/2006/ole">
            <mc:AlternateContent xmlns:mc="http://schemas.openxmlformats.org/markup-compatibility/2006">
              <mc:Choice xmlns:v="urn:schemas-microsoft-com:vml" Requires="v">
                <p:oleObj spid="_x0000_s200740" name="公式" r:id="rId3" imgW="24164280" imgH="4939560" progId="">
                  <p:embed/>
                </p:oleObj>
              </mc:Choice>
              <mc:Fallback>
                <p:oleObj name="公式" r:id="rId3" imgW="24164280" imgH="4939560" progId="">
                  <p:embed/>
                  <p:pic>
                    <p:nvPicPr>
                      <p:cNvPr id="0" name="Picture 10" descr="image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057400"/>
                        <a:ext cx="2786063" cy="566738"/>
                      </a:xfrm>
                      <a:prstGeom prst="rect">
                        <a:avLst/>
                      </a:prstGeom>
                      <a:noFill/>
                      <a:ln w="19050">
                        <a:solidFill>
                          <a:srgbClr val="00808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0475" name="Object 11"/>
          <p:cNvGraphicFramePr>
            <a:graphicFrameLocks noChangeAspect="1"/>
          </p:cNvGraphicFramePr>
          <p:nvPr/>
        </p:nvGraphicFramePr>
        <p:xfrm>
          <a:off x="6400800" y="1676400"/>
          <a:ext cx="1279525" cy="914400"/>
        </p:xfrm>
        <a:graphic>
          <a:graphicData uri="http://schemas.openxmlformats.org/presentationml/2006/ole">
            <mc:AlternateContent xmlns:mc="http://schemas.openxmlformats.org/markup-compatibility/2006">
              <mc:Choice xmlns:v="urn:schemas-microsoft-com:vml" Requires="v">
                <p:oleObj spid="_x0000_s200741" name="公式" r:id="rId5" imgW="15596280" imgH="11126160" progId="">
                  <p:embed/>
                </p:oleObj>
              </mc:Choice>
              <mc:Fallback>
                <p:oleObj name="公式" r:id="rId5" imgW="15596280" imgH="11126160" progId="">
                  <p:embed/>
                  <p:pic>
                    <p:nvPicPr>
                      <p:cNvPr id="0" name="Picture 11" descr="image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0800" y="1676400"/>
                        <a:ext cx="127952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0476" name="Object 12"/>
          <p:cNvGraphicFramePr>
            <a:graphicFrameLocks noChangeAspect="1"/>
          </p:cNvGraphicFramePr>
          <p:nvPr/>
        </p:nvGraphicFramePr>
        <p:xfrm>
          <a:off x="2057400" y="2819400"/>
          <a:ext cx="5035550" cy="2166938"/>
        </p:xfrm>
        <a:graphic>
          <a:graphicData uri="http://schemas.openxmlformats.org/presentationml/2006/ole">
            <mc:AlternateContent xmlns:mc="http://schemas.openxmlformats.org/markup-compatibility/2006">
              <mc:Choice xmlns:v="urn:schemas-microsoft-com:vml" Requires="v">
                <p:oleObj spid="_x0000_s200742" name="文档" r:id="rId7" imgW="2036880" imgH="879840" progId="Word.Document.8">
                  <p:embed/>
                </p:oleObj>
              </mc:Choice>
              <mc:Fallback>
                <p:oleObj name="文档" r:id="rId7" imgW="2036880" imgH="879840" progId="Word.Document.8">
                  <p:embed/>
                  <p:pic>
                    <p:nvPicPr>
                      <p:cNvPr id="0" name="Picture 12" descr="image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2819400"/>
                        <a:ext cx="5035550" cy="2166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77" name="Text Box 13"/>
          <p:cNvSpPr txBox="1">
            <a:spLocks noChangeArrowheads="1"/>
          </p:cNvSpPr>
          <p:nvPr/>
        </p:nvSpPr>
        <p:spPr bwMode="auto">
          <a:xfrm>
            <a:off x="739775" y="4800600"/>
            <a:ext cx="6553200" cy="519113"/>
          </a:xfrm>
          <a:prstGeom prst="rect">
            <a:avLst/>
          </a:prstGeom>
          <a:noFill/>
          <a:ln w="9525" algn="ctr">
            <a:noFill/>
            <a:miter lim="800000"/>
          </a:ln>
          <a:effectLst/>
        </p:spPr>
        <p:txBody>
          <a:bodyPr>
            <a:spAutoFit/>
          </a:bodyPr>
          <a:lstStyle/>
          <a:p>
            <a:pPr>
              <a:spcBef>
                <a:spcPct val="50000"/>
              </a:spcBef>
            </a:pPr>
            <a:r>
              <a:rPr kumimoji="1" lang="zh-CN" altLang="en-US" sz="2800" dirty="0">
                <a:solidFill>
                  <a:srgbClr val="0000FF"/>
                </a:solidFill>
              </a:rPr>
              <a:t>矢量的标积的正交分量表示： </a:t>
            </a:r>
          </a:p>
        </p:txBody>
      </p:sp>
      <p:graphicFrame>
        <p:nvGraphicFramePr>
          <p:cNvPr id="190478" name="Object 14"/>
          <p:cNvGraphicFramePr>
            <a:graphicFrameLocks noChangeAspect="1"/>
          </p:cNvGraphicFramePr>
          <p:nvPr>
            <p:extLst>
              <p:ext uri="{D42A27DB-BD31-4B8C-83A1-F6EECF244321}">
                <p14:modId xmlns:p14="http://schemas.microsoft.com/office/powerpoint/2010/main" val="260669144"/>
              </p:ext>
            </p:extLst>
          </p:nvPr>
        </p:nvGraphicFramePr>
        <p:xfrm>
          <a:off x="5791200" y="4144962"/>
          <a:ext cx="2605088" cy="960438"/>
        </p:xfrm>
        <a:graphic>
          <a:graphicData uri="http://schemas.openxmlformats.org/presentationml/2006/ole">
            <mc:AlternateContent xmlns:mc="http://schemas.openxmlformats.org/markup-compatibility/2006">
              <mc:Choice xmlns:v="urn:schemas-microsoft-com:vml" Requires="v">
                <p:oleObj spid="_x0000_s200743" name="公式" r:id="rId9" imgW="31202280" imgH="11745000" progId="">
                  <p:embed/>
                </p:oleObj>
              </mc:Choice>
              <mc:Fallback>
                <p:oleObj name="公式" r:id="rId9" imgW="31202280" imgH="11745000" progId="">
                  <p:embed/>
                  <p:pic>
                    <p:nvPicPr>
                      <p:cNvPr id="0" name="Picture 14" descr="image5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1200" y="4144962"/>
                        <a:ext cx="2605088" cy="960438"/>
                      </a:xfrm>
                      <a:prstGeom prst="rect">
                        <a:avLst/>
                      </a:prstGeom>
                      <a:solidFill>
                        <a:srgbClr val="CCECFF"/>
                      </a:solidFill>
                    </p:spPr>
                  </p:pic>
                </p:oleObj>
              </mc:Fallback>
            </mc:AlternateContent>
          </a:graphicData>
        </a:graphic>
      </p:graphicFrame>
      <p:graphicFrame>
        <p:nvGraphicFramePr>
          <p:cNvPr id="190479" name="Object 15"/>
          <p:cNvGraphicFramePr>
            <a:graphicFrameLocks noChangeAspect="1"/>
          </p:cNvGraphicFramePr>
          <p:nvPr/>
        </p:nvGraphicFramePr>
        <p:xfrm>
          <a:off x="1447800" y="5486400"/>
          <a:ext cx="4967288" cy="749300"/>
        </p:xfrm>
        <a:graphic>
          <a:graphicData uri="http://schemas.openxmlformats.org/presentationml/2006/ole">
            <mc:AlternateContent xmlns:mc="http://schemas.openxmlformats.org/markup-compatibility/2006">
              <mc:Choice xmlns:v="urn:schemas-microsoft-com:vml" Requires="v">
                <p:oleObj spid="_x0000_s200744" name="公式" r:id="rId11" imgW="40076280" imgH="6176880" progId="">
                  <p:embed/>
                </p:oleObj>
              </mc:Choice>
              <mc:Fallback>
                <p:oleObj name="公式" r:id="rId11" imgW="40076280" imgH="6176880" progId="">
                  <p:embed/>
                  <p:pic>
                    <p:nvPicPr>
                      <p:cNvPr id="0" name="Picture 15" descr="image5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7800" y="5486400"/>
                        <a:ext cx="4967288" cy="749300"/>
                      </a:xfrm>
                      <a:prstGeom prst="rect">
                        <a:avLst/>
                      </a:prstGeom>
                      <a:noFill/>
                      <a:ln w="19050">
                        <a:solidFill>
                          <a:srgbClr val="00808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80" name="Text Box 16"/>
          <p:cNvSpPr txBox="1">
            <a:spLocks noChangeArrowheads="1"/>
          </p:cNvSpPr>
          <p:nvPr/>
        </p:nvSpPr>
        <p:spPr bwMode="auto">
          <a:xfrm>
            <a:off x="4953000" y="2852738"/>
            <a:ext cx="1098550" cy="457200"/>
          </a:xfrm>
          <a:prstGeom prst="rect">
            <a:avLst/>
          </a:prstGeom>
          <a:noFill/>
          <a:ln w="9525">
            <a:noFill/>
            <a:miter lim="800000"/>
          </a:ln>
          <a:effectLst/>
        </p:spPr>
        <p:txBody>
          <a:bodyPr wrap="none">
            <a:spAutoFit/>
          </a:bodyPr>
          <a:lstStyle/>
          <a:p>
            <a:r>
              <a:rPr lang="zh-CN" altLang="en-US" sz="2400"/>
              <a:t>交换律</a:t>
            </a:r>
          </a:p>
        </p:txBody>
      </p:sp>
      <p:sp>
        <p:nvSpPr>
          <p:cNvPr id="190481" name="Text Box 17"/>
          <p:cNvSpPr txBox="1">
            <a:spLocks noChangeArrowheads="1"/>
          </p:cNvSpPr>
          <p:nvPr/>
        </p:nvSpPr>
        <p:spPr bwMode="auto">
          <a:xfrm>
            <a:off x="6400800" y="3309938"/>
            <a:ext cx="1098550" cy="457200"/>
          </a:xfrm>
          <a:prstGeom prst="rect">
            <a:avLst/>
          </a:prstGeom>
          <a:noFill/>
          <a:ln w="9525">
            <a:noFill/>
            <a:miter lim="800000"/>
          </a:ln>
          <a:effectLst/>
        </p:spPr>
        <p:txBody>
          <a:bodyPr wrap="none">
            <a:spAutoFit/>
          </a:bodyPr>
          <a:lstStyle/>
          <a:p>
            <a:r>
              <a:rPr lang="zh-CN" altLang="en-US" sz="2400"/>
              <a:t>分配律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0476"/>
                                        </p:tgtEl>
                                        <p:attrNameLst>
                                          <p:attrName>style.visibility</p:attrName>
                                        </p:attrNameLst>
                                      </p:cBhvr>
                                      <p:to>
                                        <p:strVal val="visible"/>
                                      </p:to>
                                    </p:set>
                                    <p:anim calcmode="lin" valueType="num">
                                      <p:cBhvr additive="base">
                                        <p:cTn id="7" dur="500" fill="hold"/>
                                        <p:tgtEl>
                                          <p:spTgt spid="190476"/>
                                        </p:tgtEl>
                                        <p:attrNameLst>
                                          <p:attrName>ppt_x</p:attrName>
                                        </p:attrNameLst>
                                      </p:cBhvr>
                                      <p:tavLst>
                                        <p:tav tm="0">
                                          <p:val>
                                            <p:strVal val="0-#ppt_w/2"/>
                                          </p:val>
                                        </p:tav>
                                        <p:tav tm="100000">
                                          <p:val>
                                            <p:strVal val="#ppt_x"/>
                                          </p:val>
                                        </p:tav>
                                      </p:tavLst>
                                    </p:anim>
                                    <p:anim calcmode="lin" valueType="num">
                                      <p:cBhvr additive="base">
                                        <p:cTn id="8" dur="500" fill="hold"/>
                                        <p:tgtEl>
                                          <p:spTgt spid="19047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90480"/>
                                        </p:tgtEl>
                                        <p:attrNameLst>
                                          <p:attrName>style.visibility</p:attrName>
                                        </p:attrNameLst>
                                      </p:cBhvr>
                                      <p:to>
                                        <p:strVal val="visible"/>
                                      </p:to>
                                    </p:set>
                                    <p:animEffect transition="in" filter="wipe(left)">
                                      <p:cBhvr>
                                        <p:cTn id="13" dur="500"/>
                                        <p:tgtEl>
                                          <p:spTgt spid="19048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90481"/>
                                        </p:tgtEl>
                                        <p:attrNameLst>
                                          <p:attrName>style.visibility</p:attrName>
                                        </p:attrNameLst>
                                      </p:cBhvr>
                                      <p:to>
                                        <p:strVal val="visible"/>
                                      </p:to>
                                    </p:set>
                                    <p:animEffect transition="in" filter="wipe(left)">
                                      <p:cBhvr>
                                        <p:cTn id="18" dur="500"/>
                                        <p:tgtEl>
                                          <p:spTgt spid="19048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90477"/>
                                        </p:tgtEl>
                                        <p:attrNameLst>
                                          <p:attrName>style.visibility</p:attrName>
                                        </p:attrNameLst>
                                      </p:cBhvr>
                                      <p:to>
                                        <p:strVal val="visible"/>
                                      </p:to>
                                    </p:set>
                                    <p:anim calcmode="lin" valueType="num">
                                      <p:cBhvr additive="base">
                                        <p:cTn id="23" dur="500" fill="hold"/>
                                        <p:tgtEl>
                                          <p:spTgt spid="190477"/>
                                        </p:tgtEl>
                                        <p:attrNameLst>
                                          <p:attrName>ppt_x</p:attrName>
                                        </p:attrNameLst>
                                      </p:cBhvr>
                                      <p:tavLst>
                                        <p:tav tm="0">
                                          <p:val>
                                            <p:strVal val="#ppt_x"/>
                                          </p:val>
                                        </p:tav>
                                        <p:tav tm="100000">
                                          <p:val>
                                            <p:strVal val="#ppt_x"/>
                                          </p:val>
                                        </p:tav>
                                      </p:tavLst>
                                    </p:anim>
                                    <p:anim calcmode="lin" valueType="num">
                                      <p:cBhvr additive="base">
                                        <p:cTn id="24" dur="500" fill="hold"/>
                                        <p:tgtEl>
                                          <p:spTgt spid="19047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90479"/>
                                        </p:tgtEl>
                                        <p:attrNameLst>
                                          <p:attrName>style.visibility</p:attrName>
                                        </p:attrNameLst>
                                      </p:cBhvr>
                                      <p:to>
                                        <p:strVal val="visible"/>
                                      </p:to>
                                    </p:set>
                                    <p:anim calcmode="lin" valueType="num">
                                      <p:cBhvr additive="base">
                                        <p:cTn id="29" dur="500" fill="hold"/>
                                        <p:tgtEl>
                                          <p:spTgt spid="190479"/>
                                        </p:tgtEl>
                                        <p:attrNameLst>
                                          <p:attrName>ppt_x</p:attrName>
                                        </p:attrNameLst>
                                      </p:cBhvr>
                                      <p:tavLst>
                                        <p:tav tm="0">
                                          <p:val>
                                            <p:strVal val="0-#ppt_w/2"/>
                                          </p:val>
                                        </p:tav>
                                        <p:tav tm="100000">
                                          <p:val>
                                            <p:strVal val="#ppt_x"/>
                                          </p:val>
                                        </p:tav>
                                      </p:tavLst>
                                    </p:anim>
                                    <p:anim calcmode="lin" valueType="num">
                                      <p:cBhvr additive="base">
                                        <p:cTn id="30" dur="500" fill="hold"/>
                                        <p:tgtEl>
                                          <p:spTgt spid="19047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190478"/>
                                        </p:tgtEl>
                                        <p:attrNameLst>
                                          <p:attrName>style.visibility</p:attrName>
                                        </p:attrNameLst>
                                      </p:cBhvr>
                                      <p:to>
                                        <p:strVal val="visible"/>
                                      </p:to>
                                    </p:set>
                                    <p:anim calcmode="lin" valueType="num">
                                      <p:cBhvr additive="base">
                                        <p:cTn id="35" dur="500" fill="hold"/>
                                        <p:tgtEl>
                                          <p:spTgt spid="190478"/>
                                        </p:tgtEl>
                                        <p:attrNameLst>
                                          <p:attrName>ppt_x</p:attrName>
                                        </p:attrNameLst>
                                      </p:cBhvr>
                                      <p:tavLst>
                                        <p:tav tm="0">
                                          <p:val>
                                            <p:strVal val="0-#ppt_w/2"/>
                                          </p:val>
                                        </p:tav>
                                        <p:tav tm="100000">
                                          <p:val>
                                            <p:strVal val="#ppt_x"/>
                                          </p:val>
                                        </p:tav>
                                      </p:tavLst>
                                    </p:anim>
                                    <p:anim calcmode="lin" valueType="num">
                                      <p:cBhvr additive="base">
                                        <p:cTn id="36" dur="500" fill="hold"/>
                                        <p:tgtEl>
                                          <p:spTgt spid="1904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7" grpId="0" animBg="1"/>
      <p:bldP spid="190480" grpId="0"/>
      <p:bldP spid="19048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ltLang="zh-CN"/>
              <a:t>0.2 </a:t>
            </a:r>
            <a:r>
              <a:rPr lang="zh-CN" altLang="en-US"/>
              <a:t>矢量运算</a:t>
            </a:r>
          </a:p>
        </p:txBody>
      </p:sp>
      <p:sp>
        <p:nvSpPr>
          <p:cNvPr id="11" name="灯片编号占位符 4"/>
          <p:cNvSpPr>
            <a:spLocks noGrp="1"/>
          </p:cNvSpPr>
          <p:nvPr>
            <p:ph type="sldNum" sz="quarter" idx="12"/>
          </p:nvPr>
        </p:nvSpPr>
        <p:spPr/>
        <p:txBody>
          <a:bodyPr/>
          <a:lstStyle/>
          <a:p>
            <a:fld id="{3A8504B6-73CE-412B-ABDB-E15CEA4D9EB8}" type="slidenum">
              <a:rPr lang="en-US" altLang="zh-CN"/>
              <a:pPr/>
              <a:t>12</a:t>
            </a:fld>
            <a:endParaRPr lang="en-US" altLang="zh-CN"/>
          </a:p>
        </p:txBody>
      </p:sp>
      <p:sp>
        <p:nvSpPr>
          <p:cNvPr id="191491" name="Rectangle 3"/>
          <p:cNvSpPr>
            <a:spLocks noChangeArrowheads="1"/>
          </p:cNvSpPr>
          <p:nvPr/>
        </p:nvSpPr>
        <p:spPr bwMode="auto">
          <a:xfrm>
            <a:off x="501650" y="1219200"/>
            <a:ext cx="1708150" cy="457200"/>
          </a:xfrm>
          <a:prstGeom prst="rect">
            <a:avLst/>
          </a:prstGeom>
          <a:solidFill>
            <a:srgbClr val="CCFFCC">
              <a:alpha val="80000"/>
            </a:srgbClr>
          </a:solidFill>
          <a:ln w="9525" algn="ctr">
            <a:noFill/>
            <a:miter lim="800000"/>
          </a:ln>
          <a:effectLst/>
        </p:spPr>
        <p:txBody>
          <a:bodyPr wrap="none" anchor="ctr">
            <a:spAutoFit/>
          </a:bodyPr>
          <a:lstStyle/>
          <a:p>
            <a:r>
              <a:rPr lang="zh-CN" altLang="zh-CN" sz="2400"/>
              <a:t>矢量的乘积</a:t>
            </a:r>
            <a:endParaRPr lang="zh-CN" altLang="en-US" sz="2400"/>
          </a:p>
        </p:txBody>
      </p:sp>
      <p:sp>
        <p:nvSpPr>
          <p:cNvPr id="191492" name="Rectangle 4"/>
          <p:cNvSpPr>
            <a:spLocks noChangeArrowheads="1"/>
          </p:cNvSpPr>
          <p:nvPr/>
        </p:nvSpPr>
        <p:spPr bwMode="auto">
          <a:xfrm>
            <a:off x="3962400" y="1219200"/>
            <a:ext cx="3841750" cy="457200"/>
          </a:xfrm>
          <a:prstGeom prst="rect">
            <a:avLst/>
          </a:prstGeom>
          <a:noFill/>
          <a:ln w="9525">
            <a:noFill/>
            <a:miter lim="800000"/>
          </a:ln>
          <a:effectLst/>
        </p:spPr>
        <p:txBody>
          <a:bodyPr wrap="none">
            <a:spAutoFit/>
          </a:bodyPr>
          <a:lstStyle/>
          <a:p>
            <a:r>
              <a:rPr lang="zh-CN" altLang="en-US" sz="2400" dirty="0">
                <a:solidFill>
                  <a:srgbClr val="0000CC"/>
                </a:solidFill>
              </a:rPr>
              <a:t>矢量的矢积（叉积、</a:t>
            </a:r>
            <a:r>
              <a:rPr lang="zh-CN" altLang="en-US" sz="2400" dirty="0">
                <a:solidFill>
                  <a:srgbClr val="FF3300"/>
                </a:solidFill>
              </a:rPr>
              <a:t>叉乘</a:t>
            </a:r>
            <a:r>
              <a:rPr lang="zh-CN" altLang="en-US" sz="2400" dirty="0">
                <a:solidFill>
                  <a:srgbClr val="0000CC"/>
                </a:solidFill>
              </a:rPr>
              <a:t>）</a:t>
            </a:r>
          </a:p>
        </p:txBody>
      </p:sp>
      <p:sp>
        <p:nvSpPr>
          <p:cNvPr id="191493" name="Text Box 5"/>
          <p:cNvSpPr txBox="1">
            <a:spLocks noChangeArrowheads="1"/>
          </p:cNvSpPr>
          <p:nvPr/>
        </p:nvSpPr>
        <p:spPr bwMode="auto">
          <a:xfrm>
            <a:off x="739775" y="1690687"/>
            <a:ext cx="1317625" cy="519113"/>
          </a:xfrm>
          <a:prstGeom prst="rect">
            <a:avLst/>
          </a:prstGeom>
          <a:noFill/>
          <a:ln w="9525">
            <a:noFill/>
            <a:miter lim="800000"/>
          </a:ln>
          <a:effectLst/>
        </p:spPr>
        <p:txBody>
          <a:bodyPr>
            <a:spAutoFit/>
          </a:bodyPr>
          <a:lstStyle/>
          <a:p>
            <a:pPr>
              <a:spcBef>
                <a:spcPct val="50000"/>
              </a:spcBef>
            </a:pPr>
            <a:r>
              <a:rPr kumimoji="1" lang="zh-CN" altLang="en-US" sz="2800" dirty="0">
                <a:solidFill>
                  <a:srgbClr val="0000FF"/>
                </a:solidFill>
                <a:latin typeface="黑体" panose="02010609060101010101" pitchFamily="49" charset="-122"/>
              </a:rPr>
              <a:t>定义：</a:t>
            </a:r>
          </a:p>
        </p:txBody>
      </p:sp>
      <p:graphicFrame>
        <p:nvGraphicFramePr>
          <p:cNvPr id="191501" name="Object 13"/>
          <p:cNvGraphicFramePr>
            <a:graphicFrameLocks noChangeAspect="1"/>
          </p:cNvGraphicFramePr>
          <p:nvPr/>
        </p:nvGraphicFramePr>
        <p:xfrm>
          <a:off x="1920875" y="1828800"/>
          <a:ext cx="6232525" cy="1970088"/>
        </p:xfrm>
        <a:graphic>
          <a:graphicData uri="http://schemas.openxmlformats.org/presentationml/2006/ole">
            <mc:AlternateContent xmlns:mc="http://schemas.openxmlformats.org/markup-compatibility/2006">
              <mc:Choice xmlns:v="urn:schemas-microsoft-com:vml" Requires="v">
                <p:oleObj spid="_x0000_s201737" name="公式" r:id="rId3" imgW="58436280" imgH="18550440" progId="">
                  <p:embed/>
                </p:oleObj>
              </mc:Choice>
              <mc:Fallback>
                <p:oleObj name="公式" r:id="rId3" imgW="58436280" imgH="18550440" progId="">
                  <p:embed/>
                  <p:pic>
                    <p:nvPicPr>
                      <p:cNvPr id="0" name="Picture 13" descr="image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875" y="1828800"/>
                        <a:ext cx="6232525" cy="1970088"/>
                      </a:xfrm>
                      <a:prstGeom prst="rect">
                        <a:avLst/>
                      </a:prstGeom>
                      <a:noFill/>
                      <a:ln w="19050">
                        <a:solidFill>
                          <a:srgbClr val="00808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1732" name="Picture 4" descr="http://www.mianfeiwendang.com/pic/08e36e9c59adc570926fe5363f16be5d23f4ac51/1-414-png_6_0_0_178_451_444_258_892.979_1262.879-780-0-0-780.jpg"/>
          <p:cNvPicPr>
            <a:picLocks noChangeAspect="1" noChangeArrowheads="1"/>
          </p:cNvPicPr>
          <p:nvPr/>
        </p:nvPicPr>
        <p:blipFill>
          <a:blip r:embed="rId5" cstate="print"/>
          <a:srcRect/>
          <a:stretch>
            <a:fillRect/>
          </a:stretch>
        </p:blipFill>
        <p:spPr bwMode="auto">
          <a:xfrm>
            <a:off x="2286000" y="3886200"/>
            <a:ext cx="5410200" cy="2871013"/>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43F1FD1-4493-425D-ACDE-2621FD07E369}" type="slidenum">
              <a:rPr lang="en-US" altLang="zh-CN" smtClean="0"/>
              <a:pPr/>
              <a:t>13</a:t>
            </a:fld>
            <a:endParaRPr lang="en-US" altLang="zh-CN"/>
          </a:p>
        </p:txBody>
      </p:sp>
      <p:graphicFrame>
        <p:nvGraphicFramePr>
          <p:cNvPr id="215042" name="Picture 14" descr="image57"/>
          <p:cNvGraphicFramePr>
            <a:graphicFrameLocks noChangeAspect="1"/>
          </p:cNvGraphicFramePr>
          <p:nvPr/>
        </p:nvGraphicFramePr>
        <p:xfrm>
          <a:off x="1905000" y="2286000"/>
          <a:ext cx="5411788" cy="2079625"/>
        </p:xfrm>
        <a:graphic>
          <a:graphicData uri="http://schemas.openxmlformats.org/presentationml/2006/ole">
            <mc:AlternateContent xmlns:mc="http://schemas.openxmlformats.org/markup-compatibility/2006">
              <mc:Choice xmlns:v="urn:schemas-microsoft-com:vml" Requires="v">
                <p:oleObj spid="_x0000_s215049" name="文档" r:id="rId3" imgW="2046240" imgH="792720" progId="Word.Document.8">
                  <p:embed/>
                </p:oleObj>
              </mc:Choice>
              <mc:Fallback>
                <p:oleObj name="文档" r:id="rId3" imgW="2046240" imgH="792720" progId="Word.Document.8">
                  <p:embed/>
                  <p:pic>
                    <p:nvPicPr>
                      <p:cNvPr id="0" name="Picture 14" descr="image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286000"/>
                        <a:ext cx="5411788" cy="207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6"/>
          <p:cNvSpPr txBox="1">
            <a:spLocks noChangeArrowheads="1"/>
          </p:cNvSpPr>
          <p:nvPr/>
        </p:nvSpPr>
        <p:spPr bwMode="auto">
          <a:xfrm>
            <a:off x="739775" y="1676400"/>
            <a:ext cx="1317625" cy="519112"/>
          </a:xfrm>
          <a:prstGeom prst="rect">
            <a:avLst/>
          </a:prstGeom>
          <a:noFill/>
          <a:ln w="9525">
            <a:noFill/>
            <a:miter lim="800000"/>
          </a:ln>
          <a:effectLst/>
        </p:spPr>
        <p:txBody>
          <a:bodyPr>
            <a:spAutoFit/>
          </a:bodyPr>
          <a:lstStyle/>
          <a:p>
            <a:pPr>
              <a:spcBef>
                <a:spcPct val="50000"/>
              </a:spcBef>
            </a:pPr>
            <a:r>
              <a:rPr kumimoji="1" lang="zh-CN" altLang="en-US" sz="2800" dirty="0">
                <a:solidFill>
                  <a:srgbClr val="0000FF"/>
                </a:solidFill>
              </a:rPr>
              <a:t>性质：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5042"/>
                                        </p:tgtEl>
                                        <p:attrNameLst>
                                          <p:attrName>style.visibility</p:attrName>
                                        </p:attrNameLst>
                                      </p:cBhvr>
                                      <p:to>
                                        <p:strVal val="visible"/>
                                      </p:to>
                                    </p:set>
                                    <p:anim calcmode="lin" valueType="num">
                                      <p:cBhvr additive="base">
                                        <p:cTn id="7" dur="500" fill="hold"/>
                                        <p:tgtEl>
                                          <p:spTgt spid="215042"/>
                                        </p:tgtEl>
                                        <p:attrNameLst>
                                          <p:attrName>ppt_x</p:attrName>
                                        </p:attrNameLst>
                                      </p:cBhvr>
                                      <p:tavLst>
                                        <p:tav tm="0">
                                          <p:val>
                                            <p:strVal val="0-#ppt_w/2"/>
                                          </p:val>
                                        </p:tav>
                                        <p:tav tm="100000">
                                          <p:val>
                                            <p:strVal val="#ppt_x"/>
                                          </p:val>
                                        </p:tav>
                                      </p:tavLst>
                                    </p:anim>
                                    <p:anim calcmode="lin" valueType="num">
                                      <p:cBhvr additive="base">
                                        <p:cTn id="8" dur="500" fill="hold"/>
                                        <p:tgtEl>
                                          <p:spTgt spid="2150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ltLang="zh-CN"/>
              <a:t>0.2 </a:t>
            </a:r>
            <a:r>
              <a:rPr lang="zh-CN" altLang="en-US"/>
              <a:t>矢量运算</a:t>
            </a:r>
          </a:p>
        </p:txBody>
      </p:sp>
      <p:sp>
        <p:nvSpPr>
          <p:cNvPr id="10" name="灯片编号占位符 4"/>
          <p:cNvSpPr>
            <a:spLocks noGrp="1"/>
          </p:cNvSpPr>
          <p:nvPr>
            <p:ph type="sldNum" sz="quarter" idx="12"/>
          </p:nvPr>
        </p:nvSpPr>
        <p:spPr/>
        <p:txBody>
          <a:bodyPr/>
          <a:lstStyle/>
          <a:p>
            <a:fld id="{FB4B325E-D068-4434-B88E-1B7AE20BD20A}" type="slidenum">
              <a:rPr lang="en-US" altLang="zh-CN"/>
              <a:pPr/>
              <a:t>14</a:t>
            </a:fld>
            <a:endParaRPr lang="en-US" altLang="zh-CN"/>
          </a:p>
        </p:txBody>
      </p:sp>
      <p:sp>
        <p:nvSpPr>
          <p:cNvPr id="192515" name="Rectangle 3"/>
          <p:cNvSpPr>
            <a:spLocks noChangeArrowheads="1"/>
          </p:cNvSpPr>
          <p:nvPr/>
        </p:nvSpPr>
        <p:spPr bwMode="auto">
          <a:xfrm>
            <a:off x="501650" y="1219200"/>
            <a:ext cx="1708150" cy="457200"/>
          </a:xfrm>
          <a:prstGeom prst="rect">
            <a:avLst/>
          </a:prstGeom>
          <a:solidFill>
            <a:srgbClr val="CCFFCC">
              <a:alpha val="80000"/>
            </a:srgbClr>
          </a:solidFill>
          <a:ln w="9525" algn="ctr">
            <a:noFill/>
            <a:miter lim="800000"/>
          </a:ln>
          <a:effectLst/>
        </p:spPr>
        <p:txBody>
          <a:bodyPr wrap="none" anchor="ctr">
            <a:spAutoFit/>
          </a:bodyPr>
          <a:lstStyle/>
          <a:p>
            <a:r>
              <a:rPr lang="zh-CN" altLang="zh-CN" sz="2400"/>
              <a:t>矢量的乘积</a:t>
            </a:r>
            <a:endParaRPr lang="zh-CN" altLang="en-US" sz="2400"/>
          </a:p>
        </p:txBody>
      </p:sp>
      <p:sp>
        <p:nvSpPr>
          <p:cNvPr id="192516" name="Rectangle 4"/>
          <p:cNvSpPr>
            <a:spLocks noChangeArrowheads="1"/>
          </p:cNvSpPr>
          <p:nvPr/>
        </p:nvSpPr>
        <p:spPr bwMode="auto">
          <a:xfrm>
            <a:off x="3962400" y="1219200"/>
            <a:ext cx="3841750" cy="457200"/>
          </a:xfrm>
          <a:prstGeom prst="rect">
            <a:avLst/>
          </a:prstGeom>
          <a:noFill/>
          <a:ln w="9525">
            <a:noFill/>
            <a:miter lim="800000"/>
          </a:ln>
          <a:effectLst/>
        </p:spPr>
        <p:txBody>
          <a:bodyPr wrap="none">
            <a:spAutoFit/>
          </a:bodyPr>
          <a:lstStyle/>
          <a:p>
            <a:r>
              <a:rPr lang="zh-CN" altLang="en-US" sz="2400" dirty="0">
                <a:solidFill>
                  <a:srgbClr val="0000CC"/>
                </a:solidFill>
              </a:rPr>
              <a:t>矢量的矢积（叉积、</a:t>
            </a:r>
            <a:r>
              <a:rPr lang="zh-CN" altLang="en-US" sz="2400" dirty="0">
                <a:solidFill>
                  <a:srgbClr val="FF3300"/>
                </a:solidFill>
              </a:rPr>
              <a:t>叉乘</a:t>
            </a:r>
            <a:r>
              <a:rPr lang="zh-CN" altLang="en-US" sz="2400" dirty="0">
                <a:solidFill>
                  <a:srgbClr val="0000CC"/>
                </a:solidFill>
              </a:rPr>
              <a:t>）</a:t>
            </a:r>
          </a:p>
        </p:txBody>
      </p:sp>
      <p:sp>
        <p:nvSpPr>
          <p:cNvPr id="192519" name="Text Box 7"/>
          <p:cNvSpPr txBox="1">
            <a:spLocks noChangeArrowheads="1"/>
          </p:cNvSpPr>
          <p:nvPr/>
        </p:nvSpPr>
        <p:spPr bwMode="auto">
          <a:xfrm>
            <a:off x="762000" y="1690687"/>
            <a:ext cx="6553200" cy="519113"/>
          </a:xfrm>
          <a:prstGeom prst="rect">
            <a:avLst/>
          </a:prstGeom>
          <a:noFill/>
          <a:ln w="9525" algn="ctr">
            <a:noFill/>
            <a:miter lim="800000"/>
          </a:ln>
          <a:effectLst/>
        </p:spPr>
        <p:txBody>
          <a:bodyPr>
            <a:spAutoFit/>
          </a:bodyPr>
          <a:lstStyle/>
          <a:p>
            <a:pPr>
              <a:spcBef>
                <a:spcPct val="50000"/>
              </a:spcBef>
            </a:pPr>
            <a:r>
              <a:rPr kumimoji="1" lang="zh-CN" altLang="en-US" sz="2800" dirty="0">
                <a:solidFill>
                  <a:srgbClr val="0000FF"/>
                </a:solidFill>
              </a:rPr>
              <a:t>矢量的矢积的正交分量表示： </a:t>
            </a:r>
          </a:p>
        </p:txBody>
      </p:sp>
      <p:graphicFrame>
        <p:nvGraphicFramePr>
          <p:cNvPr id="192520" name="Object 8"/>
          <p:cNvGraphicFramePr>
            <a:graphicFrameLocks noChangeAspect="1"/>
          </p:cNvGraphicFramePr>
          <p:nvPr/>
        </p:nvGraphicFramePr>
        <p:xfrm>
          <a:off x="5187315" y="3976687"/>
          <a:ext cx="2897188" cy="1976438"/>
        </p:xfrm>
        <a:graphic>
          <a:graphicData uri="http://schemas.openxmlformats.org/presentationml/2006/ole">
            <mc:AlternateContent xmlns:mc="http://schemas.openxmlformats.org/markup-compatibility/2006">
              <mc:Choice xmlns:v="urn:schemas-microsoft-com:vml" Requires="v">
                <p:oleObj spid="_x0000_s202767" name="公式" r:id="rId3" imgW="34568280" imgH="24118200" progId="">
                  <p:embed/>
                </p:oleObj>
              </mc:Choice>
              <mc:Fallback>
                <p:oleObj name="公式" r:id="rId3" imgW="34568280" imgH="24118200" progId="">
                  <p:embed/>
                  <p:pic>
                    <p:nvPicPr>
                      <p:cNvPr id="0" name="Picture 8" descr="image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7315" y="3976687"/>
                        <a:ext cx="2897188" cy="1976438"/>
                      </a:xfrm>
                      <a:prstGeom prst="rect">
                        <a:avLst/>
                      </a:prstGeom>
                      <a:solidFill>
                        <a:srgbClr val="CCECFF"/>
                      </a:solidFill>
                    </p:spPr>
                  </p:pic>
                </p:oleObj>
              </mc:Fallback>
            </mc:AlternateContent>
          </a:graphicData>
        </a:graphic>
      </p:graphicFrame>
      <p:graphicFrame>
        <p:nvGraphicFramePr>
          <p:cNvPr id="192521" name="Object 9"/>
          <p:cNvGraphicFramePr>
            <a:graphicFrameLocks noChangeAspect="1"/>
          </p:cNvGraphicFramePr>
          <p:nvPr/>
        </p:nvGraphicFramePr>
        <p:xfrm>
          <a:off x="838200" y="2210117"/>
          <a:ext cx="7848600" cy="2208213"/>
        </p:xfrm>
        <a:graphic>
          <a:graphicData uri="http://schemas.openxmlformats.org/presentationml/2006/ole">
            <mc:AlternateContent xmlns:mc="http://schemas.openxmlformats.org/markup-compatibility/2006">
              <mc:Choice xmlns:v="urn:schemas-microsoft-com:vml" Requires="v">
                <p:oleObj spid="_x0000_s202768" name="公式" r:id="rId5" imgW="87200280" imgH="24737040" progId="">
                  <p:embed/>
                </p:oleObj>
              </mc:Choice>
              <mc:Fallback>
                <p:oleObj name="公式" r:id="rId5" imgW="87200280" imgH="24737040" progId="">
                  <p:embed/>
                  <p:pic>
                    <p:nvPicPr>
                      <p:cNvPr id="0" name="Picture 9" descr="image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2210117"/>
                        <a:ext cx="7848600" cy="2208213"/>
                      </a:xfrm>
                      <a:prstGeom prst="rect">
                        <a:avLst/>
                      </a:prstGeom>
                      <a:noFill/>
                      <a:ln w="19050">
                        <a:solidFill>
                          <a:srgbClr val="00808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2520"/>
                                        </p:tgtEl>
                                        <p:attrNameLst>
                                          <p:attrName>style.visibility</p:attrName>
                                        </p:attrNameLst>
                                      </p:cBhvr>
                                      <p:to>
                                        <p:strVal val="visible"/>
                                      </p:to>
                                    </p:set>
                                    <p:anim calcmode="lin" valueType="num">
                                      <p:cBhvr additive="base">
                                        <p:cTn id="7" dur="500" fill="hold"/>
                                        <p:tgtEl>
                                          <p:spTgt spid="192520"/>
                                        </p:tgtEl>
                                        <p:attrNameLst>
                                          <p:attrName>ppt_x</p:attrName>
                                        </p:attrNameLst>
                                      </p:cBhvr>
                                      <p:tavLst>
                                        <p:tav tm="0">
                                          <p:val>
                                            <p:strVal val="#ppt_x"/>
                                          </p:val>
                                        </p:tav>
                                        <p:tav tm="100000">
                                          <p:val>
                                            <p:strVal val="#ppt_x"/>
                                          </p:val>
                                        </p:tav>
                                      </p:tavLst>
                                    </p:anim>
                                    <p:anim calcmode="lin" valueType="num">
                                      <p:cBhvr additive="base">
                                        <p:cTn id="8" dur="500" fill="hold"/>
                                        <p:tgtEl>
                                          <p:spTgt spid="1925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zh-CN"/>
              <a:t>0.2 </a:t>
            </a:r>
            <a:r>
              <a:rPr lang="zh-CN" altLang="en-US"/>
              <a:t>矢量运算</a:t>
            </a:r>
          </a:p>
        </p:txBody>
      </p:sp>
      <p:sp>
        <p:nvSpPr>
          <p:cNvPr id="8" name="灯片编号占位符 5"/>
          <p:cNvSpPr>
            <a:spLocks noGrp="1"/>
          </p:cNvSpPr>
          <p:nvPr>
            <p:ph type="sldNum" sz="quarter" idx="12"/>
          </p:nvPr>
        </p:nvSpPr>
        <p:spPr/>
        <p:txBody>
          <a:bodyPr/>
          <a:lstStyle/>
          <a:p>
            <a:fld id="{802224F0-847B-4F6A-830B-FB9A4A94727D}" type="slidenum">
              <a:rPr lang="en-US" altLang="zh-CN"/>
              <a:pPr/>
              <a:t>15</a:t>
            </a:fld>
            <a:endParaRPr lang="en-US" altLang="zh-CN"/>
          </a:p>
        </p:txBody>
      </p:sp>
      <p:sp>
        <p:nvSpPr>
          <p:cNvPr id="193539" name="Rectangle 3"/>
          <p:cNvSpPr>
            <a:spLocks noChangeArrowheads="1"/>
          </p:cNvSpPr>
          <p:nvPr/>
        </p:nvSpPr>
        <p:spPr bwMode="auto">
          <a:xfrm>
            <a:off x="501650" y="1219200"/>
            <a:ext cx="3232150" cy="457200"/>
          </a:xfrm>
          <a:prstGeom prst="rect">
            <a:avLst/>
          </a:prstGeom>
          <a:solidFill>
            <a:srgbClr val="CCFFCC">
              <a:alpha val="80000"/>
            </a:srgbClr>
          </a:solidFill>
          <a:ln w="9525" algn="ctr">
            <a:noFill/>
            <a:miter lim="800000"/>
          </a:ln>
          <a:effectLst/>
        </p:spPr>
        <p:txBody>
          <a:bodyPr wrap="none" anchor="ctr">
            <a:spAutoFit/>
          </a:bodyPr>
          <a:lstStyle/>
          <a:p>
            <a:r>
              <a:rPr lang="zh-CN" altLang="en-US" sz="2400"/>
              <a:t>矢量函数的导数与积分</a:t>
            </a:r>
          </a:p>
        </p:txBody>
      </p:sp>
      <p:sp>
        <p:nvSpPr>
          <p:cNvPr id="193540" name="Rectangle 4"/>
          <p:cNvSpPr>
            <a:spLocks noChangeArrowheads="1"/>
          </p:cNvSpPr>
          <p:nvPr/>
        </p:nvSpPr>
        <p:spPr bwMode="auto">
          <a:xfrm>
            <a:off x="3962400" y="1219200"/>
            <a:ext cx="2927350" cy="457200"/>
          </a:xfrm>
          <a:prstGeom prst="rect">
            <a:avLst/>
          </a:prstGeom>
          <a:noFill/>
          <a:ln w="9525">
            <a:noFill/>
            <a:miter lim="800000"/>
          </a:ln>
          <a:effectLst/>
        </p:spPr>
        <p:txBody>
          <a:bodyPr wrap="none">
            <a:spAutoFit/>
          </a:bodyPr>
          <a:lstStyle/>
          <a:p>
            <a:r>
              <a:rPr lang="zh-CN" altLang="en-US" sz="2400" dirty="0">
                <a:solidFill>
                  <a:srgbClr val="0000CC"/>
                </a:solidFill>
              </a:rPr>
              <a:t>矢量函数</a:t>
            </a:r>
            <a:r>
              <a:rPr lang="zh-CN" altLang="en-US" sz="2400" dirty="0"/>
              <a:t>（变矢量）</a:t>
            </a:r>
          </a:p>
        </p:txBody>
      </p:sp>
      <p:graphicFrame>
        <p:nvGraphicFramePr>
          <p:cNvPr id="193541" name="Object 5"/>
          <p:cNvGraphicFramePr>
            <a:graphicFrameLocks noChangeAspect="1"/>
          </p:cNvGraphicFramePr>
          <p:nvPr/>
        </p:nvGraphicFramePr>
        <p:xfrm>
          <a:off x="685800" y="2133600"/>
          <a:ext cx="7148513" cy="2393950"/>
        </p:xfrm>
        <a:graphic>
          <a:graphicData uri="http://schemas.openxmlformats.org/presentationml/2006/ole">
            <mc:AlternateContent xmlns:mc="http://schemas.openxmlformats.org/markup-compatibility/2006">
              <mc:Choice xmlns:v="urn:schemas-microsoft-com:vml" Requires="v">
                <p:oleObj spid="_x0000_s203785" name="文档" r:id="rId4" imgW="2840040" imgH="966600" progId="Word.Document.8">
                  <p:embed/>
                </p:oleObj>
              </mc:Choice>
              <mc:Fallback>
                <p:oleObj name="文档" r:id="rId4" imgW="2840040" imgH="966600" progId="Word.Document.8">
                  <p:embed/>
                  <p:pic>
                    <p:nvPicPr>
                      <p:cNvPr id="0" name="Picture 5" descr="image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133600"/>
                        <a:ext cx="7148513" cy="239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altLang="zh-CN"/>
              <a:t>0.2 </a:t>
            </a:r>
            <a:r>
              <a:rPr lang="zh-CN" altLang="en-US"/>
              <a:t>矢量运算</a:t>
            </a:r>
          </a:p>
        </p:txBody>
      </p:sp>
      <p:sp>
        <p:nvSpPr>
          <p:cNvPr id="23" name="灯片编号占位符 5"/>
          <p:cNvSpPr>
            <a:spLocks noGrp="1"/>
          </p:cNvSpPr>
          <p:nvPr>
            <p:ph type="sldNum" sz="quarter" idx="12"/>
          </p:nvPr>
        </p:nvSpPr>
        <p:spPr/>
        <p:txBody>
          <a:bodyPr/>
          <a:lstStyle/>
          <a:p>
            <a:fld id="{42A05E9B-A5FE-47B6-98F0-6CA71427590F}" type="slidenum">
              <a:rPr lang="en-US" altLang="zh-CN"/>
              <a:pPr/>
              <a:t>16</a:t>
            </a:fld>
            <a:endParaRPr lang="en-US" altLang="zh-CN"/>
          </a:p>
        </p:txBody>
      </p:sp>
      <p:sp>
        <p:nvSpPr>
          <p:cNvPr id="194563" name="Rectangle 3"/>
          <p:cNvSpPr>
            <a:spLocks noChangeArrowheads="1"/>
          </p:cNvSpPr>
          <p:nvPr/>
        </p:nvSpPr>
        <p:spPr bwMode="auto">
          <a:xfrm>
            <a:off x="501650" y="1219200"/>
            <a:ext cx="3232150" cy="457200"/>
          </a:xfrm>
          <a:prstGeom prst="rect">
            <a:avLst/>
          </a:prstGeom>
          <a:solidFill>
            <a:srgbClr val="CCFFCC">
              <a:alpha val="80000"/>
            </a:srgbClr>
          </a:solidFill>
          <a:ln w="9525" algn="ctr">
            <a:noFill/>
            <a:miter lim="800000"/>
          </a:ln>
          <a:effectLst/>
        </p:spPr>
        <p:txBody>
          <a:bodyPr wrap="none" anchor="ctr">
            <a:spAutoFit/>
          </a:bodyPr>
          <a:lstStyle/>
          <a:p>
            <a:r>
              <a:rPr lang="zh-CN" altLang="en-US" sz="2400"/>
              <a:t>矢量函数的导数与积分</a:t>
            </a:r>
          </a:p>
        </p:txBody>
      </p:sp>
      <p:sp>
        <p:nvSpPr>
          <p:cNvPr id="194564" name="Rectangle 4"/>
          <p:cNvSpPr>
            <a:spLocks noChangeArrowheads="1"/>
          </p:cNvSpPr>
          <p:nvPr/>
        </p:nvSpPr>
        <p:spPr bwMode="auto">
          <a:xfrm>
            <a:off x="3962400" y="1219200"/>
            <a:ext cx="2317750" cy="457200"/>
          </a:xfrm>
          <a:prstGeom prst="rect">
            <a:avLst/>
          </a:prstGeom>
          <a:noFill/>
          <a:ln w="9525" algn="ctr">
            <a:noFill/>
            <a:miter lim="800000"/>
          </a:ln>
          <a:effectLst/>
        </p:spPr>
        <p:txBody>
          <a:bodyPr wrap="none">
            <a:spAutoFit/>
          </a:bodyPr>
          <a:lstStyle/>
          <a:p>
            <a:r>
              <a:rPr lang="zh-CN" altLang="en-US" sz="2400" dirty="0">
                <a:solidFill>
                  <a:srgbClr val="0000CC"/>
                </a:solidFill>
              </a:rPr>
              <a:t>矢量函数的</a:t>
            </a:r>
            <a:r>
              <a:rPr lang="zh-CN" altLang="en-US" sz="2400" dirty="0">
                <a:solidFill>
                  <a:srgbClr val="FF3300"/>
                </a:solidFill>
              </a:rPr>
              <a:t>导数</a:t>
            </a:r>
          </a:p>
        </p:txBody>
      </p:sp>
      <p:sp>
        <p:nvSpPr>
          <p:cNvPr id="194565" name="Text Box 5"/>
          <p:cNvSpPr txBox="1">
            <a:spLocks noChangeArrowheads="1"/>
          </p:cNvSpPr>
          <p:nvPr/>
        </p:nvSpPr>
        <p:spPr bwMode="auto">
          <a:xfrm>
            <a:off x="609600" y="1903412"/>
            <a:ext cx="954088" cy="457200"/>
          </a:xfrm>
          <a:prstGeom prst="rect">
            <a:avLst/>
          </a:prstGeom>
          <a:noFill/>
          <a:ln w="9525" algn="ctr">
            <a:noFill/>
            <a:miter lim="800000"/>
          </a:ln>
          <a:effectLst/>
        </p:spPr>
        <p:txBody>
          <a:bodyPr wrap="none">
            <a:spAutoFit/>
          </a:bodyPr>
          <a:lstStyle/>
          <a:p>
            <a:r>
              <a:rPr lang="zh-CN" altLang="en-US" sz="2400" dirty="0">
                <a:solidFill>
                  <a:srgbClr val="0000CC"/>
                </a:solidFill>
              </a:rPr>
              <a:t>定义</a:t>
            </a:r>
            <a:r>
              <a:rPr lang="en-US" altLang="zh-CN" sz="2400" dirty="0">
                <a:solidFill>
                  <a:srgbClr val="0000CC"/>
                </a:solidFill>
              </a:rPr>
              <a:t>: </a:t>
            </a:r>
          </a:p>
        </p:txBody>
      </p:sp>
      <p:grpSp>
        <p:nvGrpSpPr>
          <p:cNvPr id="194581" name="Group 21"/>
          <p:cNvGrpSpPr/>
          <p:nvPr/>
        </p:nvGrpSpPr>
        <p:grpSpPr bwMode="auto">
          <a:xfrm>
            <a:off x="2590800" y="2514600"/>
            <a:ext cx="5073650" cy="3933825"/>
            <a:chOff x="1584" y="1488"/>
            <a:chExt cx="3196" cy="2478"/>
          </a:xfrm>
        </p:grpSpPr>
        <p:sp>
          <p:nvSpPr>
            <p:cNvPr id="194568" name="Line 8"/>
            <p:cNvSpPr>
              <a:spLocks noChangeShapeType="1"/>
            </p:cNvSpPr>
            <p:nvPr/>
          </p:nvSpPr>
          <p:spPr bwMode="auto">
            <a:xfrm flipV="1">
              <a:off x="2296" y="3233"/>
              <a:ext cx="1513" cy="0"/>
            </a:xfrm>
            <a:prstGeom prst="line">
              <a:avLst/>
            </a:prstGeom>
            <a:noFill/>
            <a:ln w="19050">
              <a:solidFill>
                <a:srgbClr val="000066"/>
              </a:solidFill>
              <a:round/>
              <a:tailEnd type="triangle" w="sm" len="lg"/>
            </a:ln>
            <a:effectLst/>
          </p:spPr>
          <p:txBody>
            <a:bodyPr wrap="none" anchor="ctr"/>
            <a:lstStyle/>
            <a:p>
              <a:endParaRPr lang="zh-CN" altLang="en-US"/>
            </a:p>
          </p:txBody>
        </p:sp>
        <p:sp>
          <p:nvSpPr>
            <p:cNvPr id="194569" name="Line 9"/>
            <p:cNvSpPr>
              <a:spLocks noChangeShapeType="1"/>
            </p:cNvSpPr>
            <p:nvPr/>
          </p:nvSpPr>
          <p:spPr bwMode="auto">
            <a:xfrm flipV="1">
              <a:off x="2296" y="1720"/>
              <a:ext cx="0" cy="1513"/>
            </a:xfrm>
            <a:prstGeom prst="line">
              <a:avLst/>
            </a:prstGeom>
            <a:noFill/>
            <a:ln w="19050">
              <a:solidFill>
                <a:srgbClr val="000066"/>
              </a:solidFill>
              <a:round/>
              <a:tailEnd type="triangle" w="sm" len="lg"/>
            </a:ln>
            <a:effectLst/>
          </p:spPr>
          <p:txBody>
            <a:bodyPr wrap="none" anchor="ctr"/>
            <a:lstStyle/>
            <a:p>
              <a:endParaRPr lang="zh-CN" altLang="en-US"/>
            </a:p>
          </p:txBody>
        </p:sp>
        <p:sp>
          <p:nvSpPr>
            <p:cNvPr id="194570" name="Line 10"/>
            <p:cNvSpPr>
              <a:spLocks noChangeShapeType="1"/>
            </p:cNvSpPr>
            <p:nvPr/>
          </p:nvSpPr>
          <p:spPr bwMode="auto">
            <a:xfrm flipH="1">
              <a:off x="1762" y="3233"/>
              <a:ext cx="534" cy="534"/>
            </a:xfrm>
            <a:prstGeom prst="line">
              <a:avLst/>
            </a:prstGeom>
            <a:noFill/>
            <a:ln w="19050">
              <a:solidFill>
                <a:srgbClr val="000066"/>
              </a:solidFill>
              <a:round/>
              <a:tailEnd type="triangle" w="sm" len="lg"/>
            </a:ln>
            <a:effectLst/>
          </p:spPr>
          <p:txBody>
            <a:bodyPr wrap="none" anchor="ctr"/>
            <a:lstStyle/>
            <a:p>
              <a:endParaRPr lang="zh-CN" altLang="en-US"/>
            </a:p>
          </p:txBody>
        </p:sp>
        <p:sp>
          <p:nvSpPr>
            <p:cNvPr id="194571" name="Text Box 11"/>
            <p:cNvSpPr txBox="1">
              <a:spLocks noChangeArrowheads="1"/>
            </p:cNvSpPr>
            <p:nvPr/>
          </p:nvSpPr>
          <p:spPr bwMode="auto">
            <a:xfrm>
              <a:off x="1584" y="3678"/>
              <a:ext cx="356" cy="288"/>
            </a:xfrm>
            <a:prstGeom prst="rect">
              <a:avLst/>
            </a:prstGeom>
            <a:noFill/>
            <a:ln w="19050">
              <a:noFill/>
              <a:miter lim="800000"/>
            </a:ln>
            <a:effectLst/>
          </p:spPr>
          <p:txBody>
            <a:bodyPr>
              <a:spAutoFit/>
            </a:bodyPr>
            <a:lstStyle/>
            <a:p>
              <a:pPr>
                <a:spcBef>
                  <a:spcPct val="50000"/>
                </a:spcBef>
              </a:pPr>
              <a:r>
                <a:rPr kumimoji="1" lang="en-US" altLang="zh-CN" sz="2400" i="1">
                  <a:solidFill>
                    <a:srgbClr val="000066"/>
                  </a:solidFill>
                </a:rPr>
                <a:t>x</a:t>
              </a:r>
            </a:p>
          </p:txBody>
        </p:sp>
        <p:sp>
          <p:nvSpPr>
            <p:cNvPr id="194572" name="Text Box 12"/>
            <p:cNvSpPr txBox="1">
              <a:spLocks noChangeArrowheads="1"/>
            </p:cNvSpPr>
            <p:nvPr/>
          </p:nvSpPr>
          <p:spPr bwMode="auto">
            <a:xfrm>
              <a:off x="3720" y="3144"/>
              <a:ext cx="267" cy="288"/>
            </a:xfrm>
            <a:prstGeom prst="rect">
              <a:avLst/>
            </a:prstGeom>
            <a:noFill/>
            <a:ln w="19050">
              <a:noFill/>
              <a:miter lim="800000"/>
            </a:ln>
            <a:effectLst/>
          </p:spPr>
          <p:txBody>
            <a:bodyPr>
              <a:spAutoFit/>
            </a:bodyPr>
            <a:lstStyle/>
            <a:p>
              <a:pPr>
                <a:spcBef>
                  <a:spcPct val="50000"/>
                </a:spcBef>
              </a:pPr>
              <a:r>
                <a:rPr kumimoji="1" lang="en-US" altLang="zh-CN" sz="2400" i="1">
                  <a:solidFill>
                    <a:srgbClr val="000066"/>
                  </a:solidFill>
                </a:rPr>
                <a:t>y</a:t>
              </a:r>
            </a:p>
          </p:txBody>
        </p:sp>
        <p:sp>
          <p:nvSpPr>
            <p:cNvPr id="194573" name="Text Box 13"/>
            <p:cNvSpPr txBox="1">
              <a:spLocks noChangeArrowheads="1"/>
            </p:cNvSpPr>
            <p:nvPr/>
          </p:nvSpPr>
          <p:spPr bwMode="auto">
            <a:xfrm>
              <a:off x="2207" y="1488"/>
              <a:ext cx="356" cy="287"/>
            </a:xfrm>
            <a:prstGeom prst="rect">
              <a:avLst/>
            </a:prstGeom>
            <a:noFill/>
            <a:ln w="19050">
              <a:noFill/>
              <a:miter lim="800000"/>
            </a:ln>
            <a:effectLst/>
          </p:spPr>
          <p:txBody>
            <a:bodyPr>
              <a:spAutoFit/>
            </a:bodyPr>
            <a:lstStyle/>
            <a:p>
              <a:pPr>
                <a:spcBef>
                  <a:spcPct val="50000"/>
                </a:spcBef>
              </a:pPr>
              <a:r>
                <a:rPr kumimoji="1" lang="en-US" altLang="zh-CN" sz="2400" i="1">
                  <a:solidFill>
                    <a:srgbClr val="000066"/>
                  </a:solidFill>
                </a:rPr>
                <a:t>z</a:t>
              </a:r>
            </a:p>
          </p:txBody>
        </p:sp>
        <p:sp>
          <p:nvSpPr>
            <p:cNvPr id="194574" name="Line 14"/>
            <p:cNvSpPr>
              <a:spLocks noChangeShapeType="1"/>
            </p:cNvSpPr>
            <p:nvPr/>
          </p:nvSpPr>
          <p:spPr bwMode="auto">
            <a:xfrm flipV="1">
              <a:off x="2296" y="2788"/>
              <a:ext cx="1068" cy="445"/>
            </a:xfrm>
            <a:prstGeom prst="line">
              <a:avLst/>
            </a:prstGeom>
            <a:noFill/>
            <a:ln w="19050">
              <a:solidFill>
                <a:srgbClr val="006666"/>
              </a:solidFill>
              <a:round/>
              <a:tailEnd type="triangle" w="sm" len="lg"/>
            </a:ln>
            <a:effectLst/>
          </p:spPr>
          <p:txBody>
            <a:bodyPr wrap="none" anchor="ctr"/>
            <a:lstStyle/>
            <a:p>
              <a:endParaRPr lang="zh-CN" altLang="en-US"/>
            </a:p>
          </p:txBody>
        </p:sp>
        <p:sp>
          <p:nvSpPr>
            <p:cNvPr id="194575" name="Line 15"/>
            <p:cNvSpPr>
              <a:spLocks noChangeShapeType="1"/>
            </p:cNvSpPr>
            <p:nvPr/>
          </p:nvSpPr>
          <p:spPr bwMode="auto">
            <a:xfrm flipV="1">
              <a:off x="2296" y="2076"/>
              <a:ext cx="712" cy="1157"/>
            </a:xfrm>
            <a:prstGeom prst="line">
              <a:avLst/>
            </a:prstGeom>
            <a:noFill/>
            <a:ln w="19050">
              <a:solidFill>
                <a:srgbClr val="006666"/>
              </a:solidFill>
              <a:round/>
              <a:tailEnd type="triangle" w="sm" len="lg"/>
            </a:ln>
            <a:effectLst/>
          </p:spPr>
          <p:txBody>
            <a:bodyPr wrap="none" anchor="ctr"/>
            <a:lstStyle/>
            <a:p>
              <a:endParaRPr lang="zh-CN" altLang="en-US"/>
            </a:p>
          </p:txBody>
        </p:sp>
        <p:sp>
          <p:nvSpPr>
            <p:cNvPr id="194576" name="Line 16"/>
            <p:cNvSpPr>
              <a:spLocks noChangeShapeType="1"/>
            </p:cNvSpPr>
            <p:nvPr/>
          </p:nvSpPr>
          <p:spPr bwMode="auto">
            <a:xfrm flipH="1" flipV="1">
              <a:off x="3008" y="2076"/>
              <a:ext cx="356" cy="712"/>
            </a:xfrm>
            <a:prstGeom prst="line">
              <a:avLst/>
            </a:prstGeom>
            <a:noFill/>
            <a:ln w="19050">
              <a:solidFill>
                <a:srgbClr val="FF0000"/>
              </a:solidFill>
              <a:round/>
              <a:tailEnd type="triangle" w="sm" len="lg"/>
            </a:ln>
            <a:effectLst/>
          </p:spPr>
          <p:txBody>
            <a:bodyPr wrap="none" anchor="ctr"/>
            <a:lstStyle/>
            <a:p>
              <a:endParaRPr lang="zh-CN" altLang="en-US"/>
            </a:p>
          </p:txBody>
        </p:sp>
        <p:graphicFrame>
          <p:nvGraphicFramePr>
            <p:cNvPr id="194577" name="Object 17"/>
            <p:cNvGraphicFramePr>
              <a:graphicFrameLocks noChangeAspect="1"/>
            </p:cNvGraphicFramePr>
            <p:nvPr/>
          </p:nvGraphicFramePr>
          <p:xfrm>
            <a:off x="3275" y="2855"/>
            <a:ext cx="608" cy="250"/>
          </p:xfrm>
          <a:graphic>
            <a:graphicData uri="http://schemas.openxmlformats.org/presentationml/2006/ole">
              <mc:AlternateContent xmlns:mc="http://schemas.openxmlformats.org/markup-compatibility/2006">
                <mc:Choice xmlns:v="urn:schemas-microsoft-com:vml" Requires="v">
                  <p:oleObj spid="_x0000_s204836" name="公式" r:id="rId3" imgW="12536280" imgH="5249160" progId="">
                    <p:embed/>
                  </p:oleObj>
                </mc:Choice>
                <mc:Fallback>
                  <p:oleObj name="公式" r:id="rId3" imgW="12536280" imgH="5249160" progId="">
                    <p:embed/>
                    <p:pic>
                      <p:nvPicPr>
                        <p:cNvPr id="0" name="Picture 17" descr="image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 y="2855"/>
                          <a:ext cx="608" cy="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578" name="Object 18"/>
            <p:cNvGraphicFramePr>
              <a:graphicFrameLocks noChangeAspect="1"/>
            </p:cNvGraphicFramePr>
            <p:nvPr/>
          </p:nvGraphicFramePr>
          <p:xfrm>
            <a:off x="2667" y="1761"/>
            <a:ext cx="993" cy="265"/>
          </p:xfrm>
          <a:graphic>
            <a:graphicData uri="http://schemas.openxmlformats.org/presentationml/2006/ole">
              <mc:AlternateContent xmlns:mc="http://schemas.openxmlformats.org/markup-compatibility/2006">
                <mc:Choice xmlns:v="urn:schemas-microsoft-com:vml" Requires="v">
                  <p:oleObj spid="_x0000_s204837" name="公式" r:id="rId5" imgW="20492280" imgH="5558400" progId="">
                    <p:embed/>
                  </p:oleObj>
                </mc:Choice>
                <mc:Fallback>
                  <p:oleObj name="公式" r:id="rId5" imgW="20492280" imgH="5558400" progId="">
                    <p:embed/>
                    <p:pic>
                      <p:nvPicPr>
                        <p:cNvPr id="0" name="Picture 18" descr="image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 y="1761"/>
                          <a:ext cx="993" cy="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579" name="Object 19"/>
            <p:cNvGraphicFramePr>
              <a:graphicFrameLocks noChangeAspect="1"/>
            </p:cNvGraphicFramePr>
            <p:nvPr/>
          </p:nvGraphicFramePr>
          <p:xfrm>
            <a:off x="3254" y="2265"/>
            <a:ext cx="1526" cy="265"/>
          </p:xfrm>
          <a:graphic>
            <a:graphicData uri="http://schemas.openxmlformats.org/presentationml/2006/ole">
              <mc:AlternateContent xmlns:mc="http://schemas.openxmlformats.org/markup-compatibility/2006">
                <mc:Choice xmlns:v="urn:schemas-microsoft-com:vml" Requires="v">
                  <p:oleObj spid="_x0000_s204838" name="公式" r:id="rId7" imgW="31508280" imgH="5558400" progId="">
                    <p:embed/>
                  </p:oleObj>
                </mc:Choice>
                <mc:Fallback>
                  <p:oleObj name="公式" r:id="rId7" imgW="31508280" imgH="5558400" progId="">
                    <p:embed/>
                    <p:pic>
                      <p:nvPicPr>
                        <p:cNvPr id="0" name="Picture 19" descr="image6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54" y="2265"/>
                          <a:ext cx="1526" cy="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580" name="Object 20"/>
            <p:cNvGraphicFramePr>
              <a:graphicFrameLocks noChangeAspect="1"/>
            </p:cNvGraphicFramePr>
            <p:nvPr/>
          </p:nvGraphicFramePr>
          <p:xfrm>
            <a:off x="2296" y="3233"/>
            <a:ext cx="176" cy="191"/>
          </p:xfrm>
          <a:graphic>
            <a:graphicData uri="http://schemas.openxmlformats.org/presentationml/2006/ole">
              <mc:AlternateContent xmlns:mc="http://schemas.openxmlformats.org/markup-compatibility/2006">
                <mc:Choice xmlns:v="urn:schemas-microsoft-com:vml" Requires="v">
                  <p:oleObj spid="_x0000_s204839" name="公式" r:id="rId9" imgW="3662280" imgH="4011840" progId="">
                    <p:embed/>
                  </p:oleObj>
                </mc:Choice>
                <mc:Fallback>
                  <p:oleObj name="公式" r:id="rId9" imgW="3662280" imgH="4011840" progId="">
                    <p:embed/>
                    <p:pic>
                      <p:nvPicPr>
                        <p:cNvPr id="0" name="Picture 20" descr="image6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96" y="3233"/>
                          <a:ext cx="176" cy="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94582" name="Object 22"/>
          <p:cNvGraphicFramePr>
            <a:graphicFrameLocks noChangeAspect="1"/>
          </p:cNvGraphicFramePr>
          <p:nvPr/>
        </p:nvGraphicFramePr>
        <p:xfrm>
          <a:off x="1905000" y="1752600"/>
          <a:ext cx="4044950" cy="758825"/>
        </p:xfrm>
        <a:graphic>
          <a:graphicData uri="http://schemas.openxmlformats.org/presentationml/2006/ole">
            <mc:AlternateContent xmlns:mc="http://schemas.openxmlformats.org/markup-compatibility/2006">
              <mc:Choice xmlns:v="urn:schemas-microsoft-com:vml" Requires="v">
                <p:oleObj spid="_x0000_s204840" name="公式" r:id="rId11" imgW="48950280" imgH="9270360" progId="">
                  <p:embed/>
                </p:oleObj>
              </mc:Choice>
              <mc:Fallback>
                <p:oleObj name="公式" r:id="rId11" imgW="48950280" imgH="9270360" progId="">
                  <p:embed/>
                  <p:pic>
                    <p:nvPicPr>
                      <p:cNvPr id="0" name="Picture 22" descr="image6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5000" y="1752600"/>
                        <a:ext cx="4044950" cy="758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altLang="zh-CN"/>
              <a:t>0.2 </a:t>
            </a:r>
            <a:r>
              <a:rPr lang="zh-CN" altLang="en-US"/>
              <a:t>矢量运算</a:t>
            </a:r>
          </a:p>
        </p:txBody>
      </p:sp>
      <p:sp>
        <p:nvSpPr>
          <p:cNvPr id="11" name="灯片编号占位符 5"/>
          <p:cNvSpPr>
            <a:spLocks noGrp="1"/>
          </p:cNvSpPr>
          <p:nvPr>
            <p:ph type="sldNum" sz="quarter" idx="12"/>
          </p:nvPr>
        </p:nvSpPr>
        <p:spPr/>
        <p:txBody>
          <a:bodyPr/>
          <a:lstStyle/>
          <a:p>
            <a:fld id="{128B791E-51C9-4785-86CD-CFAB6954A2A8}" type="slidenum">
              <a:rPr lang="en-US" altLang="zh-CN"/>
              <a:pPr/>
              <a:t>17</a:t>
            </a:fld>
            <a:endParaRPr lang="en-US" altLang="zh-CN"/>
          </a:p>
        </p:txBody>
      </p:sp>
      <p:sp>
        <p:nvSpPr>
          <p:cNvPr id="196611" name="Rectangle 3"/>
          <p:cNvSpPr>
            <a:spLocks noChangeArrowheads="1"/>
          </p:cNvSpPr>
          <p:nvPr/>
        </p:nvSpPr>
        <p:spPr bwMode="auto">
          <a:xfrm>
            <a:off x="501650" y="1219200"/>
            <a:ext cx="3232150" cy="457200"/>
          </a:xfrm>
          <a:prstGeom prst="rect">
            <a:avLst/>
          </a:prstGeom>
          <a:solidFill>
            <a:srgbClr val="CCFFCC">
              <a:alpha val="80000"/>
            </a:srgbClr>
          </a:solidFill>
          <a:ln w="9525" algn="ctr">
            <a:noFill/>
            <a:miter lim="800000"/>
          </a:ln>
          <a:effectLst/>
        </p:spPr>
        <p:txBody>
          <a:bodyPr wrap="none" anchor="ctr">
            <a:spAutoFit/>
          </a:bodyPr>
          <a:lstStyle/>
          <a:p>
            <a:r>
              <a:rPr lang="zh-CN" altLang="en-US" sz="2400"/>
              <a:t>矢量函数的导数与积分</a:t>
            </a:r>
          </a:p>
        </p:txBody>
      </p:sp>
      <p:sp>
        <p:nvSpPr>
          <p:cNvPr id="196612" name="Rectangle 4"/>
          <p:cNvSpPr>
            <a:spLocks noChangeArrowheads="1"/>
          </p:cNvSpPr>
          <p:nvPr/>
        </p:nvSpPr>
        <p:spPr bwMode="auto">
          <a:xfrm>
            <a:off x="3962400" y="1219200"/>
            <a:ext cx="2317750" cy="457200"/>
          </a:xfrm>
          <a:prstGeom prst="rect">
            <a:avLst/>
          </a:prstGeom>
          <a:noFill/>
          <a:ln w="9525" algn="ctr">
            <a:noFill/>
            <a:miter lim="800000"/>
          </a:ln>
          <a:effectLst/>
        </p:spPr>
        <p:txBody>
          <a:bodyPr wrap="none">
            <a:spAutoFit/>
          </a:bodyPr>
          <a:lstStyle/>
          <a:p>
            <a:r>
              <a:rPr lang="zh-CN" altLang="en-US" sz="2400" dirty="0">
                <a:solidFill>
                  <a:srgbClr val="0000CC"/>
                </a:solidFill>
              </a:rPr>
              <a:t>矢量函数的导数</a:t>
            </a:r>
          </a:p>
        </p:txBody>
      </p:sp>
      <p:sp>
        <p:nvSpPr>
          <p:cNvPr id="196613" name="Text Box 5"/>
          <p:cNvSpPr txBox="1">
            <a:spLocks noChangeArrowheads="1"/>
          </p:cNvSpPr>
          <p:nvPr/>
        </p:nvSpPr>
        <p:spPr bwMode="auto">
          <a:xfrm>
            <a:off x="609600" y="1828800"/>
            <a:ext cx="877888" cy="457200"/>
          </a:xfrm>
          <a:prstGeom prst="rect">
            <a:avLst/>
          </a:prstGeom>
          <a:noFill/>
          <a:ln w="9525" algn="ctr">
            <a:noFill/>
            <a:miter lim="800000"/>
          </a:ln>
          <a:effectLst/>
        </p:spPr>
        <p:txBody>
          <a:bodyPr wrap="none">
            <a:spAutoFit/>
          </a:bodyPr>
          <a:lstStyle/>
          <a:p>
            <a:r>
              <a:rPr lang="zh-CN" altLang="zh-CN" sz="2400" dirty="0">
                <a:solidFill>
                  <a:srgbClr val="0000CC"/>
                </a:solidFill>
              </a:rPr>
              <a:t>性质:</a:t>
            </a:r>
            <a:endParaRPr lang="en-US" altLang="zh-CN" sz="2400" dirty="0">
              <a:solidFill>
                <a:srgbClr val="0000CC"/>
              </a:solidFill>
            </a:endParaRPr>
          </a:p>
        </p:txBody>
      </p:sp>
      <p:sp>
        <p:nvSpPr>
          <p:cNvPr id="196629" name="Text Box 21"/>
          <p:cNvSpPr txBox="1">
            <a:spLocks noChangeArrowheads="1"/>
          </p:cNvSpPr>
          <p:nvPr/>
        </p:nvSpPr>
        <p:spPr bwMode="auto">
          <a:xfrm>
            <a:off x="609600" y="4953000"/>
            <a:ext cx="4306888" cy="457200"/>
          </a:xfrm>
          <a:prstGeom prst="rect">
            <a:avLst/>
          </a:prstGeom>
          <a:noFill/>
          <a:ln w="9525" algn="ctr">
            <a:noFill/>
            <a:miter lim="800000"/>
          </a:ln>
          <a:effectLst/>
        </p:spPr>
        <p:txBody>
          <a:bodyPr wrap="none">
            <a:spAutoFit/>
          </a:bodyPr>
          <a:lstStyle/>
          <a:p>
            <a:r>
              <a:rPr lang="zh-CN" altLang="zh-CN" sz="2400" dirty="0">
                <a:solidFill>
                  <a:srgbClr val="0000CC"/>
                </a:solidFill>
              </a:rPr>
              <a:t>矢量函数导数的正交分量表示: </a:t>
            </a:r>
          </a:p>
        </p:txBody>
      </p:sp>
      <p:graphicFrame>
        <p:nvGraphicFramePr>
          <p:cNvPr id="196630" name="Object 22"/>
          <p:cNvGraphicFramePr>
            <a:graphicFrameLocks noChangeAspect="1"/>
          </p:cNvGraphicFramePr>
          <p:nvPr/>
        </p:nvGraphicFramePr>
        <p:xfrm>
          <a:off x="2155825" y="1752600"/>
          <a:ext cx="4059238" cy="3144838"/>
        </p:xfrm>
        <a:graphic>
          <a:graphicData uri="http://schemas.openxmlformats.org/presentationml/2006/ole">
            <mc:AlternateContent xmlns:mc="http://schemas.openxmlformats.org/markup-compatibility/2006">
              <mc:Choice xmlns:v="urn:schemas-microsoft-com:vml" Requires="v">
                <p:oleObj spid="_x0000_s205839" name="文档" r:id="rId3" imgW="2036880" imgH="1585440" progId="Word.Document.8">
                  <p:embed/>
                </p:oleObj>
              </mc:Choice>
              <mc:Fallback>
                <p:oleObj name="文档" r:id="rId3" imgW="2036880" imgH="1585440" progId="Word.Document.8">
                  <p:embed/>
                  <p:pic>
                    <p:nvPicPr>
                      <p:cNvPr id="0" name="Picture 22" descr="image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5825" y="1752600"/>
                        <a:ext cx="4059238" cy="314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6631" name="Object 23"/>
          <p:cNvGraphicFramePr>
            <a:graphicFrameLocks noChangeAspect="1"/>
          </p:cNvGraphicFramePr>
          <p:nvPr/>
        </p:nvGraphicFramePr>
        <p:xfrm>
          <a:off x="2155825" y="5334000"/>
          <a:ext cx="4168775" cy="987425"/>
        </p:xfrm>
        <a:graphic>
          <a:graphicData uri="http://schemas.openxmlformats.org/presentationml/2006/ole">
            <mc:AlternateContent xmlns:mc="http://schemas.openxmlformats.org/markup-compatibility/2006">
              <mc:Choice xmlns:v="urn:schemas-microsoft-com:vml" Requires="v">
                <p:oleObj spid="_x0000_s205840" name="Equation" r:id="rId5" imgW="39770280" imgH="9579600" progId="">
                  <p:embed/>
                </p:oleObj>
              </mc:Choice>
              <mc:Fallback>
                <p:oleObj name="Equation" r:id="rId5" imgW="39770280" imgH="9579600" progId="">
                  <p:embed/>
                  <p:pic>
                    <p:nvPicPr>
                      <p:cNvPr id="0" name="Picture 23" descr="image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5825" y="5334000"/>
                        <a:ext cx="4168775" cy="98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6630"/>
                                        </p:tgtEl>
                                        <p:attrNameLst>
                                          <p:attrName>style.visibility</p:attrName>
                                        </p:attrNameLst>
                                      </p:cBhvr>
                                      <p:to>
                                        <p:strVal val="visible"/>
                                      </p:to>
                                    </p:set>
                                    <p:animEffect transition="in" filter="wipe(left)">
                                      <p:cBhvr>
                                        <p:cTn id="7" dur="500"/>
                                        <p:tgtEl>
                                          <p:spTgt spid="1966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6631"/>
                                        </p:tgtEl>
                                        <p:attrNameLst>
                                          <p:attrName>style.visibility</p:attrName>
                                        </p:attrNameLst>
                                      </p:cBhvr>
                                      <p:to>
                                        <p:strVal val="visible"/>
                                      </p:to>
                                    </p:set>
                                    <p:animEffect transition="in" filter="wipe(left)">
                                      <p:cBhvr>
                                        <p:cTn id="12" dur="500"/>
                                        <p:tgtEl>
                                          <p:spTgt spid="196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ltLang="zh-CN"/>
              <a:t>0.2 </a:t>
            </a:r>
            <a:r>
              <a:rPr lang="zh-CN" altLang="en-US"/>
              <a:t>矢量运算</a:t>
            </a:r>
          </a:p>
        </p:txBody>
      </p:sp>
      <p:sp>
        <p:nvSpPr>
          <p:cNvPr id="9" name="灯片编号占位符 5"/>
          <p:cNvSpPr>
            <a:spLocks noGrp="1"/>
          </p:cNvSpPr>
          <p:nvPr>
            <p:ph type="sldNum" sz="quarter" idx="12"/>
          </p:nvPr>
        </p:nvSpPr>
        <p:spPr/>
        <p:txBody>
          <a:bodyPr/>
          <a:lstStyle/>
          <a:p>
            <a:fld id="{5E868713-25EE-4EFC-AFD2-D34163B973D1}" type="slidenum">
              <a:rPr lang="en-US" altLang="zh-CN"/>
              <a:pPr/>
              <a:t>18</a:t>
            </a:fld>
            <a:endParaRPr lang="en-US" altLang="zh-CN"/>
          </a:p>
        </p:txBody>
      </p:sp>
      <p:sp>
        <p:nvSpPr>
          <p:cNvPr id="197635" name="Rectangle 3"/>
          <p:cNvSpPr>
            <a:spLocks noChangeArrowheads="1"/>
          </p:cNvSpPr>
          <p:nvPr/>
        </p:nvSpPr>
        <p:spPr bwMode="auto">
          <a:xfrm>
            <a:off x="501650" y="1219200"/>
            <a:ext cx="3232150" cy="457200"/>
          </a:xfrm>
          <a:prstGeom prst="rect">
            <a:avLst/>
          </a:prstGeom>
          <a:solidFill>
            <a:srgbClr val="CCFFCC">
              <a:alpha val="80000"/>
            </a:srgbClr>
          </a:solidFill>
          <a:ln w="9525" algn="ctr">
            <a:noFill/>
            <a:miter lim="800000"/>
          </a:ln>
          <a:effectLst/>
        </p:spPr>
        <p:txBody>
          <a:bodyPr wrap="none" anchor="ctr">
            <a:spAutoFit/>
          </a:bodyPr>
          <a:lstStyle/>
          <a:p>
            <a:r>
              <a:rPr lang="zh-CN" altLang="en-US" sz="2400"/>
              <a:t>矢量函数的导数与积分</a:t>
            </a:r>
          </a:p>
        </p:txBody>
      </p:sp>
      <p:sp>
        <p:nvSpPr>
          <p:cNvPr id="197636" name="Rectangle 4"/>
          <p:cNvSpPr>
            <a:spLocks noChangeArrowheads="1"/>
          </p:cNvSpPr>
          <p:nvPr/>
        </p:nvSpPr>
        <p:spPr bwMode="auto">
          <a:xfrm>
            <a:off x="3962400" y="1219200"/>
            <a:ext cx="2393950" cy="457200"/>
          </a:xfrm>
          <a:prstGeom prst="rect">
            <a:avLst/>
          </a:prstGeom>
          <a:noFill/>
          <a:ln w="9525" algn="ctr">
            <a:noFill/>
            <a:miter lim="800000"/>
          </a:ln>
          <a:effectLst/>
        </p:spPr>
        <p:txBody>
          <a:bodyPr wrap="none">
            <a:spAutoFit/>
          </a:bodyPr>
          <a:lstStyle/>
          <a:p>
            <a:r>
              <a:rPr lang="zh-CN" altLang="en-US" sz="2400" dirty="0">
                <a:solidFill>
                  <a:srgbClr val="0000CC"/>
                </a:solidFill>
              </a:rPr>
              <a:t>矢量函数的积分 </a:t>
            </a:r>
          </a:p>
        </p:txBody>
      </p:sp>
      <p:sp>
        <p:nvSpPr>
          <p:cNvPr id="197637" name="Text Box 5"/>
          <p:cNvSpPr txBox="1">
            <a:spLocks noChangeArrowheads="1"/>
          </p:cNvSpPr>
          <p:nvPr/>
        </p:nvSpPr>
        <p:spPr bwMode="auto">
          <a:xfrm>
            <a:off x="609600" y="1828800"/>
            <a:ext cx="954088" cy="457200"/>
          </a:xfrm>
          <a:prstGeom prst="rect">
            <a:avLst/>
          </a:prstGeom>
          <a:noFill/>
          <a:ln w="9525" algn="ctr">
            <a:noFill/>
            <a:miter lim="800000"/>
          </a:ln>
          <a:effectLst/>
        </p:spPr>
        <p:txBody>
          <a:bodyPr wrap="none">
            <a:spAutoFit/>
          </a:bodyPr>
          <a:lstStyle/>
          <a:p>
            <a:r>
              <a:rPr lang="zh-CN" altLang="zh-CN" sz="2400">
                <a:solidFill>
                  <a:srgbClr val="0000CC"/>
                </a:solidFill>
              </a:rPr>
              <a:t>定义: </a:t>
            </a:r>
          </a:p>
        </p:txBody>
      </p:sp>
      <p:graphicFrame>
        <p:nvGraphicFramePr>
          <p:cNvPr id="197641" name="Object 9"/>
          <p:cNvGraphicFramePr>
            <a:graphicFrameLocks noChangeAspect="1"/>
          </p:cNvGraphicFramePr>
          <p:nvPr/>
        </p:nvGraphicFramePr>
        <p:xfrm>
          <a:off x="762000" y="2667000"/>
          <a:ext cx="7077075" cy="1841500"/>
        </p:xfrm>
        <a:graphic>
          <a:graphicData uri="http://schemas.openxmlformats.org/presentationml/2006/ole">
            <mc:AlternateContent xmlns:mc="http://schemas.openxmlformats.org/markup-compatibility/2006">
              <mc:Choice xmlns:v="urn:schemas-microsoft-com:vml" Requires="v">
                <p:oleObj spid="_x0000_s206856" name="文档" r:id="rId3" imgW="2840040" imgH="734760" progId="Word.Document.8">
                  <p:embed/>
                </p:oleObj>
              </mc:Choice>
              <mc:Fallback>
                <p:oleObj name="文档" r:id="rId3" imgW="2840040" imgH="734760" progId="Word.Document.8">
                  <p:embed/>
                  <p:pic>
                    <p:nvPicPr>
                      <p:cNvPr id="0" name="Picture 9" descr="image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667000"/>
                        <a:ext cx="7077075" cy="184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zh-CN"/>
              <a:t>0.2 </a:t>
            </a:r>
            <a:r>
              <a:rPr lang="zh-CN" altLang="en-US"/>
              <a:t>矢量运算</a:t>
            </a:r>
          </a:p>
        </p:txBody>
      </p:sp>
      <p:sp>
        <p:nvSpPr>
          <p:cNvPr id="11" name="灯片编号占位符 5"/>
          <p:cNvSpPr>
            <a:spLocks noGrp="1"/>
          </p:cNvSpPr>
          <p:nvPr>
            <p:ph type="sldNum" sz="quarter" idx="12"/>
          </p:nvPr>
        </p:nvSpPr>
        <p:spPr/>
        <p:txBody>
          <a:bodyPr/>
          <a:lstStyle/>
          <a:p>
            <a:fld id="{9EE001CA-013B-46FB-8813-CE612C65D62B}" type="slidenum">
              <a:rPr lang="en-US" altLang="zh-CN"/>
              <a:pPr/>
              <a:t>19</a:t>
            </a:fld>
            <a:endParaRPr lang="en-US" altLang="zh-CN"/>
          </a:p>
        </p:txBody>
      </p:sp>
      <p:sp>
        <p:nvSpPr>
          <p:cNvPr id="198659" name="Rectangle 3"/>
          <p:cNvSpPr>
            <a:spLocks noChangeArrowheads="1"/>
          </p:cNvSpPr>
          <p:nvPr/>
        </p:nvSpPr>
        <p:spPr bwMode="auto">
          <a:xfrm>
            <a:off x="501650" y="1219200"/>
            <a:ext cx="3232150" cy="457200"/>
          </a:xfrm>
          <a:prstGeom prst="rect">
            <a:avLst/>
          </a:prstGeom>
          <a:solidFill>
            <a:srgbClr val="CCFFCC">
              <a:alpha val="80000"/>
            </a:srgbClr>
          </a:solidFill>
          <a:ln w="9525" algn="ctr">
            <a:noFill/>
            <a:miter lim="800000"/>
          </a:ln>
          <a:effectLst/>
        </p:spPr>
        <p:txBody>
          <a:bodyPr wrap="none" anchor="ctr">
            <a:spAutoFit/>
          </a:bodyPr>
          <a:lstStyle/>
          <a:p>
            <a:r>
              <a:rPr lang="zh-CN" altLang="en-US" sz="2400" dirty="0"/>
              <a:t>矢量函数的导数与积分</a:t>
            </a:r>
          </a:p>
        </p:txBody>
      </p:sp>
      <p:sp>
        <p:nvSpPr>
          <p:cNvPr id="198660" name="Rectangle 4"/>
          <p:cNvSpPr>
            <a:spLocks noChangeArrowheads="1"/>
          </p:cNvSpPr>
          <p:nvPr/>
        </p:nvSpPr>
        <p:spPr bwMode="auto">
          <a:xfrm>
            <a:off x="3962400" y="1219200"/>
            <a:ext cx="2393950" cy="457200"/>
          </a:xfrm>
          <a:prstGeom prst="rect">
            <a:avLst/>
          </a:prstGeom>
          <a:noFill/>
          <a:ln w="9525" algn="ctr">
            <a:noFill/>
            <a:miter lim="800000"/>
          </a:ln>
          <a:effectLst/>
        </p:spPr>
        <p:txBody>
          <a:bodyPr wrap="none">
            <a:spAutoFit/>
          </a:bodyPr>
          <a:lstStyle/>
          <a:p>
            <a:r>
              <a:rPr lang="zh-CN" altLang="en-US" sz="2400" dirty="0">
                <a:solidFill>
                  <a:srgbClr val="0000CC"/>
                </a:solidFill>
              </a:rPr>
              <a:t>矢量函数的积分 </a:t>
            </a:r>
          </a:p>
        </p:txBody>
      </p:sp>
      <p:sp>
        <p:nvSpPr>
          <p:cNvPr id="198661" name="Text Box 5"/>
          <p:cNvSpPr txBox="1">
            <a:spLocks noChangeArrowheads="1"/>
          </p:cNvSpPr>
          <p:nvPr/>
        </p:nvSpPr>
        <p:spPr bwMode="auto">
          <a:xfrm>
            <a:off x="609600" y="1828800"/>
            <a:ext cx="877888" cy="457200"/>
          </a:xfrm>
          <a:prstGeom prst="rect">
            <a:avLst/>
          </a:prstGeom>
          <a:noFill/>
          <a:ln w="9525" algn="ctr">
            <a:noFill/>
            <a:miter lim="800000"/>
          </a:ln>
          <a:effectLst/>
        </p:spPr>
        <p:txBody>
          <a:bodyPr wrap="none">
            <a:spAutoFit/>
          </a:bodyPr>
          <a:lstStyle/>
          <a:p>
            <a:r>
              <a:rPr lang="zh-CN" altLang="zh-CN" sz="2400" dirty="0">
                <a:solidFill>
                  <a:srgbClr val="0000CC"/>
                </a:solidFill>
              </a:rPr>
              <a:t>性质:</a:t>
            </a:r>
            <a:endParaRPr lang="en-US" altLang="zh-CN" sz="2400" dirty="0">
              <a:solidFill>
                <a:srgbClr val="0000CC"/>
              </a:solidFill>
            </a:endParaRPr>
          </a:p>
        </p:txBody>
      </p:sp>
      <p:sp>
        <p:nvSpPr>
          <p:cNvPr id="198662" name="Text Box 6"/>
          <p:cNvSpPr txBox="1">
            <a:spLocks noChangeArrowheads="1"/>
          </p:cNvSpPr>
          <p:nvPr/>
        </p:nvSpPr>
        <p:spPr bwMode="auto">
          <a:xfrm>
            <a:off x="609600" y="5029200"/>
            <a:ext cx="4306888" cy="457200"/>
          </a:xfrm>
          <a:prstGeom prst="rect">
            <a:avLst/>
          </a:prstGeom>
          <a:noFill/>
          <a:ln w="9525" algn="ctr">
            <a:noFill/>
            <a:miter lim="800000"/>
          </a:ln>
          <a:effectLst/>
        </p:spPr>
        <p:txBody>
          <a:bodyPr wrap="none">
            <a:spAutoFit/>
          </a:bodyPr>
          <a:lstStyle/>
          <a:p>
            <a:r>
              <a:rPr lang="zh-CN" altLang="zh-CN" sz="2400" dirty="0">
                <a:solidFill>
                  <a:srgbClr val="0000CC"/>
                </a:solidFill>
              </a:rPr>
              <a:t>矢量函数</a:t>
            </a:r>
            <a:r>
              <a:rPr lang="zh-CN" altLang="en-US" sz="2400" dirty="0">
                <a:solidFill>
                  <a:srgbClr val="0000CC"/>
                </a:solidFill>
              </a:rPr>
              <a:t>积分</a:t>
            </a:r>
            <a:r>
              <a:rPr lang="zh-CN" altLang="zh-CN" sz="2400" dirty="0">
                <a:solidFill>
                  <a:srgbClr val="0000CC"/>
                </a:solidFill>
              </a:rPr>
              <a:t>的正交分量表示: </a:t>
            </a:r>
          </a:p>
        </p:txBody>
      </p:sp>
      <p:graphicFrame>
        <p:nvGraphicFramePr>
          <p:cNvPr id="198665" name="Object 9"/>
          <p:cNvGraphicFramePr>
            <a:graphicFrameLocks noChangeAspect="1"/>
          </p:cNvGraphicFramePr>
          <p:nvPr/>
        </p:nvGraphicFramePr>
        <p:xfrm>
          <a:off x="1981200" y="1752600"/>
          <a:ext cx="4908550" cy="3171825"/>
        </p:xfrm>
        <a:graphic>
          <a:graphicData uri="http://schemas.openxmlformats.org/presentationml/2006/ole">
            <mc:AlternateContent xmlns:mc="http://schemas.openxmlformats.org/markup-compatibility/2006">
              <mc:Choice xmlns:v="urn:schemas-microsoft-com:vml" Requires="v">
                <p:oleObj spid="_x0000_s207887" name="文档" r:id="rId3" imgW="2457720" imgH="1595160" progId="Word.Document.8">
                  <p:embed/>
                </p:oleObj>
              </mc:Choice>
              <mc:Fallback>
                <p:oleObj name="文档" r:id="rId3" imgW="2457720" imgH="1595160" progId="Word.Document.8">
                  <p:embed/>
                  <p:pic>
                    <p:nvPicPr>
                      <p:cNvPr id="0" name="Picture 9" descr="image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752600"/>
                        <a:ext cx="4908550" cy="317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8666" name="Object 10"/>
          <p:cNvGraphicFramePr>
            <a:graphicFrameLocks noChangeAspect="1"/>
          </p:cNvGraphicFramePr>
          <p:nvPr/>
        </p:nvGraphicFramePr>
        <p:xfrm>
          <a:off x="1981200" y="5638800"/>
          <a:ext cx="5822950" cy="668338"/>
        </p:xfrm>
        <a:graphic>
          <a:graphicData uri="http://schemas.openxmlformats.org/presentationml/2006/ole">
            <mc:AlternateContent xmlns:mc="http://schemas.openxmlformats.org/markup-compatibility/2006">
              <mc:Choice xmlns:v="urn:schemas-microsoft-com:vml" Requires="v">
                <p:oleObj spid="_x0000_s207888" name="公式" r:id="rId5" imgW="55988280" imgH="6486480" progId="">
                  <p:embed/>
                </p:oleObj>
              </mc:Choice>
              <mc:Fallback>
                <p:oleObj name="公式" r:id="rId5" imgW="55988280" imgH="6486480" progId="">
                  <p:embed/>
                  <p:pic>
                    <p:nvPicPr>
                      <p:cNvPr id="0" name="Picture 10" descr="image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5638800"/>
                        <a:ext cx="5822950" cy="66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8665"/>
                                        </p:tgtEl>
                                        <p:attrNameLst>
                                          <p:attrName>style.visibility</p:attrName>
                                        </p:attrNameLst>
                                      </p:cBhvr>
                                      <p:to>
                                        <p:strVal val="visible"/>
                                      </p:to>
                                    </p:set>
                                    <p:animEffect transition="in" filter="wipe(left)">
                                      <p:cBhvr>
                                        <p:cTn id="7" dur="500"/>
                                        <p:tgtEl>
                                          <p:spTgt spid="1986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8666"/>
                                        </p:tgtEl>
                                        <p:attrNameLst>
                                          <p:attrName>style.visibility</p:attrName>
                                        </p:attrNameLst>
                                      </p:cBhvr>
                                      <p:to>
                                        <p:strVal val="visible"/>
                                      </p:to>
                                    </p:set>
                                    <p:animEffect transition="in" filter="wipe(left)">
                                      <p:cBhvr>
                                        <p:cTn id="12" dur="500"/>
                                        <p:tgtEl>
                                          <p:spTgt spid="198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ltLang="zh-CN"/>
              <a:t>0.2 </a:t>
            </a:r>
            <a:r>
              <a:rPr lang="zh-CN" altLang="en-US"/>
              <a:t>矢量运算</a:t>
            </a:r>
          </a:p>
        </p:txBody>
      </p:sp>
      <p:sp>
        <p:nvSpPr>
          <p:cNvPr id="7" name="灯片编号占位符 5"/>
          <p:cNvSpPr>
            <a:spLocks noGrp="1"/>
          </p:cNvSpPr>
          <p:nvPr>
            <p:ph type="sldNum" sz="quarter" idx="12"/>
          </p:nvPr>
        </p:nvSpPr>
        <p:spPr/>
        <p:txBody>
          <a:bodyPr/>
          <a:lstStyle/>
          <a:p>
            <a:fld id="{E4DD02F2-7050-4B19-9E42-F0C01A97C4EA}" type="slidenum">
              <a:rPr lang="en-US" altLang="zh-CN"/>
              <a:pPr/>
              <a:t>2</a:t>
            </a:fld>
            <a:endParaRPr lang="en-US" altLang="zh-CN"/>
          </a:p>
        </p:txBody>
      </p:sp>
      <p:sp>
        <p:nvSpPr>
          <p:cNvPr id="173062" name="Rectangle 6"/>
          <p:cNvSpPr>
            <a:spLocks noGrp="1" noChangeArrowheads="1"/>
          </p:cNvSpPr>
          <p:nvPr>
            <p:ph sz="quarter" idx="1"/>
          </p:nvPr>
        </p:nvSpPr>
        <p:spPr/>
        <p:txBody>
          <a:bodyPr/>
          <a:lstStyle/>
          <a:p>
            <a:endParaRPr lang="en-US" altLang="zh-CN" dirty="0"/>
          </a:p>
          <a:p>
            <a:r>
              <a:rPr lang="zh-CN" altLang="en-US" dirty="0"/>
              <a:t>标量</a:t>
            </a:r>
          </a:p>
          <a:p>
            <a:pPr lvl="1"/>
            <a:r>
              <a:rPr lang="zh-CN" altLang="en-US" dirty="0"/>
              <a:t>定义：</a:t>
            </a:r>
            <a:r>
              <a:rPr lang="zh-CN" altLang="en-US" dirty="0">
                <a:solidFill>
                  <a:srgbClr val="0000CC"/>
                </a:solidFill>
              </a:rPr>
              <a:t>只有大小，没有方向</a:t>
            </a:r>
            <a:r>
              <a:rPr lang="zh-CN" altLang="en-US" dirty="0"/>
              <a:t>的量。 </a:t>
            </a:r>
          </a:p>
          <a:p>
            <a:pPr lvl="1"/>
            <a:endParaRPr lang="zh-CN" altLang="en-US" dirty="0"/>
          </a:p>
          <a:p>
            <a:pPr lvl="1"/>
            <a:r>
              <a:rPr lang="zh-CN" altLang="en-US" dirty="0"/>
              <a:t>表示：数字（可带正负号）</a:t>
            </a:r>
          </a:p>
          <a:p>
            <a:pPr lvl="1"/>
            <a:endParaRPr lang="zh-CN" altLang="en-US" dirty="0"/>
          </a:p>
          <a:p>
            <a:pPr lvl="1"/>
            <a:r>
              <a:rPr lang="zh-CN" altLang="en-US" dirty="0"/>
              <a:t>遵循通常的</a:t>
            </a:r>
            <a:r>
              <a:rPr lang="zh-CN" altLang="en-US" dirty="0">
                <a:solidFill>
                  <a:srgbClr val="0000CC"/>
                </a:solidFill>
              </a:rPr>
              <a:t>代数运算法则</a:t>
            </a:r>
          </a:p>
          <a:p>
            <a:pPr lvl="1"/>
            <a:endParaRPr lang="zh-CN" altLang="en-US" dirty="0"/>
          </a:p>
          <a:p>
            <a:pPr lvl="1"/>
            <a:r>
              <a:rPr lang="zh-CN" altLang="en-US" dirty="0"/>
              <a:t>例：质量、时间、温度、能量等</a:t>
            </a:r>
          </a:p>
        </p:txBody>
      </p:sp>
      <p:sp>
        <p:nvSpPr>
          <p:cNvPr id="173061" name="Rectangle 5"/>
          <p:cNvSpPr>
            <a:spLocks noChangeArrowheads="1"/>
          </p:cNvSpPr>
          <p:nvPr/>
        </p:nvSpPr>
        <p:spPr bwMode="auto">
          <a:xfrm>
            <a:off x="501650" y="1219200"/>
            <a:ext cx="1708150" cy="457200"/>
          </a:xfrm>
          <a:prstGeom prst="rect">
            <a:avLst/>
          </a:prstGeom>
          <a:solidFill>
            <a:srgbClr val="CCFFCC">
              <a:alpha val="80000"/>
            </a:srgbClr>
          </a:solidFill>
          <a:ln w="9525" algn="ctr">
            <a:noFill/>
            <a:miter lim="800000"/>
          </a:ln>
          <a:effectLst/>
        </p:spPr>
        <p:txBody>
          <a:bodyPr wrap="none" anchor="ctr">
            <a:spAutoFit/>
          </a:bodyPr>
          <a:lstStyle/>
          <a:p>
            <a:r>
              <a:rPr lang="zh-CN" altLang="zh-CN" sz="2400" dirty="0"/>
              <a:t>矢量与标量</a:t>
            </a:r>
            <a:endParaRPr lang="zh-CN" alt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ltLang="zh-CN"/>
              <a:t>0.2 </a:t>
            </a:r>
            <a:r>
              <a:rPr lang="zh-CN" altLang="en-US"/>
              <a:t>矢量运算</a:t>
            </a:r>
          </a:p>
        </p:txBody>
      </p:sp>
      <p:sp>
        <p:nvSpPr>
          <p:cNvPr id="10" name="灯片编号占位符 5"/>
          <p:cNvSpPr>
            <a:spLocks noGrp="1"/>
          </p:cNvSpPr>
          <p:nvPr>
            <p:ph type="sldNum" sz="quarter" idx="12"/>
          </p:nvPr>
        </p:nvSpPr>
        <p:spPr/>
        <p:txBody>
          <a:bodyPr/>
          <a:lstStyle/>
          <a:p>
            <a:fld id="{9C38E475-2AF3-479F-A5D0-2FD0FA4735C1}" type="slidenum">
              <a:rPr lang="en-US" altLang="zh-CN"/>
              <a:pPr/>
              <a:t>20</a:t>
            </a:fld>
            <a:endParaRPr lang="en-US" altLang="zh-CN"/>
          </a:p>
        </p:txBody>
      </p:sp>
      <p:sp>
        <p:nvSpPr>
          <p:cNvPr id="199683" name="Rectangle 3"/>
          <p:cNvSpPr>
            <a:spLocks noChangeArrowheads="1"/>
          </p:cNvSpPr>
          <p:nvPr/>
        </p:nvSpPr>
        <p:spPr bwMode="auto">
          <a:xfrm>
            <a:off x="501650" y="1219200"/>
            <a:ext cx="869950" cy="457200"/>
          </a:xfrm>
          <a:prstGeom prst="rect">
            <a:avLst/>
          </a:prstGeom>
          <a:solidFill>
            <a:srgbClr val="CCFFCC">
              <a:alpha val="80000"/>
            </a:srgbClr>
          </a:solidFill>
          <a:ln w="9525" algn="ctr">
            <a:noFill/>
            <a:miter lim="800000"/>
          </a:ln>
          <a:effectLst/>
        </p:spPr>
        <p:txBody>
          <a:bodyPr wrap="none" anchor="ctr">
            <a:spAutoFit/>
          </a:bodyPr>
          <a:lstStyle/>
          <a:p>
            <a:r>
              <a:rPr lang="zh-CN" altLang="en-US" sz="2400" dirty="0"/>
              <a:t>例</a:t>
            </a:r>
            <a:r>
              <a:rPr lang="en-US" altLang="zh-CN" sz="2400" dirty="0"/>
              <a:t>0.1</a:t>
            </a:r>
          </a:p>
        </p:txBody>
      </p:sp>
      <p:graphicFrame>
        <p:nvGraphicFramePr>
          <p:cNvPr id="199687" name="Object 7"/>
          <p:cNvGraphicFramePr>
            <a:graphicFrameLocks noChangeAspect="1"/>
          </p:cNvGraphicFramePr>
          <p:nvPr/>
        </p:nvGraphicFramePr>
        <p:xfrm>
          <a:off x="762000" y="1905000"/>
          <a:ext cx="7267575" cy="3062288"/>
        </p:xfrm>
        <a:graphic>
          <a:graphicData uri="http://schemas.openxmlformats.org/presentationml/2006/ole">
            <mc:AlternateContent xmlns:mc="http://schemas.openxmlformats.org/markup-compatibility/2006">
              <mc:Choice xmlns:v="urn:schemas-microsoft-com:vml" Requires="v">
                <p:oleObj spid="_x0000_s208904" name="文档" r:id="rId3" imgW="3295824" imgH="1390271" progId="Word.Document.8">
                  <p:embed/>
                </p:oleObj>
              </mc:Choice>
              <mc:Fallback>
                <p:oleObj name="文档" r:id="rId3" imgW="3295824" imgH="1390271" progId="Word.Document.8">
                  <p:embed/>
                  <p:pic>
                    <p:nvPicPr>
                      <p:cNvPr id="0" name="Picture 7" descr="image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905000"/>
                        <a:ext cx="7267575" cy="306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0"/>
          <p:cNvSpPr>
            <a:spLocks noChangeArrowheads="1"/>
          </p:cNvSpPr>
          <p:nvPr/>
        </p:nvSpPr>
        <p:spPr bwMode="auto">
          <a:xfrm>
            <a:off x="0" y="2963863"/>
            <a:ext cx="9144000" cy="0"/>
          </a:xfrm>
          <a:prstGeom prst="rect">
            <a:avLst/>
          </a:prstGeom>
          <a:noFill/>
          <a:ln w="9525">
            <a:noFill/>
            <a:miter lim="800000"/>
          </a:ln>
          <a:effectLst/>
        </p:spPr>
        <p:txBody>
          <a:bodyPr wrap="none" anchor="ctr">
            <a:spAutoFit/>
          </a:bodyPr>
          <a:lstStyle/>
          <a:p>
            <a:endParaRPr lang="zh-CN" altLang="en-US"/>
          </a:p>
        </p:txBody>
      </p:sp>
      <p:sp>
        <p:nvSpPr>
          <p:cNvPr id="199691" name="Rectangle 11"/>
          <p:cNvSpPr>
            <a:spLocks noChangeArrowheads="1"/>
          </p:cNvSpPr>
          <p:nvPr/>
        </p:nvSpPr>
        <p:spPr bwMode="auto">
          <a:xfrm>
            <a:off x="0" y="3192463"/>
            <a:ext cx="311150" cy="244475"/>
          </a:xfrm>
          <a:prstGeom prst="rect">
            <a:avLst/>
          </a:prstGeom>
          <a:noFill/>
          <a:ln w="9525">
            <a:noFill/>
            <a:miter lim="800000"/>
          </a:ln>
          <a:effectLst/>
        </p:spPr>
        <p:txBody>
          <a:bodyPr wrap="none" anchor="ctr">
            <a:spAutoFit/>
          </a:bodyPr>
          <a:lstStyle/>
          <a:p>
            <a:r>
              <a:rPr lang="zh-CN" altLang="en-US" sz="1000">
                <a:cs typeface="Times New Roman" panose="02020603050405020304" pitchFamily="18" charset="0"/>
              </a:rPr>
              <a:t>，</a:t>
            </a:r>
            <a:endParaRPr lang="zh-CN" altLang="en-US">
              <a:latin typeface="Arial" panose="020B0604020202020204" pitchFamily="34" charset="0"/>
            </a:endParaRPr>
          </a:p>
        </p:txBody>
      </p:sp>
      <p:sp>
        <p:nvSpPr>
          <p:cNvPr id="199692" name="Rectangle 12"/>
          <p:cNvSpPr>
            <a:spLocks noChangeArrowheads="1"/>
          </p:cNvSpPr>
          <p:nvPr/>
        </p:nvSpPr>
        <p:spPr bwMode="auto">
          <a:xfrm>
            <a:off x="0" y="3665538"/>
            <a:ext cx="212725" cy="228600"/>
          </a:xfrm>
          <a:prstGeom prst="rect">
            <a:avLst/>
          </a:prstGeom>
          <a:noFill/>
          <a:ln w="9525">
            <a:noFill/>
            <a:miter lim="800000"/>
          </a:ln>
          <a:effectLst/>
        </p:spPr>
        <p:txBody>
          <a:bodyPr wrap="none" anchor="ctr">
            <a:spAutoFit/>
          </a:bodyPr>
          <a:lstStyle/>
          <a:p>
            <a:r>
              <a:rPr lang="en-US" altLang="zh-CN" sz="900"/>
              <a:t> </a:t>
            </a:r>
            <a:endParaRPr lang="en-US" altLang="zh-CN">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altLang="zh-CN"/>
              <a:t>0.2 </a:t>
            </a:r>
            <a:r>
              <a:rPr lang="zh-CN" altLang="en-US"/>
              <a:t>矢量运算</a:t>
            </a:r>
          </a:p>
        </p:txBody>
      </p:sp>
      <p:sp>
        <p:nvSpPr>
          <p:cNvPr id="9" name="灯片编号占位符 5"/>
          <p:cNvSpPr>
            <a:spLocks noGrp="1"/>
          </p:cNvSpPr>
          <p:nvPr>
            <p:ph type="sldNum" sz="quarter" idx="12"/>
          </p:nvPr>
        </p:nvSpPr>
        <p:spPr/>
        <p:txBody>
          <a:bodyPr/>
          <a:lstStyle/>
          <a:p>
            <a:fld id="{4EF7C3E5-CF01-4B8C-9FDA-6A62995086EE}" type="slidenum">
              <a:rPr lang="en-US" altLang="zh-CN"/>
              <a:pPr/>
              <a:t>21</a:t>
            </a:fld>
            <a:endParaRPr lang="en-US" altLang="zh-CN"/>
          </a:p>
        </p:txBody>
      </p:sp>
      <p:sp>
        <p:nvSpPr>
          <p:cNvPr id="202755" name="Rectangle 3"/>
          <p:cNvSpPr>
            <a:spLocks noChangeArrowheads="1"/>
          </p:cNvSpPr>
          <p:nvPr/>
        </p:nvSpPr>
        <p:spPr bwMode="auto">
          <a:xfrm>
            <a:off x="501650" y="1219200"/>
            <a:ext cx="869950" cy="457200"/>
          </a:xfrm>
          <a:prstGeom prst="rect">
            <a:avLst/>
          </a:prstGeom>
          <a:solidFill>
            <a:srgbClr val="CCFFCC">
              <a:alpha val="80000"/>
            </a:srgbClr>
          </a:solidFill>
          <a:ln w="9525" algn="ctr">
            <a:noFill/>
            <a:miter lim="800000"/>
          </a:ln>
          <a:effectLst/>
        </p:spPr>
        <p:txBody>
          <a:bodyPr wrap="none" anchor="ctr">
            <a:spAutoFit/>
          </a:bodyPr>
          <a:lstStyle/>
          <a:p>
            <a:r>
              <a:rPr lang="zh-CN" altLang="en-US" sz="2400"/>
              <a:t>例</a:t>
            </a:r>
            <a:r>
              <a:rPr lang="en-US" altLang="zh-CN" sz="2400"/>
              <a:t>0.1</a:t>
            </a:r>
          </a:p>
        </p:txBody>
      </p:sp>
      <p:graphicFrame>
        <p:nvGraphicFramePr>
          <p:cNvPr id="202756" name="Object 4"/>
          <p:cNvGraphicFramePr>
            <a:graphicFrameLocks noChangeAspect="1"/>
          </p:cNvGraphicFramePr>
          <p:nvPr/>
        </p:nvGraphicFramePr>
        <p:xfrm>
          <a:off x="914400" y="1725612"/>
          <a:ext cx="6562725" cy="4370388"/>
        </p:xfrm>
        <a:graphic>
          <a:graphicData uri="http://schemas.openxmlformats.org/presentationml/2006/ole">
            <mc:AlternateContent xmlns:mc="http://schemas.openxmlformats.org/markup-compatibility/2006">
              <mc:Choice xmlns:v="urn:schemas-microsoft-com:vml" Requires="v">
                <p:oleObj spid="_x0000_s209942" name="文档" r:id="rId3" imgW="3307699" imgH="2207082" progId="Word.Document.8">
                  <p:embed/>
                </p:oleObj>
              </mc:Choice>
              <mc:Fallback>
                <p:oleObj name="文档" r:id="rId3" imgW="3307699" imgH="2207082" progId="Word.Document.8">
                  <p:embed/>
                  <p:pic>
                    <p:nvPicPr>
                      <p:cNvPr id="0" name="Picture 4" descr="image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725612"/>
                        <a:ext cx="6562725" cy="437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757" name="Object 5"/>
          <p:cNvGraphicFramePr>
            <a:graphicFrameLocks noChangeAspect="1"/>
          </p:cNvGraphicFramePr>
          <p:nvPr/>
        </p:nvGraphicFramePr>
        <p:xfrm>
          <a:off x="6019800" y="228600"/>
          <a:ext cx="1801813" cy="457200"/>
        </p:xfrm>
        <a:graphic>
          <a:graphicData uri="http://schemas.openxmlformats.org/presentationml/2006/ole">
            <mc:AlternateContent xmlns:mc="http://schemas.openxmlformats.org/markup-compatibility/2006">
              <mc:Choice xmlns:v="urn:schemas-microsoft-com:vml" Requires="v">
                <p:oleObj spid="_x0000_s209943" name="公式" r:id="rId5" imgW="21716280" imgH="5558400" progId="">
                  <p:embed/>
                </p:oleObj>
              </mc:Choice>
              <mc:Fallback>
                <p:oleObj name="公式" r:id="rId5" imgW="21716280" imgH="5558400" progId="">
                  <p:embed/>
                  <p:pic>
                    <p:nvPicPr>
                      <p:cNvPr id="0" name="Picture 5" descr="image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228600"/>
                        <a:ext cx="18018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758" name="Object 6"/>
          <p:cNvGraphicFramePr>
            <a:graphicFrameLocks noChangeAspect="1"/>
          </p:cNvGraphicFramePr>
          <p:nvPr/>
        </p:nvGraphicFramePr>
        <p:xfrm>
          <a:off x="6019800" y="685800"/>
          <a:ext cx="1930400" cy="457200"/>
        </p:xfrm>
        <a:graphic>
          <a:graphicData uri="http://schemas.openxmlformats.org/presentationml/2006/ole">
            <mc:AlternateContent xmlns:mc="http://schemas.openxmlformats.org/markup-compatibility/2006">
              <mc:Choice xmlns:v="urn:schemas-microsoft-com:vml" Requires="v">
                <p:oleObj spid="_x0000_s209944" name="公式" r:id="rId7" imgW="23246280" imgH="5558400" progId="">
                  <p:embed/>
                </p:oleObj>
              </mc:Choice>
              <mc:Fallback>
                <p:oleObj name="公式" r:id="rId7" imgW="23246280" imgH="5558400" progId="">
                  <p:embed/>
                  <p:pic>
                    <p:nvPicPr>
                      <p:cNvPr id="0" name="Picture 6" descr="image7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9800" y="685800"/>
                        <a:ext cx="1930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ltLang="zh-CN"/>
              <a:t>0.2 </a:t>
            </a:r>
            <a:r>
              <a:rPr lang="zh-CN" altLang="en-US"/>
              <a:t>矢量运算</a:t>
            </a:r>
          </a:p>
        </p:txBody>
      </p:sp>
      <p:sp>
        <p:nvSpPr>
          <p:cNvPr id="10" name="灯片编号占位符 5"/>
          <p:cNvSpPr>
            <a:spLocks noGrp="1"/>
          </p:cNvSpPr>
          <p:nvPr>
            <p:ph type="sldNum" sz="quarter" idx="12"/>
          </p:nvPr>
        </p:nvSpPr>
        <p:spPr/>
        <p:txBody>
          <a:bodyPr/>
          <a:lstStyle/>
          <a:p>
            <a:fld id="{8D184DBB-06D9-4616-B8EF-15068D98DE23}" type="slidenum">
              <a:rPr lang="en-US" altLang="zh-CN"/>
              <a:pPr/>
              <a:t>22</a:t>
            </a:fld>
            <a:endParaRPr lang="en-US" altLang="zh-CN"/>
          </a:p>
        </p:txBody>
      </p:sp>
      <p:sp>
        <p:nvSpPr>
          <p:cNvPr id="201731" name="Rectangle 3"/>
          <p:cNvSpPr>
            <a:spLocks noChangeArrowheads="1"/>
          </p:cNvSpPr>
          <p:nvPr/>
        </p:nvSpPr>
        <p:spPr bwMode="auto">
          <a:xfrm>
            <a:off x="501650" y="1219200"/>
            <a:ext cx="869950" cy="457200"/>
          </a:xfrm>
          <a:prstGeom prst="rect">
            <a:avLst/>
          </a:prstGeom>
          <a:solidFill>
            <a:srgbClr val="CCFFCC">
              <a:alpha val="80000"/>
            </a:srgbClr>
          </a:solidFill>
          <a:ln w="9525" algn="ctr">
            <a:noFill/>
            <a:miter lim="800000"/>
          </a:ln>
          <a:effectLst/>
        </p:spPr>
        <p:txBody>
          <a:bodyPr wrap="none" anchor="ctr">
            <a:spAutoFit/>
          </a:bodyPr>
          <a:lstStyle/>
          <a:p>
            <a:r>
              <a:rPr lang="zh-CN" altLang="en-US" sz="2400"/>
              <a:t>例</a:t>
            </a:r>
            <a:r>
              <a:rPr lang="en-US" altLang="zh-CN" sz="2400"/>
              <a:t>0.2</a:t>
            </a:r>
          </a:p>
        </p:txBody>
      </p:sp>
      <p:graphicFrame>
        <p:nvGraphicFramePr>
          <p:cNvPr id="201732" name="Object 4"/>
          <p:cNvGraphicFramePr>
            <a:graphicFrameLocks noChangeAspect="1"/>
          </p:cNvGraphicFramePr>
          <p:nvPr/>
        </p:nvGraphicFramePr>
        <p:xfrm>
          <a:off x="838200" y="1828800"/>
          <a:ext cx="6726238" cy="3819525"/>
        </p:xfrm>
        <a:graphic>
          <a:graphicData uri="http://schemas.openxmlformats.org/presentationml/2006/ole">
            <mc:AlternateContent xmlns:mc="http://schemas.openxmlformats.org/markup-compatibility/2006">
              <mc:Choice xmlns:v="urn:schemas-microsoft-com:vml" Requires="v">
                <p:oleObj spid="_x0000_s210952" name="文档" r:id="rId3" imgW="2695962" imgH="1537866" progId="Word.Document.8">
                  <p:embed/>
                </p:oleObj>
              </mc:Choice>
              <mc:Fallback>
                <p:oleObj name="文档" r:id="rId3" imgW="2695962" imgH="1537866" progId="Word.Document.8">
                  <p:embed/>
                  <p:pic>
                    <p:nvPicPr>
                      <p:cNvPr id="0" name="Picture 4" descr="image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828800"/>
                        <a:ext cx="6726238" cy="3819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7"/>
          <p:cNvSpPr>
            <a:spLocks noChangeArrowheads="1"/>
          </p:cNvSpPr>
          <p:nvPr/>
        </p:nvSpPr>
        <p:spPr bwMode="auto">
          <a:xfrm>
            <a:off x="0" y="2968625"/>
            <a:ext cx="9144000" cy="0"/>
          </a:xfrm>
          <a:prstGeom prst="rect">
            <a:avLst/>
          </a:prstGeom>
          <a:noFill/>
          <a:ln w="9525">
            <a:noFill/>
            <a:miter lim="800000"/>
          </a:ln>
          <a:effectLst/>
        </p:spPr>
        <p:txBody>
          <a:bodyPr wrap="none" anchor="ctr">
            <a:spAutoFit/>
          </a:bodyPr>
          <a:lstStyle/>
          <a:p>
            <a:endParaRPr lang="zh-CN" altLang="en-US"/>
          </a:p>
        </p:txBody>
      </p:sp>
      <p:sp>
        <p:nvSpPr>
          <p:cNvPr id="201736" name="Rectangle 8"/>
          <p:cNvSpPr>
            <a:spLocks noChangeArrowheads="1"/>
          </p:cNvSpPr>
          <p:nvPr/>
        </p:nvSpPr>
        <p:spPr bwMode="auto">
          <a:xfrm>
            <a:off x="0" y="3187700"/>
            <a:ext cx="311150" cy="244475"/>
          </a:xfrm>
          <a:prstGeom prst="rect">
            <a:avLst/>
          </a:prstGeom>
          <a:noFill/>
          <a:ln w="9525">
            <a:noFill/>
            <a:miter lim="800000"/>
          </a:ln>
          <a:effectLst/>
        </p:spPr>
        <p:txBody>
          <a:bodyPr wrap="none" anchor="ctr">
            <a:spAutoFit/>
          </a:bodyPr>
          <a:lstStyle/>
          <a:p>
            <a:r>
              <a:rPr lang="zh-CN" altLang="en-US" sz="1000">
                <a:cs typeface="Times New Roman" panose="02020603050405020304" pitchFamily="18" charset="0"/>
              </a:rPr>
              <a:t>，</a:t>
            </a:r>
            <a:endParaRPr lang="zh-CN" altLang="en-US">
              <a:latin typeface="Arial" panose="020B0604020202020204" pitchFamily="34" charset="0"/>
            </a:endParaRPr>
          </a:p>
        </p:txBody>
      </p:sp>
      <p:sp>
        <p:nvSpPr>
          <p:cNvPr id="201737" name="Rectangle 9"/>
          <p:cNvSpPr>
            <a:spLocks noChangeArrowheads="1"/>
          </p:cNvSpPr>
          <p:nvPr/>
        </p:nvSpPr>
        <p:spPr bwMode="auto">
          <a:xfrm>
            <a:off x="0" y="3660775"/>
            <a:ext cx="212725" cy="228600"/>
          </a:xfrm>
          <a:prstGeom prst="rect">
            <a:avLst/>
          </a:prstGeom>
          <a:noFill/>
          <a:ln w="9525">
            <a:noFill/>
            <a:miter lim="800000"/>
          </a:ln>
          <a:effectLst/>
        </p:spPr>
        <p:txBody>
          <a:bodyPr wrap="none" anchor="ctr">
            <a:spAutoFit/>
          </a:bodyPr>
          <a:lstStyle/>
          <a:p>
            <a:r>
              <a:rPr lang="en-US" altLang="zh-CN" sz="900"/>
              <a:t> </a:t>
            </a:r>
            <a:endParaRPr lang="en-US" altLang="zh-CN">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ltLang="zh-CN"/>
              <a:t>0.2 </a:t>
            </a:r>
            <a:r>
              <a:rPr lang="zh-CN" altLang="en-US"/>
              <a:t>矢量运算</a:t>
            </a:r>
          </a:p>
        </p:txBody>
      </p:sp>
      <p:sp>
        <p:nvSpPr>
          <p:cNvPr id="9" name="灯片编号占位符 5"/>
          <p:cNvSpPr>
            <a:spLocks noGrp="1"/>
          </p:cNvSpPr>
          <p:nvPr>
            <p:ph type="sldNum" sz="quarter" idx="12"/>
          </p:nvPr>
        </p:nvSpPr>
        <p:spPr/>
        <p:txBody>
          <a:bodyPr/>
          <a:lstStyle/>
          <a:p>
            <a:fld id="{7354572C-B0A5-4FE4-9CF4-C11CB8CC2E3F}" type="slidenum">
              <a:rPr lang="en-US" altLang="zh-CN"/>
              <a:pPr/>
              <a:t>23</a:t>
            </a:fld>
            <a:endParaRPr lang="en-US" altLang="zh-CN"/>
          </a:p>
        </p:txBody>
      </p:sp>
      <p:sp>
        <p:nvSpPr>
          <p:cNvPr id="203779" name="Rectangle 3"/>
          <p:cNvSpPr>
            <a:spLocks noChangeArrowheads="1"/>
          </p:cNvSpPr>
          <p:nvPr/>
        </p:nvSpPr>
        <p:spPr bwMode="auto">
          <a:xfrm>
            <a:off x="501650" y="1219200"/>
            <a:ext cx="869950" cy="457200"/>
          </a:xfrm>
          <a:prstGeom prst="rect">
            <a:avLst/>
          </a:prstGeom>
          <a:solidFill>
            <a:srgbClr val="CCFFCC">
              <a:alpha val="80000"/>
            </a:srgbClr>
          </a:solidFill>
          <a:ln w="9525" algn="ctr">
            <a:noFill/>
            <a:miter lim="800000"/>
          </a:ln>
          <a:effectLst/>
        </p:spPr>
        <p:txBody>
          <a:bodyPr wrap="none" anchor="ctr">
            <a:spAutoFit/>
          </a:bodyPr>
          <a:lstStyle/>
          <a:p>
            <a:r>
              <a:rPr lang="zh-CN" altLang="en-US" sz="2400" dirty="0"/>
              <a:t>例</a:t>
            </a:r>
            <a:r>
              <a:rPr lang="en-US" altLang="zh-CN" sz="2400" dirty="0"/>
              <a:t>0.2</a:t>
            </a:r>
          </a:p>
        </p:txBody>
      </p:sp>
      <p:graphicFrame>
        <p:nvGraphicFramePr>
          <p:cNvPr id="203781" name="Object 5"/>
          <p:cNvGraphicFramePr>
            <a:graphicFrameLocks noChangeAspect="1"/>
          </p:cNvGraphicFramePr>
          <p:nvPr/>
        </p:nvGraphicFramePr>
        <p:xfrm>
          <a:off x="6096000" y="1219200"/>
          <a:ext cx="2030413" cy="431800"/>
        </p:xfrm>
        <a:graphic>
          <a:graphicData uri="http://schemas.openxmlformats.org/presentationml/2006/ole">
            <mc:AlternateContent xmlns:mc="http://schemas.openxmlformats.org/markup-compatibility/2006">
              <mc:Choice xmlns:v="urn:schemas-microsoft-com:vml" Requires="v">
                <p:oleObj spid="_x0000_s211990" name="公式" r:id="rId3" imgW="24470280" imgH="5249160" progId="">
                  <p:embed/>
                </p:oleObj>
              </mc:Choice>
              <mc:Fallback>
                <p:oleObj name="公式" r:id="rId3" imgW="24470280" imgH="5249160" progId="">
                  <p:embed/>
                  <p:pic>
                    <p:nvPicPr>
                      <p:cNvPr id="0" name="Picture 5" descr="image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219200"/>
                        <a:ext cx="203041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3782" name="Object 6"/>
          <p:cNvGraphicFramePr>
            <a:graphicFrameLocks noChangeAspect="1"/>
          </p:cNvGraphicFramePr>
          <p:nvPr/>
        </p:nvGraphicFramePr>
        <p:xfrm>
          <a:off x="6096000" y="1752600"/>
          <a:ext cx="2081213" cy="457200"/>
        </p:xfrm>
        <a:graphic>
          <a:graphicData uri="http://schemas.openxmlformats.org/presentationml/2006/ole">
            <mc:AlternateContent xmlns:mc="http://schemas.openxmlformats.org/markup-compatibility/2006">
              <mc:Choice xmlns:v="urn:schemas-microsoft-com:vml" Requires="v">
                <p:oleObj spid="_x0000_s211991" name="公式" r:id="rId5" imgW="25082280" imgH="5558400" progId="">
                  <p:embed/>
                </p:oleObj>
              </mc:Choice>
              <mc:Fallback>
                <p:oleObj name="公式" r:id="rId5" imgW="25082280" imgH="5558400" progId="">
                  <p:embed/>
                  <p:pic>
                    <p:nvPicPr>
                      <p:cNvPr id="0" name="Picture 6" descr="image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1752600"/>
                        <a:ext cx="20812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687388" y="2057400"/>
          <a:ext cx="8145462" cy="4260850"/>
        </p:xfrm>
        <a:graphic>
          <a:graphicData uri="http://schemas.openxmlformats.org/presentationml/2006/ole">
            <mc:AlternateContent xmlns:mc="http://schemas.openxmlformats.org/markup-compatibility/2006">
              <mc:Choice xmlns:v="urn:schemas-microsoft-com:vml" Requires="v">
                <p:oleObj spid="_x0000_s211992" name="Document" r:id="rId7" imgW="3675821" imgH="1925932" progId="Word.Document.8">
                  <p:embed/>
                </p:oleObj>
              </mc:Choice>
              <mc:Fallback>
                <p:oleObj name="Document" r:id="rId7" imgW="3675821" imgH="1925932" progId="Word.Document.8">
                  <p:embed/>
                  <p:pic>
                    <p:nvPicPr>
                      <p:cNvPr id="0" name="Picture 1" descr="image7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7388" y="2057400"/>
                        <a:ext cx="8145462" cy="426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zh-CN"/>
              <a:t>0.2 </a:t>
            </a:r>
            <a:r>
              <a:rPr lang="zh-CN" altLang="en-US"/>
              <a:t>矢量运算</a:t>
            </a:r>
          </a:p>
        </p:txBody>
      </p:sp>
      <p:sp>
        <p:nvSpPr>
          <p:cNvPr id="12" name="灯片编号占位符 5"/>
          <p:cNvSpPr>
            <a:spLocks noGrp="1"/>
          </p:cNvSpPr>
          <p:nvPr>
            <p:ph type="sldNum" sz="quarter" idx="12"/>
          </p:nvPr>
        </p:nvSpPr>
        <p:spPr/>
        <p:txBody>
          <a:bodyPr/>
          <a:lstStyle/>
          <a:p>
            <a:fld id="{DF73CC78-6589-48D4-A77D-B23A8707A507}" type="slidenum">
              <a:rPr lang="en-US" altLang="zh-CN"/>
              <a:pPr/>
              <a:t>24</a:t>
            </a:fld>
            <a:endParaRPr lang="en-US" altLang="zh-CN"/>
          </a:p>
        </p:txBody>
      </p:sp>
      <p:sp>
        <p:nvSpPr>
          <p:cNvPr id="195588" name="Rectangle 4"/>
          <p:cNvSpPr>
            <a:spLocks noChangeArrowheads="1"/>
          </p:cNvSpPr>
          <p:nvPr/>
        </p:nvSpPr>
        <p:spPr bwMode="auto">
          <a:xfrm>
            <a:off x="1184275" y="1781175"/>
            <a:ext cx="3230880" cy="457200"/>
          </a:xfrm>
          <a:prstGeom prst="rect">
            <a:avLst/>
          </a:prstGeom>
          <a:noFill/>
          <a:ln w="9525">
            <a:noFill/>
            <a:miter lim="800000"/>
          </a:ln>
          <a:effectLst/>
        </p:spPr>
        <p:txBody>
          <a:bodyPr wrap="none" anchor="ctr">
            <a:spAutoFit/>
          </a:bodyPr>
          <a:lstStyle/>
          <a:p>
            <a:r>
              <a:rPr lang="zh-CN" altLang="en-US" sz="2400"/>
              <a:t>矢量运算的基本性质：</a:t>
            </a:r>
          </a:p>
        </p:txBody>
      </p:sp>
      <p:graphicFrame>
        <p:nvGraphicFramePr>
          <p:cNvPr id="195590" name="Object 6"/>
          <p:cNvGraphicFramePr>
            <a:graphicFrameLocks noChangeAspect="1"/>
          </p:cNvGraphicFramePr>
          <p:nvPr/>
        </p:nvGraphicFramePr>
        <p:xfrm>
          <a:off x="2362200" y="2514600"/>
          <a:ext cx="2252663" cy="455613"/>
        </p:xfrm>
        <a:graphic>
          <a:graphicData uri="http://schemas.openxmlformats.org/presentationml/2006/ole">
            <mc:AlternateContent xmlns:mc="http://schemas.openxmlformats.org/markup-compatibility/2006">
              <mc:Choice xmlns:v="urn:schemas-microsoft-com:vml" Requires="v">
                <p:oleObj spid="_x0000_s213028" name="公式" r:id="rId3" imgW="1143000" imgH="228600" progId="">
                  <p:embed/>
                </p:oleObj>
              </mc:Choice>
              <mc:Fallback>
                <p:oleObj name="公式" r:id="rId3" imgW="1143000" imgH="228600" progId="">
                  <p:embed/>
                  <p:pic>
                    <p:nvPicPr>
                      <p:cNvPr id="0" name="Picture 6" descr="image7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514600"/>
                        <a:ext cx="2252663" cy="455613"/>
                      </a:xfrm>
                      <a:prstGeom prst="rect">
                        <a:avLst/>
                      </a:prstGeom>
                      <a:solidFill>
                        <a:srgbClr val="CC99FF">
                          <a:alpha val="50000"/>
                        </a:srgbClr>
                      </a:solidFill>
                    </p:spPr>
                  </p:pic>
                </p:oleObj>
              </mc:Fallback>
            </mc:AlternateContent>
          </a:graphicData>
        </a:graphic>
      </p:graphicFrame>
      <p:graphicFrame>
        <p:nvGraphicFramePr>
          <p:cNvPr id="195591" name="Object 7"/>
          <p:cNvGraphicFramePr>
            <a:graphicFrameLocks noChangeAspect="1"/>
          </p:cNvGraphicFramePr>
          <p:nvPr/>
        </p:nvGraphicFramePr>
        <p:xfrm>
          <a:off x="2362200" y="3048000"/>
          <a:ext cx="2052638" cy="455613"/>
        </p:xfrm>
        <a:graphic>
          <a:graphicData uri="http://schemas.openxmlformats.org/presentationml/2006/ole">
            <mc:AlternateContent xmlns:mc="http://schemas.openxmlformats.org/markup-compatibility/2006">
              <mc:Choice xmlns:v="urn:schemas-microsoft-com:vml" Requires="v">
                <p:oleObj spid="_x0000_s213029" name="公式" r:id="rId5" imgW="1040948" imgH="228501" progId="">
                  <p:embed/>
                </p:oleObj>
              </mc:Choice>
              <mc:Fallback>
                <p:oleObj name="公式" r:id="rId5" imgW="1040948" imgH="228501" progId="">
                  <p:embed/>
                  <p:pic>
                    <p:nvPicPr>
                      <p:cNvPr id="0" name="Picture 7" descr="image8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3048000"/>
                        <a:ext cx="2052638" cy="455613"/>
                      </a:xfrm>
                      <a:prstGeom prst="rect">
                        <a:avLst/>
                      </a:prstGeom>
                      <a:solidFill>
                        <a:srgbClr val="CC99FF">
                          <a:alpha val="50000"/>
                        </a:srgbClr>
                      </a:solidFill>
                    </p:spPr>
                  </p:pic>
                </p:oleObj>
              </mc:Fallback>
            </mc:AlternateContent>
          </a:graphicData>
        </a:graphic>
      </p:graphicFrame>
      <p:graphicFrame>
        <p:nvGraphicFramePr>
          <p:cNvPr id="195592" name="Object 8"/>
          <p:cNvGraphicFramePr>
            <a:graphicFrameLocks noChangeAspect="1"/>
          </p:cNvGraphicFramePr>
          <p:nvPr/>
        </p:nvGraphicFramePr>
        <p:xfrm>
          <a:off x="2362200" y="3581400"/>
          <a:ext cx="2403475" cy="455613"/>
        </p:xfrm>
        <a:graphic>
          <a:graphicData uri="http://schemas.openxmlformats.org/presentationml/2006/ole">
            <mc:AlternateContent xmlns:mc="http://schemas.openxmlformats.org/markup-compatibility/2006">
              <mc:Choice xmlns:v="urn:schemas-microsoft-com:vml" Requires="v">
                <p:oleObj spid="_x0000_s213030" name="公式" r:id="rId7" imgW="1219200" imgH="228600" progId="">
                  <p:embed/>
                </p:oleObj>
              </mc:Choice>
              <mc:Fallback>
                <p:oleObj name="公式" r:id="rId7" imgW="1219200" imgH="228600" progId="">
                  <p:embed/>
                  <p:pic>
                    <p:nvPicPr>
                      <p:cNvPr id="0" name="Picture 8" descr="image8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3581400"/>
                        <a:ext cx="2403475" cy="455613"/>
                      </a:xfrm>
                      <a:prstGeom prst="rect">
                        <a:avLst/>
                      </a:prstGeom>
                      <a:solidFill>
                        <a:srgbClr val="CC99FF">
                          <a:alpha val="50000"/>
                        </a:srgbClr>
                      </a:solidFill>
                    </p:spPr>
                  </p:pic>
                </p:oleObj>
              </mc:Fallback>
            </mc:AlternateContent>
          </a:graphicData>
        </a:graphic>
      </p:graphicFrame>
      <p:graphicFrame>
        <p:nvGraphicFramePr>
          <p:cNvPr id="195593" name="Object 9"/>
          <p:cNvGraphicFramePr>
            <a:graphicFrameLocks noChangeAspect="1"/>
          </p:cNvGraphicFramePr>
          <p:nvPr/>
        </p:nvGraphicFramePr>
        <p:xfrm>
          <a:off x="2362200" y="4114800"/>
          <a:ext cx="3579813" cy="455613"/>
        </p:xfrm>
        <a:graphic>
          <a:graphicData uri="http://schemas.openxmlformats.org/presentationml/2006/ole">
            <mc:AlternateContent xmlns:mc="http://schemas.openxmlformats.org/markup-compatibility/2006">
              <mc:Choice xmlns:v="urn:schemas-microsoft-com:vml" Requires="v">
                <p:oleObj spid="_x0000_s213031" name="公式" r:id="rId9" imgW="1816100" imgH="228600" progId="">
                  <p:embed/>
                </p:oleObj>
              </mc:Choice>
              <mc:Fallback>
                <p:oleObj name="公式" r:id="rId9" imgW="1816100" imgH="228600" progId="">
                  <p:embed/>
                  <p:pic>
                    <p:nvPicPr>
                      <p:cNvPr id="0" name="Picture 9" descr="image8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2200" y="4114800"/>
                        <a:ext cx="3579813" cy="455613"/>
                      </a:xfrm>
                      <a:prstGeom prst="rect">
                        <a:avLst/>
                      </a:prstGeom>
                      <a:solidFill>
                        <a:srgbClr val="CC99FF">
                          <a:alpha val="50000"/>
                        </a:srgbClr>
                      </a:solidFill>
                    </p:spPr>
                  </p:pic>
                </p:oleObj>
              </mc:Fallback>
            </mc:AlternateContent>
          </a:graphicData>
        </a:graphic>
      </p:graphicFrame>
      <p:graphicFrame>
        <p:nvGraphicFramePr>
          <p:cNvPr id="195594" name="Object 10"/>
          <p:cNvGraphicFramePr>
            <a:graphicFrameLocks noChangeAspect="1"/>
          </p:cNvGraphicFramePr>
          <p:nvPr/>
        </p:nvGraphicFramePr>
        <p:xfrm>
          <a:off x="2362200" y="4648200"/>
          <a:ext cx="3830638" cy="455613"/>
        </p:xfrm>
        <a:graphic>
          <a:graphicData uri="http://schemas.openxmlformats.org/presentationml/2006/ole">
            <mc:AlternateContent xmlns:mc="http://schemas.openxmlformats.org/markup-compatibility/2006">
              <mc:Choice xmlns:v="urn:schemas-microsoft-com:vml" Requires="v">
                <p:oleObj spid="_x0000_s213032" name="公式" r:id="rId11" imgW="1943100" imgH="228600" progId="">
                  <p:embed/>
                </p:oleObj>
              </mc:Choice>
              <mc:Fallback>
                <p:oleObj name="公式" r:id="rId11" imgW="1943100" imgH="228600" progId="">
                  <p:embed/>
                  <p:pic>
                    <p:nvPicPr>
                      <p:cNvPr id="0" name="Picture 10" descr="image8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62200" y="4648200"/>
                        <a:ext cx="3830638" cy="455613"/>
                      </a:xfrm>
                      <a:prstGeom prst="rect">
                        <a:avLst/>
                      </a:prstGeom>
                      <a:solidFill>
                        <a:srgbClr val="CC99FF">
                          <a:alpha val="50000"/>
                        </a:srgbClr>
                      </a:solidFill>
                    </p:spPr>
                  </p:pic>
                </p:oleObj>
              </mc:Fallback>
            </mc:AlternateContent>
          </a:graphicData>
        </a:graphic>
      </p:graphicFrame>
      <p:sp>
        <p:nvSpPr>
          <p:cNvPr id="11" name="TextBox 10"/>
          <p:cNvSpPr txBox="1"/>
          <p:nvPr/>
        </p:nvSpPr>
        <p:spPr>
          <a:xfrm>
            <a:off x="2438400" y="5638800"/>
            <a:ext cx="3262432" cy="461665"/>
          </a:xfrm>
          <a:prstGeom prst="rect">
            <a:avLst/>
          </a:prstGeom>
          <a:noFill/>
        </p:spPr>
        <p:txBody>
          <a:bodyPr wrap="none" rtlCol="0">
            <a:spAutoFit/>
          </a:bodyPr>
          <a:lstStyle/>
          <a:p>
            <a:r>
              <a:rPr lang="zh-CN" altLang="en-US" sz="2400" dirty="0">
                <a:solidFill>
                  <a:srgbClr val="FF0000"/>
                </a:solidFill>
                <a:latin typeface="华文行楷" panose="02010800040101010101" charset="-122"/>
                <a:ea typeface="华文行楷" panose="02010800040101010101" charset="-122"/>
              </a:rPr>
              <a:t>注意矢量符号的书写！</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文本框 166913"/>
          <p:cNvSpPr txBox="1">
            <a:spLocks noChangeArrowheads="1"/>
          </p:cNvSpPr>
          <p:nvPr/>
        </p:nvSpPr>
        <p:spPr bwMode="auto">
          <a:xfrm>
            <a:off x="771516" y="836712"/>
            <a:ext cx="4114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dirty="0">
                <a:solidFill>
                  <a:srgbClr val="0000FF"/>
                </a:solidFill>
                <a:latin typeface="黑体" panose="02010609060101010101" pitchFamily="49" charset="-122"/>
                <a:ea typeface="黑体" panose="02010609060101010101" pitchFamily="49" charset="-122"/>
              </a:rPr>
              <a:t>1 </a:t>
            </a:r>
            <a:r>
              <a:rPr lang="zh-CN" altLang="en-US" b="1" dirty="0">
                <a:solidFill>
                  <a:srgbClr val="0000FF"/>
                </a:solidFill>
                <a:latin typeface="黑体" panose="02010609060101010101" pitchFamily="49" charset="-122"/>
                <a:ea typeface="黑体" panose="02010609060101010101" pitchFamily="49" charset="-122"/>
              </a:rPr>
              <a:t>物理量及其单位 </a:t>
            </a:r>
          </a:p>
        </p:txBody>
      </p:sp>
      <p:sp>
        <p:nvSpPr>
          <p:cNvPr id="25602" name="矩形 166914"/>
          <p:cNvSpPr>
            <a:spLocks noChangeArrowheads="1"/>
          </p:cNvSpPr>
          <p:nvPr/>
        </p:nvSpPr>
        <p:spPr bwMode="auto">
          <a:xfrm>
            <a:off x="4148138"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6916" name="矩形 166915"/>
          <p:cNvSpPr>
            <a:spLocks noChangeArrowheads="1"/>
          </p:cNvSpPr>
          <p:nvPr/>
        </p:nvSpPr>
        <p:spPr bwMode="auto">
          <a:xfrm>
            <a:off x="715798" y="2617001"/>
            <a:ext cx="162446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000" tIns="46800" rIns="90000" bIns="46800" anchor="ct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zh-CN" altLang="en-US" b="1">
                <a:solidFill>
                  <a:srgbClr val="CC0066"/>
                </a:solidFill>
                <a:latin typeface="宋体" panose="02010600030101010101" pitchFamily="2" charset="-122"/>
                <a:ea typeface="黑体" panose="02010609060101010101" pitchFamily="49" charset="-122"/>
              </a:rPr>
              <a:t>物理量：</a:t>
            </a:r>
          </a:p>
        </p:txBody>
      </p:sp>
      <p:graphicFrame>
        <p:nvGraphicFramePr>
          <p:cNvPr id="166917" name="对象 166916"/>
          <p:cNvGraphicFramePr>
            <a:graphicFrameLocks/>
          </p:cNvGraphicFramePr>
          <p:nvPr/>
        </p:nvGraphicFramePr>
        <p:xfrm>
          <a:off x="715798" y="3269431"/>
          <a:ext cx="6049963" cy="1174750"/>
        </p:xfrm>
        <a:graphic>
          <a:graphicData uri="http://schemas.openxmlformats.org/presentationml/2006/ole">
            <mc:AlternateContent xmlns:mc="http://schemas.openxmlformats.org/markup-compatibility/2006">
              <mc:Choice xmlns:v="urn:schemas-microsoft-com:vml" Requires="v">
                <p:oleObj spid="_x0000_s216080" r:id="rId4" imgW="3122640" imgH="596880" progId="">
                  <p:embed/>
                </p:oleObj>
              </mc:Choice>
              <mc:Fallback>
                <p:oleObj r:id="rId4" imgW="3122640" imgH="596880" progId="">
                  <p:embed/>
                  <p:pic>
                    <p:nvPicPr>
                      <p:cNvPr id="0" name="Picture 2" descr="image2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798" y="3269431"/>
                        <a:ext cx="6049963"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5605" name="矩形 166917"/>
          <p:cNvSpPr>
            <a:spLocks noChangeArrowheads="1"/>
          </p:cNvSpPr>
          <p:nvPr/>
        </p:nvSpPr>
        <p:spPr bwMode="auto">
          <a:xfrm>
            <a:off x="3355810" y="4783774"/>
            <a:ext cx="220230" cy="263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000" tIns="46800" rIns="90000" bIns="46800" anchor="ct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en-US" altLang="zh-CN" sz="1100">
                <a:latin typeface="Arial" panose="020B0604020202020204" pitchFamily="34" charset="0"/>
                <a:ea typeface="楷体_GB2312" pitchFamily="49" charset="-122"/>
              </a:rPr>
              <a:t> </a:t>
            </a:r>
          </a:p>
        </p:txBody>
      </p:sp>
      <p:sp>
        <p:nvSpPr>
          <p:cNvPr id="166919" name="矩形 166918"/>
          <p:cNvSpPr>
            <a:spLocks noChangeArrowheads="1"/>
          </p:cNvSpPr>
          <p:nvPr/>
        </p:nvSpPr>
        <p:spPr bwMode="auto">
          <a:xfrm>
            <a:off x="734848" y="4561688"/>
            <a:ext cx="2887627"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000" tIns="46800" rIns="90000" bIns="46800" anchor="ct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zh-CN" altLang="en-US" b="1">
                <a:solidFill>
                  <a:srgbClr val="CC0066"/>
                </a:solidFill>
                <a:latin typeface="宋体" panose="02010600030101010101" pitchFamily="2" charset="-122"/>
                <a:ea typeface="黑体" panose="02010609060101010101" pitchFamily="49" charset="-122"/>
              </a:rPr>
              <a:t>物理量的单位： </a:t>
            </a:r>
          </a:p>
        </p:txBody>
      </p:sp>
      <p:sp>
        <p:nvSpPr>
          <p:cNvPr id="25607" name="矩形 166919"/>
          <p:cNvSpPr>
            <a:spLocks noChangeArrowheads="1"/>
          </p:cNvSpPr>
          <p:nvPr/>
        </p:nvSpPr>
        <p:spPr bwMode="auto">
          <a:xfrm>
            <a:off x="0" y="3627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166921" name="对象 166920"/>
          <p:cNvGraphicFramePr>
            <a:graphicFrameLocks/>
          </p:cNvGraphicFramePr>
          <p:nvPr/>
        </p:nvGraphicFramePr>
        <p:xfrm>
          <a:off x="715797" y="5272856"/>
          <a:ext cx="8135938" cy="1092200"/>
        </p:xfrm>
        <a:graphic>
          <a:graphicData uri="http://schemas.openxmlformats.org/presentationml/2006/ole">
            <mc:AlternateContent xmlns:mc="http://schemas.openxmlformats.org/markup-compatibility/2006">
              <mc:Choice xmlns:v="urn:schemas-microsoft-com:vml" Requires="v">
                <p:oleObj spid="_x0000_s216081" r:id="rId6" imgW="4620600" imgH="609480" progId="">
                  <p:embed/>
                </p:oleObj>
              </mc:Choice>
              <mc:Fallback>
                <p:oleObj r:id="rId6" imgW="4620600" imgH="609480" progId="">
                  <p:embed/>
                  <p:pic>
                    <p:nvPicPr>
                      <p:cNvPr id="0" name="Picture 3" descr="image2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5797" y="5272856"/>
                        <a:ext cx="8135938"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5609" name="文本框 166921"/>
          <p:cNvSpPr txBox="1">
            <a:spLocks noChangeArrowheads="1"/>
          </p:cNvSpPr>
          <p:nvPr/>
        </p:nvSpPr>
        <p:spPr bwMode="auto">
          <a:xfrm>
            <a:off x="684212" y="224929"/>
            <a:ext cx="496790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3200" b="1" dirty="0">
                <a:solidFill>
                  <a:srgbClr val="FF0000"/>
                </a:solidFill>
                <a:latin typeface="黑体" panose="02010609060101010101" pitchFamily="49" charset="-122"/>
                <a:ea typeface="黑体" panose="02010609060101010101" pitchFamily="49" charset="-122"/>
              </a:rPr>
              <a:t>二．力学单位制与量纲</a:t>
            </a:r>
          </a:p>
        </p:txBody>
      </p:sp>
      <p:sp>
        <p:nvSpPr>
          <p:cNvPr id="2" name="TextBox 1"/>
          <p:cNvSpPr txBox="1"/>
          <p:nvPr/>
        </p:nvSpPr>
        <p:spPr>
          <a:xfrm>
            <a:off x="771516" y="1340768"/>
            <a:ext cx="8192972" cy="1384995"/>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hlinkClick r:id="rId8"/>
              </a:rPr>
              <a:t>国际单位制</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SI</a:t>
            </a:r>
            <a:r>
              <a:rPr lang="zh-CN" altLang="en-US" sz="2800" dirty="0">
                <a:latin typeface="宋体" panose="02010600030101010101" pitchFamily="2" charset="-122"/>
                <a:ea typeface="宋体" panose="02010600030101010101" pitchFamily="2" charset="-122"/>
              </a:rPr>
              <a:t>）中共有</a:t>
            </a:r>
            <a:r>
              <a:rPr lang="zh-CN" altLang="en-US" sz="2800" dirty="0">
                <a:latin typeface="宋体" panose="02010600030101010101" pitchFamily="2" charset="-122"/>
                <a:ea typeface="宋体" panose="02010600030101010101" pitchFamily="2" charset="-122"/>
                <a:hlinkClick r:id="rId9"/>
              </a:rPr>
              <a:t>七个基本量</a:t>
            </a:r>
            <a:r>
              <a:rPr lang="zh-CN" altLang="en-US" sz="2800" dirty="0">
                <a:latin typeface="宋体" panose="02010600030101010101" pitchFamily="2" charset="-122"/>
                <a:ea typeface="宋体" panose="02010600030101010101" pitchFamily="2" charset="-122"/>
              </a:rPr>
              <a:t>：</a:t>
            </a:r>
            <a:r>
              <a:rPr lang="zh-CN" altLang="en-US" sz="2800" dirty="0">
                <a:solidFill>
                  <a:srgbClr val="FF0000"/>
                </a:solidFill>
                <a:latin typeface="宋体" panose="02010600030101010101" pitchFamily="2" charset="-122"/>
                <a:ea typeface="宋体" panose="02010600030101010101" pitchFamily="2" charset="-122"/>
              </a:rPr>
              <a:t>长度（</a:t>
            </a:r>
            <a:r>
              <a:rPr lang="en-US" altLang="zh-CN" sz="2800" dirty="0">
                <a:solidFill>
                  <a:srgbClr val="FF0000"/>
                </a:solidFill>
                <a:latin typeface="宋体" panose="02010600030101010101" pitchFamily="2" charset="-122"/>
                <a:ea typeface="宋体" panose="02010600030101010101" pitchFamily="2" charset="-122"/>
              </a:rPr>
              <a:t>m</a:t>
            </a:r>
            <a:r>
              <a:rPr lang="zh-CN" altLang="en-US" sz="2800" dirty="0">
                <a:solidFill>
                  <a:srgbClr val="FF0000"/>
                </a:solidFill>
                <a:latin typeface="宋体" panose="02010600030101010101" pitchFamily="2" charset="-122"/>
                <a:ea typeface="宋体" panose="02010600030101010101" pitchFamily="2" charset="-122"/>
              </a:rPr>
              <a:t>），质量（</a:t>
            </a:r>
            <a:r>
              <a:rPr lang="en-US" altLang="zh-CN" sz="2800" dirty="0">
                <a:solidFill>
                  <a:srgbClr val="FF0000"/>
                </a:solidFill>
                <a:latin typeface="宋体" panose="02010600030101010101" pitchFamily="2" charset="-122"/>
                <a:ea typeface="宋体" panose="02010600030101010101" pitchFamily="2" charset="-122"/>
              </a:rPr>
              <a:t>Kg</a:t>
            </a:r>
            <a:r>
              <a:rPr lang="zh-CN" altLang="en-US" sz="2800" dirty="0">
                <a:solidFill>
                  <a:srgbClr val="FF0000"/>
                </a:solidFill>
                <a:latin typeface="宋体" panose="02010600030101010101" pitchFamily="2" charset="-122"/>
                <a:ea typeface="宋体" panose="02010600030101010101" pitchFamily="2" charset="-122"/>
              </a:rPr>
              <a:t>），时间（</a:t>
            </a:r>
            <a:r>
              <a:rPr lang="en-US" altLang="zh-CN" sz="2800" dirty="0">
                <a:solidFill>
                  <a:srgbClr val="FF0000"/>
                </a:solidFill>
                <a:latin typeface="宋体" panose="02010600030101010101" pitchFamily="2" charset="-122"/>
                <a:ea typeface="宋体" panose="02010600030101010101" pitchFamily="2" charset="-122"/>
              </a:rPr>
              <a:t>s</a:t>
            </a:r>
            <a:r>
              <a:rPr lang="zh-CN" altLang="en-US" sz="2800" dirty="0">
                <a:solidFill>
                  <a:srgbClr val="FF0000"/>
                </a:solidFill>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，电流（</a:t>
            </a:r>
            <a:r>
              <a:rPr lang="en-US" altLang="zh-CN" sz="2800" dirty="0">
                <a:latin typeface="宋体" panose="02010600030101010101" pitchFamily="2" charset="-122"/>
                <a:ea typeface="宋体" panose="02010600030101010101" pitchFamily="2" charset="-122"/>
              </a:rPr>
              <a:t>A</a:t>
            </a:r>
            <a:r>
              <a:rPr lang="zh-CN" altLang="en-US" sz="2800" dirty="0">
                <a:latin typeface="宋体" panose="02010600030101010101" pitchFamily="2" charset="-122"/>
                <a:ea typeface="宋体" panose="02010600030101010101" pitchFamily="2" charset="-122"/>
              </a:rPr>
              <a:t>），热力学温度（</a:t>
            </a:r>
            <a:r>
              <a:rPr lang="en-US" altLang="zh-CN" sz="2800" dirty="0">
                <a:latin typeface="宋体" panose="02010600030101010101" pitchFamily="2" charset="-122"/>
                <a:ea typeface="宋体" panose="02010600030101010101" pitchFamily="2" charset="-122"/>
              </a:rPr>
              <a:t>K</a:t>
            </a:r>
            <a:r>
              <a:rPr lang="zh-CN" altLang="en-US" sz="2800" dirty="0">
                <a:latin typeface="宋体" panose="02010600030101010101" pitchFamily="2" charset="-122"/>
                <a:ea typeface="宋体" panose="02010600030101010101" pitchFamily="2" charset="-122"/>
              </a:rPr>
              <a:t>），物质的量（</a:t>
            </a:r>
            <a:r>
              <a:rPr lang="en-US" altLang="zh-CN" sz="2800" dirty="0">
                <a:latin typeface="宋体" panose="02010600030101010101" pitchFamily="2" charset="-122"/>
                <a:ea typeface="宋体" panose="02010600030101010101" pitchFamily="2" charset="-122"/>
              </a:rPr>
              <a:t>mol</a:t>
            </a:r>
            <a:r>
              <a:rPr lang="zh-CN" altLang="en-US" sz="2800" dirty="0">
                <a:latin typeface="宋体" panose="02010600030101010101" pitchFamily="2" charset="-122"/>
                <a:ea typeface="宋体" panose="02010600030101010101" pitchFamily="2" charset="-122"/>
              </a:rPr>
              <a:t>）和发光强度（</a:t>
            </a:r>
            <a:r>
              <a:rPr lang="en-US" altLang="zh-CN" sz="2800" dirty="0" err="1">
                <a:latin typeface="宋体" panose="02010600030101010101" pitchFamily="2" charset="-122"/>
                <a:ea typeface="宋体" panose="02010600030101010101" pitchFamily="2" charset="-122"/>
              </a:rPr>
              <a:t>cd</a:t>
            </a:r>
            <a:r>
              <a:rPr lang="zh-CN" altLang="en-US" sz="2800" dirty="0">
                <a:latin typeface="宋体" panose="02010600030101010101" pitchFamily="2" charset="-122"/>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6916"/>
                                        </p:tgtEl>
                                        <p:attrNameLst>
                                          <p:attrName>style.visibility</p:attrName>
                                        </p:attrNameLst>
                                      </p:cBhvr>
                                      <p:to>
                                        <p:strVal val="visible"/>
                                      </p:to>
                                    </p:set>
                                    <p:animEffect transition="in" filter="box(in)">
                                      <p:cBhvr>
                                        <p:cTn id="7" dur="500"/>
                                        <p:tgtEl>
                                          <p:spTgt spid="166916"/>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166917"/>
                                        </p:tgtEl>
                                        <p:attrNameLst>
                                          <p:attrName>style.visibility</p:attrName>
                                        </p:attrNameLst>
                                      </p:cBhvr>
                                      <p:to>
                                        <p:strVal val="visible"/>
                                      </p:to>
                                    </p:set>
                                    <p:anim calcmode="lin" valueType="num">
                                      <p:cBhvr>
                                        <p:cTn id="12" dur="500" fill="hold"/>
                                        <p:tgtEl>
                                          <p:spTgt spid="166917"/>
                                        </p:tgtEl>
                                        <p:attrNameLst>
                                          <p:attrName>ppt_w</p:attrName>
                                        </p:attrNameLst>
                                      </p:cBhvr>
                                      <p:tavLst>
                                        <p:tav tm="0">
                                          <p:val>
                                            <p:fltVal val="0"/>
                                          </p:val>
                                        </p:tav>
                                        <p:tav tm="100000">
                                          <p:val>
                                            <p:strVal val="#ppt_w"/>
                                          </p:val>
                                        </p:tav>
                                      </p:tavLst>
                                    </p:anim>
                                    <p:anim calcmode="lin" valueType="num">
                                      <p:cBhvr>
                                        <p:cTn id="13" dur="500" fill="hold"/>
                                        <p:tgtEl>
                                          <p:spTgt spid="166917"/>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66919"/>
                                        </p:tgtEl>
                                        <p:attrNameLst>
                                          <p:attrName>style.visibility</p:attrName>
                                        </p:attrNameLst>
                                      </p:cBhvr>
                                      <p:to>
                                        <p:strVal val="visible"/>
                                      </p:to>
                                    </p:set>
                                    <p:animEffect transition="in" filter="box(in)">
                                      <p:cBhvr>
                                        <p:cTn id="18" dur="500"/>
                                        <p:tgtEl>
                                          <p:spTgt spid="166919"/>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166921"/>
                                        </p:tgtEl>
                                        <p:attrNameLst>
                                          <p:attrName>style.visibility</p:attrName>
                                        </p:attrNameLst>
                                      </p:cBhvr>
                                      <p:to>
                                        <p:strVal val="visible"/>
                                      </p:to>
                                    </p:set>
                                    <p:animEffect transition="in" filter="slide(fromBottom)">
                                      <p:cBhvr>
                                        <p:cTn id="23" dur="500"/>
                                        <p:tgtEl>
                                          <p:spTgt spid="166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p:bldP spid="1669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7938" name="对象 167937"/>
          <p:cNvGraphicFramePr>
            <a:graphicFrameLocks/>
          </p:cNvGraphicFramePr>
          <p:nvPr/>
        </p:nvGraphicFramePr>
        <p:xfrm>
          <a:off x="684213" y="2041527"/>
          <a:ext cx="7910512" cy="2684463"/>
        </p:xfrm>
        <a:graphic>
          <a:graphicData uri="http://schemas.openxmlformats.org/presentationml/2006/ole">
            <mc:AlternateContent xmlns:mc="http://schemas.openxmlformats.org/markup-compatibility/2006">
              <mc:Choice xmlns:v="urn:schemas-microsoft-com:vml" Requires="v">
                <p:oleObj spid="_x0000_s217104" r:id="rId3" imgW="3833640" imgH="1295280" progId="Word.Document.8">
                  <p:embed/>
                </p:oleObj>
              </mc:Choice>
              <mc:Fallback>
                <p:oleObj r:id="rId3" imgW="3833640" imgH="1295280" progId="Word.Document.8">
                  <p:embed/>
                  <p:pic>
                    <p:nvPicPr>
                      <p:cNvPr id="0" name="Picture 2" descr="image2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041527"/>
                        <a:ext cx="7910512" cy="268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7650" name="文本框 167938"/>
          <p:cNvSpPr txBox="1">
            <a:spLocks noChangeArrowheads="1"/>
          </p:cNvSpPr>
          <p:nvPr/>
        </p:nvSpPr>
        <p:spPr bwMode="auto">
          <a:xfrm>
            <a:off x="584200" y="533402"/>
            <a:ext cx="441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dirty="0">
                <a:solidFill>
                  <a:srgbClr val="0000FF"/>
                </a:solidFill>
                <a:latin typeface="黑体" panose="02010609060101010101" pitchFamily="49" charset="-122"/>
                <a:ea typeface="黑体" panose="02010609060101010101" pitchFamily="49" charset="-122"/>
              </a:rPr>
              <a:t>2 SI</a:t>
            </a:r>
            <a:r>
              <a:rPr lang="zh-CN" altLang="en-US" b="1" dirty="0">
                <a:solidFill>
                  <a:srgbClr val="0000FF"/>
                </a:solidFill>
                <a:latin typeface="黑体" panose="02010609060101010101" pitchFamily="49" charset="-122"/>
                <a:ea typeface="黑体" panose="02010609060101010101" pitchFamily="49" charset="-122"/>
              </a:rPr>
              <a:t>单位制 </a:t>
            </a:r>
          </a:p>
        </p:txBody>
      </p:sp>
      <p:sp>
        <p:nvSpPr>
          <p:cNvPr id="167940" name="文本框 167939"/>
          <p:cNvSpPr txBox="1">
            <a:spLocks noChangeArrowheads="1"/>
          </p:cNvSpPr>
          <p:nvPr/>
        </p:nvSpPr>
        <p:spPr bwMode="auto">
          <a:xfrm>
            <a:off x="539751" y="1254127"/>
            <a:ext cx="5184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a:solidFill>
                  <a:srgbClr val="CC0066"/>
                </a:solidFill>
                <a:latin typeface="黑体" panose="02010609060101010101" pitchFamily="49" charset="-122"/>
                <a:ea typeface="黑体" panose="02010609060101010101" pitchFamily="49" charset="-122"/>
              </a:rPr>
              <a:t>基本单位：</a:t>
            </a:r>
            <a:r>
              <a:rPr lang="zh-CN" altLang="en-US" b="1">
                <a:solidFill>
                  <a:srgbClr val="000066"/>
                </a:solidFill>
                <a:latin typeface="宋体" panose="02010600030101010101" pitchFamily="2" charset="-122"/>
              </a:rPr>
              <a:t>米，千克，秒</a:t>
            </a:r>
          </a:p>
        </p:txBody>
      </p:sp>
      <p:graphicFrame>
        <p:nvGraphicFramePr>
          <p:cNvPr id="167941" name="内容占位符 167940"/>
          <p:cNvGraphicFramePr>
            <a:graphicFrameLocks noGrp="1"/>
          </p:cNvGraphicFramePr>
          <p:nvPr>
            <p:ph idx="4294967295"/>
          </p:nvPr>
        </p:nvGraphicFramePr>
        <p:xfrm>
          <a:off x="611189" y="3957638"/>
          <a:ext cx="7991475" cy="2424112"/>
        </p:xfrm>
        <a:graphic>
          <a:graphicData uri="http://schemas.openxmlformats.org/presentationml/2006/ole">
            <mc:AlternateContent xmlns:mc="http://schemas.openxmlformats.org/markup-compatibility/2006">
              <mc:Choice xmlns:v="urn:schemas-microsoft-com:vml" Requires="v">
                <p:oleObj spid="_x0000_s217105" r:id="rId5" imgW="3897000" imgH="1181160" progId="Word.Document.8">
                  <p:embed/>
                </p:oleObj>
              </mc:Choice>
              <mc:Fallback>
                <p:oleObj r:id="rId5" imgW="3897000" imgH="1181160" progId="Word.Document.8">
                  <p:embed/>
                  <p:pic>
                    <p:nvPicPr>
                      <p:cNvPr id="0" name="Picture 3" descr="image29"/>
                      <p:cNvPicPr>
                        <a:picLocks noGrp="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9" y="3957638"/>
                        <a:ext cx="7991475" cy="242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7940"/>
                                        </p:tgtEl>
                                        <p:attrNameLst>
                                          <p:attrName>style.visibility</p:attrName>
                                        </p:attrNameLst>
                                      </p:cBhvr>
                                      <p:to>
                                        <p:strVal val="visible"/>
                                      </p:to>
                                    </p:set>
                                    <p:animEffect transition="in" filter="blinds(horizontal)">
                                      <p:cBhvr>
                                        <p:cTn id="7" dur="500"/>
                                        <p:tgtEl>
                                          <p:spTgt spid="16794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167938"/>
                                        </p:tgtEl>
                                        <p:attrNameLst>
                                          <p:attrName>style.visibility</p:attrName>
                                        </p:attrNameLst>
                                      </p:cBhvr>
                                      <p:to>
                                        <p:strVal val="visible"/>
                                      </p:to>
                                    </p:set>
                                    <p:animEffect transition="in" filter="barn(outHorizontal)">
                                      <p:cBhvr>
                                        <p:cTn id="12" dur="500"/>
                                        <p:tgtEl>
                                          <p:spTgt spid="16793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167941"/>
                                        </p:tgtEl>
                                        <p:attrNameLst>
                                          <p:attrName>style.visibility</p:attrName>
                                        </p:attrNameLst>
                                      </p:cBhvr>
                                      <p:to>
                                        <p:strVal val="visible"/>
                                      </p:to>
                                    </p:set>
                                    <p:animEffect transition="in" filter="barn(outHorizontal)">
                                      <p:cBhvr>
                                        <p:cTn id="17" dur="500"/>
                                        <p:tgtEl>
                                          <p:spTgt spid="167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3" name="对象 168961"/>
          <p:cNvGraphicFramePr>
            <a:graphicFrameLocks/>
          </p:cNvGraphicFramePr>
          <p:nvPr/>
        </p:nvGraphicFramePr>
        <p:xfrm>
          <a:off x="1073944" y="561501"/>
          <a:ext cx="7215188" cy="2145665"/>
        </p:xfrm>
        <a:graphic>
          <a:graphicData uri="http://schemas.openxmlformats.org/presentationml/2006/ole">
            <mc:AlternateContent xmlns:mc="http://schemas.openxmlformats.org/markup-compatibility/2006">
              <mc:Choice xmlns:v="urn:schemas-microsoft-com:vml" Requires="v">
                <p:oleObj spid="_x0000_s218121" r:id="rId3" imgW="2881295" imgH="839910" progId="Word.Document.8">
                  <p:embed/>
                </p:oleObj>
              </mc:Choice>
              <mc:Fallback>
                <p:oleObj r:id="rId3" imgW="2881295" imgH="839910" progId="Word.Document.8">
                  <p:embed/>
                  <p:pic>
                    <p:nvPicPr>
                      <p:cNvPr id="0" name="Picture 2" descr="image3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3944" y="561501"/>
                        <a:ext cx="7215188" cy="2145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168963" name="图片 16896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78139" y="2636838"/>
            <a:ext cx="3133725"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8963"/>
                                        </p:tgtEl>
                                        <p:attrNameLst>
                                          <p:attrName>style.visibility</p:attrName>
                                        </p:attrNameLst>
                                      </p:cBhvr>
                                      <p:to>
                                        <p:strVal val="visible"/>
                                      </p:to>
                                    </p:set>
                                    <p:animEffect transition="in" filter="checkerboard(across)">
                                      <p:cBhvr>
                                        <p:cTn id="7" dur="500"/>
                                        <p:tgtEl>
                                          <p:spTgt spid="168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图片 169985"/>
          <p:cNvPicPr>
            <a:picLocks noChangeAspect="1" noChangeArrowheads="1"/>
          </p:cNvPicPr>
          <p:nvPr/>
        </p:nvPicPr>
        <p:blipFill>
          <a:blip r:embed="rId2" cstate="print">
            <a:lum bright="6000" contrast="12000"/>
            <a:extLst>
              <a:ext uri="{28A0092B-C50C-407E-A947-70E740481C1C}">
                <a14:useLocalDpi xmlns:a14="http://schemas.microsoft.com/office/drawing/2010/main" val="0"/>
              </a:ext>
            </a:extLst>
          </a:blip>
          <a:srcRect/>
          <a:stretch>
            <a:fillRect/>
          </a:stretch>
        </p:blipFill>
        <p:spPr bwMode="auto">
          <a:xfrm>
            <a:off x="700088" y="666750"/>
            <a:ext cx="8048625" cy="552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图片 171009"/>
          <p:cNvPicPr>
            <a:picLocks noChangeAspect="1" noChangeArrowheads="1"/>
          </p:cNvPicPr>
          <p:nvPr/>
        </p:nvPicPr>
        <p:blipFill>
          <a:blip r:embed="rId2" cstate="print">
            <a:lum contrast="18000"/>
            <a:extLst>
              <a:ext uri="{28A0092B-C50C-407E-A947-70E740481C1C}">
                <a14:useLocalDpi xmlns:a14="http://schemas.microsoft.com/office/drawing/2010/main" val="0"/>
              </a:ext>
            </a:extLst>
          </a:blip>
          <a:srcRect/>
          <a:stretch>
            <a:fillRect/>
          </a:stretch>
        </p:blipFill>
        <p:spPr bwMode="auto">
          <a:xfrm>
            <a:off x="1223963" y="260352"/>
            <a:ext cx="7019925" cy="636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ltLang="zh-CN"/>
              <a:t>0.2 </a:t>
            </a:r>
            <a:r>
              <a:rPr lang="zh-CN" altLang="en-US"/>
              <a:t>矢量运算</a:t>
            </a:r>
          </a:p>
        </p:txBody>
      </p:sp>
      <p:sp>
        <p:nvSpPr>
          <p:cNvPr id="11" name="灯片编号占位符 5"/>
          <p:cNvSpPr>
            <a:spLocks noGrp="1"/>
          </p:cNvSpPr>
          <p:nvPr>
            <p:ph type="sldNum" sz="quarter" idx="12"/>
          </p:nvPr>
        </p:nvSpPr>
        <p:spPr/>
        <p:txBody>
          <a:bodyPr/>
          <a:lstStyle/>
          <a:p>
            <a:fld id="{A2CC73C3-F1C4-4F9D-9AA0-394AC74EFAAC}" type="slidenum">
              <a:rPr lang="en-US" altLang="zh-CN"/>
              <a:pPr/>
              <a:t>3</a:t>
            </a:fld>
            <a:endParaRPr lang="en-US" altLang="zh-CN"/>
          </a:p>
        </p:txBody>
      </p:sp>
      <p:sp>
        <p:nvSpPr>
          <p:cNvPr id="177156" name="Rectangle 4"/>
          <p:cNvSpPr>
            <a:spLocks noGrp="1" noChangeArrowheads="1"/>
          </p:cNvSpPr>
          <p:nvPr>
            <p:ph sz="quarter" idx="1"/>
          </p:nvPr>
        </p:nvSpPr>
        <p:spPr/>
        <p:txBody>
          <a:bodyPr/>
          <a:lstStyle/>
          <a:p>
            <a:endParaRPr lang="en-US" altLang="zh-CN" b="1" dirty="0"/>
          </a:p>
          <a:p>
            <a:r>
              <a:rPr lang="zh-CN" altLang="en-US" b="1" dirty="0"/>
              <a:t>矢量</a:t>
            </a:r>
          </a:p>
          <a:p>
            <a:pPr lvl="1"/>
            <a:r>
              <a:rPr lang="zh-CN" altLang="en-US" dirty="0"/>
              <a:t>定义：</a:t>
            </a:r>
            <a:r>
              <a:rPr lang="zh-CN" altLang="en-US" dirty="0">
                <a:solidFill>
                  <a:srgbClr val="0000CC"/>
                </a:solidFill>
              </a:rPr>
              <a:t>既有大小，又有方向</a:t>
            </a:r>
            <a:r>
              <a:rPr lang="zh-CN" altLang="en-US" dirty="0"/>
              <a:t>的量。 </a:t>
            </a:r>
          </a:p>
          <a:p>
            <a:pPr lvl="1"/>
            <a:r>
              <a:rPr lang="zh-CN" altLang="en-US" dirty="0"/>
              <a:t>表示：</a:t>
            </a:r>
          </a:p>
          <a:p>
            <a:pPr lvl="2"/>
            <a:r>
              <a:rPr lang="zh-CN" altLang="en-US" dirty="0"/>
              <a:t>书写：带箭头的字母        （手写的方式）</a:t>
            </a:r>
          </a:p>
          <a:p>
            <a:pPr lvl="2"/>
            <a:r>
              <a:rPr lang="zh-CN" altLang="en-US" dirty="0"/>
              <a:t>印刷：黑斜体字母 </a:t>
            </a:r>
            <a:r>
              <a:rPr lang="en-US" altLang="zh-CN" b="1" i="1" dirty="0"/>
              <a:t>A</a:t>
            </a:r>
          </a:p>
          <a:p>
            <a:pPr lvl="2"/>
            <a:r>
              <a:rPr lang="zh-CN" altLang="en-US" dirty="0"/>
              <a:t>有向线段    长度：矢量的大小（矢量的</a:t>
            </a:r>
            <a:r>
              <a:rPr lang="zh-CN" altLang="en-US" dirty="0">
                <a:solidFill>
                  <a:srgbClr val="0000CC"/>
                </a:solidFill>
              </a:rPr>
              <a:t>模</a:t>
            </a:r>
            <a:r>
              <a:rPr lang="zh-CN" altLang="en-US" dirty="0"/>
              <a:t>）</a:t>
            </a:r>
          </a:p>
          <a:p>
            <a:pPr lvl="2"/>
            <a:r>
              <a:rPr lang="zh-CN" altLang="en-US" dirty="0"/>
              <a:t>                    方向：箭头的指向</a:t>
            </a:r>
          </a:p>
          <a:p>
            <a:pPr lvl="1"/>
            <a:r>
              <a:rPr lang="zh-CN" altLang="en-US" dirty="0"/>
              <a:t>遵循</a:t>
            </a:r>
            <a:r>
              <a:rPr lang="zh-CN" altLang="en-US" dirty="0">
                <a:solidFill>
                  <a:srgbClr val="FF3300"/>
                </a:solidFill>
              </a:rPr>
              <a:t>矢量运算法则（平行四边形法则）</a:t>
            </a:r>
          </a:p>
          <a:p>
            <a:pPr lvl="1"/>
            <a:r>
              <a:rPr lang="zh-CN" altLang="en-US" dirty="0"/>
              <a:t>例：位移、速度、加速度、力、动量等</a:t>
            </a:r>
          </a:p>
        </p:txBody>
      </p:sp>
      <p:sp>
        <p:nvSpPr>
          <p:cNvPr id="177157" name="Rectangle 5"/>
          <p:cNvSpPr>
            <a:spLocks noChangeArrowheads="1"/>
          </p:cNvSpPr>
          <p:nvPr/>
        </p:nvSpPr>
        <p:spPr bwMode="auto">
          <a:xfrm>
            <a:off x="501650" y="1219200"/>
            <a:ext cx="1708150" cy="457200"/>
          </a:xfrm>
          <a:prstGeom prst="rect">
            <a:avLst/>
          </a:prstGeom>
          <a:solidFill>
            <a:srgbClr val="CCFFCC">
              <a:alpha val="80000"/>
            </a:srgbClr>
          </a:solidFill>
          <a:ln w="9525" algn="ctr">
            <a:noFill/>
            <a:miter lim="800000"/>
          </a:ln>
          <a:effectLst/>
        </p:spPr>
        <p:txBody>
          <a:bodyPr wrap="none" anchor="ctr">
            <a:spAutoFit/>
          </a:bodyPr>
          <a:lstStyle/>
          <a:p>
            <a:r>
              <a:rPr lang="zh-CN" altLang="zh-CN" sz="2400"/>
              <a:t>矢量与标量</a:t>
            </a:r>
            <a:endParaRPr lang="zh-CN" altLang="en-US" sz="2400"/>
          </a:p>
        </p:txBody>
      </p:sp>
      <p:sp>
        <p:nvSpPr>
          <p:cNvPr id="177161" name="Rectangle 9"/>
          <p:cNvSpPr>
            <a:spLocks noChangeArrowheads="1"/>
          </p:cNvSpPr>
          <p:nvPr/>
        </p:nvSpPr>
        <p:spPr bwMode="auto">
          <a:xfrm>
            <a:off x="3657600" y="3665538"/>
            <a:ext cx="212725" cy="228600"/>
          </a:xfrm>
          <a:prstGeom prst="rect">
            <a:avLst/>
          </a:prstGeom>
          <a:noFill/>
          <a:ln w="9525">
            <a:noFill/>
            <a:miter lim="800000"/>
          </a:ln>
          <a:effectLst/>
        </p:spPr>
        <p:txBody>
          <a:bodyPr wrap="none" anchor="ctr">
            <a:spAutoFit/>
          </a:bodyPr>
          <a:lstStyle/>
          <a:p>
            <a:r>
              <a:rPr lang="en-US" altLang="zh-CN" sz="900"/>
              <a:t> </a:t>
            </a:r>
            <a:endParaRPr lang="en-US" altLang="zh-CN">
              <a:latin typeface="Arial" panose="020B0604020202020204" pitchFamily="34" charset="0"/>
            </a:endParaRPr>
          </a:p>
        </p:txBody>
      </p:sp>
      <p:graphicFrame>
        <p:nvGraphicFramePr>
          <p:cNvPr id="177165" name="Object 13"/>
          <p:cNvGraphicFramePr>
            <a:graphicFrameLocks noChangeAspect="1"/>
          </p:cNvGraphicFramePr>
          <p:nvPr/>
        </p:nvGraphicFramePr>
        <p:xfrm>
          <a:off x="3822700" y="2946400"/>
          <a:ext cx="304800" cy="382588"/>
        </p:xfrm>
        <a:graphic>
          <a:graphicData uri="http://schemas.openxmlformats.org/presentationml/2006/ole">
            <mc:AlternateContent xmlns:mc="http://schemas.openxmlformats.org/markup-compatibility/2006">
              <mc:Choice xmlns:v="urn:schemas-microsoft-com:vml" Requires="v">
                <p:oleObj spid="_x0000_s177181" name="公式" r:id="rId3" imgW="152334" imgH="190417" progId="">
                  <p:embed/>
                </p:oleObj>
              </mc:Choice>
              <mc:Fallback>
                <p:oleObj name="公式" r:id="rId3" imgW="152334" imgH="190417" progId="">
                  <p:embed/>
                  <p:pic>
                    <p:nvPicPr>
                      <p:cNvPr id="0" name="Picture 13" descr="imag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2700" y="2946400"/>
                        <a:ext cx="304800"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文本框 1"/>
          <p:cNvSpPr txBox="1"/>
          <p:nvPr/>
        </p:nvSpPr>
        <p:spPr>
          <a:xfrm>
            <a:off x="570230" y="5461635"/>
            <a:ext cx="6692900" cy="460375"/>
          </a:xfrm>
          <a:prstGeom prst="rect">
            <a:avLst/>
          </a:prstGeom>
          <a:noFill/>
        </p:spPr>
        <p:txBody>
          <a:bodyPr wrap="square" rtlCol="0">
            <a:spAutoFit/>
          </a:bodyPr>
          <a:lstStyle/>
          <a:p>
            <a:pPr marL="285750" indent="-285750">
              <a:buFont typeface="Wingdings" panose="05000000000000000000" charset="0"/>
              <a:buChar char=""/>
            </a:pPr>
            <a:r>
              <a:rPr lang="en-US" altLang="zh-CN" sz="2400" b="1"/>
              <a:t> </a:t>
            </a:r>
            <a:r>
              <a:rPr lang="zh-CN" altLang="en-US" sz="2400" b="1"/>
              <a:t>等矢量和负矢量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图片 172033"/>
          <p:cNvPicPr>
            <a:picLocks noChangeAspect="1" noChangeArrowheads="1"/>
          </p:cNvPicPr>
          <p:nvPr/>
        </p:nvPicPr>
        <p:blipFill>
          <a:blip r:embed="rId3" cstate="print">
            <a:lum contrast="18000"/>
            <a:extLst>
              <a:ext uri="{28A0092B-C50C-407E-A947-70E740481C1C}">
                <a14:useLocalDpi xmlns:a14="http://schemas.microsoft.com/office/drawing/2010/main" val="0"/>
              </a:ext>
            </a:extLst>
          </a:blip>
          <a:srcRect/>
          <a:stretch>
            <a:fillRect/>
          </a:stretch>
        </p:blipFill>
        <p:spPr bwMode="auto">
          <a:xfrm>
            <a:off x="784225" y="166690"/>
            <a:ext cx="7820025" cy="652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文本框 173057"/>
          <p:cNvSpPr txBox="1">
            <a:spLocks noChangeArrowheads="1"/>
          </p:cNvSpPr>
          <p:nvPr/>
        </p:nvSpPr>
        <p:spPr bwMode="auto">
          <a:xfrm>
            <a:off x="1124354" y="801191"/>
            <a:ext cx="4191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gn="just">
              <a:spcBef>
                <a:spcPct val="50000"/>
              </a:spcBef>
            </a:pPr>
            <a:r>
              <a:rPr lang="zh-CN" altLang="en-US" sz="3200" b="1" dirty="0">
                <a:solidFill>
                  <a:srgbClr val="CC0066"/>
                </a:solidFill>
                <a:latin typeface="黑体" panose="02010609060101010101" pitchFamily="49" charset="-122"/>
                <a:ea typeface="黑体" panose="02010609060101010101" pitchFamily="49" charset="-122"/>
              </a:rPr>
              <a:t>导出单位：</a:t>
            </a:r>
          </a:p>
        </p:txBody>
      </p:sp>
      <p:grpSp>
        <p:nvGrpSpPr>
          <p:cNvPr id="2" name="组合 173058"/>
          <p:cNvGrpSpPr/>
          <p:nvPr/>
        </p:nvGrpSpPr>
        <p:grpSpPr bwMode="auto">
          <a:xfrm>
            <a:off x="2048219" y="1769801"/>
            <a:ext cx="4968875" cy="3662363"/>
            <a:chOff x="884" y="1218"/>
            <a:chExt cx="3130" cy="2307"/>
          </a:xfrm>
        </p:grpSpPr>
        <p:graphicFrame>
          <p:nvGraphicFramePr>
            <p:cNvPr id="32771" name="内容占位符 173059"/>
            <p:cNvGraphicFramePr>
              <a:graphicFrameLocks noGrp="1"/>
            </p:cNvGraphicFramePr>
            <p:nvPr/>
          </p:nvGraphicFramePr>
          <p:xfrm>
            <a:off x="884" y="1218"/>
            <a:ext cx="953" cy="615"/>
          </p:xfrm>
          <a:graphic>
            <a:graphicData uri="http://schemas.openxmlformats.org/presentationml/2006/ole">
              <mc:AlternateContent xmlns:mc="http://schemas.openxmlformats.org/markup-compatibility/2006">
                <mc:Choice xmlns:v="urn:schemas-microsoft-com:vml" Requires="v">
                  <p:oleObj spid="_x0000_s219159" r:id="rId3" imgW="799560" imgH="507960" progId="">
                    <p:embed/>
                  </p:oleObj>
                </mc:Choice>
                <mc:Fallback>
                  <p:oleObj r:id="rId3" imgW="799560" imgH="507960" progId="">
                    <p:embed/>
                    <p:pic>
                      <p:nvPicPr>
                        <p:cNvPr id="0" name="Picture 2" descr="image35"/>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 y="1218"/>
                          <a:ext cx="953"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3061" name="文本框 173060"/>
            <p:cNvSpPr txBox="1"/>
            <p:nvPr/>
          </p:nvSpPr>
          <p:spPr>
            <a:xfrm>
              <a:off x="1791" y="1370"/>
              <a:ext cx="2132" cy="331"/>
            </a:xfrm>
            <a:prstGeom prst="rect">
              <a:avLst/>
            </a:prstGeom>
            <a:noFill/>
            <a:ln w="19050">
              <a:noFill/>
            </a:ln>
          </p:spPr>
          <p:txBody>
            <a:bodyPr lIns="90000" tIns="46800" rIns="90000" bIns="46800">
              <a:spAutoFit/>
            </a:bodyPr>
            <a:lstStyle/>
            <a:p>
              <a:pPr>
                <a:spcBef>
                  <a:spcPct val="50000"/>
                </a:spcBef>
                <a:buClr>
                  <a:srgbClr val="000000"/>
                </a:buClr>
              </a:pPr>
              <a:r>
                <a:rPr lang="zh-CN" altLang="en-US" sz="2800" noProof="1">
                  <a:solidFill>
                    <a:srgbClr val="000066"/>
                  </a:solidFill>
                  <a:effectLst>
                    <a:outerShdw blurRad="38100" dist="38100" dir="2700000">
                      <a:srgbClr val="000000"/>
                    </a:outerShdw>
                  </a:effectLst>
                  <a:cs typeface="+mn-ea"/>
                </a:rPr>
                <a:t>速度单位：米</a:t>
              </a:r>
              <a:r>
                <a:rPr lang="en-US" altLang="zh-CN" sz="2800" noProof="1">
                  <a:solidFill>
                    <a:srgbClr val="000066"/>
                  </a:solidFill>
                  <a:effectLst>
                    <a:outerShdw blurRad="38100" dist="38100" dir="2700000">
                      <a:srgbClr val="000000"/>
                    </a:outerShdw>
                  </a:effectLst>
                  <a:cs typeface="+mn-ea"/>
                </a:rPr>
                <a:t>/</a:t>
              </a:r>
              <a:r>
                <a:rPr lang="zh-CN" altLang="en-US" sz="2800" noProof="1">
                  <a:solidFill>
                    <a:srgbClr val="000066"/>
                  </a:solidFill>
                  <a:effectLst>
                    <a:outerShdw blurRad="38100" dist="38100" dir="2700000">
                      <a:srgbClr val="000000"/>
                    </a:outerShdw>
                  </a:effectLst>
                  <a:cs typeface="+mn-ea"/>
                </a:rPr>
                <a:t>秒</a:t>
              </a:r>
              <a:endParaRPr lang="zh-CN" altLang="en-US" sz="2800" noProof="1">
                <a:solidFill>
                  <a:srgbClr val="000066"/>
                </a:solidFill>
                <a:effectLst>
                  <a:outerShdw blurRad="38100" dist="38100" dir="2700000">
                    <a:srgbClr val="000000"/>
                  </a:outerShdw>
                </a:effectLst>
              </a:endParaRPr>
            </a:p>
          </p:txBody>
        </p:sp>
        <p:graphicFrame>
          <p:nvGraphicFramePr>
            <p:cNvPr id="32773" name="对象 173061"/>
            <p:cNvGraphicFramePr>
              <a:graphicFrameLocks/>
            </p:cNvGraphicFramePr>
            <p:nvPr/>
          </p:nvGraphicFramePr>
          <p:xfrm>
            <a:off x="884" y="1842"/>
            <a:ext cx="1043" cy="626"/>
          </p:xfrm>
          <a:graphic>
            <a:graphicData uri="http://schemas.openxmlformats.org/presentationml/2006/ole">
              <mc:AlternateContent xmlns:mc="http://schemas.openxmlformats.org/markup-compatibility/2006">
                <mc:Choice xmlns:v="urn:schemas-microsoft-com:vml" Requires="v">
                  <p:oleObj spid="_x0000_s219160" r:id="rId5" imgW="914040" imgH="546120" progId="">
                    <p:embed/>
                  </p:oleObj>
                </mc:Choice>
                <mc:Fallback>
                  <p:oleObj r:id="rId5" imgW="914040" imgH="546120" progId="">
                    <p:embed/>
                    <p:pic>
                      <p:nvPicPr>
                        <p:cNvPr id="0" name="Picture 3" descr="image3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4" y="1842"/>
                          <a:ext cx="1043" cy="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3063" name="文本框 173062"/>
            <p:cNvSpPr txBox="1"/>
            <p:nvPr/>
          </p:nvSpPr>
          <p:spPr>
            <a:xfrm>
              <a:off x="1882" y="2014"/>
              <a:ext cx="2132" cy="331"/>
            </a:xfrm>
            <a:prstGeom prst="rect">
              <a:avLst/>
            </a:prstGeom>
            <a:noFill/>
            <a:ln w="19050">
              <a:noFill/>
            </a:ln>
          </p:spPr>
          <p:txBody>
            <a:bodyPr lIns="90000" tIns="46800" rIns="90000" bIns="46800">
              <a:spAutoFit/>
            </a:bodyPr>
            <a:lstStyle/>
            <a:p>
              <a:pPr>
                <a:spcBef>
                  <a:spcPct val="50000"/>
                </a:spcBef>
                <a:buClr>
                  <a:srgbClr val="000000"/>
                </a:buClr>
              </a:pPr>
              <a:r>
                <a:rPr lang="zh-CN" altLang="en-US" sz="2800" noProof="1">
                  <a:solidFill>
                    <a:srgbClr val="000066"/>
                  </a:solidFill>
                  <a:effectLst>
                    <a:outerShdw blurRad="38100" dist="38100" dir="2700000">
                      <a:srgbClr val="000000"/>
                    </a:outerShdw>
                  </a:effectLst>
                  <a:cs typeface="+mn-ea"/>
                </a:rPr>
                <a:t>加速度单位：米</a:t>
              </a:r>
              <a:r>
                <a:rPr lang="en-US" altLang="zh-CN" sz="2800" noProof="1">
                  <a:solidFill>
                    <a:srgbClr val="000066"/>
                  </a:solidFill>
                  <a:effectLst>
                    <a:outerShdw blurRad="38100" dist="38100" dir="2700000">
                      <a:srgbClr val="000000"/>
                    </a:outerShdw>
                  </a:effectLst>
                  <a:cs typeface="+mn-ea"/>
                </a:rPr>
                <a:t>/</a:t>
              </a:r>
              <a:r>
                <a:rPr lang="zh-CN" altLang="en-US" sz="2800" noProof="1">
                  <a:solidFill>
                    <a:srgbClr val="000066"/>
                  </a:solidFill>
                  <a:effectLst>
                    <a:outerShdw blurRad="38100" dist="38100" dir="2700000">
                      <a:srgbClr val="000000"/>
                    </a:outerShdw>
                  </a:effectLst>
                  <a:cs typeface="+mn-ea"/>
                </a:rPr>
                <a:t>秒</a:t>
              </a:r>
              <a:r>
                <a:rPr lang="en-US" altLang="zh-CN" sz="2800" baseline="30000" noProof="1">
                  <a:solidFill>
                    <a:srgbClr val="000066"/>
                  </a:solidFill>
                  <a:effectLst>
                    <a:outerShdw blurRad="38100" dist="38100" dir="2700000">
                      <a:srgbClr val="000000"/>
                    </a:outerShdw>
                  </a:effectLst>
                  <a:cs typeface="+mn-ea"/>
                </a:rPr>
                <a:t>2</a:t>
              </a:r>
              <a:endParaRPr lang="en-US" altLang="zh-CN" sz="2800" baseline="30000" noProof="1">
                <a:solidFill>
                  <a:srgbClr val="000066"/>
                </a:solidFill>
                <a:effectLst>
                  <a:outerShdw blurRad="38100" dist="38100" dir="2700000">
                    <a:srgbClr val="000000"/>
                  </a:outerShdw>
                </a:effectLst>
              </a:endParaRPr>
            </a:p>
          </p:txBody>
        </p:sp>
        <p:graphicFrame>
          <p:nvGraphicFramePr>
            <p:cNvPr id="32775" name="对象 173063"/>
            <p:cNvGraphicFramePr>
              <a:graphicFrameLocks/>
            </p:cNvGraphicFramePr>
            <p:nvPr/>
          </p:nvGraphicFramePr>
          <p:xfrm>
            <a:off x="884" y="2671"/>
            <a:ext cx="969" cy="251"/>
          </p:xfrm>
          <a:graphic>
            <a:graphicData uri="http://schemas.openxmlformats.org/presentationml/2006/ole">
              <mc:AlternateContent xmlns:mc="http://schemas.openxmlformats.org/markup-compatibility/2006">
                <mc:Choice xmlns:v="urn:schemas-microsoft-com:vml" Requires="v">
                  <p:oleObj spid="_x0000_s219161" r:id="rId7" imgW="901080" imgH="228600" progId="">
                    <p:embed/>
                  </p:oleObj>
                </mc:Choice>
                <mc:Fallback>
                  <p:oleObj r:id="rId7" imgW="901080" imgH="228600" progId="">
                    <p:embed/>
                    <p:pic>
                      <p:nvPicPr>
                        <p:cNvPr id="0" name="Picture 4" descr="image3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4" y="2671"/>
                          <a:ext cx="96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3065" name="文本框 173064"/>
            <p:cNvSpPr txBox="1"/>
            <p:nvPr/>
          </p:nvSpPr>
          <p:spPr>
            <a:xfrm>
              <a:off x="1519" y="3194"/>
              <a:ext cx="2132" cy="331"/>
            </a:xfrm>
            <a:prstGeom prst="rect">
              <a:avLst/>
            </a:prstGeom>
            <a:noFill/>
            <a:ln w="19050">
              <a:noFill/>
            </a:ln>
          </p:spPr>
          <p:txBody>
            <a:bodyPr lIns="90000" tIns="46800" rIns="90000" bIns="46800">
              <a:spAutoFit/>
            </a:bodyPr>
            <a:lstStyle/>
            <a:p>
              <a:pPr>
                <a:spcBef>
                  <a:spcPct val="50000"/>
                </a:spcBef>
                <a:buClr>
                  <a:srgbClr val="000000"/>
                </a:buClr>
              </a:pPr>
              <a:r>
                <a:rPr lang="en-US" altLang="zh-CN" sz="2800" noProof="1">
                  <a:solidFill>
                    <a:srgbClr val="000066"/>
                  </a:solidFill>
                  <a:effectLst>
                    <a:outerShdw blurRad="38100" dist="38100" dir="2700000">
                      <a:srgbClr val="000000"/>
                    </a:outerShdw>
                  </a:effectLst>
                  <a:cs typeface="+mn-ea"/>
                </a:rPr>
                <a:t>1</a:t>
              </a:r>
              <a:r>
                <a:rPr lang="zh-CN" altLang="en-US" sz="2800" noProof="1">
                  <a:solidFill>
                    <a:srgbClr val="000066"/>
                  </a:solidFill>
                  <a:effectLst>
                    <a:outerShdw blurRad="38100" dist="38100" dir="2700000">
                      <a:srgbClr val="000000"/>
                    </a:outerShdw>
                  </a:effectLst>
                  <a:cs typeface="+mn-ea"/>
                </a:rPr>
                <a:t>牛顿</a:t>
              </a:r>
              <a:r>
                <a:rPr lang="en-US" altLang="zh-CN" sz="2800" noProof="1">
                  <a:solidFill>
                    <a:srgbClr val="000066"/>
                  </a:solidFill>
                  <a:effectLst>
                    <a:outerShdw blurRad="38100" dist="38100" dir="2700000">
                      <a:srgbClr val="000000"/>
                    </a:outerShdw>
                  </a:effectLst>
                  <a:cs typeface="+mn-ea"/>
                </a:rPr>
                <a:t>=1</a:t>
              </a:r>
              <a:r>
                <a:rPr lang="zh-CN" altLang="en-US" sz="2800" noProof="1">
                  <a:solidFill>
                    <a:srgbClr val="000066"/>
                  </a:solidFill>
                  <a:effectLst>
                    <a:outerShdw blurRad="38100" dist="38100" dir="2700000">
                      <a:srgbClr val="000000"/>
                    </a:outerShdw>
                  </a:effectLst>
                  <a:cs typeface="+mn-ea"/>
                </a:rPr>
                <a:t>千克</a:t>
              </a:r>
              <a:r>
                <a:rPr lang="en-US" altLang="zh-CN" sz="2800" noProof="1">
                  <a:solidFill>
                    <a:srgbClr val="000066"/>
                  </a:solidFill>
                  <a:effectLst>
                    <a:outerShdw blurRad="38100" dist="38100" dir="2700000">
                      <a:srgbClr val="000000"/>
                    </a:outerShdw>
                  </a:effectLst>
                  <a:cs typeface="+mn-ea"/>
                  <a:sym typeface="Symbol" panose="05050102010706020507" pitchFamily="18" charset="2"/>
                </a:rPr>
                <a:t></a:t>
              </a:r>
              <a:r>
                <a:rPr lang="zh-CN" altLang="en-US" sz="2800" noProof="1">
                  <a:solidFill>
                    <a:srgbClr val="000066"/>
                  </a:solidFill>
                  <a:effectLst>
                    <a:outerShdw blurRad="38100" dist="38100" dir="2700000">
                      <a:srgbClr val="000000"/>
                    </a:outerShdw>
                  </a:effectLst>
                  <a:cs typeface="+mn-ea"/>
                  <a:sym typeface="Symbol" panose="05050102010706020507" pitchFamily="18" charset="2"/>
                </a:rPr>
                <a:t>米</a:t>
              </a:r>
              <a:r>
                <a:rPr lang="en-US" altLang="zh-CN" sz="2800" noProof="1">
                  <a:solidFill>
                    <a:srgbClr val="000066"/>
                  </a:solidFill>
                  <a:effectLst>
                    <a:outerShdw blurRad="38100" dist="38100" dir="2700000">
                      <a:srgbClr val="000000"/>
                    </a:outerShdw>
                  </a:effectLst>
                  <a:ea typeface="Arial" panose="020B0604020202020204" pitchFamily="34" charset="0"/>
                  <a:cs typeface="+mn-ea"/>
                </a:rPr>
                <a:t>/</a:t>
              </a:r>
              <a:r>
                <a:rPr lang="zh-CN" altLang="en-US" sz="2800" noProof="1">
                  <a:solidFill>
                    <a:srgbClr val="000066"/>
                  </a:solidFill>
                  <a:effectLst>
                    <a:outerShdw blurRad="38100" dist="38100" dir="2700000">
                      <a:srgbClr val="000000"/>
                    </a:outerShdw>
                  </a:effectLst>
                  <a:ea typeface="Arial" panose="020B0604020202020204" pitchFamily="34" charset="0"/>
                  <a:cs typeface="+mn-ea"/>
                </a:rPr>
                <a:t>秒</a:t>
              </a:r>
              <a:r>
                <a:rPr lang="en-US" altLang="zh-CN" sz="2800" baseline="30000" noProof="1">
                  <a:solidFill>
                    <a:srgbClr val="000066"/>
                  </a:solidFill>
                  <a:effectLst>
                    <a:outerShdw blurRad="38100" dist="38100" dir="2700000">
                      <a:srgbClr val="000000"/>
                    </a:outerShdw>
                  </a:effectLst>
                  <a:ea typeface="Arial" panose="020B0604020202020204" pitchFamily="34" charset="0"/>
                  <a:cs typeface="+mn-ea"/>
                </a:rPr>
                <a:t>2</a:t>
              </a:r>
              <a:endParaRPr lang="en-US" altLang="zh-CN" sz="2800" baseline="30000" noProof="1">
                <a:solidFill>
                  <a:srgbClr val="000066"/>
                </a:solidFill>
                <a:effectLst>
                  <a:outerShdw blurRad="38100" dist="38100" dir="2700000">
                    <a:srgbClr val="000000"/>
                  </a:outerShdw>
                </a:effectLst>
                <a:ea typeface="Arial" panose="020B0604020202020204" pitchFamily="34" charset="0"/>
              </a:endParaRPr>
            </a:p>
          </p:txBody>
        </p:sp>
        <p:sp>
          <p:nvSpPr>
            <p:cNvPr id="173066" name="文本框 173065"/>
            <p:cNvSpPr txBox="1"/>
            <p:nvPr/>
          </p:nvSpPr>
          <p:spPr>
            <a:xfrm>
              <a:off x="1791" y="2640"/>
              <a:ext cx="2132" cy="331"/>
            </a:xfrm>
            <a:prstGeom prst="rect">
              <a:avLst/>
            </a:prstGeom>
            <a:noFill/>
            <a:ln w="19050">
              <a:noFill/>
            </a:ln>
          </p:spPr>
          <p:txBody>
            <a:bodyPr lIns="90000" tIns="46800" rIns="90000" bIns="46800">
              <a:spAutoFit/>
            </a:bodyPr>
            <a:lstStyle/>
            <a:p>
              <a:pPr>
                <a:spcBef>
                  <a:spcPct val="50000"/>
                </a:spcBef>
                <a:buClr>
                  <a:srgbClr val="000000"/>
                </a:buClr>
              </a:pPr>
              <a:r>
                <a:rPr lang="zh-CN" altLang="en-US" sz="2800" noProof="1">
                  <a:solidFill>
                    <a:srgbClr val="000066"/>
                  </a:solidFill>
                  <a:effectLst>
                    <a:outerShdw blurRad="38100" dist="38100" dir="2700000">
                      <a:srgbClr val="000000"/>
                    </a:outerShdw>
                  </a:effectLst>
                  <a:cs typeface="+mn-ea"/>
                </a:rPr>
                <a:t>力的单位：牛顿：</a:t>
              </a:r>
              <a:endParaRPr lang="zh-CN" altLang="en-US" sz="2800" noProof="1">
                <a:solidFill>
                  <a:srgbClr val="000066"/>
                </a:solidFill>
                <a:effectLst>
                  <a:outerShdw blurRad="38100" dist="38100" dir="2700000">
                    <a:srgbClr val="000000"/>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083" name="对象 174082"/>
          <p:cNvGraphicFramePr>
            <a:graphicFrameLocks/>
          </p:cNvGraphicFramePr>
          <p:nvPr/>
        </p:nvGraphicFramePr>
        <p:xfrm>
          <a:off x="757238" y="2947988"/>
          <a:ext cx="7343775" cy="990600"/>
        </p:xfrm>
        <a:graphic>
          <a:graphicData uri="http://schemas.openxmlformats.org/presentationml/2006/ole">
            <mc:AlternateContent xmlns:mc="http://schemas.openxmlformats.org/markup-compatibility/2006">
              <mc:Choice xmlns:v="urn:schemas-microsoft-com:vml" Requires="v">
                <p:oleObj spid="_x0000_s220176" r:id="rId4" imgW="3528720" imgH="457200" progId="Word.Document.8">
                  <p:embed/>
                </p:oleObj>
              </mc:Choice>
              <mc:Fallback>
                <p:oleObj r:id="rId4" imgW="3528720" imgH="457200" progId="Word.Document.8">
                  <p:embed/>
                  <p:pic>
                    <p:nvPicPr>
                      <p:cNvPr id="0" name="Picture 2" descr="image3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238" y="2947988"/>
                        <a:ext cx="73437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084" name="对象 174083"/>
          <p:cNvGraphicFramePr>
            <a:graphicFrameLocks/>
          </p:cNvGraphicFramePr>
          <p:nvPr/>
        </p:nvGraphicFramePr>
        <p:xfrm>
          <a:off x="757239" y="3548065"/>
          <a:ext cx="7823200" cy="3265487"/>
        </p:xfrm>
        <a:graphic>
          <a:graphicData uri="http://schemas.openxmlformats.org/presentationml/2006/ole">
            <mc:AlternateContent xmlns:mc="http://schemas.openxmlformats.org/markup-compatibility/2006">
              <mc:Choice xmlns:v="urn:schemas-microsoft-com:vml" Requires="v">
                <p:oleObj spid="_x0000_s220177" r:id="rId6" imgW="3858840" imgH="1612800" progId="Word.Document.8">
                  <p:embed/>
                </p:oleObj>
              </mc:Choice>
              <mc:Fallback>
                <p:oleObj r:id="rId6" imgW="3858840" imgH="1612800" progId="Word.Document.8">
                  <p:embed/>
                  <p:pic>
                    <p:nvPicPr>
                      <p:cNvPr id="0" name="Picture 3" descr="image3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7239" y="3548065"/>
                        <a:ext cx="7823200" cy="326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 name="组合 174084"/>
          <p:cNvGrpSpPr/>
          <p:nvPr/>
        </p:nvGrpSpPr>
        <p:grpSpPr bwMode="auto">
          <a:xfrm>
            <a:off x="684214" y="404664"/>
            <a:ext cx="8064500" cy="2420925"/>
            <a:chOff x="431" y="501"/>
            <a:chExt cx="5080" cy="1525"/>
          </a:xfrm>
        </p:grpSpPr>
        <p:sp>
          <p:nvSpPr>
            <p:cNvPr id="33797" name="文本框 174085"/>
            <p:cNvSpPr txBox="1">
              <a:spLocks noChangeArrowheads="1"/>
            </p:cNvSpPr>
            <p:nvPr/>
          </p:nvSpPr>
          <p:spPr bwMode="auto">
            <a:xfrm>
              <a:off x="431" y="950"/>
              <a:ext cx="5080" cy="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gn="just">
                <a:lnSpc>
                  <a:spcPct val="125000"/>
                </a:lnSpc>
              </a:pPr>
              <a:r>
                <a:rPr lang="zh-CN" altLang="en-US" b="1" dirty="0">
                  <a:hlinkClick r:id="rId8"/>
                </a:rPr>
                <a:t>物理量</a:t>
              </a:r>
              <a:r>
                <a:rPr lang="zh-CN" altLang="en-US" b="1" dirty="0"/>
                <a:t>的基本属性</a:t>
              </a:r>
              <a:r>
                <a:rPr lang="zh-CN" altLang="en-US" dirty="0"/>
                <a:t>，</a:t>
              </a:r>
              <a:r>
                <a:rPr lang="zh-CN" altLang="en-US" b="1" dirty="0">
                  <a:latin typeface="宋体" panose="02010600030101010101" pitchFamily="2" charset="-122"/>
                </a:rPr>
                <a:t>表示一个物理量如何由基本量（包括这些量的幂次）组合的式子，称为这物理量的量纲。</a:t>
              </a:r>
            </a:p>
          </p:txBody>
        </p:sp>
        <p:sp>
          <p:nvSpPr>
            <p:cNvPr id="33798" name="矩形 174086"/>
            <p:cNvSpPr>
              <a:spLocks noChangeArrowheads="1"/>
            </p:cNvSpPr>
            <p:nvPr/>
          </p:nvSpPr>
          <p:spPr bwMode="auto">
            <a:xfrm>
              <a:off x="431" y="501"/>
              <a:ext cx="157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gn="just">
                <a:spcBef>
                  <a:spcPct val="50000"/>
                </a:spcBef>
              </a:pPr>
              <a:r>
                <a:rPr lang="zh-CN" altLang="en-US" b="1" dirty="0">
                  <a:solidFill>
                    <a:srgbClr val="CC0066"/>
                  </a:solidFill>
                  <a:latin typeface="黑体" panose="02010609060101010101" pitchFamily="49" charset="-122"/>
                  <a:ea typeface="黑体" panose="02010609060101010101" pitchFamily="49" charset="-122"/>
                </a:rPr>
                <a:t>量纲：</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4083"/>
                                        </p:tgtEl>
                                        <p:attrNameLst>
                                          <p:attrName>style.visibility</p:attrName>
                                        </p:attrNameLst>
                                      </p:cBhvr>
                                      <p:to>
                                        <p:strVal val="visible"/>
                                      </p:to>
                                    </p:set>
                                    <p:animEffect transition="in" filter="box(in)">
                                      <p:cBhvr>
                                        <p:cTn id="12" dur="500"/>
                                        <p:tgtEl>
                                          <p:spTgt spid="17408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174084"/>
                                        </p:tgtEl>
                                        <p:attrNameLst>
                                          <p:attrName>style.visibility</p:attrName>
                                        </p:attrNameLst>
                                      </p:cBhvr>
                                      <p:to>
                                        <p:strVal val="visible"/>
                                      </p:to>
                                    </p:set>
                                    <p:animEffect transition="in" filter="barn(inHorizontal)">
                                      <p:cBhvr>
                                        <p:cTn id="17" dur="500"/>
                                        <p:tgtEl>
                                          <p:spTgt spid="174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文本框 175105"/>
          <p:cNvSpPr txBox="1">
            <a:spLocks noChangeArrowheads="1"/>
          </p:cNvSpPr>
          <p:nvPr/>
        </p:nvSpPr>
        <p:spPr bwMode="auto">
          <a:xfrm>
            <a:off x="708025" y="561859"/>
            <a:ext cx="6096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gn="just">
              <a:spcBef>
                <a:spcPct val="50000"/>
              </a:spcBef>
            </a:pPr>
            <a:r>
              <a:rPr lang="zh-CN" altLang="en-US" b="1" dirty="0">
                <a:solidFill>
                  <a:srgbClr val="CC0066"/>
                </a:solidFill>
                <a:latin typeface="黑体" panose="02010609060101010101" pitchFamily="49" charset="-122"/>
                <a:ea typeface="黑体" panose="02010609060101010101" pitchFamily="49" charset="-122"/>
              </a:rPr>
              <a:t>量纲的应用： </a:t>
            </a:r>
          </a:p>
        </p:txBody>
      </p:sp>
      <p:sp>
        <p:nvSpPr>
          <p:cNvPr id="175107" name="文本框 175106"/>
          <p:cNvSpPr txBox="1">
            <a:spLocks noChangeArrowheads="1"/>
          </p:cNvSpPr>
          <p:nvPr/>
        </p:nvSpPr>
        <p:spPr bwMode="auto">
          <a:xfrm>
            <a:off x="682625" y="1384301"/>
            <a:ext cx="4038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dirty="0">
                <a:solidFill>
                  <a:srgbClr val="CC0066"/>
                </a:solidFill>
                <a:latin typeface="楷体_GB2312" pitchFamily="49" charset="-122"/>
                <a:ea typeface="楷体_GB2312" pitchFamily="49" charset="-122"/>
              </a:rPr>
              <a:t>1</a:t>
            </a:r>
            <a:r>
              <a:rPr lang="zh-CN" altLang="en-US" b="1" dirty="0">
                <a:solidFill>
                  <a:srgbClr val="CC0066"/>
                </a:solidFill>
                <a:latin typeface="楷体_GB2312" pitchFamily="49" charset="-122"/>
                <a:ea typeface="楷体_GB2312" pitchFamily="49" charset="-122"/>
              </a:rPr>
              <a:t>）单位换算 </a:t>
            </a:r>
          </a:p>
        </p:txBody>
      </p:sp>
      <p:graphicFrame>
        <p:nvGraphicFramePr>
          <p:cNvPr id="175108" name="对象 175107"/>
          <p:cNvGraphicFramePr>
            <a:graphicFrameLocks/>
          </p:cNvGraphicFramePr>
          <p:nvPr/>
        </p:nvGraphicFramePr>
        <p:xfrm>
          <a:off x="1037870" y="1903414"/>
          <a:ext cx="7216254" cy="2409825"/>
        </p:xfrm>
        <a:graphic>
          <a:graphicData uri="http://schemas.openxmlformats.org/presentationml/2006/ole">
            <mc:AlternateContent xmlns:mc="http://schemas.openxmlformats.org/markup-compatibility/2006">
              <mc:Choice xmlns:v="urn:schemas-microsoft-com:vml" Requires="v">
                <p:oleObj spid="_x0000_s221200" r:id="rId3" imgW="3858840" imgH="1219320" progId="Word.Document.8">
                  <p:embed/>
                </p:oleObj>
              </mc:Choice>
              <mc:Fallback>
                <p:oleObj r:id="rId3" imgW="3858840" imgH="1219320" progId="Word.Document.8">
                  <p:embed/>
                  <p:pic>
                    <p:nvPicPr>
                      <p:cNvPr id="0" name="Picture 2" descr="image4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7870" y="1903414"/>
                        <a:ext cx="7216254" cy="2409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109" name="对象 175108"/>
          <p:cNvGraphicFramePr>
            <a:graphicFrameLocks/>
          </p:cNvGraphicFramePr>
          <p:nvPr/>
        </p:nvGraphicFramePr>
        <p:xfrm>
          <a:off x="850106" y="4452938"/>
          <a:ext cx="7625556" cy="1643062"/>
        </p:xfrm>
        <a:graphic>
          <a:graphicData uri="http://schemas.openxmlformats.org/presentationml/2006/ole">
            <mc:AlternateContent xmlns:mc="http://schemas.openxmlformats.org/markup-compatibility/2006">
              <mc:Choice xmlns:v="urn:schemas-microsoft-com:vml" Requires="v">
                <p:oleObj spid="_x0000_s221201" r:id="rId5" imgW="3808080" imgH="800280" progId="Word.Document.8">
                  <p:embed/>
                </p:oleObj>
              </mc:Choice>
              <mc:Fallback>
                <p:oleObj r:id="rId5" imgW="3808080" imgH="800280" progId="Word.Document.8">
                  <p:embed/>
                  <p:pic>
                    <p:nvPicPr>
                      <p:cNvPr id="0" name="Picture 3" descr="image4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106" y="4452938"/>
                        <a:ext cx="7625556" cy="1643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850106" y="3501008"/>
            <a:ext cx="7486650" cy="954107"/>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使质量是</a:t>
            </a:r>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克的物体产生</a:t>
            </a:r>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厘米</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秒</a:t>
            </a:r>
            <a:r>
              <a:rPr lang="en-US" altLang="zh-CN" sz="2800" baseline="30000" dirty="0">
                <a:latin typeface="宋体" panose="02010600030101010101" pitchFamily="2" charset="-122"/>
                <a:ea typeface="宋体" panose="02010600030101010101" pitchFamily="2" charset="-122"/>
              </a:rPr>
              <a:t>2</a:t>
            </a:r>
            <a:r>
              <a:rPr lang="zh-CN" altLang="en-US" sz="2800" dirty="0">
                <a:latin typeface="宋体" panose="02010600030101010101" pitchFamily="2" charset="-122"/>
                <a:ea typeface="宋体" panose="02010600030101010101" pitchFamily="2" charset="-122"/>
              </a:rPr>
              <a:t>的加速度的力，叫做</a:t>
            </a:r>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达因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51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75108"/>
                                        </p:tgtEl>
                                        <p:attrNameLst>
                                          <p:attrName>style.visibility</p:attrName>
                                        </p:attrNameLst>
                                      </p:cBhvr>
                                      <p:to>
                                        <p:strVal val="visible"/>
                                      </p:to>
                                    </p:set>
                                    <p:animEffect transition="in" filter="blinds(horizontal)">
                                      <p:cBhvr>
                                        <p:cTn id="11" dur="500"/>
                                        <p:tgtEl>
                                          <p:spTgt spid="175108"/>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75109"/>
                                        </p:tgtEl>
                                        <p:attrNameLst>
                                          <p:attrName>style.visibility</p:attrName>
                                        </p:attrNameLst>
                                      </p:cBhvr>
                                      <p:to>
                                        <p:strVal val="visible"/>
                                      </p:to>
                                    </p:set>
                                    <p:animEffect transition="in" filter="checkerboard(across)">
                                      <p:cBhvr>
                                        <p:cTn id="21" dur="500"/>
                                        <p:tgtEl>
                                          <p:spTgt spid="175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166884" y="1296302"/>
            <a:ext cx="6827292" cy="3135313"/>
            <a:chOff x="1166884" y="1296302"/>
            <a:chExt cx="6827292" cy="3135313"/>
          </a:xfrm>
        </p:grpSpPr>
        <p:graphicFrame>
          <p:nvGraphicFramePr>
            <p:cNvPr id="176130" name="对象 176129"/>
            <p:cNvGraphicFramePr>
              <a:graphicFrameLocks/>
            </p:cNvGraphicFramePr>
            <p:nvPr/>
          </p:nvGraphicFramePr>
          <p:xfrm>
            <a:off x="1166884" y="1296302"/>
            <a:ext cx="6827292" cy="3135313"/>
          </p:xfrm>
          <a:graphic>
            <a:graphicData uri="http://schemas.openxmlformats.org/presentationml/2006/ole">
              <mc:AlternateContent xmlns:mc="http://schemas.openxmlformats.org/markup-compatibility/2006">
                <mc:Choice xmlns:v="urn:schemas-microsoft-com:vml" Requires="v">
                  <p:oleObj spid="_x0000_s222217" name="Document" r:id="rId3" imgW="4188960" imgH="1549440" progId="Word.Document.8">
                    <p:embed/>
                  </p:oleObj>
                </mc:Choice>
                <mc:Fallback>
                  <p:oleObj name="Document" r:id="rId3" imgW="4188960" imgH="1549440" progId="Word.Document.8">
                    <p:embed/>
                    <p:pic>
                      <p:nvPicPr>
                        <p:cNvPr id="0" name="Picture 2" descr="image4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884" y="1296302"/>
                          <a:ext cx="6827292" cy="313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矩形 2"/>
            <p:cNvSpPr/>
            <p:nvPr/>
          </p:nvSpPr>
          <p:spPr>
            <a:xfrm>
              <a:off x="6096000" y="3276600"/>
              <a:ext cx="152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6096000" y="3810000"/>
              <a:ext cx="152400" cy="3048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7315200" y="3276600"/>
              <a:ext cx="228600" cy="3810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7315200" y="3810000"/>
              <a:ext cx="381000" cy="3810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6096000" y="3276600"/>
              <a:ext cx="152400" cy="461665"/>
            </a:xfrm>
            <a:prstGeom prst="rect">
              <a:avLst/>
            </a:prstGeom>
            <a:noFill/>
          </p:spPr>
          <p:txBody>
            <a:bodyPr wrap="square" rtlCol="0">
              <a:spAutoFit/>
            </a:bodyPr>
            <a:lstStyle/>
            <a:p>
              <a:r>
                <a:rPr lang="en-US" altLang="zh-CN" sz="2400" i="1" dirty="0"/>
                <a:t>l</a:t>
              </a:r>
              <a:endParaRPr lang="zh-CN" altLang="en-US" sz="2400" i="1" dirty="0"/>
            </a:p>
          </p:txBody>
        </p:sp>
        <p:sp>
          <p:nvSpPr>
            <p:cNvPr id="8" name="TextBox 7"/>
            <p:cNvSpPr txBox="1"/>
            <p:nvPr/>
          </p:nvSpPr>
          <p:spPr>
            <a:xfrm>
              <a:off x="6019800" y="3657600"/>
              <a:ext cx="304800" cy="461665"/>
            </a:xfrm>
            <a:prstGeom prst="rect">
              <a:avLst/>
            </a:prstGeom>
            <a:noFill/>
          </p:spPr>
          <p:txBody>
            <a:bodyPr wrap="square" rtlCol="0">
              <a:spAutoFit/>
            </a:bodyPr>
            <a:lstStyle/>
            <a:p>
              <a:r>
                <a:rPr lang="en-US" altLang="zh-CN" sz="2400" i="1" dirty="0"/>
                <a:t>g</a:t>
              </a:r>
              <a:endParaRPr lang="zh-CN" altLang="en-US" sz="2400" i="1" dirty="0"/>
            </a:p>
          </p:txBody>
        </p:sp>
        <p:sp>
          <p:nvSpPr>
            <p:cNvPr id="10" name="TextBox 9"/>
            <p:cNvSpPr txBox="1"/>
            <p:nvPr/>
          </p:nvSpPr>
          <p:spPr>
            <a:xfrm>
              <a:off x="7315200" y="3200400"/>
              <a:ext cx="152400" cy="461665"/>
            </a:xfrm>
            <a:prstGeom prst="rect">
              <a:avLst/>
            </a:prstGeom>
            <a:noFill/>
          </p:spPr>
          <p:txBody>
            <a:bodyPr wrap="square" rtlCol="0">
              <a:spAutoFit/>
            </a:bodyPr>
            <a:lstStyle/>
            <a:p>
              <a:r>
                <a:rPr lang="en-US" altLang="zh-CN" sz="2400" i="1" dirty="0"/>
                <a:t>l</a:t>
              </a:r>
              <a:endParaRPr lang="zh-CN" altLang="en-US" sz="2400" i="1" dirty="0"/>
            </a:p>
          </p:txBody>
        </p:sp>
        <p:sp>
          <p:nvSpPr>
            <p:cNvPr id="11" name="TextBox 10"/>
            <p:cNvSpPr txBox="1"/>
            <p:nvPr/>
          </p:nvSpPr>
          <p:spPr>
            <a:xfrm>
              <a:off x="7239000" y="3657600"/>
              <a:ext cx="304800" cy="461665"/>
            </a:xfrm>
            <a:prstGeom prst="rect">
              <a:avLst/>
            </a:prstGeom>
            <a:noFill/>
          </p:spPr>
          <p:txBody>
            <a:bodyPr wrap="square" rtlCol="0">
              <a:spAutoFit/>
            </a:bodyPr>
            <a:lstStyle/>
            <a:p>
              <a:r>
                <a:rPr lang="en-US" altLang="zh-CN" sz="2400" i="1" dirty="0"/>
                <a:t>g</a:t>
              </a:r>
              <a:endParaRPr lang="zh-CN" altLang="en-US" sz="2400" i="1"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342390"/>
            <a:ext cx="8229600" cy="4814570"/>
          </a:xfrm>
        </p:spPr>
        <p:txBody>
          <a:bodyPr/>
          <a:lstStyle/>
          <a:p>
            <a:r>
              <a:rPr lang="zh-CN" altLang="en-US" dirty="0"/>
              <a:t>矢量的大小称为矢量的模：</a:t>
            </a:r>
            <a:r>
              <a:rPr lang="en-US" altLang="zh-CN" dirty="0"/>
              <a:t>A</a:t>
            </a:r>
            <a:r>
              <a:rPr lang="zh-CN" altLang="en-US" dirty="0"/>
              <a:t>或者</a:t>
            </a:r>
          </a:p>
          <a:p>
            <a:endParaRPr lang="zh-CN" altLang="en-US" dirty="0"/>
          </a:p>
          <a:p>
            <a:r>
              <a:rPr lang="zh-CN" altLang="en-US" dirty="0"/>
              <a:t>单位矢量：</a:t>
            </a:r>
            <a:r>
              <a:rPr lang="en-US" altLang="zh-CN" dirty="0" err="1"/>
              <a:t>e</a:t>
            </a:r>
            <a:r>
              <a:rPr lang="en-US" altLang="zh-CN" b="1" i="1" baseline="-25000" dirty="0" err="1"/>
              <a:t>A</a:t>
            </a:r>
            <a:r>
              <a:rPr lang="en-US" altLang="zh-CN" dirty="0"/>
              <a:t>=1</a:t>
            </a:r>
            <a:r>
              <a:rPr lang="zh-CN" altLang="en-US" dirty="0"/>
              <a:t>，方向与</a:t>
            </a:r>
            <a:r>
              <a:rPr lang="en-US" altLang="zh-CN" b="1" i="1" dirty="0"/>
              <a:t>A</a:t>
            </a:r>
            <a:r>
              <a:rPr lang="zh-CN" altLang="en-US" dirty="0"/>
              <a:t>相同</a:t>
            </a:r>
          </a:p>
          <a:p>
            <a:endParaRPr lang="en-US" altLang="zh-CN" dirty="0"/>
          </a:p>
          <a:p>
            <a:r>
              <a:rPr lang="en-US" altLang="zh-CN" dirty="0">
                <a:latin typeface="黑体" panose="02010609060101010101" pitchFamily="49" charset="-122"/>
                <a:ea typeface="黑体" panose="02010609060101010101" pitchFamily="49" charset="-122"/>
              </a:rPr>
              <a:t>A</a:t>
            </a:r>
            <a:r>
              <a:rPr lang="en-US" altLang="zh-CN" i="1" dirty="0">
                <a:latin typeface="黑体" panose="02010609060101010101" pitchFamily="49" charset="-122"/>
                <a:ea typeface="黑体" panose="02010609060101010101" pitchFamily="49" charset="-122"/>
              </a:rPr>
              <a:t> </a:t>
            </a:r>
            <a:r>
              <a:rPr lang="en-US" altLang="zh-CN" dirty="0"/>
              <a:t>=       </a:t>
            </a:r>
            <a:r>
              <a:rPr lang="en-US" altLang="zh-CN" dirty="0" err="1">
                <a:sym typeface="+mn-ea"/>
              </a:rPr>
              <a:t>e</a:t>
            </a:r>
            <a:r>
              <a:rPr lang="en-US" altLang="zh-CN" b="1" i="1" baseline="-25000" dirty="0" err="1">
                <a:sym typeface="+mn-ea"/>
              </a:rPr>
              <a:t>A</a:t>
            </a:r>
            <a:r>
              <a:rPr lang="en-US" altLang="zh-CN" dirty="0">
                <a:sym typeface="+mn-ea"/>
              </a:rPr>
              <a:t>=</a:t>
            </a:r>
            <a:r>
              <a:rPr lang="en-US" altLang="zh-CN" dirty="0" err="1">
                <a:sym typeface="+mn-ea"/>
              </a:rPr>
              <a:t>Ae</a:t>
            </a:r>
            <a:r>
              <a:rPr lang="en-US" altLang="zh-CN" b="1" i="1" baseline="-25000" dirty="0" err="1">
                <a:sym typeface="+mn-ea"/>
              </a:rPr>
              <a:t>A</a:t>
            </a:r>
            <a:endParaRPr lang="en-US" altLang="zh-CN" b="1" i="1" baseline="-25000" dirty="0">
              <a:sym typeface="+mn-ea"/>
            </a:endParaRPr>
          </a:p>
          <a:p>
            <a:endParaRPr lang="en-US" altLang="zh-CN" dirty="0">
              <a:sym typeface="+mn-ea"/>
            </a:endParaRPr>
          </a:p>
          <a:p>
            <a:r>
              <a:rPr lang="zh-CN" altLang="en-US" dirty="0">
                <a:sym typeface="+mn-ea"/>
              </a:rPr>
              <a:t>空间直角坐标系（</a:t>
            </a:r>
            <a:r>
              <a:rPr lang="en-US" altLang="zh-CN" i="1" dirty="0" err="1">
                <a:sym typeface="+mn-ea"/>
              </a:rPr>
              <a:t>Oxyz</a:t>
            </a:r>
            <a:r>
              <a:rPr lang="zh-CN" altLang="en-US" dirty="0">
                <a:sym typeface="+mn-ea"/>
              </a:rPr>
              <a:t>），</a:t>
            </a:r>
            <a:r>
              <a:rPr lang="en-US" altLang="zh-CN" i="1" dirty="0" err="1">
                <a:sym typeface="+mn-ea"/>
              </a:rPr>
              <a:t>i</a:t>
            </a:r>
            <a:r>
              <a:rPr lang="zh-CN" altLang="en-US" i="1" dirty="0">
                <a:sym typeface="+mn-ea"/>
              </a:rPr>
              <a:t>、</a:t>
            </a:r>
            <a:r>
              <a:rPr lang="en-US" altLang="zh-CN" i="1" dirty="0">
                <a:sym typeface="+mn-ea"/>
              </a:rPr>
              <a:t>j</a:t>
            </a:r>
            <a:r>
              <a:rPr lang="zh-CN" altLang="en-US" i="1" dirty="0">
                <a:sym typeface="+mn-ea"/>
              </a:rPr>
              <a:t>、</a:t>
            </a:r>
            <a:r>
              <a:rPr lang="en-US" altLang="zh-CN" i="1" dirty="0">
                <a:sym typeface="+mn-ea"/>
              </a:rPr>
              <a:t>k</a:t>
            </a:r>
            <a:r>
              <a:rPr lang="zh-CN" altLang="en-US" dirty="0">
                <a:sym typeface="+mn-ea"/>
              </a:rPr>
              <a:t>分别表示沿</a:t>
            </a:r>
            <a:r>
              <a:rPr lang="en-US" altLang="zh-CN" i="1" dirty="0">
                <a:sym typeface="+mn-ea"/>
              </a:rPr>
              <a:t>x</a:t>
            </a:r>
            <a:r>
              <a:rPr lang="zh-CN" altLang="en-US" i="1" dirty="0">
                <a:sym typeface="+mn-ea"/>
              </a:rPr>
              <a:t>、</a:t>
            </a:r>
            <a:r>
              <a:rPr lang="en-US" altLang="zh-CN" i="1" dirty="0">
                <a:sym typeface="+mn-ea"/>
              </a:rPr>
              <a:t>y</a:t>
            </a:r>
            <a:r>
              <a:rPr lang="zh-CN" altLang="en-US" i="1" dirty="0">
                <a:sym typeface="+mn-ea"/>
              </a:rPr>
              <a:t>、</a:t>
            </a:r>
            <a:r>
              <a:rPr lang="en-US" altLang="zh-CN" i="1" dirty="0">
                <a:sym typeface="+mn-ea"/>
              </a:rPr>
              <a:t>z</a:t>
            </a:r>
            <a:r>
              <a:rPr lang="zh-CN" altLang="en-US" dirty="0">
                <a:sym typeface="+mn-ea"/>
              </a:rPr>
              <a:t>三个坐标轴正方向的单位矢量。</a:t>
            </a:r>
          </a:p>
        </p:txBody>
      </p:sp>
      <p:sp>
        <p:nvSpPr>
          <p:cNvPr id="4" name="灯片编号占位符 3"/>
          <p:cNvSpPr>
            <a:spLocks noGrp="1"/>
          </p:cNvSpPr>
          <p:nvPr>
            <p:ph type="sldNum" sz="quarter" idx="12"/>
          </p:nvPr>
        </p:nvSpPr>
        <p:spPr/>
        <p:txBody>
          <a:bodyPr/>
          <a:lstStyle/>
          <a:p>
            <a:fld id="{6EDB8C6E-ACFB-45FA-8B13-38711FDE4F4C}" type="slidenum">
              <a:rPr lang="en-US" altLang="zh-CN" smtClean="0"/>
              <a:pPr/>
              <a:t>4</a:t>
            </a:fld>
            <a:endParaRPr lang="en-US" altLang="zh-CN"/>
          </a:p>
        </p:txBody>
      </p:sp>
      <p:sp>
        <p:nvSpPr>
          <p:cNvPr id="177154" name="Rectangle 2"/>
          <p:cNvSpPr>
            <a:spLocks noGrp="1" noChangeArrowheads="1"/>
          </p:cNvSpPr>
          <p:nvPr>
            <p:ph type="title"/>
          </p:nvPr>
        </p:nvSpPr>
        <p:spPr/>
        <p:txBody>
          <a:bodyPr/>
          <a:lstStyle/>
          <a:p>
            <a:r>
              <a:rPr lang="en-US" altLang="zh-CN" dirty="0"/>
              <a:t>0.2 </a:t>
            </a:r>
            <a:r>
              <a:rPr lang="zh-CN" altLang="en-US" dirty="0"/>
              <a:t>矢量运算</a:t>
            </a:r>
          </a:p>
        </p:txBody>
      </p:sp>
      <p:graphicFrame>
        <p:nvGraphicFramePr>
          <p:cNvPr id="5" name="对象 4"/>
          <p:cNvGraphicFramePr>
            <a:graphicFrameLocks/>
          </p:cNvGraphicFramePr>
          <p:nvPr/>
        </p:nvGraphicFramePr>
        <p:xfrm>
          <a:off x="5607685" y="1350645"/>
          <a:ext cx="550545" cy="555625"/>
        </p:xfrm>
        <a:graphic>
          <a:graphicData uri="http://schemas.openxmlformats.org/presentationml/2006/ole">
            <mc:AlternateContent xmlns:mc="http://schemas.openxmlformats.org/markup-compatibility/2006">
              <mc:Choice xmlns:v="urn:schemas-microsoft-com:vml" Requires="v">
                <p:oleObj spid="_x0000_s193558" r:id="rId3" imgW="781560" imgH="552960" progId="">
                  <p:embed/>
                </p:oleObj>
              </mc:Choice>
              <mc:Fallback>
                <p:oleObj r:id="rId3" imgW="781560" imgH="552960" progId="">
                  <p:embed/>
                  <p:pic>
                    <p:nvPicPr>
                      <p:cNvPr id="0" name="Picture 3" descr="image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7685" y="1350645"/>
                        <a:ext cx="550545"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p:cNvGraphicFramePr>
          <p:nvPr/>
        </p:nvGraphicFramePr>
        <p:xfrm>
          <a:off x="1277620" y="3227070"/>
          <a:ext cx="550545" cy="555625"/>
        </p:xfrm>
        <a:graphic>
          <a:graphicData uri="http://schemas.openxmlformats.org/presentationml/2006/ole">
            <mc:AlternateContent xmlns:mc="http://schemas.openxmlformats.org/markup-compatibility/2006">
              <mc:Choice xmlns:v="urn:schemas-microsoft-com:vml" Requires="v">
                <p:oleObj spid="_x0000_s193559" r:id="rId5" imgW="781560" imgH="552960" progId="">
                  <p:embed/>
                </p:oleObj>
              </mc:Choice>
              <mc:Fallback>
                <p:oleObj r:id="rId5" imgW="781560" imgH="552960" progId="">
                  <p:embed/>
                  <p:pic>
                    <p:nvPicPr>
                      <p:cNvPr id="0" name="图片 5" descr="image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7620" y="3227070"/>
                        <a:ext cx="550545"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3341" name="Object 45"/>
          <p:cNvGraphicFramePr>
            <a:graphicFrameLocks noChangeAspect="1"/>
          </p:cNvGraphicFramePr>
          <p:nvPr/>
        </p:nvGraphicFramePr>
        <p:xfrm>
          <a:off x="2041525" y="5261610"/>
          <a:ext cx="3926205" cy="795655"/>
        </p:xfrm>
        <a:graphic>
          <a:graphicData uri="http://schemas.openxmlformats.org/presentationml/2006/ole">
            <mc:AlternateContent xmlns:mc="http://schemas.openxmlformats.org/markup-compatibility/2006">
              <mc:Choice xmlns:v="urn:schemas-microsoft-com:vml" Requires="v">
                <p:oleObj spid="_x0000_s193560" name="公式" r:id="rId7" imgW="30590280" imgH="6176880" progId="">
                  <p:embed/>
                </p:oleObj>
              </mc:Choice>
              <mc:Fallback>
                <p:oleObj name="公式" r:id="rId7" imgW="30590280" imgH="6176880" progId="">
                  <p:embed/>
                  <p:pic>
                    <p:nvPicPr>
                      <p:cNvPr id="0" name="Picture 45" descr="image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1525" y="5261610"/>
                        <a:ext cx="3926205" cy="7956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 name="直接箭头连接符 9"/>
          <p:cNvCxnSpPr/>
          <p:nvPr/>
        </p:nvCxnSpPr>
        <p:spPr>
          <a:xfrm>
            <a:off x="838200" y="3276600"/>
            <a:ext cx="2286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3341"/>
                                        </p:tgtEl>
                                        <p:attrNameLst>
                                          <p:attrName>style.visibility</p:attrName>
                                        </p:attrNameLst>
                                      </p:cBhvr>
                                      <p:to>
                                        <p:strVal val="visible"/>
                                      </p:to>
                                    </p:set>
                                    <p:anim calcmode="lin" valueType="num">
                                      <p:cBhvr additive="base">
                                        <p:cTn id="7" dur="500" fill="hold"/>
                                        <p:tgtEl>
                                          <p:spTgt spid="183341"/>
                                        </p:tgtEl>
                                        <p:attrNameLst>
                                          <p:attrName>ppt_x</p:attrName>
                                        </p:attrNameLst>
                                      </p:cBhvr>
                                      <p:tavLst>
                                        <p:tav tm="0">
                                          <p:val>
                                            <p:strVal val="0-#ppt_w/2"/>
                                          </p:val>
                                        </p:tav>
                                        <p:tav tm="100000">
                                          <p:val>
                                            <p:strVal val="#ppt_x"/>
                                          </p:val>
                                        </p:tav>
                                      </p:tavLst>
                                    </p:anim>
                                    <p:anim calcmode="lin" valueType="num">
                                      <p:cBhvr additive="base">
                                        <p:cTn id="8" dur="500" fill="hold"/>
                                        <p:tgtEl>
                                          <p:spTgt spid="18334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3341"/>
                                        </p:tgtEl>
                                        <p:attrNameLst>
                                          <p:attrName>style.visibility</p:attrName>
                                        </p:attrNameLst>
                                      </p:cBhvr>
                                      <p:to>
                                        <p:strVal val="visible"/>
                                      </p:to>
                                    </p:set>
                                    <p:anim calcmode="lin" valueType="num">
                                      <p:cBhvr additive="base">
                                        <p:cTn id="13" dur="500" fill="hold"/>
                                        <p:tgtEl>
                                          <p:spTgt spid="183341"/>
                                        </p:tgtEl>
                                        <p:attrNameLst>
                                          <p:attrName>ppt_x</p:attrName>
                                        </p:attrNameLst>
                                      </p:cBhvr>
                                      <p:tavLst>
                                        <p:tav tm="0">
                                          <p:val>
                                            <p:strVal val="#ppt_x"/>
                                          </p:val>
                                        </p:tav>
                                        <p:tav tm="100000">
                                          <p:val>
                                            <p:strVal val="#ppt_x"/>
                                          </p:val>
                                        </p:tav>
                                      </p:tavLst>
                                    </p:anim>
                                    <p:anim calcmode="lin" valueType="num">
                                      <p:cBhvr additive="base">
                                        <p:cTn id="14" dur="500" fill="hold"/>
                                        <p:tgtEl>
                                          <p:spTgt spid="1833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ltLang="zh-CN"/>
              <a:t>0.2 </a:t>
            </a:r>
            <a:r>
              <a:rPr lang="zh-CN" altLang="en-US"/>
              <a:t>矢量运算</a:t>
            </a:r>
          </a:p>
        </p:txBody>
      </p:sp>
      <p:sp>
        <p:nvSpPr>
          <p:cNvPr id="57" name="灯片编号占位符 4"/>
          <p:cNvSpPr>
            <a:spLocks noGrp="1"/>
          </p:cNvSpPr>
          <p:nvPr>
            <p:ph type="sldNum" sz="quarter" idx="12"/>
          </p:nvPr>
        </p:nvSpPr>
        <p:spPr/>
        <p:txBody>
          <a:bodyPr/>
          <a:lstStyle/>
          <a:p>
            <a:fld id="{32A760F1-49D4-4EB5-80EF-F625BABE212E}" type="slidenum">
              <a:rPr lang="en-US" altLang="zh-CN"/>
              <a:pPr/>
              <a:t>5</a:t>
            </a:fld>
            <a:endParaRPr lang="en-US" altLang="zh-CN"/>
          </a:p>
        </p:txBody>
      </p:sp>
      <p:sp>
        <p:nvSpPr>
          <p:cNvPr id="180228" name="Rectangle 4"/>
          <p:cNvSpPr>
            <a:spLocks noChangeArrowheads="1"/>
          </p:cNvSpPr>
          <p:nvPr/>
        </p:nvSpPr>
        <p:spPr bwMode="auto">
          <a:xfrm>
            <a:off x="501650" y="1219200"/>
            <a:ext cx="2622550" cy="457200"/>
          </a:xfrm>
          <a:prstGeom prst="rect">
            <a:avLst/>
          </a:prstGeom>
          <a:solidFill>
            <a:srgbClr val="CCFFCC">
              <a:alpha val="80000"/>
            </a:srgbClr>
          </a:solidFill>
          <a:ln w="9525" algn="ctr">
            <a:noFill/>
            <a:miter lim="800000"/>
          </a:ln>
          <a:effectLst/>
        </p:spPr>
        <p:txBody>
          <a:bodyPr wrap="none" anchor="ctr">
            <a:spAutoFit/>
          </a:bodyPr>
          <a:lstStyle/>
          <a:p>
            <a:r>
              <a:rPr lang="zh-CN" altLang="zh-CN" sz="2400"/>
              <a:t>矢量的合成与分解</a:t>
            </a:r>
            <a:endParaRPr lang="zh-CN" altLang="en-US" sz="2400"/>
          </a:p>
        </p:txBody>
      </p:sp>
      <p:sp>
        <p:nvSpPr>
          <p:cNvPr id="180231" name="Rectangle 7"/>
          <p:cNvSpPr>
            <a:spLocks noChangeArrowheads="1"/>
          </p:cNvSpPr>
          <p:nvPr/>
        </p:nvSpPr>
        <p:spPr bwMode="auto">
          <a:xfrm>
            <a:off x="3962400" y="1219200"/>
            <a:ext cx="1708150" cy="457200"/>
          </a:xfrm>
          <a:prstGeom prst="rect">
            <a:avLst/>
          </a:prstGeom>
          <a:noFill/>
          <a:ln w="9525">
            <a:noFill/>
            <a:miter lim="800000"/>
          </a:ln>
          <a:effectLst/>
        </p:spPr>
        <p:txBody>
          <a:bodyPr wrap="none">
            <a:spAutoFit/>
          </a:bodyPr>
          <a:lstStyle/>
          <a:p>
            <a:r>
              <a:rPr lang="zh-CN" altLang="en-US" sz="2400" dirty="0">
                <a:solidFill>
                  <a:srgbClr val="0000CC"/>
                </a:solidFill>
              </a:rPr>
              <a:t>矢量的合成</a:t>
            </a:r>
          </a:p>
        </p:txBody>
      </p:sp>
      <p:grpSp>
        <p:nvGrpSpPr>
          <p:cNvPr id="180281" name="Group 57"/>
          <p:cNvGrpSpPr/>
          <p:nvPr/>
        </p:nvGrpSpPr>
        <p:grpSpPr bwMode="auto">
          <a:xfrm>
            <a:off x="685800" y="1752600"/>
            <a:ext cx="7775575" cy="2084387"/>
            <a:chOff x="576" y="1296"/>
            <a:chExt cx="4898" cy="1313"/>
          </a:xfrm>
        </p:grpSpPr>
        <p:sp>
          <p:nvSpPr>
            <p:cNvPr id="180234" name="Line 10"/>
            <p:cNvSpPr>
              <a:spLocks noChangeShapeType="1"/>
            </p:cNvSpPr>
            <p:nvPr/>
          </p:nvSpPr>
          <p:spPr bwMode="auto">
            <a:xfrm flipV="1">
              <a:off x="576" y="2153"/>
              <a:ext cx="1080" cy="0"/>
            </a:xfrm>
            <a:prstGeom prst="line">
              <a:avLst/>
            </a:prstGeom>
            <a:noFill/>
            <a:ln w="19050">
              <a:solidFill>
                <a:srgbClr val="008080"/>
              </a:solidFill>
              <a:round/>
              <a:tailEnd type="triangle" w="sm" len="med"/>
            </a:ln>
            <a:effectLst/>
          </p:spPr>
          <p:txBody>
            <a:bodyPr wrap="none" anchor="ctr"/>
            <a:lstStyle/>
            <a:p>
              <a:endParaRPr lang="zh-CN" altLang="en-US"/>
            </a:p>
          </p:txBody>
        </p:sp>
        <p:graphicFrame>
          <p:nvGraphicFramePr>
            <p:cNvPr id="180235" name="Object 11"/>
            <p:cNvGraphicFramePr>
              <a:graphicFrameLocks noChangeAspect="1"/>
            </p:cNvGraphicFramePr>
            <p:nvPr/>
          </p:nvGraphicFramePr>
          <p:xfrm>
            <a:off x="659" y="1654"/>
            <a:ext cx="152" cy="192"/>
          </p:xfrm>
          <a:graphic>
            <a:graphicData uri="http://schemas.openxmlformats.org/presentationml/2006/ole">
              <mc:AlternateContent xmlns:mc="http://schemas.openxmlformats.org/markup-compatibility/2006">
                <mc:Choice xmlns:v="urn:schemas-microsoft-com:vml" Requires="v">
                  <p:oleObj spid="_x0000_s194715" name="公式" r:id="rId3" imgW="3356280" imgH="4321080" progId="">
                    <p:embed/>
                  </p:oleObj>
                </mc:Choice>
                <mc:Fallback>
                  <p:oleObj name="公式" r:id="rId3" imgW="3356280" imgH="4321080" progId="">
                    <p:embed/>
                    <p:pic>
                      <p:nvPicPr>
                        <p:cNvPr id="0" name="Picture 11" descr="image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 y="1654"/>
                          <a:ext cx="152"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0236" name="Line 12"/>
            <p:cNvSpPr>
              <a:spLocks noChangeShapeType="1"/>
            </p:cNvSpPr>
            <p:nvPr/>
          </p:nvSpPr>
          <p:spPr bwMode="auto">
            <a:xfrm flipV="1">
              <a:off x="576" y="1488"/>
              <a:ext cx="498" cy="665"/>
            </a:xfrm>
            <a:prstGeom prst="line">
              <a:avLst/>
            </a:prstGeom>
            <a:noFill/>
            <a:ln w="19050">
              <a:solidFill>
                <a:srgbClr val="008080"/>
              </a:solidFill>
              <a:round/>
              <a:tailEnd type="triangle" w="sm" len="med"/>
            </a:ln>
            <a:effectLst/>
          </p:spPr>
          <p:txBody>
            <a:bodyPr wrap="none" anchor="ctr"/>
            <a:lstStyle/>
            <a:p>
              <a:endParaRPr lang="zh-CN" altLang="en-US"/>
            </a:p>
          </p:txBody>
        </p:sp>
        <p:sp>
          <p:nvSpPr>
            <p:cNvPr id="180237" name="Line 13"/>
            <p:cNvSpPr>
              <a:spLocks noChangeShapeType="1"/>
            </p:cNvSpPr>
            <p:nvPr/>
          </p:nvSpPr>
          <p:spPr bwMode="auto">
            <a:xfrm flipV="1">
              <a:off x="1074" y="1488"/>
              <a:ext cx="914" cy="0"/>
            </a:xfrm>
            <a:prstGeom prst="line">
              <a:avLst/>
            </a:prstGeom>
            <a:noFill/>
            <a:ln w="19050">
              <a:solidFill>
                <a:schemeClr val="accent2"/>
              </a:solidFill>
              <a:prstDash val="dash"/>
              <a:round/>
            </a:ln>
            <a:effectLst/>
          </p:spPr>
          <p:txBody>
            <a:bodyPr wrap="none" anchor="ctr"/>
            <a:lstStyle/>
            <a:p>
              <a:endParaRPr lang="zh-CN" altLang="en-US"/>
            </a:p>
          </p:txBody>
        </p:sp>
        <p:sp>
          <p:nvSpPr>
            <p:cNvPr id="180238" name="Line 14"/>
            <p:cNvSpPr>
              <a:spLocks noChangeShapeType="1"/>
            </p:cNvSpPr>
            <p:nvPr/>
          </p:nvSpPr>
          <p:spPr bwMode="auto">
            <a:xfrm flipH="1">
              <a:off x="1656" y="1488"/>
              <a:ext cx="498" cy="665"/>
            </a:xfrm>
            <a:prstGeom prst="line">
              <a:avLst/>
            </a:prstGeom>
            <a:noFill/>
            <a:ln w="19050">
              <a:solidFill>
                <a:schemeClr val="accent2"/>
              </a:solidFill>
              <a:prstDash val="dash"/>
              <a:round/>
            </a:ln>
            <a:effectLst/>
          </p:spPr>
          <p:txBody>
            <a:bodyPr wrap="none" anchor="ctr"/>
            <a:lstStyle/>
            <a:p>
              <a:endParaRPr lang="zh-CN" altLang="en-US"/>
            </a:p>
          </p:txBody>
        </p:sp>
        <p:sp>
          <p:nvSpPr>
            <p:cNvPr id="180239" name="Line 15"/>
            <p:cNvSpPr>
              <a:spLocks noChangeShapeType="1"/>
            </p:cNvSpPr>
            <p:nvPr/>
          </p:nvSpPr>
          <p:spPr bwMode="auto">
            <a:xfrm flipV="1">
              <a:off x="576" y="1488"/>
              <a:ext cx="1578" cy="665"/>
            </a:xfrm>
            <a:prstGeom prst="line">
              <a:avLst/>
            </a:prstGeom>
            <a:noFill/>
            <a:ln w="19050">
              <a:solidFill>
                <a:srgbClr val="FF0000"/>
              </a:solidFill>
              <a:round/>
              <a:tailEnd type="triangle" w="sm" len="med"/>
            </a:ln>
            <a:effectLst/>
          </p:spPr>
          <p:txBody>
            <a:bodyPr wrap="none" anchor="ctr"/>
            <a:lstStyle/>
            <a:p>
              <a:endParaRPr lang="zh-CN" altLang="en-US"/>
            </a:p>
          </p:txBody>
        </p:sp>
        <p:graphicFrame>
          <p:nvGraphicFramePr>
            <p:cNvPr id="180240" name="Object 16"/>
            <p:cNvGraphicFramePr>
              <a:graphicFrameLocks noChangeAspect="1"/>
            </p:cNvGraphicFramePr>
            <p:nvPr/>
          </p:nvGraphicFramePr>
          <p:xfrm>
            <a:off x="825" y="2402"/>
            <a:ext cx="651" cy="207"/>
          </p:xfrm>
          <a:graphic>
            <a:graphicData uri="http://schemas.openxmlformats.org/presentationml/2006/ole">
              <mc:AlternateContent xmlns:mc="http://schemas.openxmlformats.org/markup-compatibility/2006">
                <mc:Choice xmlns:v="urn:schemas-microsoft-com:vml" Requires="v">
                  <p:oleObj spid="_x0000_s194716" name="公式" r:id="rId5" imgW="14372280" imgH="4630320" progId="">
                    <p:embed/>
                  </p:oleObj>
                </mc:Choice>
                <mc:Fallback>
                  <p:oleObj name="公式" r:id="rId5" imgW="14372280" imgH="4630320" progId="">
                    <p:embed/>
                    <p:pic>
                      <p:nvPicPr>
                        <p:cNvPr id="0" name="Picture 16" descr="image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5" y="2402"/>
                          <a:ext cx="651" cy="2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0241" name="Line 17"/>
            <p:cNvSpPr>
              <a:spLocks noChangeShapeType="1"/>
            </p:cNvSpPr>
            <p:nvPr/>
          </p:nvSpPr>
          <p:spPr bwMode="auto">
            <a:xfrm flipV="1">
              <a:off x="2735" y="1488"/>
              <a:ext cx="1080" cy="0"/>
            </a:xfrm>
            <a:prstGeom prst="line">
              <a:avLst/>
            </a:prstGeom>
            <a:noFill/>
            <a:ln w="19050">
              <a:solidFill>
                <a:srgbClr val="008080"/>
              </a:solidFill>
              <a:round/>
              <a:tailEnd type="triangle" w="sm" len="med"/>
            </a:ln>
            <a:effectLst/>
          </p:spPr>
          <p:txBody>
            <a:bodyPr wrap="none" anchor="ctr"/>
            <a:lstStyle/>
            <a:p>
              <a:endParaRPr lang="zh-CN" altLang="en-US"/>
            </a:p>
          </p:txBody>
        </p:sp>
        <p:graphicFrame>
          <p:nvGraphicFramePr>
            <p:cNvPr id="180242" name="Object 18"/>
            <p:cNvGraphicFramePr>
              <a:graphicFrameLocks noChangeAspect="1"/>
            </p:cNvGraphicFramePr>
            <p:nvPr/>
          </p:nvGraphicFramePr>
          <p:xfrm>
            <a:off x="2403" y="1571"/>
            <a:ext cx="152" cy="192"/>
          </p:xfrm>
          <a:graphic>
            <a:graphicData uri="http://schemas.openxmlformats.org/presentationml/2006/ole">
              <mc:AlternateContent xmlns:mc="http://schemas.openxmlformats.org/markup-compatibility/2006">
                <mc:Choice xmlns:v="urn:schemas-microsoft-com:vml" Requires="v">
                  <p:oleObj spid="_x0000_s194717" name="公式" r:id="rId7" imgW="133920" imgH="173880" progId="">
                    <p:embed/>
                  </p:oleObj>
                </mc:Choice>
                <mc:Fallback>
                  <p:oleObj name="公式" r:id="rId7" imgW="133920" imgH="173880" progId="">
                    <p:embed/>
                    <p:pic>
                      <p:nvPicPr>
                        <p:cNvPr id="0" name="Picture 18" descr="image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3" y="1571"/>
                          <a:ext cx="152"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0243" name="Line 19"/>
            <p:cNvSpPr>
              <a:spLocks noChangeShapeType="1"/>
            </p:cNvSpPr>
            <p:nvPr/>
          </p:nvSpPr>
          <p:spPr bwMode="auto">
            <a:xfrm flipV="1">
              <a:off x="2237" y="1488"/>
              <a:ext cx="498" cy="665"/>
            </a:xfrm>
            <a:prstGeom prst="line">
              <a:avLst/>
            </a:prstGeom>
            <a:noFill/>
            <a:ln w="19050">
              <a:solidFill>
                <a:srgbClr val="008080"/>
              </a:solidFill>
              <a:round/>
              <a:tailEnd type="triangle" w="sm" len="med"/>
            </a:ln>
            <a:effectLst/>
          </p:spPr>
          <p:txBody>
            <a:bodyPr wrap="none" anchor="ctr"/>
            <a:lstStyle/>
            <a:p>
              <a:endParaRPr lang="zh-CN" altLang="en-US"/>
            </a:p>
          </p:txBody>
        </p:sp>
        <p:sp>
          <p:nvSpPr>
            <p:cNvPr id="180244" name="Line 20"/>
            <p:cNvSpPr>
              <a:spLocks noChangeShapeType="1"/>
            </p:cNvSpPr>
            <p:nvPr/>
          </p:nvSpPr>
          <p:spPr bwMode="auto">
            <a:xfrm flipV="1">
              <a:off x="2237" y="1488"/>
              <a:ext cx="1578" cy="665"/>
            </a:xfrm>
            <a:prstGeom prst="line">
              <a:avLst/>
            </a:prstGeom>
            <a:noFill/>
            <a:ln w="19050">
              <a:solidFill>
                <a:srgbClr val="FF0000"/>
              </a:solidFill>
              <a:round/>
              <a:tailEnd type="triangle" w="sm" len="med"/>
            </a:ln>
            <a:effectLst/>
          </p:spPr>
          <p:txBody>
            <a:bodyPr wrap="none" anchor="ctr"/>
            <a:lstStyle/>
            <a:p>
              <a:endParaRPr lang="zh-CN" altLang="en-US"/>
            </a:p>
          </p:txBody>
        </p:sp>
        <p:graphicFrame>
          <p:nvGraphicFramePr>
            <p:cNvPr id="180245" name="Object 21"/>
            <p:cNvGraphicFramePr>
              <a:graphicFrameLocks noChangeAspect="1"/>
            </p:cNvGraphicFramePr>
            <p:nvPr/>
          </p:nvGraphicFramePr>
          <p:xfrm>
            <a:off x="2666" y="2402"/>
            <a:ext cx="651" cy="207"/>
          </p:xfrm>
          <a:graphic>
            <a:graphicData uri="http://schemas.openxmlformats.org/presentationml/2006/ole">
              <mc:AlternateContent xmlns:mc="http://schemas.openxmlformats.org/markup-compatibility/2006">
                <mc:Choice xmlns:v="urn:schemas-microsoft-com:vml" Requires="v">
                  <p:oleObj spid="_x0000_s194718" name="公式" r:id="rId9" imgW="592920" imgH="183600" progId="">
                    <p:embed/>
                  </p:oleObj>
                </mc:Choice>
                <mc:Fallback>
                  <p:oleObj name="公式" r:id="rId9" imgW="592920" imgH="183600" progId="">
                    <p:embed/>
                    <p:pic>
                      <p:nvPicPr>
                        <p:cNvPr id="0" name="Picture 21" descr="image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6" y="2402"/>
                          <a:ext cx="651" cy="2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0246" name="Object 22"/>
            <p:cNvGraphicFramePr>
              <a:graphicFrameLocks noChangeAspect="1"/>
            </p:cNvGraphicFramePr>
            <p:nvPr/>
          </p:nvGraphicFramePr>
          <p:xfrm>
            <a:off x="1240" y="1654"/>
            <a:ext cx="165" cy="208"/>
          </p:xfrm>
          <a:graphic>
            <a:graphicData uri="http://schemas.openxmlformats.org/presentationml/2006/ole">
              <mc:AlternateContent xmlns:mc="http://schemas.openxmlformats.org/markup-compatibility/2006">
                <mc:Choice xmlns:v="urn:schemas-microsoft-com:vml" Requires="v">
                  <p:oleObj spid="_x0000_s194719" name="公式" r:id="rId11" imgW="3662280" imgH="4630320" progId="">
                    <p:embed/>
                  </p:oleObj>
                </mc:Choice>
                <mc:Fallback>
                  <p:oleObj name="公式" r:id="rId11" imgW="3662280" imgH="4630320" progId="">
                    <p:embed/>
                    <p:pic>
                      <p:nvPicPr>
                        <p:cNvPr id="0" name="Picture 22" descr="image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40" y="1654"/>
                          <a:ext cx="165"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0247" name="Object 23"/>
            <p:cNvGraphicFramePr>
              <a:graphicFrameLocks noChangeAspect="1"/>
            </p:cNvGraphicFramePr>
            <p:nvPr/>
          </p:nvGraphicFramePr>
          <p:xfrm>
            <a:off x="1074" y="2173"/>
            <a:ext cx="153" cy="192"/>
          </p:xfrm>
          <a:graphic>
            <a:graphicData uri="http://schemas.openxmlformats.org/presentationml/2006/ole">
              <mc:AlternateContent xmlns:mc="http://schemas.openxmlformats.org/markup-compatibility/2006">
                <mc:Choice xmlns:v="urn:schemas-microsoft-com:vml" Requires="v">
                  <p:oleObj spid="_x0000_s194720" name="公式" r:id="rId13" imgW="3356280" imgH="4321080" progId="">
                    <p:embed/>
                  </p:oleObj>
                </mc:Choice>
                <mc:Fallback>
                  <p:oleObj name="公式" r:id="rId13" imgW="3356280" imgH="4321080" progId="">
                    <p:embed/>
                    <p:pic>
                      <p:nvPicPr>
                        <p:cNvPr id="0" name="Picture 23" descr="image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74" y="2173"/>
                          <a:ext cx="153"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0248" name="Object 24"/>
            <p:cNvGraphicFramePr>
              <a:graphicFrameLocks noChangeAspect="1"/>
            </p:cNvGraphicFramePr>
            <p:nvPr/>
          </p:nvGraphicFramePr>
          <p:xfrm>
            <a:off x="3067" y="1296"/>
            <a:ext cx="153" cy="192"/>
          </p:xfrm>
          <a:graphic>
            <a:graphicData uri="http://schemas.openxmlformats.org/presentationml/2006/ole">
              <mc:AlternateContent xmlns:mc="http://schemas.openxmlformats.org/markup-compatibility/2006">
                <mc:Choice xmlns:v="urn:schemas-microsoft-com:vml" Requires="v">
                  <p:oleObj spid="_x0000_s194721" name="公式" r:id="rId15" imgW="133920" imgH="173880" progId="">
                    <p:embed/>
                  </p:oleObj>
                </mc:Choice>
                <mc:Fallback>
                  <p:oleObj name="公式" r:id="rId15" imgW="133920" imgH="173880" progId="">
                    <p:embed/>
                    <p:pic>
                      <p:nvPicPr>
                        <p:cNvPr id="0" name="Picture 24" descr="image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67" y="1296"/>
                          <a:ext cx="153"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0249" name="Object 25"/>
            <p:cNvGraphicFramePr>
              <a:graphicFrameLocks noChangeAspect="1"/>
            </p:cNvGraphicFramePr>
            <p:nvPr/>
          </p:nvGraphicFramePr>
          <p:xfrm>
            <a:off x="2984" y="1820"/>
            <a:ext cx="165" cy="208"/>
          </p:xfrm>
          <a:graphic>
            <a:graphicData uri="http://schemas.openxmlformats.org/presentationml/2006/ole">
              <mc:AlternateContent xmlns:mc="http://schemas.openxmlformats.org/markup-compatibility/2006">
                <mc:Choice xmlns:v="urn:schemas-microsoft-com:vml" Requires="v">
                  <p:oleObj spid="_x0000_s194722" name="公式" r:id="rId17" imgW="143280" imgH="183600" progId="">
                    <p:embed/>
                  </p:oleObj>
                </mc:Choice>
                <mc:Fallback>
                  <p:oleObj name="公式" r:id="rId17" imgW="143280" imgH="183600" progId="">
                    <p:embed/>
                    <p:pic>
                      <p:nvPicPr>
                        <p:cNvPr id="0" name="Picture 25" descr="image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84" y="1820"/>
                          <a:ext cx="165"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0250" name="Object 26"/>
            <p:cNvGraphicFramePr>
              <a:graphicFrameLocks noChangeAspect="1"/>
            </p:cNvGraphicFramePr>
            <p:nvPr/>
          </p:nvGraphicFramePr>
          <p:xfrm>
            <a:off x="3981" y="1597"/>
            <a:ext cx="152" cy="192"/>
          </p:xfrm>
          <a:graphic>
            <a:graphicData uri="http://schemas.openxmlformats.org/presentationml/2006/ole">
              <mc:AlternateContent xmlns:mc="http://schemas.openxmlformats.org/markup-compatibility/2006">
                <mc:Choice xmlns:v="urn:schemas-microsoft-com:vml" Requires="v">
                  <p:oleObj spid="_x0000_s194723" name="公式" r:id="rId19" imgW="133920" imgH="173880" progId="">
                    <p:embed/>
                  </p:oleObj>
                </mc:Choice>
                <mc:Fallback>
                  <p:oleObj name="公式" r:id="rId19" imgW="133920" imgH="173880" progId="">
                    <p:embed/>
                    <p:pic>
                      <p:nvPicPr>
                        <p:cNvPr id="0" name="Picture 26" descr="image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81" y="1597"/>
                          <a:ext cx="152"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0251" name="Line 27"/>
            <p:cNvSpPr>
              <a:spLocks noChangeShapeType="1"/>
            </p:cNvSpPr>
            <p:nvPr/>
          </p:nvSpPr>
          <p:spPr bwMode="auto">
            <a:xfrm flipV="1">
              <a:off x="3981" y="1488"/>
              <a:ext cx="332" cy="498"/>
            </a:xfrm>
            <a:prstGeom prst="line">
              <a:avLst/>
            </a:prstGeom>
            <a:noFill/>
            <a:ln w="19050">
              <a:solidFill>
                <a:srgbClr val="008080"/>
              </a:solidFill>
              <a:round/>
              <a:tailEnd type="triangle" w="sm" len="med"/>
            </a:ln>
            <a:effectLst/>
          </p:spPr>
          <p:txBody>
            <a:bodyPr wrap="none" anchor="ctr"/>
            <a:lstStyle/>
            <a:p>
              <a:endParaRPr lang="zh-CN" altLang="en-US"/>
            </a:p>
          </p:txBody>
        </p:sp>
        <p:sp>
          <p:nvSpPr>
            <p:cNvPr id="180252" name="Line 28"/>
            <p:cNvSpPr>
              <a:spLocks noChangeShapeType="1"/>
            </p:cNvSpPr>
            <p:nvPr/>
          </p:nvSpPr>
          <p:spPr bwMode="auto">
            <a:xfrm>
              <a:off x="4811" y="1488"/>
              <a:ext cx="416" cy="332"/>
            </a:xfrm>
            <a:prstGeom prst="line">
              <a:avLst/>
            </a:prstGeom>
            <a:noFill/>
            <a:ln w="19050">
              <a:solidFill>
                <a:srgbClr val="008080"/>
              </a:solidFill>
              <a:round/>
              <a:tailEnd type="triangle" w="sm" len="med"/>
            </a:ln>
            <a:effectLst/>
          </p:spPr>
          <p:txBody>
            <a:bodyPr wrap="none" anchor="ctr"/>
            <a:lstStyle/>
            <a:p>
              <a:endParaRPr lang="zh-CN" altLang="en-US"/>
            </a:p>
          </p:txBody>
        </p:sp>
        <p:graphicFrame>
          <p:nvGraphicFramePr>
            <p:cNvPr id="180253" name="Object 29"/>
            <p:cNvGraphicFramePr>
              <a:graphicFrameLocks noChangeAspect="1"/>
            </p:cNvGraphicFramePr>
            <p:nvPr/>
          </p:nvGraphicFramePr>
          <p:xfrm>
            <a:off x="4479" y="1301"/>
            <a:ext cx="152" cy="192"/>
          </p:xfrm>
          <a:graphic>
            <a:graphicData uri="http://schemas.openxmlformats.org/presentationml/2006/ole">
              <mc:AlternateContent xmlns:mc="http://schemas.openxmlformats.org/markup-compatibility/2006">
                <mc:Choice xmlns:v="urn:schemas-microsoft-com:vml" Requires="v">
                  <p:oleObj spid="_x0000_s194724" name="公式" r:id="rId21" imgW="133920" imgH="173880" progId="">
                    <p:embed/>
                  </p:oleObj>
                </mc:Choice>
                <mc:Fallback>
                  <p:oleObj name="公式" r:id="rId21" imgW="133920" imgH="173880" progId="">
                    <p:embed/>
                    <p:pic>
                      <p:nvPicPr>
                        <p:cNvPr id="0" name="Picture 29" descr="image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79" y="1301"/>
                          <a:ext cx="152"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0254" name="Object 30"/>
            <p:cNvGraphicFramePr>
              <a:graphicFrameLocks noChangeAspect="1"/>
            </p:cNvGraphicFramePr>
            <p:nvPr/>
          </p:nvGraphicFramePr>
          <p:xfrm>
            <a:off x="4977" y="1405"/>
            <a:ext cx="165" cy="208"/>
          </p:xfrm>
          <a:graphic>
            <a:graphicData uri="http://schemas.openxmlformats.org/presentationml/2006/ole">
              <mc:AlternateContent xmlns:mc="http://schemas.openxmlformats.org/markup-compatibility/2006">
                <mc:Choice xmlns:v="urn:schemas-microsoft-com:vml" Requires="v">
                  <p:oleObj spid="_x0000_s194725" name="公式" r:id="rId23" imgW="143280" imgH="183600" progId="">
                    <p:embed/>
                  </p:oleObj>
                </mc:Choice>
                <mc:Fallback>
                  <p:oleObj name="公式" r:id="rId23" imgW="143280" imgH="183600" progId="">
                    <p:embed/>
                    <p:pic>
                      <p:nvPicPr>
                        <p:cNvPr id="0" name="Picture 30" descr="image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77" y="1405"/>
                          <a:ext cx="165"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0255" name="Line 31"/>
            <p:cNvSpPr>
              <a:spLocks noChangeShapeType="1"/>
            </p:cNvSpPr>
            <p:nvPr/>
          </p:nvSpPr>
          <p:spPr bwMode="auto">
            <a:xfrm>
              <a:off x="4313" y="1488"/>
              <a:ext cx="498" cy="0"/>
            </a:xfrm>
            <a:prstGeom prst="line">
              <a:avLst/>
            </a:prstGeom>
            <a:noFill/>
            <a:ln w="19050">
              <a:solidFill>
                <a:srgbClr val="008080"/>
              </a:solidFill>
              <a:round/>
              <a:tailEnd type="triangle" w="sm" len="med"/>
            </a:ln>
            <a:effectLst/>
          </p:spPr>
          <p:txBody>
            <a:bodyPr wrap="none" anchor="ctr"/>
            <a:lstStyle/>
            <a:p>
              <a:endParaRPr lang="zh-CN" altLang="en-US"/>
            </a:p>
          </p:txBody>
        </p:sp>
        <p:sp>
          <p:nvSpPr>
            <p:cNvPr id="180256" name="Line 32"/>
            <p:cNvSpPr>
              <a:spLocks noChangeShapeType="1"/>
            </p:cNvSpPr>
            <p:nvPr/>
          </p:nvSpPr>
          <p:spPr bwMode="auto">
            <a:xfrm>
              <a:off x="5227" y="1820"/>
              <a:ext cx="83" cy="333"/>
            </a:xfrm>
            <a:prstGeom prst="line">
              <a:avLst/>
            </a:prstGeom>
            <a:noFill/>
            <a:ln w="19050">
              <a:solidFill>
                <a:srgbClr val="008080"/>
              </a:solidFill>
              <a:round/>
              <a:tailEnd type="triangle" w="sm" len="med"/>
            </a:ln>
            <a:effectLst/>
          </p:spPr>
          <p:txBody>
            <a:bodyPr wrap="none" anchor="ctr"/>
            <a:lstStyle/>
            <a:p>
              <a:endParaRPr lang="zh-CN" altLang="en-US"/>
            </a:p>
          </p:txBody>
        </p:sp>
        <p:sp>
          <p:nvSpPr>
            <p:cNvPr id="180257" name="Line 33"/>
            <p:cNvSpPr>
              <a:spLocks noChangeShapeType="1"/>
            </p:cNvSpPr>
            <p:nvPr/>
          </p:nvSpPr>
          <p:spPr bwMode="auto">
            <a:xfrm>
              <a:off x="3981" y="1986"/>
              <a:ext cx="1329" cy="167"/>
            </a:xfrm>
            <a:prstGeom prst="line">
              <a:avLst/>
            </a:prstGeom>
            <a:noFill/>
            <a:ln w="19050">
              <a:solidFill>
                <a:srgbClr val="FF0000"/>
              </a:solidFill>
              <a:round/>
              <a:tailEnd type="triangle" w="sm" len="med"/>
            </a:ln>
            <a:effectLst/>
          </p:spPr>
          <p:txBody>
            <a:bodyPr wrap="none" anchor="ctr"/>
            <a:lstStyle/>
            <a:p>
              <a:endParaRPr lang="zh-CN" altLang="en-US"/>
            </a:p>
          </p:txBody>
        </p:sp>
        <p:graphicFrame>
          <p:nvGraphicFramePr>
            <p:cNvPr id="180258" name="Object 34"/>
            <p:cNvGraphicFramePr>
              <a:graphicFrameLocks noChangeAspect="1"/>
            </p:cNvGraphicFramePr>
            <p:nvPr/>
          </p:nvGraphicFramePr>
          <p:xfrm>
            <a:off x="5310" y="1820"/>
            <a:ext cx="164" cy="192"/>
          </p:xfrm>
          <a:graphic>
            <a:graphicData uri="http://schemas.openxmlformats.org/presentationml/2006/ole">
              <mc:AlternateContent xmlns:mc="http://schemas.openxmlformats.org/markup-compatibility/2006">
                <mc:Choice xmlns:v="urn:schemas-microsoft-com:vml" Requires="v">
                  <p:oleObj spid="_x0000_s194726" name="公式" r:id="rId25" imgW="3662280" imgH="4321080" progId="">
                    <p:embed/>
                  </p:oleObj>
                </mc:Choice>
                <mc:Fallback>
                  <p:oleObj name="公式" r:id="rId25" imgW="3662280" imgH="4321080" progId="">
                    <p:embed/>
                    <p:pic>
                      <p:nvPicPr>
                        <p:cNvPr id="0" name="Picture 34" descr="image1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310" y="1820"/>
                          <a:ext cx="164"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0259" name="Object 35"/>
            <p:cNvGraphicFramePr>
              <a:graphicFrameLocks noChangeAspect="1"/>
            </p:cNvGraphicFramePr>
            <p:nvPr/>
          </p:nvGraphicFramePr>
          <p:xfrm>
            <a:off x="4479" y="2069"/>
            <a:ext cx="165" cy="193"/>
          </p:xfrm>
          <a:graphic>
            <a:graphicData uri="http://schemas.openxmlformats.org/presentationml/2006/ole">
              <mc:AlternateContent xmlns:mc="http://schemas.openxmlformats.org/markup-compatibility/2006">
                <mc:Choice xmlns:v="urn:schemas-microsoft-com:vml" Requires="v">
                  <p:oleObj spid="_x0000_s194727" name="公式" r:id="rId27" imgW="3662280" imgH="4321080" progId="">
                    <p:embed/>
                  </p:oleObj>
                </mc:Choice>
                <mc:Fallback>
                  <p:oleObj name="公式" r:id="rId27" imgW="3662280" imgH="4321080" progId="">
                    <p:embed/>
                    <p:pic>
                      <p:nvPicPr>
                        <p:cNvPr id="0" name="Picture 35" descr="image1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479" y="2069"/>
                          <a:ext cx="165" cy="1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0260" name="Object 36"/>
            <p:cNvGraphicFramePr>
              <a:graphicFrameLocks noChangeAspect="1"/>
            </p:cNvGraphicFramePr>
            <p:nvPr/>
          </p:nvGraphicFramePr>
          <p:xfrm>
            <a:off x="3981" y="2402"/>
            <a:ext cx="1163" cy="207"/>
          </p:xfrm>
          <a:graphic>
            <a:graphicData uri="http://schemas.openxmlformats.org/presentationml/2006/ole">
              <mc:AlternateContent xmlns:mc="http://schemas.openxmlformats.org/markup-compatibility/2006">
                <mc:Choice xmlns:v="urn:schemas-microsoft-com:vml" Requires="v">
                  <p:oleObj spid="_x0000_s194728" name="公式" r:id="rId29" imgW="25694280" imgH="4630320" progId="">
                    <p:embed/>
                  </p:oleObj>
                </mc:Choice>
                <mc:Fallback>
                  <p:oleObj name="公式" r:id="rId29" imgW="25694280" imgH="4630320" progId="">
                    <p:embed/>
                    <p:pic>
                      <p:nvPicPr>
                        <p:cNvPr id="0" name="Picture 36" descr="image1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981" y="2402"/>
                          <a:ext cx="1163" cy="2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80282" name="Text Box 58"/>
          <p:cNvSpPr txBox="1">
            <a:spLocks noChangeArrowheads="1"/>
          </p:cNvSpPr>
          <p:nvPr/>
        </p:nvSpPr>
        <p:spPr bwMode="auto">
          <a:xfrm>
            <a:off x="533400" y="3886200"/>
            <a:ext cx="2317750" cy="457200"/>
          </a:xfrm>
          <a:prstGeom prst="rect">
            <a:avLst/>
          </a:prstGeom>
          <a:noFill/>
          <a:ln w="9525">
            <a:noFill/>
            <a:miter lim="800000"/>
          </a:ln>
          <a:effectLst/>
        </p:spPr>
        <p:txBody>
          <a:bodyPr wrap="none">
            <a:spAutoFit/>
          </a:bodyPr>
          <a:lstStyle/>
          <a:p>
            <a:r>
              <a:rPr lang="zh-CN" altLang="en-US" sz="2400" dirty="0"/>
              <a:t>平行四边形法则</a:t>
            </a:r>
          </a:p>
        </p:txBody>
      </p:sp>
      <p:sp>
        <p:nvSpPr>
          <p:cNvPr id="180283" name="Text Box 59"/>
          <p:cNvSpPr txBox="1">
            <a:spLocks noChangeArrowheads="1"/>
          </p:cNvSpPr>
          <p:nvPr/>
        </p:nvSpPr>
        <p:spPr bwMode="auto">
          <a:xfrm>
            <a:off x="3581400" y="3886200"/>
            <a:ext cx="1708150" cy="457200"/>
          </a:xfrm>
          <a:prstGeom prst="rect">
            <a:avLst/>
          </a:prstGeom>
          <a:noFill/>
          <a:ln w="9525">
            <a:noFill/>
            <a:miter lim="800000"/>
          </a:ln>
          <a:effectLst/>
        </p:spPr>
        <p:txBody>
          <a:bodyPr wrap="none">
            <a:spAutoFit/>
          </a:bodyPr>
          <a:lstStyle/>
          <a:p>
            <a:r>
              <a:rPr lang="zh-CN" altLang="en-US" sz="2400"/>
              <a:t>三角形法则</a:t>
            </a:r>
          </a:p>
        </p:txBody>
      </p:sp>
      <p:sp>
        <p:nvSpPr>
          <p:cNvPr id="180286" name="Rectangle 62"/>
          <p:cNvSpPr>
            <a:spLocks noChangeArrowheads="1"/>
          </p:cNvSpPr>
          <p:nvPr/>
        </p:nvSpPr>
        <p:spPr bwMode="auto">
          <a:xfrm>
            <a:off x="0" y="3319463"/>
            <a:ext cx="9144000" cy="0"/>
          </a:xfrm>
          <a:prstGeom prst="rect">
            <a:avLst/>
          </a:prstGeom>
          <a:noFill/>
          <a:ln w="9525">
            <a:noFill/>
            <a:miter lim="800000"/>
          </a:ln>
          <a:effectLst/>
        </p:spPr>
        <p:txBody>
          <a:bodyPr wrap="none" anchor="ctr">
            <a:spAutoFit/>
          </a:bodyPr>
          <a:lstStyle/>
          <a:p>
            <a:endParaRPr lang="zh-CN" altLang="en-US"/>
          </a:p>
        </p:txBody>
      </p:sp>
      <p:graphicFrame>
        <p:nvGraphicFramePr>
          <p:cNvPr id="180285" name="Object 61"/>
          <p:cNvGraphicFramePr>
            <a:graphicFrameLocks noChangeAspect="1"/>
          </p:cNvGraphicFramePr>
          <p:nvPr/>
        </p:nvGraphicFramePr>
        <p:xfrm>
          <a:off x="533400" y="4446587"/>
          <a:ext cx="2001838" cy="430213"/>
        </p:xfrm>
        <a:graphic>
          <a:graphicData uri="http://schemas.openxmlformats.org/presentationml/2006/ole">
            <mc:AlternateContent xmlns:mc="http://schemas.openxmlformats.org/markup-compatibility/2006">
              <mc:Choice xmlns:v="urn:schemas-microsoft-com:vml" Requires="v">
                <p:oleObj spid="_x0000_s194729" name="公式" r:id="rId31" imgW="1015559" imgH="215806" progId="">
                  <p:embed/>
                </p:oleObj>
              </mc:Choice>
              <mc:Fallback>
                <p:oleObj name="公式" r:id="rId31" imgW="1015559" imgH="215806" progId="">
                  <p:embed/>
                  <p:pic>
                    <p:nvPicPr>
                      <p:cNvPr id="0" name="Picture 61" descr="image19"/>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33400" y="4446587"/>
                        <a:ext cx="2001838" cy="430213"/>
                      </a:xfrm>
                      <a:prstGeom prst="rect">
                        <a:avLst/>
                      </a:prstGeom>
                      <a:solidFill>
                        <a:srgbClr val="CC99FF">
                          <a:alpha val="50000"/>
                        </a:srgbClr>
                      </a:solidFill>
                    </p:spPr>
                  </p:pic>
                </p:oleObj>
              </mc:Fallback>
            </mc:AlternateContent>
          </a:graphicData>
        </a:graphic>
      </p:graphicFrame>
      <p:grpSp>
        <p:nvGrpSpPr>
          <p:cNvPr id="180306" name="Group 82"/>
          <p:cNvGrpSpPr/>
          <p:nvPr/>
        </p:nvGrpSpPr>
        <p:grpSpPr bwMode="auto">
          <a:xfrm>
            <a:off x="1828800" y="4924426"/>
            <a:ext cx="5897563" cy="1449388"/>
            <a:chOff x="1392" y="2736"/>
            <a:chExt cx="3715" cy="913"/>
          </a:xfrm>
        </p:grpSpPr>
        <p:sp>
          <p:nvSpPr>
            <p:cNvPr id="180289" name="Line 65"/>
            <p:cNvSpPr>
              <a:spLocks noChangeShapeType="1"/>
            </p:cNvSpPr>
            <p:nvPr/>
          </p:nvSpPr>
          <p:spPr bwMode="auto">
            <a:xfrm flipV="1">
              <a:off x="2342" y="3427"/>
              <a:ext cx="951" cy="0"/>
            </a:xfrm>
            <a:prstGeom prst="line">
              <a:avLst/>
            </a:prstGeom>
            <a:noFill/>
            <a:ln w="19050">
              <a:solidFill>
                <a:srgbClr val="006666"/>
              </a:solidFill>
              <a:round/>
              <a:tailEnd type="triangle" w="med" len="lg"/>
            </a:ln>
            <a:effectLst/>
          </p:spPr>
          <p:txBody>
            <a:bodyPr wrap="none" anchor="ctr"/>
            <a:lstStyle/>
            <a:p>
              <a:endParaRPr lang="zh-CN" altLang="en-US"/>
            </a:p>
          </p:txBody>
        </p:sp>
        <p:graphicFrame>
          <p:nvGraphicFramePr>
            <p:cNvPr id="180290" name="Object 66"/>
            <p:cNvGraphicFramePr>
              <a:graphicFrameLocks noChangeAspect="1"/>
            </p:cNvGraphicFramePr>
            <p:nvPr/>
          </p:nvGraphicFramePr>
          <p:xfrm>
            <a:off x="2688" y="2995"/>
            <a:ext cx="158" cy="200"/>
          </p:xfrm>
          <a:graphic>
            <a:graphicData uri="http://schemas.openxmlformats.org/presentationml/2006/ole">
              <mc:AlternateContent xmlns:mc="http://schemas.openxmlformats.org/markup-compatibility/2006">
                <mc:Choice xmlns:v="urn:schemas-microsoft-com:vml" Requires="v">
                  <p:oleObj spid="_x0000_s194730" name="公式" r:id="rId33" imgW="133920" imgH="173880" progId="">
                    <p:embed/>
                  </p:oleObj>
                </mc:Choice>
                <mc:Fallback>
                  <p:oleObj name="公式" r:id="rId33" imgW="133920" imgH="173880" progId="">
                    <p:embed/>
                    <p:pic>
                      <p:nvPicPr>
                        <p:cNvPr id="0" name="Picture 66" descr="image2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688" y="2995"/>
                          <a:ext cx="158"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0291" name="Line 67"/>
            <p:cNvSpPr>
              <a:spLocks noChangeShapeType="1"/>
            </p:cNvSpPr>
            <p:nvPr/>
          </p:nvSpPr>
          <p:spPr bwMode="auto">
            <a:xfrm flipV="1">
              <a:off x="2342" y="2736"/>
              <a:ext cx="519" cy="691"/>
            </a:xfrm>
            <a:prstGeom prst="line">
              <a:avLst/>
            </a:prstGeom>
            <a:noFill/>
            <a:ln w="19050">
              <a:solidFill>
                <a:srgbClr val="006666"/>
              </a:solidFill>
              <a:round/>
              <a:tailEnd type="triangle" w="med" len="lg"/>
            </a:ln>
            <a:effectLst/>
          </p:spPr>
          <p:txBody>
            <a:bodyPr wrap="none" anchor="ctr"/>
            <a:lstStyle/>
            <a:p>
              <a:endParaRPr lang="zh-CN" altLang="en-US"/>
            </a:p>
          </p:txBody>
        </p:sp>
        <p:sp>
          <p:nvSpPr>
            <p:cNvPr id="180292" name="Line 68"/>
            <p:cNvSpPr>
              <a:spLocks noChangeShapeType="1"/>
            </p:cNvSpPr>
            <p:nvPr/>
          </p:nvSpPr>
          <p:spPr bwMode="auto">
            <a:xfrm flipH="1" flipV="1">
              <a:off x="1392" y="3427"/>
              <a:ext cx="950" cy="0"/>
            </a:xfrm>
            <a:prstGeom prst="line">
              <a:avLst/>
            </a:prstGeom>
            <a:noFill/>
            <a:ln w="19050">
              <a:solidFill>
                <a:srgbClr val="006666"/>
              </a:solidFill>
              <a:prstDash val="dash"/>
              <a:round/>
              <a:tailEnd type="triangle" w="med" len="lg"/>
            </a:ln>
            <a:effectLst/>
          </p:spPr>
          <p:txBody>
            <a:bodyPr wrap="none" anchor="ctr"/>
            <a:lstStyle/>
            <a:p>
              <a:endParaRPr lang="zh-CN" altLang="en-US"/>
            </a:p>
          </p:txBody>
        </p:sp>
        <p:graphicFrame>
          <p:nvGraphicFramePr>
            <p:cNvPr id="180293" name="Object 69"/>
            <p:cNvGraphicFramePr>
              <a:graphicFrameLocks noChangeAspect="1"/>
            </p:cNvGraphicFramePr>
            <p:nvPr/>
          </p:nvGraphicFramePr>
          <p:xfrm>
            <a:off x="2170" y="2909"/>
            <a:ext cx="171" cy="216"/>
          </p:xfrm>
          <a:graphic>
            <a:graphicData uri="http://schemas.openxmlformats.org/presentationml/2006/ole">
              <mc:AlternateContent xmlns:mc="http://schemas.openxmlformats.org/markup-compatibility/2006">
                <mc:Choice xmlns:v="urn:schemas-microsoft-com:vml" Requires="v">
                  <p:oleObj spid="_x0000_s194731" name="公式" r:id="rId35" imgW="143280" imgH="183600" progId="">
                    <p:embed/>
                  </p:oleObj>
                </mc:Choice>
                <mc:Fallback>
                  <p:oleObj name="公式" r:id="rId35" imgW="143280" imgH="183600" progId="">
                    <p:embed/>
                    <p:pic>
                      <p:nvPicPr>
                        <p:cNvPr id="0" name="Picture 69" descr="image21"/>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170" y="2909"/>
                          <a:ext cx="171"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0294" name="Object 70"/>
            <p:cNvGraphicFramePr>
              <a:graphicFrameLocks noChangeAspect="1"/>
            </p:cNvGraphicFramePr>
            <p:nvPr/>
          </p:nvGraphicFramePr>
          <p:xfrm>
            <a:off x="2861" y="3449"/>
            <a:ext cx="158" cy="200"/>
          </p:xfrm>
          <a:graphic>
            <a:graphicData uri="http://schemas.openxmlformats.org/presentationml/2006/ole">
              <mc:AlternateContent xmlns:mc="http://schemas.openxmlformats.org/markup-compatibility/2006">
                <mc:Choice xmlns:v="urn:schemas-microsoft-com:vml" Requires="v">
                  <p:oleObj spid="_x0000_s194732" name="公式" r:id="rId37" imgW="133920" imgH="173880" progId="">
                    <p:embed/>
                  </p:oleObj>
                </mc:Choice>
                <mc:Fallback>
                  <p:oleObj name="公式" r:id="rId37" imgW="133920" imgH="173880" progId="">
                    <p:embed/>
                    <p:pic>
                      <p:nvPicPr>
                        <p:cNvPr id="0" name="Picture 70" descr="image22"/>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861" y="3449"/>
                          <a:ext cx="158"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0295" name="Line 71"/>
            <p:cNvSpPr>
              <a:spLocks noChangeShapeType="1"/>
            </p:cNvSpPr>
            <p:nvPr/>
          </p:nvSpPr>
          <p:spPr bwMode="auto">
            <a:xfrm flipV="1">
              <a:off x="1392" y="2736"/>
              <a:ext cx="518" cy="691"/>
            </a:xfrm>
            <a:prstGeom prst="line">
              <a:avLst/>
            </a:prstGeom>
            <a:noFill/>
            <a:ln w="19050">
              <a:solidFill>
                <a:srgbClr val="0000CC"/>
              </a:solidFill>
              <a:prstDash val="dash"/>
              <a:round/>
            </a:ln>
            <a:effectLst/>
          </p:spPr>
          <p:txBody>
            <a:bodyPr wrap="none" anchor="ctr"/>
            <a:lstStyle/>
            <a:p>
              <a:endParaRPr lang="zh-CN" altLang="en-US"/>
            </a:p>
          </p:txBody>
        </p:sp>
        <p:sp>
          <p:nvSpPr>
            <p:cNvPr id="180296" name="Line 72"/>
            <p:cNvSpPr>
              <a:spLocks noChangeShapeType="1"/>
            </p:cNvSpPr>
            <p:nvPr/>
          </p:nvSpPr>
          <p:spPr bwMode="auto">
            <a:xfrm>
              <a:off x="1910" y="2736"/>
              <a:ext cx="951" cy="0"/>
            </a:xfrm>
            <a:prstGeom prst="line">
              <a:avLst/>
            </a:prstGeom>
            <a:noFill/>
            <a:ln w="19050">
              <a:solidFill>
                <a:srgbClr val="0000CC"/>
              </a:solidFill>
              <a:prstDash val="dash"/>
              <a:round/>
            </a:ln>
            <a:effectLst/>
          </p:spPr>
          <p:txBody>
            <a:bodyPr wrap="none" anchor="ctr"/>
            <a:lstStyle/>
            <a:p>
              <a:endParaRPr lang="zh-CN" altLang="en-US"/>
            </a:p>
          </p:txBody>
        </p:sp>
        <p:sp>
          <p:nvSpPr>
            <p:cNvPr id="180297" name="Line 73"/>
            <p:cNvSpPr>
              <a:spLocks noChangeShapeType="1"/>
            </p:cNvSpPr>
            <p:nvPr/>
          </p:nvSpPr>
          <p:spPr bwMode="auto">
            <a:xfrm flipH="1" flipV="1">
              <a:off x="1910" y="2736"/>
              <a:ext cx="432" cy="691"/>
            </a:xfrm>
            <a:prstGeom prst="line">
              <a:avLst/>
            </a:prstGeom>
            <a:noFill/>
            <a:ln w="19050">
              <a:solidFill>
                <a:srgbClr val="FF0000"/>
              </a:solidFill>
              <a:round/>
              <a:tailEnd type="triangle" w="med" len="lg"/>
            </a:ln>
            <a:effectLst/>
          </p:spPr>
          <p:txBody>
            <a:bodyPr wrap="none" anchor="ctr"/>
            <a:lstStyle/>
            <a:p>
              <a:endParaRPr lang="zh-CN" altLang="en-US"/>
            </a:p>
          </p:txBody>
        </p:sp>
        <p:graphicFrame>
          <p:nvGraphicFramePr>
            <p:cNvPr id="180298" name="Object 74"/>
            <p:cNvGraphicFramePr>
              <a:graphicFrameLocks noChangeAspect="1"/>
            </p:cNvGraphicFramePr>
            <p:nvPr/>
          </p:nvGraphicFramePr>
          <p:xfrm>
            <a:off x="1768" y="3449"/>
            <a:ext cx="272" cy="200"/>
          </p:xfrm>
          <a:graphic>
            <a:graphicData uri="http://schemas.openxmlformats.org/presentationml/2006/ole">
              <mc:AlternateContent xmlns:mc="http://schemas.openxmlformats.org/markup-compatibility/2006">
                <mc:Choice xmlns:v="urn:schemas-microsoft-com:vml" Requires="v">
                  <p:oleObj spid="_x0000_s194733" name="公式" r:id="rId39" imgW="5804280" imgH="4321080" progId="">
                    <p:embed/>
                  </p:oleObj>
                </mc:Choice>
                <mc:Fallback>
                  <p:oleObj name="公式" r:id="rId39" imgW="5804280" imgH="4321080" progId="">
                    <p:embed/>
                    <p:pic>
                      <p:nvPicPr>
                        <p:cNvPr id="0" name="Picture 74" descr="image23"/>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768" y="3449"/>
                          <a:ext cx="272"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0299" name="Line 75"/>
            <p:cNvSpPr>
              <a:spLocks noChangeShapeType="1"/>
            </p:cNvSpPr>
            <p:nvPr/>
          </p:nvSpPr>
          <p:spPr bwMode="auto">
            <a:xfrm>
              <a:off x="3379" y="3082"/>
              <a:ext cx="605" cy="0"/>
            </a:xfrm>
            <a:prstGeom prst="line">
              <a:avLst/>
            </a:prstGeom>
            <a:noFill/>
            <a:ln w="19050">
              <a:solidFill>
                <a:srgbClr val="0000CC"/>
              </a:solidFill>
              <a:round/>
              <a:tailEnd type="triangle" w="sm" len="med"/>
            </a:ln>
            <a:effectLst/>
          </p:spPr>
          <p:txBody>
            <a:bodyPr wrap="none" anchor="ctr"/>
            <a:lstStyle/>
            <a:p>
              <a:endParaRPr lang="zh-CN" altLang="en-US"/>
            </a:p>
          </p:txBody>
        </p:sp>
        <p:sp>
          <p:nvSpPr>
            <p:cNvPr id="180300" name="Line 76"/>
            <p:cNvSpPr>
              <a:spLocks noChangeShapeType="1"/>
            </p:cNvSpPr>
            <p:nvPr/>
          </p:nvSpPr>
          <p:spPr bwMode="auto">
            <a:xfrm flipV="1">
              <a:off x="4157" y="3427"/>
              <a:ext cx="950" cy="0"/>
            </a:xfrm>
            <a:prstGeom prst="line">
              <a:avLst/>
            </a:prstGeom>
            <a:noFill/>
            <a:ln w="19050">
              <a:solidFill>
                <a:srgbClr val="006666"/>
              </a:solidFill>
              <a:round/>
              <a:tailEnd type="triangle" w="med" len="lg"/>
            </a:ln>
            <a:effectLst/>
          </p:spPr>
          <p:txBody>
            <a:bodyPr wrap="none" anchor="ctr"/>
            <a:lstStyle/>
            <a:p>
              <a:endParaRPr lang="zh-CN" altLang="en-US"/>
            </a:p>
          </p:txBody>
        </p:sp>
        <p:graphicFrame>
          <p:nvGraphicFramePr>
            <p:cNvPr id="180301" name="Object 77"/>
            <p:cNvGraphicFramePr>
              <a:graphicFrameLocks noChangeAspect="1"/>
            </p:cNvGraphicFramePr>
            <p:nvPr/>
          </p:nvGraphicFramePr>
          <p:xfrm>
            <a:off x="4171" y="2995"/>
            <a:ext cx="158" cy="200"/>
          </p:xfrm>
          <a:graphic>
            <a:graphicData uri="http://schemas.openxmlformats.org/presentationml/2006/ole">
              <mc:AlternateContent xmlns:mc="http://schemas.openxmlformats.org/markup-compatibility/2006">
                <mc:Choice xmlns:v="urn:schemas-microsoft-com:vml" Requires="v">
                  <p:oleObj spid="_x0000_s194734" name="公式" r:id="rId41" imgW="133920" imgH="173880" progId="">
                    <p:embed/>
                  </p:oleObj>
                </mc:Choice>
                <mc:Fallback>
                  <p:oleObj name="公式" r:id="rId41" imgW="133920" imgH="173880" progId="">
                    <p:embed/>
                    <p:pic>
                      <p:nvPicPr>
                        <p:cNvPr id="0" name="Picture 77" descr="image24"/>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171" y="2995"/>
                          <a:ext cx="158"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0302" name="Line 78"/>
            <p:cNvSpPr>
              <a:spLocks noChangeShapeType="1"/>
            </p:cNvSpPr>
            <p:nvPr/>
          </p:nvSpPr>
          <p:spPr bwMode="auto">
            <a:xfrm flipV="1">
              <a:off x="4157" y="2736"/>
              <a:ext cx="518" cy="691"/>
            </a:xfrm>
            <a:prstGeom prst="line">
              <a:avLst/>
            </a:prstGeom>
            <a:noFill/>
            <a:ln w="19050">
              <a:solidFill>
                <a:srgbClr val="006666"/>
              </a:solidFill>
              <a:round/>
              <a:tailEnd type="triangle" w="med" len="lg"/>
            </a:ln>
            <a:effectLst/>
          </p:spPr>
          <p:txBody>
            <a:bodyPr wrap="none" anchor="ctr"/>
            <a:lstStyle/>
            <a:p>
              <a:endParaRPr lang="zh-CN" altLang="en-US"/>
            </a:p>
          </p:txBody>
        </p:sp>
        <p:graphicFrame>
          <p:nvGraphicFramePr>
            <p:cNvPr id="180303" name="Object 79"/>
            <p:cNvGraphicFramePr>
              <a:graphicFrameLocks noChangeAspect="1"/>
            </p:cNvGraphicFramePr>
            <p:nvPr/>
          </p:nvGraphicFramePr>
          <p:xfrm>
            <a:off x="4936" y="2952"/>
            <a:ext cx="171" cy="216"/>
          </p:xfrm>
          <a:graphic>
            <a:graphicData uri="http://schemas.openxmlformats.org/presentationml/2006/ole">
              <mc:AlternateContent xmlns:mc="http://schemas.openxmlformats.org/markup-compatibility/2006">
                <mc:Choice xmlns:v="urn:schemas-microsoft-com:vml" Requires="v">
                  <p:oleObj spid="_x0000_s194735" name="公式" r:id="rId43" imgW="143280" imgH="183600" progId="">
                    <p:embed/>
                  </p:oleObj>
                </mc:Choice>
                <mc:Fallback>
                  <p:oleObj name="公式" r:id="rId43" imgW="143280" imgH="183600" progId="">
                    <p:embed/>
                    <p:pic>
                      <p:nvPicPr>
                        <p:cNvPr id="0" name="Picture 79" descr="image25"/>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936" y="2952"/>
                          <a:ext cx="171"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0304" name="Object 80"/>
            <p:cNvGraphicFramePr>
              <a:graphicFrameLocks noChangeAspect="1"/>
            </p:cNvGraphicFramePr>
            <p:nvPr/>
          </p:nvGraphicFramePr>
          <p:xfrm>
            <a:off x="4502" y="3449"/>
            <a:ext cx="159" cy="200"/>
          </p:xfrm>
          <a:graphic>
            <a:graphicData uri="http://schemas.openxmlformats.org/presentationml/2006/ole">
              <mc:AlternateContent xmlns:mc="http://schemas.openxmlformats.org/markup-compatibility/2006">
                <mc:Choice xmlns:v="urn:schemas-microsoft-com:vml" Requires="v">
                  <p:oleObj spid="_x0000_s194736" name="公式" r:id="rId45" imgW="133920" imgH="173880" progId="">
                    <p:embed/>
                  </p:oleObj>
                </mc:Choice>
                <mc:Fallback>
                  <p:oleObj name="公式" r:id="rId45" imgW="133920" imgH="173880" progId="">
                    <p:embed/>
                    <p:pic>
                      <p:nvPicPr>
                        <p:cNvPr id="0" name="Picture 80" descr="image26"/>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502" y="3449"/>
                          <a:ext cx="159"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0305" name="Line 81"/>
            <p:cNvSpPr>
              <a:spLocks noChangeShapeType="1"/>
            </p:cNvSpPr>
            <p:nvPr/>
          </p:nvSpPr>
          <p:spPr bwMode="auto">
            <a:xfrm flipH="1" flipV="1">
              <a:off x="4675" y="2736"/>
              <a:ext cx="432" cy="691"/>
            </a:xfrm>
            <a:prstGeom prst="line">
              <a:avLst/>
            </a:prstGeom>
            <a:noFill/>
            <a:ln w="19050">
              <a:solidFill>
                <a:srgbClr val="FF0000"/>
              </a:solidFill>
              <a:round/>
              <a:tailEnd type="triangle" w="med" len="lg"/>
            </a:ln>
            <a:effectLst/>
          </p:spPr>
          <p:txBody>
            <a:bodyPr wrap="none" anchor="ctr"/>
            <a:lstStyle/>
            <a:p>
              <a:endParaRPr lang="zh-CN" altLang="en-US"/>
            </a:p>
          </p:txBody>
        </p:sp>
      </p:grpSp>
      <p:sp>
        <p:nvSpPr>
          <p:cNvPr id="2" name="Text Box 59"/>
          <p:cNvSpPr txBox="1">
            <a:spLocks noChangeArrowheads="1"/>
          </p:cNvSpPr>
          <p:nvPr/>
        </p:nvSpPr>
        <p:spPr bwMode="auto">
          <a:xfrm>
            <a:off x="6218555" y="3883025"/>
            <a:ext cx="1706880" cy="460375"/>
          </a:xfrm>
          <a:prstGeom prst="rect">
            <a:avLst/>
          </a:prstGeom>
          <a:noFill/>
          <a:ln w="9525">
            <a:noFill/>
            <a:miter lim="800000"/>
          </a:ln>
          <a:effectLst/>
        </p:spPr>
        <p:txBody>
          <a:bodyPr wrap="none">
            <a:spAutoFit/>
          </a:bodyPr>
          <a:lstStyle/>
          <a:p>
            <a:r>
              <a:rPr lang="zh-CN" altLang="en-US" sz="2400"/>
              <a:t>多边形法则</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ltLang="zh-CN"/>
              <a:t>0.2 </a:t>
            </a:r>
            <a:r>
              <a:rPr lang="zh-CN" altLang="en-US"/>
              <a:t>矢量运算</a:t>
            </a:r>
          </a:p>
        </p:txBody>
      </p:sp>
      <p:sp>
        <p:nvSpPr>
          <p:cNvPr id="28" name="灯片编号占位符 4"/>
          <p:cNvSpPr>
            <a:spLocks noGrp="1"/>
          </p:cNvSpPr>
          <p:nvPr>
            <p:ph type="sldNum" sz="quarter" idx="12"/>
          </p:nvPr>
        </p:nvSpPr>
        <p:spPr/>
        <p:txBody>
          <a:bodyPr/>
          <a:lstStyle/>
          <a:p>
            <a:fld id="{2951A3EF-E5F7-468F-9E84-E89E82CACA4B}" type="slidenum">
              <a:rPr lang="en-US" altLang="zh-CN"/>
              <a:pPr/>
              <a:t>6</a:t>
            </a:fld>
            <a:endParaRPr lang="en-US" altLang="zh-CN"/>
          </a:p>
        </p:txBody>
      </p:sp>
      <p:sp>
        <p:nvSpPr>
          <p:cNvPr id="182275" name="Rectangle 3"/>
          <p:cNvSpPr>
            <a:spLocks noChangeArrowheads="1"/>
          </p:cNvSpPr>
          <p:nvPr/>
        </p:nvSpPr>
        <p:spPr bwMode="auto">
          <a:xfrm>
            <a:off x="501650" y="1219200"/>
            <a:ext cx="2622550" cy="457200"/>
          </a:xfrm>
          <a:prstGeom prst="rect">
            <a:avLst/>
          </a:prstGeom>
          <a:solidFill>
            <a:srgbClr val="CCFFCC">
              <a:alpha val="80000"/>
            </a:srgbClr>
          </a:solidFill>
          <a:ln w="9525" algn="ctr">
            <a:noFill/>
            <a:miter lim="800000"/>
          </a:ln>
          <a:effectLst/>
        </p:spPr>
        <p:txBody>
          <a:bodyPr wrap="none" anchor="ctr">
            <a:spAutoFit/>
          </a:bodyPr>
          <a:lstStyle/>
          <a:p>
            <a:r>
              <a:rPr lang="zh-CN" altLang="zh-CN" sz="2400"/>
              <a:t>矢量的合成与分解</a:t>
            </a:r>
            <a:endParaRPr lang="zh-CN" altLang="en-US" sz="2400"/>
          </a:p>
        </p:txBody>
      </p:sp>
      <p:sp>
        <p:nvSpPr>
          <p:cNvPr id="182277" name="Rectangle 5"/>
          <p:cNvSpPr>
            <a:spLocks noChangeArrowheads="1"/>
          </p:cNvSpPr>
          <p:nvPr/>
        </p:nvSpPr>
        <p:spPr bwMode="auto">
          <a:xfrm>
            <a:off x="3962400" y="1219200"/>
            <a:ext cx="1708150" cy="457200"/>
          </a:xfrm>
          <a:prstGeom prst="rect">
            <a:avLst/>
          </a:prstGeom>
          <a:noFill/>
          <a:ln w="9525">
            <a:noFill/>
            <a:miter lim="800000"/>
          </a:ln>
          <a:effectLst/>
        </p:spPr>
        <p:txBody>
          <a:bodyPr wrap="none">
            <a:spAutoFit/>
          </a:bodyPr>
          <a:lstStyle/>
          <a:p>
            <a:r>
              <a:rPr lang="zh-CN" altLang="en-US" sz="2400">
                <a:solidFill>
                  <a:srgbClr val="0000CC"/>
                </a:solidFill>
              </a:rPr>
              <a:t>矢量的分解</a:t>
            </a:r>
          </a:p>
        </p:txBody>
      </p:sp>
      <p:sp>
        <p:nvSpPr>
          <p:cNvPr id="182278" name="Text Box 6"/>
          <p:cNvSpPr txBox="1">
            <a:spLocks noChangeArrowheads="1"/>
          </p:cNvSpPr>
          <p:nvPr/>
        </p:nvSpPr>
        <p:spPr bwMode="auto">
          <a:xfrm>
            <a:off x="1143000" y="1905000"/>
            <a:ext cx="6356350" cy="457200"/>
          </a:xfrm>
          <a:prstGeom prst="rect">
            <a:avLst/>
          </a:prstGeom>
          <a:noFill/>
          <a:ln w="9525" algn="ctr">
            <a:noFill/>
            <a:miter lim="800000"/>
          </a:ln>
          <a:effectLst/>
        </p:spPr>
        <p:txBody>
          <a:bodyPr wrap="none">
            <a:spAutoFit/>
          </a:bodyPr>
          <a:lstStyle/>
          <a:p>
            <a:r>
              <a:rPr lang="zh-CN" altLang="en-US" sz="2400"/>
              <a:t>把一个矢量看成两个或两个以上的矢量相加。 </a:t>
            </a:r>
          </a:p>
        </p:txBody>
      </p:sp>
      <p:sp>
        <p:nvSpPr>
          <p:cNvPr id="182279" name="Text Box 7"/>
          <p:cNvSpPr txBox="1">
            <a:spLocks noChangeArrowheads="1"/>
          </p:cNvSpPr>
          <p:nvPr/>
        </p:nvSpPr>
        <p:spPr bwMode="auto">
          <a:xfrm>
            <a:off x="1143000" y="2667000"/>
            <a:ext cx="4451350" cy="457200"/>
          </a:xfrm>
          <a:prstGeom prst="rect">
            <a:avLst/>
          </a:prstGeom>
          <a:noFill/>
          <a:ln w="9525" algn="ctr">
            <a:noFill/>
            <a:miter lim="800000"/>
          </a:ln>
          <a:effectLst/>
        </p:spPr>
        <p:txBody>
          <a:bodyPr wrap="none">
            <a:spAutoFit/>
          </a:bodyPr>
          <a:lstStyle/>
          <a:p>
            <a:r>
              <a:rPr lang="zh-CN" altLang="en-US" sz="2400"/>
              <a:t>一般一个矢量有无穷多种分解法</a:t>
            </a:r>
          </a:p>
        </p:txBody>
      </p:sp>
      <p:grpSp>
        <p:nvGrpSpPr>
          <p:cNvPr id="182300" name="Group 28"/>
          <p:cNvGrpSpPr/>
          <p:nvPr/>
        </p:nvGrpSpPr>
        <p:grpSpPr bwMode="auto">
          <a:xfrm>
            <a:off x="1524000" y="3733800"/>
            <a:ext cx="6119813" cy="2546350"/>
            <a:chOff x="1056" y="2304"/>
            <a:chExt cx="3855" cy="1604"/>
          </a:xfrm>
        </p:grpSpPr>
        <p:sp>
          <p:nvSpPr>
            <p:cNvPr id="182282" name="Line 10"/>
            <p:cNvSpPr>
              <a:spLocks noChangeShapeType="1"/>
            </p:cNvSpPr>
            <p:nvPr/>
          </p:nvSpPr>
          <p:spPr bwMode="auto">
            <a:xfrm flipV="1">
              <a:off x="1056" y="3211"/>
              <a:ext cx="1247" cy="0"/>
            </a:xfrm>
            <a:prstGeom prst="line">
              <a:avLst/>
            </a:prstGeom>
            <a:noFill/>
            <a:ln w="19050">
              <a:solidFill>
                <a:srgbClr val="006666"/>
              </a:solidFill>
              <a:round/>
              <a:tailEnd type="triangle" w="sm" len="med"/>
            </a:ln>
            <a:effectLst/>
          </p:spPr>
          <p:txBody>
            <a:bodyPr wrap="none" anchor="ctr"/>
            <a:lstStyle/>
            <a:p>
              <a:endParaRPr lang="zh-CN" altLang="en-US"/>
            </a:p>
          </p:txBody>
        </p:sp>
        <p:graphicFrame>
          <p:nvGraphicFramePr>
            <p:cNvPr id="182283" name="Object 11"/>
            <p:cNvGraphicFramePr>
              <a:graphicFrameLocks noChangeAspect="1"/>
            </p:cNvGraphicFramePr>
            <p:nvPr/>
          </p:nvGraphicFramePr>
          <p:xfrm>
            <a:off x="1736" y="2531"/>
            <a:ext cx="208" cy="262"/>
          </p:xfrm>
          <a:graphic>
            <a:graphicData uri="http://schemas.openxmlformats.org/presentationml/2006/ole">
              <mc:AlternateContent xmlns:mc="http://schemas.openxmlformats.org/markup-compatibility/2006">
                <mc:Choice xmlns:v="urn:schemas-microsoft-com:vml" Requires="v">
                  <p:oleObj spid="_x0000_s195641" name="公式" r:id="rId3" imgW="133920" imgH="173880" progId="">
                    <p:embed/>
                  </p:oleObj>
                </mc:Choice>
                <mc:Fallback>
                  <p:oleObj name="公式" r:id="rId3" imgW="133920" imgH="173880" progId="">
                    <p:embed/>
                    <p:pic>
                      <p:nvPicPr>
                        <p:cNvPr id="0" name="Picture 11" descr="image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6" y="2531"/>
                          <a:ext cx="208" cy="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2284" name="Line 12"/>
            <p:cNvSpPr>
              <a:spLocks noChangeShapeType="1"/>
            </p:cNvSpPr>
            <p:nvPr/>
          </p:nvSpPr>
          <p:spPr bwMode="auto">
            <a:xfrm flipV="1">
              <a:off x="1056" y="2304"/>
              <a:ext cx="680" cy="907"/>
            </a:xfrm>
            <a:prstGeom prst="line">
              <a:avLst/>
            </a:prstGeom>
            <a:noFill/>
            <a:ln w="19050">
              <a:solidFill>
                <a:srgbClr val="006666"/>
              </a:solidFill>
              <a:round/>
              <a:tailEnd type="triangle" w="sm" len="med"/>
            </a:ln>
            <a:effectLst/>
          </p:spPr>
          <p:txBody>
            <a:bodyPr wrap="none" anchor="ctr"/>
            <a:lstStyle/>
            <a:p>
              <a:endParaRPr lang="zh-CN" altLang="en-US"/>
            </a:p>
          </p:txBody>
        </p:sp>
        <p:graphicFrame>
          <p:nvGraphicFramePr>
            <p:cNvPr id="182285" name="Object 13"/>
            <p:cNvGraphicFramePr>
              <a:graphicFrameLocks noChangeAspect="1"/>
            </p:cNvGraphicFramePr>
            <p:nvPr/>
          </p:nvGraphicFramePr>
          <p:xfrm>
            <a:off x="1169" y="2531"/>
            <a:ext cx="225" cy="283"/>
          </p:xfrm>
          <a:graphic>
            <a:graphicData uri="http://schemas.openxmlformats.org/presentationml/2006/ole">
              <mc:AlternateContent xmlns:mc="http://schemas.openxmlformats.org/markup-compatibility/2006">
                <mc:Choice xmlns:v="urn:schemas-microsoft-com:vml" Requires="v">
                  <p:oleObj spid="_x0000_s195642" name="公式" r:id="rId5" imgW="143280" imgH="183600" progId="">
                    <p:embed/>
                  </p:oleObj>
                </mc:Choice>
                <mc:Fallback>
                  <p:oleObj name="公式" r:id="rId5" imgW="143280" imgH="183600" progId="">
                    <p:embed/>
                    <p:pic>
                      <p:nvPicPr>
                        <p:cNvPr id="0" name="Picture 13" descr="image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9" y="2531"/>
                          <a:ext cx="225" cy="2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2286" name="Object 14"/>
            <p:cNvGraphicFramePr>
              <a:graphicFrameLocks noChangeAspect="1"/>
            </p:cNvGraphicFramePr>
            <p:nvPr/>
          </p:nvGraphicFramePr>
          <p:xfrm>
            <a:off x="1736" y="3240"/>
            <a:ext cx="208" cy="262"/>
          </p:xfrm>
          <a:graphic>
            <a:graphicData uri="http://schemas.openxmlformats.org/presentationml/2006/ole">
              <mc:AlternateContent xmlns:mc="http://schemas.openxmlformats.org/markup-compatibility/2006">
                <mc:Choice xmlns:v="urn:schemas-microsoft-com:vml" Requires="v">
                  <p:oleObj spid="_x0000_s195643" name="公式" r:id="rId7" imgW="133920" imgH="173880" progId="">
                    <p:embed/>
                  </p:oleObj>
                </mc:Choice>
                <mc:Fallback>
                  <p:oleObj name="公式" r:id="rId7" imgW="133920" imgH="173880" progId="">
                    <p:embed/>
                    <p:pic>
                      <p:nvPicPr>
                        <p:cNvPr id="0" name="Picture 14" descr="image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6" y="3240"/>
                          <a:ext cx="208" cy="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2287" name="Line 15"/>
            <p:cNvSpPr>
              <a:spLocks noChangeShapeType="1"/>
            </p:cNvSpPr>
            <p:nvPr/>
          </p:nvSpPr>
          <p:spPr bwMode="auto">
            <a:xfrm flipV="1">
              <a:off x="2303" y="2304"/>
              <a:ext cx="681" cy="907"/>
            </a:xfrm>
            <a:prstGeom prst="line">
              <a:avLst/>
            </a:prstGeom>
            <a:noFill/>
            <a:ln w="19050">
              <a:solidFill>
                <a:schemeClr val="accent2"/>
              </a:solidFill>
              <a:prstDash val="dash"/>
              <a:round/>
            </a:ln>
            <a:effectLst/>
          </p:spPr>
          <p:txBody>
            <a:bodyPr wrap="none" anchor="ctr"/>
            <a:lstStyle/>
            <a:p>
              <a:endParaRPr lang="zh-CN" altLang="en-US"/>
            </a:p>
          </p:txBody>
        </p:sp>
        <p:sp>
          <p:nvSpPr>
            <p:cNvPr id="182288" name="Line 16"/>
            <p:cNvSpPr>
              <a:spLocks noChangeShapeType="1"/>
            </p:cNvSpPr>
            <p:nvPr/>
          </p:nvSpPr>
          <p:spPr bwMode="auto">
            <a:xfrm>
              <a:off x="1736" y="2304"/>
              <a:ext cx="1248" cy="0"/>
            </a:xfrm>
            <a:prstGeom prst="line">
              <a:avLst/>
            </a:prstGeom>
            <a:noFill/>
            <a:ln w="19050">
              <a:solidFill>
                <a:schemeClr val="accent2"/>
              </a:solidFill>
              <a:prstDash val="dash"/>
              <a:round/>
            </a:ln>
            <a:effectLst/>
          </p:spPr>
          <p:txBody>
            <a:bodyPr wrap="none" anchor="ctr"/>
            <a:lstStyle/>
            <a:p>
              <a:endParaRPr lang="zh-CN" altLang="en-US"/>
            </a:p>
          </p:txBody>
        </p:sp>
        <p:sp>
          <p:nvSpPr>
            <p:cNvPr id="182289" name="Line 17"/>
            <p:cNvSpPr>
              <a:spLocks noChangeShapeType="1"/>
            </p:cNvSpPr>
            <p:nvPr/>
          </p:nvSpPr>
          <p:spPr bwMode="auto">
            <a:xfrm flipV="1">
              <a:off x="1056" y="2304"/>
              <a:ext cx="1928" cy="907"/>
            </a:xfrm>
            <a:prstGeom prst="line">
              <a:avLst/>
            </a:prstGeom>
            <a:noFill/>
            <a:ln w="19050">
              <a:solidFill>
                <a:srgbClr val="FF0000"/>
              </a:solidFill>
              <a:round/>
              <a:tailEnd type="triangle" w="sm" len="med"/>
            </a:ln>
            <a:effectLst/>
          </p:spPr>
          <p:txBody>
            <a:bodyPr wrap="none" anchor="ctr"/>
            <a:lstStyle/>
            <a:p>
              <a:endParaRPr lang="zh-CN" altLang="en-US"/>
            </a:p>
          </p:txBody>
        </p:sp>
        <p:sp>
          <p:nvSpPr>
            <p:cNvPr id="182290" name="Line 18"/>
            <p:cNvSpPr>
              <a:spLocks noChangeShapeType="1"/>
            </p:cNvSpPr>
            <p:nvPr/>
          </p:nvSpPr>
          <p:spPr bwMode="auto">
            <a:xfrm flipV="1">
              <a:off x="3664" y="3211"/>
              <a:ext cx="1247" cy="0"/>
            </a:xfrm>
            <a:prstGeom prst="line">
              <a:avLst/>
            </a:prstGeom>
            <a:noFill/>
            <a:ln w="19050">
              <a:solidFill>
                <a:srgbClr val="006666"/>
              </a:solidFill>
              <a:round/>
              <a:tailEnd type="triangle" w="sm" len="med"/>
            </a:ln>
            <a:effectLst/>
          </p:spPr>
          <p:txBody>
            <a:bodyPr wrap="none" anchor="ctr"/>
            <a:lstStyle/>
            <a:p>
              <a:endParaRPr lang="zh-CN" altLang="en-US"/>
            </a:p>
          </p:txBody>
        </p:sp>
        <p:graphicFrame>
          <p:nvGraphicFramePr>
            <p:cNvPr id="182291" name="Object 19"/>
            <p:cNvGraphicFramePr>
              <a:graphicFrameLocks noChangeAspect="1"/>
            </p:cNvGraphicFramePr>
            <p:nvPr/>
          </p:nvGraphicFramePr>
          <p:xfrm>
            <a:off x="4004" y="2531"/>
            <a:ext cx="208" cy="262"/>
          </p:xfrm>
          <a:graphic>
            <a:graphicData uri="http://schemas.openxmlformats.org/presentationml/2006/ole">
              <mc:AlternateContent xmlns:mc="http://schemas.openxmlformats.org/markup-compatibility/2006">
                <mc:Choice xmlns:v="urn:schemas-microsoft-com:vml" Requires="v">
                  <p:oleObj spid="_x0000_s195644" name="公式" r:id="rId9" imgW="133920" imgH="173880" progId="">
                    <p:embed/>
                  </p:oleObj>
                </mc:Choice>
                <mc:Fallback>
                  <p:oleObj name="公式" r:id="rId9" imgW="133920" imgH="173880" progId="">
                    <p:embed/>
                    <p:pic>
                      <p:nvPicPr>
                        <p:cNvPr id="0" name="Picture 19" descr="image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04" y="2531"/>
                          <a:ext cx="208" cy="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2292" name="Line 20"/>
            <p:cNvSpPr>
              <a:spLocks noChangeShapeType="1"/>
            </p:cNvSpPr>
            <p:nvPr/>
          </p:nvSpPr>
          <p:spPr bwMode="auto">
            <a:xfrm flipV="1">
              <a:off x="3664" y="2304"/>
              <a:ext cx="0" cy="907"/>
            </a:xfrm>
            <a:prstGeom prst="line">
              <a:avLst/>
            </a:prstGeom>
            <a:noFill/>
            <a:ln w="19050">
              <a:solidFill>
                <a:srgbClr val="006666"/>
              </a:solidFill>
              <a:round/>
              <a:tailEnd type="triangle" w="sm" len="med"/>
            </a:ln>
            <a:effectLst/>
          </p:spPr>
          <p:txBody>
            <a:bodyPr wrap="none" anchor="ctr"/>
            <a:lstStyle/>
            <a:p>
              <a:endParaRPr lang="zh-CN" altLang="en-US"/>
            </a:p>
          </p:txBody>
        </p:sp>
        <p:graphicFrame>
          <p:nvGraphicFramePr>
            <p:cNvPr id="182293" name="Object 21"/>
            <p:cNvGraphicFramePr>
              <a:graphicFrameLocks noChangeAspect="1"/>
            </p:cNvGraphicFramePr>
            <p:nvPr/>
          </p:nvGraphicFramePr>
          <p:xfrm>
            <a:off x="4117" y="3211"/>
            <a:ext cx="263" cy="319"/>
          </p:xfrm>
          <a:graphic>
            <a:graphicData uri="http://schemas.openxmlformats.org/presentationml/2006/ole">
              <mc:AlternateContent xmlns:mc="http://schemas.openxmlformats.org/markup-compatibility/2006">
                <mc:Choice xmlns:v="urn:schemas-microsoft-com:vml" Requires="v">
                  <p:oleObj spid="_x0000_s195645" name="公式" r:id="rId11" imgW="4274280" imgH="5249160" progId="">
                    <p:embed/>
                  </p:oleObj>
                </mc:Choice>
                <mc:Fallback>
                  <p:oleObj name="公式" r:id="rId11" imgW="4274280" imgH="5249160" progId="">
                    <p:embed/>
                    <p:pic>
                      <p:nvPicPr>
                        <p:cNvPr id="0" name="Picture 21" descr="image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17" y="3211"/>
                          <a:ext cx="263" cy="3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2294" name="Line 22"/>
            <p:cNvSpPr>
              <a:spLocks noChangeShapeType="1"/>
            </p:cNvSpPr>
            <p:nvPr/>
          </p:nvSpPr>
          <p:spPr bwMode="auto">
            <a:xfrm flipV="1">
              <a:off x="4911" y="2304"/>
              <a:ext cx="0" cy="907"/>
            </a:xfrm>
            <a:prstGeom prst="line">
              <a:avLst/>
            </a:prstGeom>
            <a:noFill/>
            <a:ln w="19050">
              <a:solidFill>
                <a:schemeClr val="accent2"/>
              </a:solidFill>
              <a:prstDash val="dash"/>
              <a:round/>
            </a:ln>
            <a:effectLst/>
          </p:spPr>
          <p:txBody>
            <a:bodyPr wrap="none" anchor="ctr"/>
            <a:lstStyle/>
            <a:p>
              <a:endParaRPr lang="zh-CN" altLang="en-US"/>
            </a:p>
          </p:txBody>
        </p:sp>
        <p:sp>
          <p:nvSpPr>
            <p:cNvPr id="182295" name="Line 23"/>
            <p:cNvSpPr>
              <a:spLocks noChangeShapeType="1"/>
            </p:cNvSpPr>
            <p:nvPr/>
          </p:nvSpPr>
          <p:spPr bwMode="auto">
            <a:xfrm>
              <a:off x="3664" y="2304"/>
              <a:ext cx="1247" cy="0"/>
            </a:xfrm>
            <a:prstGeom prst="line">
              <a:avLst/>
            </a:prstGeom>
            <a:noFill/>
            <a:ln w="19050">
              <a:solidFill>
                <a:schemeClr val="accent2"/>
              </a:solidFill>
              <a:prstDash val="dash"/>
              <a:round/>
            </a:ln>
            <a:effectLst/>
          </p:spPr>
          <p:txBody>
            <a:bodyPr wrap="none" anchor="ctr"/>
            <a:lstStyle/>
            <a:p>
              <a:endParaRPr lang="zh-CN" altLang="en-US"/>
            </a:p>
          </p:txBody>
        </p:sp>
        <p:sp>
          <p:nvSpPr>
            <p:cNvPr id="182296" name="Line 24"/>
            <p:cNvSpPr>
              <a:spLocks noChangeShapeType="1"/>
            </p:cNvSpPr>
            <p:nvPr/>
          </p:nvSpPr>
          <p:spPr bwMode="auto">
            <a:xfrm flipV="1">
              <a:off x="3664" y="2304"/>
              <a:ext cx="1247" cy="907"/>
            </a:xfrm>
            <a:prstGeom prst="line">
              <a:avLst/>
            </a:prstGeom>
            <a:noFill/>
            <a:ln w="19050">
              <a:solidFill>
                <a:srgbClr val="FF0000"/>
              </a:solidFill>
              <a:round/>
              <a:tailEnd type="triangle" w="sm" len="med"/>
            </a:ln>
            <a:effectLst/>
          </p:spPr>
          <p:txBody>
            <a:bodyPr wrap="none" anchor="ctr"/>
            <a:lstStyle/>
            <a:p>
              <a:endParaRPr lang="zh-CN" altLang="en-US"/>
            </a:p>
          </p:txBody>
        </p:sp>
        <p:graphicFrame>
          <p:nvGraphicFramePr>
            <p:cNvPr id="182297" name="Object 25"/>
            <p:cNvGraphicFramePr>
              <a:graphicFrameLocks noChangeAspect="1"/>
            </p:cNvGraphicFramePr>
            <p:nvPr/>
          </p:nvGraphicFramePr>
          <p:xfrm>
            <a:off x="3324" y="2531"/>
            <a:ext cx="262" cy="357"/>
          </p:xfrm>
          <a:graphic>
            <a:graphicData uri="http://schemas.openxmlformats.org/presentationml/2006/ole">
              <mc:AlternateContent xmlns:mc="http://schemas.openxmlformats.org/markup-compatibility/2006">
                <mc:Choice xmlns:v="urn:schemas-microsoft-com:vml" Requires="v">
                  <p:oleObj spid="_x0000_s195646" name="公式" r:id="rId13" imgW="4274280" imgH="5867640" progId="">
                    <p:embed/>
                  </p:oleObj>
                </mc:Choice>
                <mc:Fallback>
                  <p:oleObj name="公式" r:id="rId13" imgW="4274280" imgH="5867640" progId="">
                    <p:embed/>
                    <p:pic>
                      <p:nvPicPr>
                        <p:cNvPr id="0" name="Picture 25" descr="image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24" y="2531"/>
                          <a:ext cx="262" cy="3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2298" name="Object 26"/>
            <p:cNvGraphicFramePr>
              <a:graphicFrameLocks noChangeAspect="1"/>
            </p:cNvGraphicFramePr>
            <p:nvPr/>
          </p:nvGraphicFramePr>
          <p:xfrm>
            <a:off x="1283" y="3551"/>
            <a:ext cx="982" cy="284"/>
          </p:xfrm>
          <a:graphic>
            <a:graphicData uri="http://schemas.openxmlformats.org/presentationml/2006/ole">
              <mc:AlternateContent xmlns:mc="http://schemas.openxmlformats.org/markup-compatibility/2006">
                <mc:Choice xmlns:v="urn:schemas-microsoft-com:vml" Requires="v">
                  <p:oleObj spid="_x0000_s195647" name="公式" r:id="rId15" imgW="15902280" imgH="4630320" progId="">
                    <p:embed/>
                  </p:oleObj>
                </mc:Choice>
                <mc:Fallback>
                  <p:oleObj name="公式" r:id="rId15" imgW="15902280" imgH="4630320" progId="">
                    <p:embed/>
                    <p:pic>
                      <p:nvPicPr>
                        <p:cNvPr id="0" name="Picture 26" descr="image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83" y="3551"/>
                          <a:ext cx="982" cy="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2299" name="Object 27"/>
            <p:cNvGraphicFramePr>
              <a:graphicFrameLocks noChangeAspect="1"/>
            </p:cNvGraphicFramePr>
            <p:nvPr/>
          </p:nvGraphicFramePr>
          <p:xfrm>
            <a:off x="3664" y="3551"/>
            <a:ext cx="1115" cy="357"/>
          </p:xfrm>
          <a:graphic>
            <a:graphicData uri="http://schemas.openxmlformats.org/presentationml/2006/ole">
              <mc:AlternateContent xmlns:mc="http://schemas.openxmlformats.org/markup-compatibility/2006">
                <mc:Choice xmlns:v="urn:schemas-microsoft-com:vml" Requires="v">
                  <p:oleObj spid="_x0000_s195648" name="公式" r:id="rId17" imgW="18044280" imgH="5867640" progId="">
                    <p:embed/>
                  </p:oleObj>
                </mc:Choice>
                <mc:Fallback>
                  <p:oleObj name="公式" r:id="rId17" imgW="18044280" imgH="5867640" progId="">
                    <p:embed/>
                    <p:pic>
                      <p:nvPicPr>
                        <p:cNvPr id="0" name="Picture 27" descr="image3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64" y="3551"/>
                          <a:ext cx="1115" cy="3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ltLang="zh-CN"/>
              <a:t>0.2 </a:t>
            </a:r>
            <a:r>
              <a:rPr lang="zh-CN" altLang="en-US"/>
              <a:t>矢量运算</a:t>
            </a:r>
          </a:p>
        </p:txBody>
      </p:sp>
      <p:sp>
        <p:nvSpPr>
          <p:cNvPr id="47" name="灯片编号占位符 4"/>
          <p:cNvSpPr>
            <a:spLocks noGrp="1"/>
          </p:cNvSpPr>
          <p:nvPr>
            <p:ph type="sldNum" sz="quarter" idx="12"/>
          </p:nvPr>
        </p:nvSpPr>
        <p:spPr/>
        <p:txBody>
          <a:bodyPr/>
          <a:lstStyle/>
          <a:p>
            <a:fld id="{B2155A00-629E-4A3E-B082-F90435318631}" type="slidenum">
              <a:rPr lang="en-US" altLang="zh-CN"/>
              <a:pPr/>
              <a:t>7</a:t>
            </a:fld>
            <a:endParaRPr lang="en-US" altLang="zh-CN"/>
          </a:p>
        </p:txBody>
      </p:sp>
      <p:sp>
        <p:nvSpPr>
          <p:cNvPr id="183299" name="Rectangle 3"/>
          <p:cNvSpPr>
            <a:spLocks noChangeArrowheads="1"/>
          </p:cNvSpPr>
          <p:nvPr/>
        </p:nvSpPr>
        <p:spPr bwMode="auto">
          <a:xfrm>
            <a:off x="501650" y="1219200"/>
            <a:ext cx="2622550" cy="457200"/>
          </a:xfrm>
          <a:prstGeom prst="rect">
            <a:avLst/>
          </a:prstGeom>
          <a:solidFill>
            <a:srgbClr val="CCFFCC">
              <a:alpha val="80000"/>
            </a:srgbClr>
          </a:solidFill>
          <a:ln w="9525" algn="ctr">
            <a:noFill/>
            <a:miter lim="800000"/>
          </a:ln>
          <a:effectLst/>
        </p:spPr>
        <p:txBody>
          <a:bodyPr wrap="none" anchor="ctr">
            <a:spAutoFit/>
          </a:bodyPr>
          <a:lstStyle/>
          <a:p>
            <a:r>
              <a:rPr lang="zh-CN" altLang="zh-CN" sz="2400"/>
              <a:t>矢量的合成与分解</a:t>
            </a:r>
            <a:endParaRPr lang="zh-CN" altLang="en-US" sz="2400"/>
          </a:p>
        </p:txBody>
      </p:sp>
      <p:sp>
        <p:nvSpPr>
          <p:cNvPr id="183300" name="Rectangle 4"/>
          <p:cNvSpPr>
            <a:spLocks noChangeArrowheads="1"/>
          </p:cNvSpPr>
          <p:nvPr/>
        </p:nvSpPr>
        <p:spPr bwMode="auto">
          <a:xfrm>
            <a:off x="3962400" y="1219200"/>
            <a:ext cx="2393950" cy="457200"/>
          </a:xfrm>
          <a:prstGeom prst="rect">
            <a:avLst/>
          </a:prstGeom>
          <a:noFill/>
          <a:ln w="9525">
            <a:noFill/>
            <a:miter lim="800000"/>
          </a:ln>
          <a:effectLst/>
        </p:spPr>
        <p:txBody>
          <a:bodyPr wrap="none">
            <a:spAutoFit/>
          </a:bodyPr>
          <a:lstStyle/>
          <a:p>
            <a:r>
              <a:rPr lang="zh-CN" altLang="en-US" sz="2400" dirty="0">
                <a:solidFill>
                  <a:srgbClr val="0000CC"/>
                </a:solidFill>
              </a:rPr>
              <a:t>矢量的正交分解 </a:t>
            </a:r>
          </a:p>
        </p:txBody>
      </p:sp>
      <p:grpSp>
        <p:nvGrpSpPr>
          <p:cNvPr id="183340" name="Group 44"/>
          <p:cNvGrpSpPr/>
          <p:nvPr/>
        </p:nvGrpSpPr>
        <p:grpSpPr bwMode="auto">
          <a:xfrm>
            <a:off x="4048125" y="1524000"/>
            <a:ext cx="4943475" cy="4938713"/>
            <a:chOff x="2304" y="768"/>
            <a:chExt cx="3114" cy="3111"/>
          </a:xfrm>
        </p:grpSpPr>
        <p:sp>
          <p:nvSpPr>
            <p:cNvPr id="183303" name="Line 7"/>
            <p:cNvSpPr>
              <a:spLocks noChangeShapeType="1"/>
            </p:cNvSpPr>
            <p:nvPr/>
          </p:nvSpPr>
          <p:spPr bwMode="auto">
            <a:xfrm flipV="1">
              <a:off x="3289" y="2763"/>
              <a:ext cx="1969" cy="0"/>
            </a:xfrm>
            <a:prstGeom prst="line">
              <a:avLst/>
            </a:prstGeom>
            <a:noFill/>
            <a:ln w="19050">
              <a:solidFill>
                <a:srgbClr val="000066"/>
              </a:solidFill>
              <a:round/>
              <a:tailEnd type="triangle" w="sm" len="med"/>
            </a:ln>
            <a:effectLst/>
          </p:spPr>
          <p:txBody>
            <a:bodyPr wrap="none" anchor="ctr"/>
            <a:lstStyle/>
            <a:p>
              <a:endParaRPr lang="zh-CN" altLang="en-US"/>
            </a:p>
          </p:txBody>
        </p:sp>
        <p:graphicFrame>
          <p:nvGraphicFramePr>
            <p:cNvPr id="183304" name="Object 8"/>
            <p:cNvGraphicFramePr>
              <a:graphicFrameLocks noChangeAspect="1"/>
            </p:cNvGraphicFramePr>
            <p:nvPr/>
          </p:nvGraphicFramePr>
          <p:xfrm>
            <a:off x="3547" y="2271"/>
            <a:ext cx="181" cy="228"/>
          </p:xfrm>
          <a:graphic>
            <a:graphicData uri="http://schemas.openxmlformats.org/presentationml/2006/ole">
              <mc:AlternateContent xmlns:mc="http://schemas.openxmlformats.org/markup-compatibility/2006">
                <mc:Choice xmlns:v="urn:schemas-microsoft-com:vml" Requires="v">
                  <p:oleObj spid="_x0000_s196693" name="公式" r:id="rId3" imgW="3356280" imgH="4321080" progId="">
                    <p:embed/>
                  </p:oleObj>
                </mc:Choice>
                <mc:Fallback>
                  <p:oleObj name="公式" r:id="rId3" imgW="3356280" imgH="4321080" progId="">
                    <p:embed/>
                    <p:pic>
                      <p:nvPicPr>
                        <p:cNvPr id="0" name="Picture 8" descr="image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7" y="2271"/>
                          <a:ext cx="181" cy="2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3305" name="Line 9"/>
            <p:cNvSpPr>
              <a:spLocks noChangeShapeType="1"/>
            </p:cNvSpPr>
            <p:nvPr/>
          </p:nvSpPr>
          <p:spPr bwMode="auto">
            <a:xfrm flipV="1">
              <a:off x="3289" y="1090"/>
              <a:ext cx="0" cy="1673"/>
            </a:xfrm>
            <a:prstGeom prst="line">
              <a:avLst/>
            </a:prstGeom>
            <a:noFill/>
            <a:ln w="19050">
              <a:solidFill>
                <a:srgbClr val="000066"/>
              </a:solidFill>
              <a:round/>
              <a:tailEnd type="triangle" w="sm" len="med"/>
            </a:ln>
            <a:effectLst/>
          </p:spPr>
          <p:txBody>
            <a:bodyPr wrap="none" anchor="ctr"/>
            <a:lstStyle/>
            <a:p>
              <a:endParaRPr lang="zh-CN" altLang="en-US"/>
            </a:p>
          </p:txBody>
        </p:sp>
        <p:sp>
          <p:nvSpPr>
            <p:cNvPr id="183306" name="Line 10"/>
            <p:cNvSpPr>
              <a:spLocks noChangeShapeType="1"/>
            </p:cNvSpPr>
            <p:nvPr/>
          </p:nvSpPr>
          <p:spPr bwMode="auto">
            <a:xfrm flipH="1">
              <a:off x="2402" y="2763"/>
              <a:ext cx="887" cy="886"/>
            </a:xfrm>
            <a:prstGeom prst="line">
              <a:avLst/>
            </a:prstGeom>
            <a:noFill/>
            <a:ln w="19050">
              <a:solidFill>
                <a:srgbClr val="000066"/>
              </a:solidFill>
              <a:round/>
              <a:tailEnd type="triangle" w="sm" len="med"/>
            </a:ln>
            <a:effectLst/>
          </p:spPr>
          <p:txBody>
            <a:bodyPr wrap="none" anchor="ctr"/>
            <a:lstStyle/>
            <a:p>
              <a:endParaRPr lang="zh-CN" altLang="en-US"/>
            </a:p>
          </p:txBody>
        </p:sp>
        <p:sp>
          <p:nvSpPr>
            <p:cNvPr id="183307" name="Line 11"/>
            <p:cNvSpPr>
              <a:spLocks noChangeShapeType="1"/>
            </p:cNvSpPr>
            <p:nvPr/>
          </p:nvSpPr>
          <p:spPr bwMode="auto">
            <a:xfrm flipV="1">
              <a:off x="3289" y="2271"/>
              <a:ext cx="689" cy="492"/>
            </a:xfrm>
            <a:prstGeom prst="line">
              <a:avLst/>
            </a:prstGeom>
            <a:noFill/>
            <a:ln w="19050">
              <a:solidFill>
                <a:srgbClr val="FF0000"/>
              </a:solidFill>
              <a:round/>
              <a:tailEnd type="triangle" w="med" len="lg"/>
            </a:ln>
            <a:effectLst/>
          </p:spPr>
          <p:txBody>
            <a:bodyPr wrap="none" anchor="ctr"/>
            <a:lstStyle/>
            <a:p>
              <a:endParaRPr lang="zh-CN" altLang="en-US"/>
            </a:p>
          </p:txBody>
        </p:sp>
        <p:sp>
          <p:nvSpPr>
            <p:cNvPr id="183308" name="Line 12"/>
            <p:cNvSpPr>
              <a:spLocks noChangeShapeType="1"/>
            </p:cNvSpPr>
            <p:nvPr/>
          </p:nvSpPr>
          <p:spPr bwMode="auto">
            <a:xfrm>
              <a:off x="3289" y="1681"/>
              <a:ext cx="1280" cy="0"/>
            </a:xfrm>
            <a:prstGeom prst="line">
              <a:avLst/>
            </a:prstGeom>
            <a:noFill/>
            <a:ln w="19050">
              <a:solidFill>
                <a:schemeClr val="accent2"/>
              </a:solidFill>
              <a:prstDash val="dash"/>
              <a:round/>
            </a:ln>
            <a:effectLst/>
          </p:spPr>
          <p:txBody>
            <a:bodyPr wrap="none" anchor="ctr"/>
            <a:lstStyle/>
            <a:p>
              <a:endParaRPr lang="zh-CN" altLang="en-US"/>
            </a:p>
          </p:txBody>
        </p:sp>
        <p:sp>
          <p:nvSpPr>
            <p:cNvPr id="183309" name="Line 13"/>
            <p:cNvSpPr>
              <a:spLocks noChangeShapeType="1"/>
            </p:cNvSpPr>
            <p:nvPr/>
          </p:nvSpPr>
          <p:spPr bwMode="auto">
            <a:xfrm flipH="1">
              <a:off x="2698" y="1681"/>
              <a:ext cx="591" cy="590"/>
            </a:xfrm>
            <a:prstGeom prst="line">
              <a:avLst/>
            </a:prstGeom>
            <a:noFill/>
            <a:ln w="19050">
              <a:solidFill>
                <a:schemeClr val="accent2"/>
              </a:solidFill>
              <a:prstDash val="dash"/>
              <a:round/>
            </a:ln>
            <a:effectLst/>
          </p:spPr>
          <p:txBody>
            <a:bodyPr wrap="none" anchor="ctr"/>
            <a:lstStyle/>
            <a:p>
              <a:endParaRPr lang="zh-CN" altLang="en-US"/>
            </a:p>
          </p:txBody>
        </p:sp>
        <p:sp>
          <p:nvSpPr>
            <p:cNvPr id="183310" name="Line 14"/>
            <p:cNvSpPr>
              <a:spLocks noChangeShapeType="1"/>
            </p:cNvSpPr>
            <p:nvPr/>
          </p:nvSpPr>
          <p:spPr bwMode="auto">
            <a:xfrm>
              <a:off x="2698" y="2271"/>
              <a:ext cx="1280" cy="0"/>
            </a:xfrm>
            <a:prstGeom prst="line">
              <a:avLst/>
            </a:prstGeom>
            <a:noFill/>
            <a:ln w="19050">
              <a:solidFill>
                <a:srgbClr val="3333FF"/>
              </a:solidFill>
              <a:prstDash val="dash"/>
              <a:round/>
            </a:ln>
            <a:effectLst/>
          </p:spPr>
          <p:txBody>
            <a:bodyPr wrap="none" anchor="ctr"/>
            <a:lstStyle/>
            <a:p>
              <a:endParaRPr lang="zh-CN" altLang="en-US"/>
            </a:p>
          </p:txBody>
        </p:sp>
        <p:sp>
          <p:nvSpPr>
            <p:cNvPr id="183311" name="Line 15"/>
            <p:cNvSpPr>
              <a:spLocks noChangeShapeType="1"/>
            </p:cNvSpPr>
            <p:nvPr/>
          </p:nvSpPr>
          <p:spPr bwMode="auto">
            <a:xfrm>
              <a:off x="3289" y="1681"/>
              <a:ext cx="689" cy="590"/>
            </a:xfrm>
            <a:prstGeom prst="line">
              <a:avLst/>
            </a:prstGeom>
            <a:noFill/>
            <a:ln w="19050">
              <a:solidFill>
                <a:schemeClr val="accent2"/>
              </a:solidFill>
              <a:prstDash val="dash"/>
              <a:round/>
            </a:ln>
            <a:effectLst/>
          </p:spPr>
          <p:txBody>
            <a:bodyPr wrap="none" anchor="ctr"/>
            <a:lstStyle/>
            <a:p>
              <a:endParaRPr lang="zh-CN" altLang="en-US"/>
            </a:p>
          </p:txBody>
        </p:sp>
        <p:sp>
          <p:nvSpPr>
            <p:cNvPr id="183312" name="Line 16"/>
            <p:cNvSpPr>
              <a:spLocks noChangeShapeType="1"/>
            </p:cNvSpPr>
            <p:nvPr/>
          </p:nvSpPr>
          <p:spPr bwMode="auto">
            <a:xfrm>
              <a:off x="2698" y="2271"/>
              <a:ext cx="0" cy="1083"/>
            </a:xfrm>
            <a:prstGeom prst="line">
              <a:avLst/>
            </a:prstGeom>
            <a:noFill/>
            <a:ln w="19050">
              <a:solidFill>
                <a:schemeClr val="accent2"/>
              </a:solidFill>
              <a:prstDash val="dash"/>
              <a:round/>
            </a:ln>
            <a:effectLst/>
          </p:spPr>
          <p:txBody>
            <a:bodyPr wrap="none" anchor="ctr"/>
            <a:lstStyle/>
            <a:p>
              <a:endParaRPr lang="zh-CN" altLang="en-US"/>
            </a:p>
          </p:txBody>
        </p:sp>
        <p:sp>
          <p:nvSpPr>
            <p:cNvPr id="183313" name="Line 17"/>
            <p:cNvSpPr>
              <a:spLocks noChangeShapeType="1"/>
            </p:cNvSpPr>
            <p:nvPr/>
          </p:nvSpPr>
          <p:spPr bwMode="auto">
            <a:xfrm>
              <a:off x="3978" y="2271"/>
              <a:ext cx="0" cy="1083"/>
            </a:xfrm>
            <a:prstGeom prst="line">
              <a:avLst/>
            </a:prstGeom>
            <a:noFill/>
            <a:ln w="19050">
              <a:solidFill>
                <a:srgbClr val="3333FF"/>
              </a:solidFill>
              <a:prstDash val="dash"/>
              <a:round/>
            </a:ln>
            <a:effectLst/>
          </p:spPr>
          <p:txBody>
            <a:bodyPr wrap="none" anchor="ctr"/>
            <a:lstStyle/>
            <a:p>
              <a:endParaRPr lang="zh-CN" altLang="en-US"/>
            </a:p>
          </p:txBody>
        </p:sp>
        <p:sp>
          <p:nvSpPr>
            <p:cNvPr id="183314" name="Line 18"/>
            <p:cNvSpPr>
              <a:spLocks noChangeShapeType="1"/>
            </p:cNvSpPr>
            <p:nvPr/>
          </p:nvSpPr>
          <p:spPr bwMode="auto">
            <a:xfrm>
              <a:off x="2698" y="3354"/>
              <a:ext cx="1280" cy="0"/>
            </a:xfrm>
            <a:prstGeom prst="line">
              <a:avLst/>
            </a:prstGeom>
            <a:noFill/>
            <a:ln w="19050">
              <a:solidFill>
                <a:schemeClr val="accent2"/>
              </a:solidFill>
              <a:prstDash val="dash"/>
              <a:round/>
            </a:ln>
            <a:effectLst/>
          </p:spPr>
          <p:txBody>
            <a:bodyPr wrap="none" anchor="ctr"/>
            <a:lstStyle/>
            <a:p>
              <a:endParaRPr lang="zh-CN" altLang="en-US"/>
            </a:p>
          </p:txBody>
        </p:sp>
        <p:sp>
          <p:nvSpPr>
            <p:cNvPr id="183315" name="Line 19"/>
            <p:cNvSpPr>
              <a:spLocks noChangeShapeType="1"/>
            </p:cNvSpPr>
            <p:nvPr/>
          </p:nvSpPr>
          <p:spPr bwMode="auto">
            <a:xfrm flipH="1">
              <a:off x="3978" y="2763"/>
              <a:ext cx="591" cy="591"/>
            </a:xfrm>
            <a:prstGeom prst="line">
              <a:avLst/>
            </a:prstGeom>
            <a:noFill/>
            <a:ln w="19050">
              <a:solidFill>
                <a:schemeClr val="accent2"/>
              </a:solidFill>
              <a:prstDash val="dash"/>
              <a:round/>
            </a:ln>
            <a:effectLst/>
          </p:spPr>
          <p:txBody>
            <a:bodyPr wrap="none" anchor="ctr"/>
            <a:lstStyle/>
            <a:p>
              <a:endParaRPr lang="zh-CN" altLang="en-US"/>
            </a:p>
          </p:txBody>
        </p:sp>
        <p:sp>
          <p:nvSpPr>
            <p:cNvPr id="183316" name="Line 20"/>
            <p:cNvSpPr>
              <a:spLocks noChangeShapeType="1"/>
            </p:cNvSpPr>
            <p:nvPr/>
          </p:nvSpPr>
          <p:spPr bwMode="auto">
            <a:xfrm>
              <a:off x="4569" y="1681"/>
              <a:ext cx="0" cy="1082"/>
            </a:xfrm>
            <a:prstGeom prst="line">
              <a:avLst/>
            </a:prstGeom>
            <a:noFill/>
            <a:ln w="19050">
              <a:solidFill>
                <a:schemeClr val="accent2"/>
              </a:solidFill>
              <a:prstDash val="dash"/>
              <a:round/>
            </a:ln>
            <a:effectLst/>
          </p:spPr>
          <p:txBody>
            <a:bodyPr wrap="none" anchor="ctr"/>
            <a:lstStyle/>
            <a:p>
              <a:endParaRPr lang="zh-CN" altLang="en-US"/>
            </a:p>
          </p:txBody>
        </p:sp>
        <p:sp>
          <p:nvSpPr>
            <p:cNvPr id="183317" name="Line 21"/>
            <p:cNvSpPr>
              <a:spLocks noChangeShapeType="1"/>
            </p:cNvSpPr>
            <p:nvPr/>
          </p:nvSpPr>
          <p:spPr bwMode="auto">
            <a:xfrm flipH="1">
              <a:off x="2698" y="2763"/>
              <a:ext cx="591" cy="591"/>
            </a:xfrm>
            <a:prstGeom prst="line">
              <a:avLst/>
            </a:prstGeom>
            <a:noFill/>
            <a:ln w="19050">
              <a:solidFill>
                <a:srgbClr val="006666"/>
              </a:solidFill>
              <a:round/>
              <a:tailEnd type="triangle" w="med" len="lg"/>
            </a:ln>
            <a:effectLst/>
          </p:spPr>
          <p:txBody>
            <a:bodyPr wrap="none" anchor="ctr"/>
            <a:lstStyle/>
            <a:p>
              <a:endParaRPr lang="zh-CN" altLang="en-US"/>
            </a:p>
          </p:txBody>
        </p:sp>
        <p:sp>
          <p:nvSpPr>
            <p:cNvPr id="183318" name="Line 22"/>
            <p:cNvSpPr>
              <a:spLocks noChangeShapeType="1"/>
            </p:cNvSpPr>
            <p:nvPr/>
          </p:nvSpPr>
          <p:spPr bwMode="auto">
            <a:xfrm flipV="1">
              <a:off x="3289" y="2763"/>
              <a:ext cx="1280" cy="0"/>
            </a:xfrm>
            <a:prstGeom prst="line">
              <a:avLst/>
            </a:prstGeom>
            <a:noFill/>
            <a:ln w="19050">
              <a:solidFill>
                <a:srgbClr val="006666"/>
              </a:solidFill>
              <a:round/>
              <a:tailEnd type="triangle" w="med" len="lg"/>
            </a:ln>
            <a:effectLst/>
          </p:spPr>
          <p:txBody>
            <a:bodyPr wrap="none" anchor="ctr"/>
            <a:lstStyle/>
            <a:p>
              <a:endParaRPr lang="zh-CN" altLang="en-US"/>
            </a:p>
          </p:txBody>
        </p:sp>
        <p:sp>
          <p:nvSpPr>
            <p:cNvPr id="183319" name="Line 23"/>
            <p:cNvSpPr>
              <a:spLocks noChangeShapeType="1"/>
            </p:cNvSpPr>
            <p:nvPr/>
          </p:nvSpPr>
          <p:spPr bwMode="auto">
            <a:xfrm flipV="1">
              <a:off x="3289" y="1681"/>
              <a:ext cx="0" cy="1082"/>
            </a:xfrm>
            <a:prstGeom prst="line">
              <a:avLst/>
            </a:prstGeom>
            <a:noFill/>
            <a:ln w="19050">
              <a:solidFill>
                <a:srgbClr val="006666"/>
              </a:solidFill>
              <a:round/>
              <a:tailEnd type="triangle" w="med" len="lg"/>
            </a:ln>
            <a:effectLst/>
          </p:spPr>
          <p:txBody>
            <a:bodyPr wrap="none" anchor="ctr"/>
            <a:lstStyle/>
            <a:p>
              <a:endParaRPr lang="zh-CN" altLang="en-US"/>
            </a:p>
          </p:txBody>
        </p:sp>
        <p:sp>
          <p:nvSpPr>
            <p:cNvPr id="183320" name="Line 24"/>
            <p:cNvSpPr>
              <a:spLocks noChangeShapeType="1"/>
            </p:cNvSpPr>
            <p:nvPr/>
          </p:nvSpPr>
          <p:spPr bwMode="auto">
            <a:xfrm>
              <a:off x="3289" y="2763"/>
              <a:ext cx="689" cy="591"/>
            </a:xfrm>
            <a:prstGeom prst="line">
              <a:avLst/>
            </a:prstGeom>
            <a:noFill/>
            <a:ln w="19050">
              <a:solidFill>
                <a:schemeClr val="accent2"/>
              </a:solidFill>
              <a:prstDash val="dash"/>
              <a:round/>
              <a:tailEnd type="triangle" w="sm" len="med"/>
            </a:ln>
            <a:effectLst/>
          </p:spPr>
          <p:txBody>
            <a:bodyPr wrap="none" anchor="ctr"/>
            <a:lstStyle/>
            <a:p>
              <a:endParaRPr lang="zh-CN" altLang="en-US"/>
            </a:p>
          </p:txBody>
        </p:sp>
        <p:sp>
          <p:nvSpPr>
            <p:cNvPr id="183321" name="Line 25"/>
            <p:cNvSpPr>
              <a:spLocks noChangeShapeType="1"/>
            </p:cNvSpPr>
            <p:nvPr/>
          </p:nvSpPr>
          <p:spPr bwMode="auto">
            <a:xfrm flipH="1">
              <a:off x="3978" y="1681"/>
              <a:ext cx="591" cy="590"/>
            </a:xfrm>
            <a:prstGeom prst="line">
              <a:avLst/>
            </a:prstGeom>
            <a:noFill/>
            <a:ln w="19050">
              <a:solidFill>
                <a:schemeClr val="accent2"/>
              </a:solidFill>
              <a:prstDash val="dash"/>
              <a:round/>
            </a:ln>
            <a:effectLst/>
          </p:spPr>
          <p:txBody>
            <a:bodyPr wrap="none" anchor="ctr"/>
            <a:lstStyle/>
            <a:p>
              <a:endParaRPr lang="zh-CN" altLang="en-US"/>
            </a:p>
          </p:txBody>
        </p:sp>
        <p:sp>
          <p:nvSpPr>
            <p:cNvPr id="183322" name="Arc 26"/>
            <p:cNvSpPr/>
            <p:nvPr/>
          </p:nvSpPr>
          <p:spPr bwMode="auto">
            <a:xfrm rot="10800000" flipH="1" flipV="1">
              <a:off x="3289" y="2569"/>
              <a:ext cx="184" cy="98"/>
            </a:xfrm>
            <a:custGeom>
              <a:avLst/>
              <a:gdLst>
                <a:gd name="G0" fmla="+- 0 0 0"/>
                <a:gd name="G1" fmla="+- 21600 0 0"/>
                <a:gd name="G2" fmla="+- 21600 0 0"/>
                <a:gd name="T0" fmla="*/ 0 w 20198"/>
                <a:gd name="T1" fmla="*/ 0 h 21600"/>
                <a:gd name="T2" fmla="*/ 20198 w 20198"/>
                <a:gd name="T3" fmla="*/ 13945 h 21600"/>
                <a:gd name="T4" fmla="*/ 0 w 20198"/>
                <a:gd name="T5" fmla="*/ 21600 h 21600"/>
              </a:gdLst>
              <a:ahLst/>
              <a:cxnLst>
                <a:cxn ang="0">
                  <a:pos x="T0" y="T1"/>
                </a:cxn>
                <a:cxn ang="0">
                  <a:pos x="T2" y="T3"/>
                </a:cxn>
                <a:cxn ang="0">
                  <a:pos x="T4" y="T5"/>
                </a:cxn>
              </a:cxnLst>
              <a:rect l="0" t="0" r="r" b="b"/>
              <a:pathLst>
                <a:path w="20198" h="21600" fill="none" extrusionOk="0">
                  <a:moveTo>
                    <a:pt x="-1" y="0"/>
                  </a:moveTo>
                  <a:cubicBezTo>
                    <a:pt x="8976" y="0"/>
                    <a:pt x="17016" y="5551"/>
                    <a:pt x="20198" y="13944"/>
                  </a:cubicBezTo>
                </a:path>
                <a:path w="20198" h="21600" stroke="0" extrusionOk="0">
                  <a:moveTo>
                    <a:pt x="-1" y="0"/>
                  </a:moveTo>
                  <a:cubicBezTo>
                    <a:pt x="8976" y="0"/>
                    <a:pt x="17016" y="5551"/>
                    <a:pt x="20198" y="13944"/>
                  </a:cubicBezTo>
                  <a:lnTo>
                    <a:pt x="0" y="21600"/>
                  </a:lnTo>
                  <a:close/>
                </a:path>
              </a:pathLst>
            </a:custGeom>
            <a:noFill/>
            <a:ln w="19050">
              <a:solidFill>
                <a:schemeClr val="tx1"/>
              </a:solidFill>
              <a:round/>
            </a:ln>
            <a:effectLst/>
          </p:spPr>
          <p:txBody>
            <a:bodyPr wrap="none" anchor="ctr"/>
            <a:lstStyle/>
            <a:p>
              <a:endParaRPr lang="zh-CN" altLang="en-US"/>
            </a:p>
          </p:txBody>
        </p:sp>
        <p:sp>
          <p:nvSpPr>
            <p:cNvPr id="183323" name="Arc 27"/>
            <p:cNvSpPr/>
            <p:nvPr/>
          </p:nvSpPr>
          <p:spPr bwMode="auto">
            <a:xfrm>
              <a:off x="3486" y="2665"/>
              <a:ext cx="98" cy="9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ln>
            <a:effectLst/>
          </p:spPr>
          <p:txBody>
            <a:bodyPr wrap="none" anchor="ctr"/>
            <a:lstStyle/>
            <a:p>
              <a:endParaRPr lang="zh-CN" altLang="en-US"/>
            </a:p>
          </p:txBody>
        </p:sp>
        <p:sp>
          <p:nvSpPr>
            <p:cNvPr id="183324" name="Arc 28"/>
            <p:cNvSpPr/>
            <p:nvPr/>
          </p:nvSpPr>
          <p:spPr bwMode="auto">
            <a:xfrm rot="10800000" flipH="1">
              <a:off x="3190" y="2665"/>
              <a:ext cx="195" cy="197"/>
            </a:xfrm>
            <a:custGeom>
              <a:avLst/>
              <a:gdLst>
                <a:gd name="G0" fmla="+- 0 0 0"/>
                <a:gd name="G1" fmla="+- 21600 0 0"/>
                <a:gd name="G2" fmla="+- 21600 0 0"/>
                <a:gd name="T0" fmla="*/ 0 w 21433"/>
                <a:gd name="T1" fmla="*/ 0 h 21600"/>
                <a:gd name="T2" fmla="*/ 21433 w 21433"/>
                <a:gd name="T3" fmla="*/ 18921 h 21600"/>
                <a:gd name="T4" fmla="*/ 0 w 21433"/>
                <a:gd name="T5" fmla="*/ 21600 h 21600"/>
              </a:gdLst>
              <a:ahLst/>
              <a:cxnLst>
                <a:cxn ang="0">
                  <a:pos x="T0" y="T1"/>
                </a:cxn>
                <a:cxn ang="0">
                  <a:pos x="T2" y="T3"/>
                </a:cxn>
                <a:cxn ang="0">
                  <a:pos x="T4" y="T5"/>
                </a:cxn>
              </a:cxnLst>
              <a:rect l="0" t="0" r="r" b="b"/>
              <a:pathLst>
                <a:path w="21433" h="21600" fill="none" extrusionOk="0">
                  <a:moveTo>
                    <a:pt x="-1" y="0"/>
                  </a:moveTo>
                  <a:cubicBezTo>
                    <a:pt x="10893" y="0"/>
                    <a:pt x="20082" y="8111"/>
                    <a:pt x="21433" y="18920"/>
                  </a:cubicBezTo>
                </a:path>
                <a:path w="21433" h="21600" stroke="0" extrusionOk="0">
                  <a:moveTo>
                    <a:pt x="-1" y="0"/>
                  </a:moveTo>
                  <a:cubicBezTo>
                    <a:pt x="10893" y="0"/>
                    <a:pt x="20082" y="8111"/>
                    <a:pt x="21433" y="18920"/>
                  </a:cubicBezTo>
                  <a:lnTo>
                    <a:pt x="0" y="21600"/>
                  </a:lnTo>
                  <a:close/>
                </a:path>
              </a:pathLst>
            </a:custGeom>
            <a:noFill/>
            <a:ln w="19050">
              <a:solidFill>
                <a:schemeClr val="tx1"/>
              </a:solidFill>
              <a:round/>
            </a:ln>
            <a:effectLst/>
          </p:spPr>
          <p:txBody>
            <a:bodyPr wrap="none" anchor="ctr"/>
            <a:lstStyle/>
            <a:p>
              <a:endParaRPr lang="zh-CN" altLang="en-US"/>
            </a:p>
          </p:txBody>
        </p:sp>
        <p:graphicFrame>
          <p:nvGraphicFramePr>
            <p:cNvPr id="183325" name="Object 29"/>
            <p:cNvGraphicFramePr>
              <a:graphicFrameLocks noChangeAspect="1"/>
            </p:cNvGraphicFramePr>
            <p:nvPr/>
          </p:nvGraphicFramePr>
          <p:xfrm>
            <a:off x="3116" y="2640"/>
            <a:ext cx="181" cy="162"/>
          </p:xfrm>
          <a:graphic>
            <a:graphicData uri="http://schemas.openxmlformats.org/presentationml/2006/ole">
              <mc:AlternateContent xmlns:mc="http://schemas.openxmlformats.org/markup-compatibility/2006">
                <mc:Choice xmlns:v="urn:schemas-microsoft-com:vml" Requires="v">
                  <p:oleObj spid="_x0000_s196694" name="公式" r:id="rId5" imgW="3356280" imgH="3083760" progId="">
                    <p:embed/>
                  </p:oleObj>
                </mc:Choice>
                <mc:Fallback>
                  <p:oleObj name="公式" r:id="rId5" imgW="3356280" imgH="3083760" progId="">
                    <p:embed/>
                    <p:pic>
                      <p:nvPicPr>
                        <p:cNvPr id="0" name="Picture 29" descr="image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6" y="2640"/>
                          <a:ext cx="181" cy="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3326" name="Object 30"/>
            <p:cNvGraphicFramePr>
              <a:graphicFrameLocks noChangeAspect="1"/>
            </p:cNvGraphicFramePr>
            <p:nvPr/>
          </p:nvGraphicFramePr>
          <p:xfrm>
            <a:off x="3596" y="2554"/>
            <a:ext cx="156" cy="197"/>
          </p:xfrm>
          <a:graphic>
            <a:graphicData uri="http://schemas.openxmlformats.org/presentationml/2006/ole">
              <mc:AlternateContent xmlns:mc="http://schemas.openxmlformats.org/markup-compatibility/2006">
                <mc:Choice xmlns:v="urn:schemas-microsoft-com:vml" Requires="v">
                  <p:oleObj spid="_x0000_s196695" name="公式" r:id="rId7" imgW="3662280" imgH="4630320" progId="">
                    <p:embed/>
                  </p:oleObj>
                </mc:Choice>
                <mc:Fallback>
                  <p:oleObj name="公式" r:id="rId7" imgW="3662280" imgH="4630320" progId="">
                    <p:embed/>
                    <p:pic>
                      <p:nvPicPr>
                        <p:cNvPr id="0" name="Picture 30" descr="image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96" y="2554"/>
                          <a:ext cx="156" cy="1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3327" name="Object 31"/>
            <p:cNvGraphicFramePr>
              <a:graphicFrameLocks noChangeAspect="1"/>
            </p:cNvGraphicFramePr>
            <p:nvPr/>
          </p:nvGraphicFramePr>
          <p:xfrm>
            <a:off x="3363" y="2407"/>
            <a:ext cx="162" cy="194"/>
          </p:xfrm>
          <a:graphic>
            <a:graphicData uri="http://schemas.openxmlformats.org/presentationml/2006/ole">
              <mc:AlternateContent xmlns:mc="http://schemas.openxmlformats.org/markup-compatibility/2006">
                <mc:Choice xmlns:v="urn:schemas-microsoft-com:vml" Requires="v">
                  <p:oleObj spid="_x0000_s196696" name="公式" r:id="rId9" imgW="3050280" imgH="3702240" progId="">
                    <p:embed/>
                  </p:oleObj>
                </mc:Choice>
                <mc:Fallback>
                  <p:oleObj name="公式" r:id="rId9" imgW="3050280" imgH="3702240" progId="">
                    <p:embed/>
                    <p:pic>
                      <p:nvPicPr>
                        <p:cNvPr id="0" name="Picture 31" descr="image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3" y="2407"/>
                          <a:ext cx="162" cy="1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3328" name="Object 32"/>
            <p:cNvGraphicFramePr>
              <a:graphicFrameLocks noChangeAspect="1"/>
            </p:cNvGraphicFramePr>
            <p:nvPr/>
          </p:nvGraphicFramePr>
          <p:xfrm>
            <a:off x="2919" y="3083"/>
            <a:ext cx="228" cy="277"/>
          </p:xfrm>
          <a:graphic>
            <a:graphicData uri="http://schemas.openxmlformats.org/presentationml/2006/ole">
              <mc:AlternateContent xmlns:mc="http://schemas.openxmlformats.org/markup-compatibility/2006">
                <mc:Choice xmlns:v="urn:schemas-microsoft-com:vml" Requires="v">
                  <p:oleObj spid="_x0000_s196697" name="公式" r:id="rId11" imgW="4274280" imgH="5249160" progId="">
                    <p:embed/>
                  </p:oleObj>
                </mc:Choice>
                <mc:Fallback>
                  <p:oleObj name="公式" r:id="rId11" imgW="4274280" imgH="5249160" progId="">
                    <p:embed/>
                    <p:pic>
                      <p:nvPicPr>
                        <p:cNvPr id="0" name="Picture 32" descr="image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9" y="3083"/>
                          <a:ext cx="228" cy="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3329" name="Object 33"/>
            <p:cNvGraphicFramePr>
              <a:graphicFrameLocks noChangeAspect="1"/>
            </p:cNvGraphicFramePr>
            <p:nvPr/>
          </p:nvGraphicFramePr>
          <p:xfrm>
            <a:off x="4249" y="2468"/>
            <a:ext cx="227" cy="310"/>
          </p:xfrm>
          <a:graphic>
            <a:graphicData uri="http://schemas.openxmlformats.org/presentationml/2006/ole">
              <mc:AlternateContent xmlns:mc="http://schemas.openxmlformats.org/markup-compatibility/2006">
                <mc:Choice xmlns:v="urn:schemas-microsoft-com:vml" Requires="v">
                  <p:oleObj spid="_x0000_s196698" name="公式" r:id="rId13" imgW="4274280" imgH="5867640" progId="">
                    <p:embed/>
                  </p:oleObj>
                </mc:Choice>
                <mc:Fallback>
                  <p:oleObj name="公式" r:id="rId13" imgW="4274280" imgH="5867640" progId="">
                    <p:embed/>
                    <p:pic>
                      <p:nvPicPr>
                        <p:cNvPr id="0" name="Picture 33" descr="image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49" y="2468"/>
                          <a:ext cx="227" cy="3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3330" name="Object 34"/>
            <p:cNvGraphicFramePr>
              <a:graphicFrameLocks noChangeAspect="1"/>
            </p:cNvGraphicFramePr>
            <p:nvPr/>
          </p:nvGraphicFramePr>
          <p:xfrm>
            <a:off x="3289" y="1828"/>
            <a:ext cx="227" cy="277"/>
          </p:xfrm>
          <a:graphic>
            <a:graphicData uri="http://schemas.openxmlformats.org/presentationml/2006/ole">
              <mc:AlternateContent xmlns:mc="http://schemas.openxmlformats.org/markup-compatibility/2006">
                <mc:Choice xmlns:v="urn:schemas-microsoft-com:vml" Requires="v">
                  <p:oleObj spid="_x0000_s196699" name="公式" r:id="rId15" imgW="4274280" imgH="5249160" progId="">
                    <p:embed/>
                  </p:oleObj>
                </mc:Choice>
                <mc:Fallback>
                  <p:oleObj name="公式" r:id="rId15" imgW="4274280" imgH="5249160" progId="">
                    <p:embed/>
                    <p:pic>
                      <p:nvPicPr>
                        <p:cNvPr id="0" name="Picture 34" descr="image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89" y="1828"/>
                          <a:ext cx="227" cy="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3331" name="Line 35"/>
            <p:cNvSpPr>
              <a:spLocks noChangeShapeType="1"/>
            </p:cNvSpPr>
            <p:nvPr/>
          </p:nvSpPr>
          <p:spPr bwMode="auto">
            <a:xfrm>
              <a:off x="3289" y="2763"/>
              <a:ext cx="492" cy="0"/>
            </a:xfrm>
            <a:prstGeom prst="line">
              <a:avLst/>
            </a:prstGeom>
            <a:noFill/>
            <a:ln w="19050">
              <a:solidFill>
                <a:srgbClr val="CC0099"/>
              </a:solidFill>
              <a:round/>
              <a:tailEnd type="triangle" w="med" len="lg"/>
            </a:ln>
            <a:effectLst/>
          </p:spPr>
          <p:txBody>
            <a:bodyPr wrap="none" anchor="ctr"/>
            <a:lstStyle/>
            <a:p>
              <a:endParaRPr lang="zh-CN" altLang="en-US"/>
            </a:p>
          </p:txBody>
        </p:sp>
        <p:sp>
          <p:nvSpPr>
            <p:cNvPr id="183332" name="Line 36"/>
            <p:cNvSpPr>
              <a:spLocks noChangeShapeType="1"/>
            </p:cNvSpPr>
            <p:nvPr/>
          </p:nvSpPr>
          <p:spPr bwMode="auto">
            <a:xfrm flipH="1">
              <a:off x="3092" y="2763"/>
              <a:ext cx="197" cy="197"/>
            </a:xfrm>
            <a:prstGeom prst="line">
              <a:avLst/>
            </a:prstGeom>
            <a:noFill/>
            <a:ln w="19050">
              <a:solidFill>
                <a:srgbClr val="CC0099"/>
              </a:solidFill>
              <a:round/>
              <a:tailEnd type="triangle" w="med" len="lg"/>
            </a:ln>
            <a:effectLst/>
          </p:spPr>
          <p:txBody>
            <a:bodyPr wrap="none" anchor="ctr"/>
            <a:lstStyle/>
            <a:p>
              <a:endParaRPr lang="zh-CN" altLang="en-US"/>
            </a:p>
          </p:txBody>
        </p:sp>
        <p:sp>
          <p:nvSpPr>
            <p:cNvPr id="183333" name="Line 37"/>
            <p:cNvSpPr>
              <a:spLocks noChangeShapeType="1"/>
            </p:cNvSpPr>
            <p:nvPr/>
          </p:nvSpPr>
          <p:spPr bwMode="auto">
            <a:xfrm flipV="1">
              <a:off x="3289" y="2271"/>
              <a:ext cx="0" cy="492"/>
            </a:xfrm>
            <a:prstGeom prst="line">
              <a:avLst/>
            </a:prstGeom>
            <a:noFill/>
            <a:ln w="19050">
              <a:solidFill>
                <a:srgbClr val="CC0099"/>
              </a:solidFill>
              <a:round/>
              <a:tailEnd type="triangle" w="med" len="lg"/>
            </a:ln>
            <a:effectLst/>
          </p:spPr>
          <p:txBody>
            <a:bodyPr wrap="none" anchor="ctr"/>
            <a:lstStyle/>
            <a:p>
              <a:endParaRPr lang="zh-CN" altLang="en-US"/>
            </a:p>
          </p:txBody>
        </p:sp>
        <p:graphicFrame>
          <p:nvGraphicFramePr>
            <p:cNvPr id="183334" name="Object 38"/>
            <p:cNvGraphicFramePr>
              <a:graphicFrameLocks noChangeAspect="1"/>
            </p:cNvGraphicFramePr>
            <p:nvPr/>
          </p:nvGraphicFramePr>
          <p:xfrm>
            <a:off x="2944" y="2739"/>
            <a:ext cx="146" cy="246"/>
          </p:xfrm>
          <a:graphic>
            <a:graphicData uri="http://schemas.openxmlformats.org/presentationml/2006/ole">
              <mc:AlternateContent xmlns:mc="http://schemas.openxmlformats.org/markup-compatibility/2006">
                <mc:Choice xmlns:v="urn:schemas-microsoft-com:vml" Requires="v">
                  <p:oleObj spid="_x0000_s196700" name="公式" r:id="rId17" imgW="2744280" imgH="4630320" progId="">
                    <p:embed/>
                  </p:oleObj>
                </mc:Choice>
                <mc:Fallback>
                  <p:oleObj name="公式" r:id="rId17" imgW="2744280" imgH="4630320" progId="">
                    <p:embed/>
                    <p:pic>
                      <p:nvPicPr>
                        <p:cNvPr id="0" name="Picture 38" descr="image4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44" y="2739"/>
                          <a:ext cx="146"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3335" name="Object 39"/>
            <p:cNvGraphicFramePr>
              <a:graphicFrameLocks noChangeAspect="1"/>
            </p:cNvGraphicFramePr>
            <p:nvPr/>
          </p:nvGraphicFramePr>
          <p:xfrm>
            <a:off x="3683" y="2763"/>
            <a:ext cx="162" cy="277"/>
          </p:xfrm>
          <a:graphic>
            <a:graphicData uri="http://schemas.openxmlformats.org/presentationml/2006/ole">
              <mc:AlternateContent xmlns:mc="http://schemas.openxmlformats.org/markup-compatibility/2006">
                <mc:Choice xmlns:v="urn:schemas-microsoft-com:vml" Requires="v">
                  <p:oleObj spid="_x0000_s196701" name="公式" r:id="rId19" imgW="3050280" imgH="5249160" progId="">
                    <p:embed/>
                  </p:oleObj>
                </mc:Choice>
                <mc:Fallback>
                  <p:oleObj name="公式" r:id="rId19" imgW="3050280" imgH="5249160" progId="">
                    <p:embed/>
                    <p:pic>
                      <p:nvPicPr>
                        <p:cNvPr id="0" name="Picture 39" descr="image4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83" y="2763"/>
                          <a:ext cx="162" cy="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3336" name="Object 40"/>
            <p:cNvGraphicFramePr>
              <a:graphicFrameLocks noChangeAspect="1"/>
            </p:cNvGraphicFramePr>
            <p:nvPr/>
          </p:nvGraphicFramePr>
          <p:xfrm>
            <a:off x="3092" y="2271"/>
            <a:ext cx="162" cy="261"/>
          </p:xfrm>
          <a:graphic>
            <a:graphicData uri="http://schemas.openxmlformats.org/presentationml/2006/ole">
              <mc:AlternateContent xmlns:mc="http://schemas.openxmlformats.org/markup-compatibility/2006">
                <mc:Choice xmlns:v="urn:schemas-microsoft-com:vml" Requires="v">
                  <p:oleObj spid="_x0000_s196702" name="公式" r:id="rId21" imgW="3050280" imgH="4939560" progId="">
                    <p:embed/>
                  </p:oleObj>
                </mc:Choice>
                <mc:Fallback>
                  <p:oleObj name="公式" r:id="rId21" imgW="3050280" imgH="4939560" progId="">
                    <p:embed/>
                    <p:pic>
                      <p:nvPicPr>
                        <p:cNvPr id="0" name="Picture 40" descr="image4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92" y="2271"/>
                          <a:ext cx="162" cy="2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3337" name="Text Box 41"/>
            <p:cNvSpPr txBox="1">
              <a:spLocks noChangeArrowheads="1"/>
            </p:cNvSpPr>
            <p:nvPr/>
          </p:nvSpPr>
          <p:spPr bwMode="auto">
            <a:xfrm>
              <a:off x="2304" y="3551"/>
              <a:ext cx="394" cy="328"/>
            </a:xfrm>
            <a:prstGeom prst="rect">
              <a:avLst/>
            </a:prstGeom>
            <a:noFill/>
            <a:ln w="19050">
              <a:noFill/>
              <a:miter lim="800000"/>
            </a:ln>
            <a:effectLst/>
          </p:spPr>
          <p:txBody>
            <a:bodyPr>
              <a:spAutoFit/>
            </a:bodyPr>
            <a:lstStyle/>
            <a:p>
              <a:pPr>
                <a:spcBef>
                  <a:spcPct val="50000"/>
                </a:spcBef>
              </a:pPr>
              <a:r>
                <a:rPr kumimoji="1" lang="en-US" altLang="zh-CN" sz="2800" i="1">
                  <a:solidFill>
                    <a:srgbClr val="000066"/>
                  </a:solidFill>
                </a:rPr>
                <a:t>x</a:t>
              </a:r>
            </a:p>
          </p:txBody>
        </p:sp>
        <p:sp>
          <p:nvSpPr>
            <p:cNvPr id="183338" name="Text Box 42"/>
            <p:cNvSpPr txBox="1">
              <a:spLocks noChangeArrowheads="1"/>
            </p:cNvSpPr>
            <p:nvPr/>
          </p:nvSpPr>
          <p:spPr bwMode="auto">
            <a:xfrm>
              <a:off x="5123" y="2665"/>
              <a:ext cx="295" cy="326"/>
            </a:xfrm>
            <a:prstGeom prst="rect">
              <a:avLst/>
            </a:prstGeom>
            <a:noFill/>
            <a:ln w="19050">
              <a:noFill/>
              <a:miter lim="800000"/>
            </a:ln>
            <a:effectLst/>
          </p:spPr>
          <p:txBody>
            <a:bodyPr>
              <a:spAutoFit/>
            </a:bodyPr>
            <a:lstStyle/>
            <a:p>
              <a:pPr>
                <a:spcBef>
                  <a:spcPct val="50000"/>
                </a:spcBef>
              </a:pPr>
              <a:r>
                <a:rPr kumimoji="1" lang="en-US" altLang="zh-CN" sz="2800" i="1">
                  <a:solidFill>
                    <a:srgbClr val="000066"/>
                  </a:solidFill>
                </a:rPr>
                <a:t>y</a:t>
              </a:r>
            </a:p>
          </p:txBody>
        </p:sp>
        <p:sp>
          <p:nvSpPr>
            <p:cNvPr id="183339" name="Text Box 43"/>
            <p:cNvSpPr txBox="1">
              <a:spLocks noChangeArrowheads="1"/>
            </p:cNvSpPr>
            <p:nvPr/>
          </p:nvSpPr>
          <p:spPr bwMode="auto">
            <a:xfrm>
              <a:off x="3190" y="768"/>
              <a:ext cx="394" cy="326"/>
            </a:xfrm>
            <a:prstGeom prst="rect">
              <a:avLst/>
            </a:prstGeom>
            <a:noFill/>
            <a:ln w="19050">
              <a:noFill/>
              <a:miter lim="800000"/>
            </a:ln>
            <a:effectLst/>
          </p:spPr>
          <p:txBody>
            <a:bodyPr>
              <a:spAutoFit/>
            </a:bodyPr>
            <a:lstStyle/>
            <a:p>
              <a:pPr>
                <a:spcBef>
                  <a:spcPct val="50000"/>
                </a:spcBef>
              </a:pPr>
              <a:r>
                <a:rPr kumimoji="1" lang="en-US" altLang="zh-CN" sz="2800" i="1">
                  <a:solidFill>
                    <a:srgbClr val="000066"/>
                  </a:solidFill>
                </a:rPr>
                <a:t>z</a:t>
              </a:r>
            </a:p>
          </p:txBody>
        </p:sp>
      </p:grpSp>
      <p:graphicFrame>
        <p:nvGraphicFramePr>
          <p:cNvPr id="183341" name="Object 45"/>
          <p:cNvGraphicFramePr>
            <a:graphicFrameLocks noChangeAspect="1"/>
          </p:cNvGraphicFramePr>
          <p:nvPr/>
        </p:nvGraphicFramePr>
        <p:xfrm>
          <a:off x="685800" y="1905000"/>
          <a:ext cx="3149600" cy="638175"/>
        </p:xfrm>
        <a:graphic>
          <a:graphicData uri="http://schemas.openxmlformats.org/presentationml/2006/ole">
            <mc:AlternateContent xmlns:mc="http://schemas.openxmlformats.org/markup-compatibility/2006">
              <mc:Choice xmlns:v="urn:schemas-microsoft-com:vml" Requires="v">
                <p:oleObj spid="_x0000_s196703" name="公式" r:id="rId23" imgW="30590280" imgH="6176880" progId="">
                  <p:embed/>
                </p:oleObj>
              </mc:Choice>
              <mc:Fallback>
                <p:oleObj name="公式" r:id="rId23" imgW="30590280" imgH="6176880" progId="">
                  <p:embed/>
                  <p:pic>
                    <p:nvPicPr>
                      <p:cNvPr id="0" name="Picture 45" descr="image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85800" y="1905000"/>
                        <a:ext cx="3149600"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3342" name="Object 46"/>
          <p:cNvGraphicFramePr>
            <a:graphicFrameLocks noChangeAspect="1"/>
          </p:cNvGraphicFramePr>
          <p:nvPr/>
        </p:nvGraphicFramePr>
        <p:xfrm>
          <a:off x="685800" y="2816225"/>
          <a:ext cx="3467100" cy="3265488"/>
        </p:xfrm>
        <a:graphic>
          <a:graphicData uri="http://schemas.openxmlformats.org/presentationml/2006/ole">
            <mc:AlternateContent xmlns:mc="http://schemas.openxmlformats.org/markup-compatibility/2006">
              <mc:Choice xmlns:v="urn:schemas-microsoft-com:vml" Requires="v">
                <p:oleObj spid="_x0000_s196704" name="公式" r:id="rId25" imgW="41300280" imgH="39584880" progId="">
                  <p:embed/>
                </p:oleObj>
              </mc:Choice>
              <mc:Fallback>
                <p:oleObj name="公式" r:id="rId25" imgW="41300280" imgH="39584880" progId="">
                  <p:embed/>
                  <p:pic>
                    <p:nvPicPr>
                      <p:cNvPr id="0" name="Picture 46" descr="image4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85800" y="2816225"/>
                        <a:ext cx="3467100" cy="326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3341"/>
                                        </p:tgtEl>
                                        <p:attrNameLst>
                                          <p:attrName>style.visibility</p:attrName>
                                        </p:attrNameLst>
                                      </p:cBhvr>
                                      <p:to>
                                        <p:strVal val="visible"/>
                                      </p:to>
                                    </p:set>
                                    <p:anim calcmode="lin" valueType="num">
                                      <p:cBhvr additive="base">
                                        <p:cTn id="7" dur="500" fill="hold"/>
                                        <p:tgtEl>
                                          <p:spTgt spid="183341"/>
                                        </p:tgtEl>
                                        <p:attrNameLst>
                                          <p:attrName>ppt_x</p:attrName>
                                        </p:attrNameLst>
                                      </p:cBhvr>
                                      <p:tavLst>
                                        <p:tav tm="0">
                                          <p:val>
                                            <p:strVal val="0-#ppt_w/2"/>
                                          </p:val>
                                        </p:tav>
                                        <p:tav tm="100000">
                                          <p:val>
                                            <p:strVal val="#ppt_x"/>
                                          </p:val>
                                        </p:tav>
                                      </p:tavLst>
                                    </p:anim>
                                    <p:anim calcmode="lin" valueType="num">
                                      <p:cBhvr additive="base">
                                        <p:cTn id="8" dur="500" fill="hold"/>
                                        <p:tgtEl>
                                          <p:spTgt spid="18334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83342"/>
                                        </p:tgtEl>
                                        <p:attrNameLst>
                                          <p:attrName>style.visibility</p:attrName>
                                        </p:attrNameLst>
                                      </p:cBhvr>
                                      <p:to>
                                        <p:strVal val="visible"/>
                                      </p:to>
                                    </p:set>
                                    <p:anim calcmode="lin" valueType="num">
                                      <p:cBhvr additive="base">
                                        <p:cTn id="13" dur="500" fill="hold"/>
                                        <p:tgtEl>
                                          <p:spTgt spid="183342"/>
                                        </p:tgtEl>
                                        <p:attrNameLst>
                                          <p:attrName>ppt_x</p:attrName>
                                        </p:attrNameLst>
                                      </p:cBhvr>
                                      <p:tavLst>
                                        <p:tav tm="0">
                                          <p:val>
                                            <p:strVal val="0-#ppt_w/2"/>
                                          </p:val>
                                        </p:tav>
                                        <p:tav tm="100000">
                                          <p:val>
                                            <p:strVal val="#ppt_x"/>
                                          </p:val>
                                        </p:tav>
                                      </p:tavLst>
                                    </p:anim>
                                    <p:anim calcmode="lin" valueType="num">
                                      <p:cBhvr additive="base">
                                        <p:cTn id="14" dur="500" fill="hold"/>
                                        <p:tgtEl>
                                          <p:spTgt spid="1833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ltLang="zh-CN"/>
              <a:t>0.2 </a:t>
            </a:r>
            <a:r>
              <a:rPr lang="zh-CN" altLang="en-US"/>
              <a:t>矢量运算</a:t>
            </a:r>
          </a:p>
        </p:txBody>
      </p:sp>
      <p:sp>
        <p:nvSpPr>
          <p:cNvPr id="8" name="灯片编号占位符 4"/>
          <p:cNvSpPr>
            <a:spLocks noGrp="1"/>
          </p:cNvSpPr>
          <p:nvPr>
            <p:ph type="sldNum" sz="quarter" idx="12"/>
          </p:nvPr>
        </p:nvSpPr>
        <p:spPr/>
        <p:txBody>
          <a:bodyPr/>
          <a:lstStyle/>
          <a:p>
            <a:fld id="{C19191A3-35F0-4138-9089-31D478D16CDE}" type="slidenum">
              <a:rPr lang="en-US" altLang="zh-CN"/>
              <a:pPr/>
              <a:t>8</a:t>
            </a:fld>
            <a:endParaRPr lang="en-US" altLang="zh-CN"/>
          </a:p>
        </p:txBody>
      </p:sp>
      <p:sp>
        <p:nvSpPr>
          <p:cNvPr id="184323" name="Rectangle 3"/>
          <p:cNvSpPr>
            <a:spLocks noChangeArrowheads="1"/>
          </p:cNvSpPr>
          <p:nvPr/>
        </p:nvSpPr>
        <p:spPr bwMode="auto">
          <a:xfrm>
            <a:off x="501650" y="1219200"/>
            <a:ext cx="2622550" cy="457200"/>
          </a:xfrm>
          <a:prstGeom prst="rect">
            <a:avLst/>
          </a:prstGeom>
          <a:solidFill>
            <a:srgbClr val="CCFFCC">
              <a:alpha val="80000"/>
            </a:srgbClr>
          </a:solidFill>
          <a:ln w="9525" algn="ctr">
            <a:noFill/>
            <a:miter lim="800000"/>
          </a:ln>
          <a:effectLst/>
        </p:spPr>
        <p:txBody>
          <a:bodyPr wrap="none" anchor="ctr">
            <a:spAutoFit/>
          </a:bodyPr>
          <a:lstStyle/>
          <a:p>
            <a:r>
              <a:rPr lang="zh-CN" altLang="zh-CN" sz="2400" dirty="0"/>
              <a:t>矢量的合成与分解</a:t>
            </a:r>
            <a:endParaRPr lang="zh-CN" altLang="en-US" sz="2400" dirty="0"/>
          </a:p>
        </p:txBody>
      </p:sp>
      <p:sp>
        <p:nvSpPr>
          <p:cNvPr id="184324" name="Rectangle 4"/>
          <p:cNvSpPr>
            <a:spLocks noChangeArrowheads="1"/>
          </p:cNvSpPr>
          <p:nvPr/>
        </p:nvSpPr>
        <p:spPr bwMode="auto">
          <a:xfrm>
            <a:off x="3962400" y="1219200"/>
            <a:ext cx="4146550" cy="457200"/>
          </a:xfrm>
          <a:prstGeom prst="rect">
            <a:avLst/>
          </a:prstGeom>
          <a:noFill/>
          <a:ln w="9525">
            <a:noFill/>
            <a:miter lim="800000"/>
          </a:ln>
          <a:effectLst/>
        </p:spPr>
        <p:txBody>
          <a:bodyPr wrap="none">
            <a:spAutoFit/>
          </a:bodyPr>
          <a:lstStyle/>
          <a:p>
            <a:r>
              <a:rPr lang="zh-CN" altLang="en-US" sz="2400" dirty="0">
                <a:solidFill>
                  <a:srgbClr val="0000CC"/>
                </a:solidFill>
              </a:rPr>
              <a:t>矢量和（差）的正交分量表示</a:t>
            </a:r>
          </a:p>
        </p:txBody>
      </p:sp>
      <p:graphicFrame>
        <p:nvGraphicFramePr>
          <p:cNvPr id="184325" name="Object 5"/>
          <p:cNvGraphicFramePr>
            <a:graphicFrameLocks noChangeAspect="1"/>
          </p:cNvGraphicFramePr>
          <p:nvPr/>
        </p:nvGraphicFramePr>
        <p:xfrm>
          <a:off x="501650" y="4081780"/>
          <a:ext cx="7791450" cy="2205038"/>
        </p:xfrm>
        <a:graphic>
          <a:graphicData uri="http://schemas.openxmlformats.org/presentationml/2006/ole">
            <mc:AlternateContent xmlns:mc="http://schemas.openxmlformats.org/markup-compatibility/2006">
              <mc:Choice xmlns:v="urn:schemas-microsoft-com:vml" Requires="v">
                <p:oleObj spid="_x0000_s197647" name="文档" r:id="rId3" imgW="2878200" imgH="812160" progId="Word.Document.8">
                  <p:embed/>
                </p:oleObj>
              </mc:Choice>
              <mc:Fallback>
                <p:oleObj name="文档" r:id="rId3" imgW="2878200" imgH="812160" progId="Word.Document.8">
                  <p:embed/>
                  <p:pic>
                    <p:nvPicPr>
                      <p:cNvPr id="0" name="Picture 5" descr="image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650" y="4081780"/>
                        <a:ext cx="7791450" cy="2205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5"/>
          <p:cNvGraphicFramePr>
            <a:graphicFrameLocks noChangeAspect="1"/>
          </p:cNvGraphicFramePr>
          <p:nvPr/>
        </p:nvGraphicFramePr>
        <p:xfrm>
          <a:off x="456883" y="2003584"/>
          <a:ext cx="7802245" cy="1950720"/>
        </p:xfrm>
        <a:graphic>
          <a:graphicData uri="http://schemas.openxmlformats.org/presentationml/2006/ole">
            <mc:AlternateContent xmlns:mc="http://schemas.openxmlformats.org/markup-compatibility/2006">
              <mc:Choice xmlns:v="urn:schemas-microsoft-com:vml" Requires="v">
                <p:oleObj spid="_x0000_s197648" name="文档" r:id="rId5" imgW="2878775" imgH="762147" progId="Word.Document.8">
                  <p:embed/>
                </p:oleObj>
              </mc:Choice>
              <mc:Fallback>
                <p:oleObj name="文档" r:id="rId5" imgW="2878775" imgH="762147" progId="Word.Document.8">
                  <p:embed/>
                  <p:pic>
                    <p:nvPicPr>
                      <p:cNvPr id="0" name="Picture 1" descr="image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883" y="2003584"/>
                        <a:ext cx="7802245" cy="19507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5" name="组合 14"/>
          <p:cNvGrpSpPr/>
          <p:nvPr/>
        </p:nvGrpSpPr>
        <p:grpSpPr>
          <a:xfrm>
            <a:off x="6691630" y="2001520"/>
            <a:ext cx="1969135" cy="1974215"/>
            <a:chOff x="8978" y="2552"/>
            <a:chExt cx="3101" cy="3109"/>
          </a:xfrm>
        </p:grpSpPr>
        <p:cxnSp>
          <p:nvCxnSpPr>
            <p:cNvPr id="4" name="直接箭头连接符 3"/>
            <p:cNvCxnSpPr/>
            <p:nvPr/>
          </p:nvCxnSpPr>
          <p:spPr>
            <a:xfrm flipV="1">
              <a:off x="9320" y="5040"/>
              <a:ext cx="2580" cy="8"/>
            </a:xfrm>
            <a:prstGeom prst="straightConnector1">
              <a:avLst/>
            </a:prstGeom>
            <a:ln>
              <a:tailEnd type="arrow" w="med" len="med"/>
            </a:ln>
          </p:spPr>
          <p:style>
            <a:lnRef idx="2">
              <a:schemeClr val="accent1"/>
            </a:lnRef>
            <a:fillRef idx="0">
              <a:schemeClr val="accent1"/>
            </a:fillRef>
            <a:effectRef idx="1">
              <a:schemeClr val="accent1"/>
            </a:effectRef>
            <a:fontRef idx="minor">
              <a:schemeClr val="tx1"/>
            </a:fontRef>
          </p:style>
        </p:cxnSp>
        <p:cxnSp>
          <p:nvCxnSpPr>
            <p:cNvPr id="5" name="直接箭头连接符 4"/>
            <p:cNvCxnSpPr/>
            <p:nvPr/>
          </p:nvCxnSpPr>
          <p:spPr>
            <a:xfrm flipV="1">
              <a:off x="9360" y="3000"/>
              <a:ext cx="0" cy="2040"/>
            </a:xfrm>
            <a:prstGeom prst="straightConnector1">
              <a:avLst/>
            </a:prstGeom>
            <a:ln>
              <a:tailEnd type="arrow" w="med" len="med"/>
            </a:ln>
          </p:spPr>
          <p:style>
            <a:lnRef idx="2">
              <a:schemeClr val="accent1"/>
            </a:lnRef>
            <a:fillRef idx="0">
              <a:schemeClr val="accent1"/>
            </a:fillRef>
            <a:effectRef idx="1">
              <a:schemeClr val="accent1"/>
            </a:effectRef>
            <a:fontRef idx="minor">
              <a:schemeClr val="tx1"/>
            </a:fontRef>
          </p:style>
        </p:cxnSp>
        <p:sp>
          <p:nvSpPr>
            <p:cNvPr id="6" name="文本框 5"/>
            <p:cNvSpPr txBox="1"/>
            <p:nvPr/>
          </p:nvSpPr>
          <p:spPr>
            <a:xfrm>
              <a:off x="8978" y="2552"/>
              <a:ext cx="462" cy="725"/>
            </a:xfrm>
            <a:prstGeom prst="rect">
              <a:avLst/>
            </a:prstGeom>
            <a:noFill/>
          </p:spPr>
          <p:txBody>
            <a:bodyPr wrap="square" rtlCol="0">
              <a:spAutoFit/>
            </a:bodyPr>
            <a:lstStyle/>
            <a:p>
              <a:r>
                <a:rPr lang="en-US" altLang="zh-CN" sz="2400" i="1"/>
                <a:t>j</a:t>
              </a:r>
            </a:p>
          </p:txBody>
        </p:sp>
        <p:sp>
          <p:nvSpPr>
            <p:cNvPr id="7" name="文本框 6"/>
            <p:cNvSpPr txBox="1"/>
            <p:nvPr/>
          </p:nvSpPr>
          <p:spPr>
            <a:xfrm>
              <a:off x="11839" y="4937"/>
              <a:ext cx="241" cy="725"/>
            </a:xfrm>
            <a:prstGeom prst="rect">
              <a:avLst/>
            </a:prstGeom>
            <a:noFill/>
          </p:spPr>
          <p:txBody>
            <a:bodyPr wrap="square" rtlCol="0">
              <a:spAutoFit/>
            </a:bodyPr>
            <a:lstStyle/>
            <a:p>
              <a:r>
                <a:rPr lang="en-US" altLang="zh-CN" sz="2400" i="1"/>
                <a:t>i</a:t>
              </a:r>
            </a:p>
          </p:txBody>
        </p:sp>
        <p:cxnSp>
          <p:nvCxnSpPr>
            <p:cNvPr id="9" name="直接箭头连接符 8"/>
            <p:cNvCxnSpPr/>
            <p:nvPr/>
          </p:nvCxnSpPr>
          <p:spPr>
            <a:xfrm flipV="1">
              <a:off x="9337" y="3360"/>
              <a:ext cx="1223" cy="1656"/>
            </a:xfrm>
            <a:prstGeom prst="straightConnector1">
              <a:avLst/>
            </a:prstGeom>
            <a:ln>
              <a:tailEnd type="arrow" w="med" len="med"/>
            </a:ln>
          </p:spPr>
          <p:style>
            <a:lnRef idx="2">
              <a:schemeClr val="accent2"/>
            </a:lnRef>
            <a:fillRef idx="0">
              <a:schemeClr val="accent2"/>
            </a:fillRef>
            <a:effectRef idx="1">
              <a:schemeClr val="accent2"/>
            </a:effectRef>
            <a:fontRef idx="minor">
              <a:schemeClr val="tx1"/>
            </a:fontRef>
          </p:style>
        </p:cxnSp>
        <p:cxnSp>
          <p:nvCxnSpPr>
            <p:cNvPr id="10" name="直接箭头连接符 9"/>
            <p:cNvCxnSpPr/>
            <p:nvPr/>
          </p:nvCxnSpPr>
          <p:spPr>
            <a:xfrm flipV="1">
              <a:off x="9337" y="4560"/>
              <a:ext cx="983" cy="456"/>
            </a:xfrm>
            <a:prstGeom prst="straightConnector1">
              <a:avLst/>
            </a:prstGeom>
            <a:ln>
              <a:tailEnd type="arrow" w="med" len="med"/>
            </a:ln>
          </p:spPr>
          <p:style>
            <a:lnRef idx="2">
              <a:schemeClr val="accent1"/>
            </a:lnRef>
            <a:fillRef idx="0">
              <a:schemeClr val="accent1"/>
            </a:fillRef>
            <a:effectRef idx="1">
              <a:schemeClr val="accent1"/>
            </a:effectRef>
            <a:fontRef idx="minor">
              <a:schemeClr val="tx1"/>
            </a:fontRef>
          </p:style>
        </p:cxnSp>
        <p:cxnSp>
          <p:nvCxnSpPr>
            <p:cNvPr id="11" name="直接箭头连接符 10"/>
            <p:cNvCxnSpPr/>
            <p:nvPr/>
          </p:nvCxnSpPr>
          <p:spPr>
            <a:xfrm flipV="1">
              <a:off x="10291" y="3360"/>
              <a:ext cx="269" cy="1220"/>
            </a:xfrm>
            <a:prstGeom prst="straightConnector1">
              <a:avLst/>
            </a:prstGeom>
            <a:ln>
              <a:tailEnd type="arrow" w="med" len="med"/>
            </a:ln>
          </p:spPr>
          <p:style>
            <a:lnRef idx="2">
              <a:schemeClr val="accent3"/>
            </a:lnRef>
            <a:fillRef idx="0">
              <a:schemeClr val="accent3"/>
            </a:fillRef>
            <a:effectRef idx="1">
              <a:schemeClr val="accent3"/>
            </a:effectRef>
            <a:fontRef idx="minor">
              <a:schemeClr val="tx1"/>
            </a:fontRef>
          </p:style>
        </p:cxnSp>
        <p:sp>
          <p:nvSpPr>
            <p:cNvPr id="12" name="文本框 11"/>
            <p:cNvSpPr txBox="1"/>
            <p:nvPr/>
          </p:nvSpPr>
          <p:spPr>
            <a:xfrm>
              <a:off x="9628" y="3408"/>
              <a:ext cx="452" cy="725"/>
            </a:xfrm>
            <a:prstGeom prst="rect">
              <a:avLst/>
            </a:prstGeom>
            <a:noFill/>
          </p:spPr>
          <p:txBody>
            <a:bodyPr wrap="square" rtlCol="0">
              <a:spAutoFit/>
            </a:bodyPr>
            <a:lstStyle/>
            <a:p>
              <a:r>
                <a:rPr lang="en-US" altLang="zh-CN" sz="2400" b="1" i="1"/>
                <a:t>C</a:t>
              </a:r>
            </a:p>
          </p:txBody>
        </p:sp>
        <p:sp>
          <p:nvSpPr>
            <p:cNvPr id="13" name="文本框 12"/>
            <p:cNvSpPr txBox="1"/>
            <p:nvPr/>
          </p:nvSpPr>
          <p:spPr>
            <a:xfrm>
              <a:off x="10425" y="3794"/>
              <a:ext cx="608" cy="725"/>
            </a:xfrm>
            <a:prstGeom prst="rect">
              <a:avLst/>
            </a:prstGeom>
            <a:noFill/>
          </p:spPr>
          <p:txBody>
            <a:bodyPr wrap="none" rtlCol="0">
              <a:spAutoFit/>
            </a:bodyPr>
            <a:lstStyle/>
            <a:p>
              <a:r>
                <a:rPr lang="en-US" altLang="zh-CN" sz="2400" b="1" i="1"/>
                <a:t>B</a:t>
              </a:r>
            </a:p>
          </p:txBody>
        </p:sp>
        <p:sp>
          <p:nvSpPr>
            <p:cNvPr id="14" name="文本框 13"/>
            <p:cNvSpPr txBox="1"/>
            <p:nvPr/>
          </p:nvSpPr>
          <p:spPr>
            <a:xfrm>
              <a:off x="9782" y="4448"/>
              <a:ext cx="635" cy="725"/>
            </a:xfrm>
            <a:prstGeom prst="rect">
              <a:avLst/>
            </a:prstGeom>
            <a:noFill/>
          </p:spPr>
          <p:txBody>
            <a:bodyPr wrap="none" rtlCol="0">
              <a:spAutoFit/>
            </a:bodyPr>
            <a:lstStyle/>
            <a:p>
              <a:r>
                <a:rPr lang="en-US" altLang="zh-CN" sz="2400" b="1" i="1"/>
                <a:t>A</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25"/>
                                        </p:tgtEl>
                                        <p:attrNameLst>
                                          <p:attrName>style.visibility</p:attrName>
                                        </p:attrNameLst>
                                      </p:cBhvr>
                                      <p:to>
                                        <p:strVal val="visible"/>
                                      </p:to>
                                    </p:set>
                                    <p:anim calcmode="lin" valueType="num">
                                      <p:cBhvr additive="base">
                                        <p:cTn id="13" dur="500" fill="hold"/>
                                        <p:tgtEl>
                                          <p:spTgt spid="184325"/>
                                        </p:tgtEl>
                                        <p:attrNameLst>
                                          <p:attrName>ppt_x</p:attrName>
                                        </p:attrNameLst>
                                      </p:cBhvr>
                                      <p:tavLst>
                                        <p:tav tm="0">
                                          <p:val>
                                            <p:strVal val="#ppt_x"/>
                                          </p:val>
                                        </p:tav>
                                        <p:tav tm="100000">
                                          <p:val>
                                            <p:strVal val="#ppt_x"/>
                                          </p:val>
                                        </p:tav>
                                      </p:tavLst>
                                    </p:anim>
                                    <p:anim calcmode="lin" valueType="num">
                                      <p:cBhvr additive="base">
                                        <p:cTn id="14" dur="500" fill="hold"/>
                                        <p:tgtEl>
                                          <p:spTgt spid="1843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ltLang="zh-CN"/>
              <a:t>0.2 </a:t>
            </a:r>
            <a:r>
              <a:rPr lang="zh-CN" altLang="en-US"/>
              <a:t>矢量运算</a:t>
            </a:r>
          </a:p>
        </p:txBody>
      </p:sp>
      <p:sp>
        <p:nvSpPr>
          <p:cNvPr id="7" name="灯片编号占位符 5"/>
          <p:cNvSpPr>
            <a:spLocks noGrp="1"/>
          </p:cNvSpPr>
          <p:nvPr>
            <p:ph type="sldNum" sz="quarter" idx="12"/>
          </p:nvPr>
        </p:nvSpPr>
        <p:spPr/>
        <p:txBody>
          <a:bodyPr/>
          <a:lstStyle/>
          <a:p>
            <a:fld id="{30D488D3-1F0D-436C-A290-5267CCE66609}" type="slidenum">
              <a:rPr lang="en-US" altLang="zh-CN"/>
              <a:pPr/>
              <a:t>9</a:t>
            </a:fld>
            <a:endParaRPr lang="en-US" altLang="zh-CN"/>
          </a:p>
        </p:txBody>
      </p:sp>
      <p:sp>
        <p:nvSpPr>
          <p:cNvPr id="185349" name="Rectangle 5"/>
          <p:cNvSpPr>
            <a:spLocks noGrp="1" noChangeArrowheads="1"/>
          </p:cNvSpPr>
          <p:nvPr>
            <p:ph sz="quarter" idx="1"/>
          </p:nvPr>
        </p:nvSpPr>
        <p:spPr/>
        <p:txBody>
          <a:bodyPr/>
          <a:lstStyle/>
          <a:p>
            <a:endParaRPr lang="en-US" altLang="zh-CN" dirty="0"/>
          </a:p>
          <a:p>
            <a:endParaRPr lang="en-US" altLang="zh-CN" dirty="0"/>
          </a:p>
          <a:p>
            <a:r>
              <a:rPr lang="zh-CN" altLang="en-US" dirty="0"/>
              <a:t>矢量与标量的乘积</a:t>
            </a:r>
          </a:p>
          <a:p>
            <a:endParaRPr lang="zh-CN" altLang="en-US" dirty="0"/>
          </a:p>
          <a:p>
            <a:r>
              <a:rPr lang="zh-CN" altLang="en-US" dirty="0"/>
              <a:t>矢量的标积（点积、</a:t>
            </a:r>
            <a:r>
              <a:rPr lang="zh-CN" altLang="en-US" dirty="0">
                <a:solidFill>
                  <a:srgbClr val="0000CC"/>
                </a:solidFill>
              </a:rPr>
              <a:t>点乘</a:t>
            </a:r>
            <a:r>
              <a:rPr lang="zh-CN" altLang="en-US" dirty="0"/>
              <a:t>）</a:t>
            </a:r>
          </a:p>
          <a:p>
            <a:endParaRPr lang="zh-CN" altLang="en-US" dirty="0"/>
          </a:p>
          <a:p>
            <a:r>
              <a:rPr lang="zh-CN" altLang="en-US" dirty="0"/>
              <a:t>矢量的矢积（叉积、</a:t>
            </a:r>
            <a:r>
              <a:rPr lang="zh-CN" altLang="en-US" dirty="0">
                <a:solidFill>
                  <a:srgbClr val="0000CC"/>
                </a:solidFill>
              </a:rPr>
              <a:t>叉乘</a:t>
            </a:r>
            <a:r>
              <a:rPr lang="zh-CN" altLang="en-US" dirty="0"/>
              <a:t>）</a:t>
            </a:r>
          </a:p>
        </p:txBody>
      </p:sp>
      <p:sp>
        <p:nvSpPr>
          <p:cNvPr id="185347" name="Rectangle 3"/>
          <p:cNvSpPr>
            <a:spLocks noChangeArrowheads="1"/>
          </p:cNvSpPr>
          <p:nvPr/>
        </p:nvSpPr>
        <p:spPr bwMode="auto">
          <a:xfrm>
            <a:off x="501650" y="1219200"/>
            <a:ext cx="1708150" cy="457200"/>
          </a:xfrm>
          <a:prstGeom prst="rect">
            <a:avLst/>
          </a:prstGeom>
          <a:solidFill>
            <a:srgbClr val="CCFFCC">
              <a:alpha val="80000"/>
            </a:srgbClr>
          </a:solidFill>
          <a:ln w="9525" algn="ctr">
            <a:noFill/>
            <a:miter lim="800000"/>
          </a:ln>
          <a:effectLst/>
        </p:spPr>
        <p:txBody>
          <a:bodyPr wrap="none" anchor="ctr">
            <a:spAutoFit/>
          </a:bodyPr>
          <a:lstStyle/>
          <a:p>
            <a:r>
              <a:rPr lang="zh-CN" altLang="zh-CN" sz="2400" dirty="0"/>
              <a:t>矢量的乘积</a:t>
            </a:r>
            <a:endParaRPr lang="zh-CN" alt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vanPPT">
      <a:majorFont>
        <a:latin typeface="Georgia"/>
        <a:ea typeface="华文行楷"/>
        <a:cs typeface=""/>
      </a:majorFont>
      <a:minorFont>
        <a:latin typeface="Times New Roman"/>
        <a:ea typeface="宋体"/>
        <a:cs typeface=""/>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792</TotalTime>
  <Words>977</Words>
  <Application>Microsoft Office PowerPoint</Application>
  <PresentationFormat>全屏显示(4:3)</PresentationFormat>
  <Paragraphs>183</Paragraphs>
  <Slides>34</Slides>
  <Notes>4</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34</vt:i4>
      </vt:variant>
    </vt:vector>
  </HeadingPairs>
  <TitlesOfParts>
    <vt:vector size="40" baseType="lpstr">
      <vt:lpstr>质朴</vt:lpstr>
      <vt:lpstr>公式</vt:lpstr>
      <vt:lpstr>文档</vt:lpstr>
      <vt:lpstr>Equation</vt:lpstr>
      <vt:lpstr>Document</vt:lpstr>
      <vt:lpstr>Microsoft Word 97 - 2003 文档</vt:lpstr>
      <vt:lpstr>第0章 绪论、矢量运算</vt:lpstr>
      <vt:lpstr>0.2 矢量运算</vt:lpstr>
      <vt:lpstr>0.2 矢量运算</vt:lpstr>
      <vt:lpstr>0.2 矢量运算</vt:lpstr>
      <vt:lpstr>0.2 矢量运算</vt:lpstr>
      <vt:lpstr>0.2 矢量运算</vt:lpstr>
      <vt:lpstr>0.2 矢量运算</vt:lpstr>
      <vt:lpstr>0.2 矢量运算</vt:lpstr>
      <vt:lpstr>0.2 矢量运算</vt:lpstr>
      <vt:lpstr>0.2 矢量运算</vt:lpstr>
      <vt:lpstr>0.2 矢量运算</vt:lpstr>
      <vt:lpstr>0.2 矢量运算</vt:lpstr>
      <vt:lpstr>PowerPoint 演示文稿</vt:lpstr>
      <vt:lpstr>0.2 矢量运算</vt:lpstr>
      <vt:lpstr>0.2 矢量运算</vt:lpstr>
      <vt:lpstr>0.2 矢量运算</vt:lpstr>
      <vt:lpstr>0.2 矢量运算</vt:lpstr>
      <vt:lpstr>0.2 矢量运算</vt:lpstr>
      <vt:lpstr>0.2 矢量运算</vt:lpstr>
      <vt:lpstr>0.2 矢量运算</vt:lpstr>
      <vt:lpstr>0.2 矢量运算</vt:lpstr>
      <vt:lpstr>0.2 矢量运算</vt:lpstr>
      <vt:lpstr>0.2 矢量运算</vt:lpstr>
      <vt:lpstr>0.2 矢量运算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第0章</dc:title>
  <dc:creator>S.Q. Wu</dc:creator>
  <cp:lastModifiedBy>XuQingchi</cp:lastModifiedBy>
  <cp:revision>801</cp:revision>
  <cp:lastPrinted>2017-02-10T06:02:00Z</cp:lastPrinted>
  <dcterms:created xsi:type="dcterms:W3CDTF">2010-09-14T09:01:00Z</dcterms:created>
  <dcterms:modified xsi:type="dcterms:W3CDTF">2023-02-27T04:46:53Z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2052-10.1.0.7106</vt:lpwstr>
  </property>
</Properties>
</file>