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7"/>
  </p:notesMasterIdLst>
  <p:sldIdLst>
    <p:sldId id="256" r:id="rId2"/>
    <p:sldId id="299" r:id="rId3"/>
    <p:sldId id="300" r:id="rId4"/>
    <p:sldId id="302" r:id="rId5"/>
    <p:sldId id="382" r:id="rId6"/>
    <p:sldId id="383" r:id="rId7"/>
    <p:sldId id="307" r:id="rId8"/>
    <p:sldId id="308" r:id="rId9"/>
    <p:sldId id="309" r:id="rId10"/>
    <p:sldId id="384" r:id="rId11"/>
    <p:sldId id="311" r:id="rId12"/>
    <p:sldId id="312" r:id="rId13"/>
    <p:sldId id="385" r:id="rId14"/>
    <p:sldId id="314" r:id="rId15"/>
    <p:sldId id="315" r:id="rId16"/>
    <p:sldId id="316" r:id="rId17"/>
    <p:sldId id="317" r:id="rId18"/>
    <p:sldId id="318" r:id="rId19"/>
    <p:sldId id="323" r:id="rId20"/>
    <p:sldId id="320" r:id="rId21"/>
    <p:sldId id="325" r:id="rId22"/>
    <p:sldId id="327" r:id="rId23"/>
    <p:sldId id="32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7" r:id="rId33"/>
    <p:sldId id="338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87" r:id="rId43"/>
    <p:sldId id="388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81" r:id="rId55"/>
    <p:sldId id="364" r:id="rId56"/>
    <p:sldId id="366" r:id="rId57"/>
    <p:sldId id="365" r:id="rId58"/>
    <p:sldId id="367" r:id="rId59"/>
    <p:sldId id="380" r:id="rId60"/>
    <p:sldId id="368" r:id="rId61"/>
    <p:sldId id="370" r:id="rId62"/>
    <p:sldId id="373" r:id="rId63"/>
    <p:sldId id="372" r:id="rId64"/>
    <p:sldId id="374" r:id="rId65"/>
    <p:sldId id="375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295" autoAdjust="0"/>
  </p:normalViewPr>
  <p:slideViewPr>
    <p:cSldViewPr>
      <p:cViewPr varScale="1">
        <p:scale>
          <a:sx n="94" d="100"/>
          <a:sy n="94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62"/>
    </p:cViewPr>
  </p:sorterViewPr>
  <p:notesViewPr>
    <p:cSldViewPr>
      <p:cViewPr varScale="1">
        <p:scale>
          <a:sx n="83" d="100"/>
          <a:sy n="83" d="100"/>
        </p:scale>
        <p:origin x="-38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1653BCB8-0154-283C-C60B-E2DAAC3720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72700DDB-28AD-D761-0F2D-F559980384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8163225-4D22-9224-C297-52FDD8A5E6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DD819991-4E67-E0A9-5DA6-1039C2E55B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654" name="Rectangle 6">
            <a:extLst>
              <a:ext uri="{FF2B5EF4-FFF2-40B4-BE49-F238E27FC236}">
                <a16:creationId xmlns:a16="http://schemas.microsoft.com/office/drawing/2014/main" id="{E4777422-A90A-7E73-587D-3F2C5E73E1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655" name="Rectangle 7">
            <a:extLst>
              <a:ext uri="{FF2B5EF4-FFF2-40B4-BE49-F238E27FC236}">
                <a16:creationId xmlns:a16="http://schemas.microsoft.com/office/drawing/2014/main" id="{8FBB91A3-7C50-B97C-B2E1-1C139F8AE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7A4FDC-9388-4980-B9F4-8BDE3E7CE7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A01F2943-D4EB-31E1-B53D-8ADF1457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655F87B1-028E-464D-3046-9D436BF8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007FF47F-B45E-1DBF-E3CA-F0208BA11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1B4A88B-E469-46EF-8C5E-F2C594FC7B36}" type="slidenum">
              <a:rPr lang="zh-CN" altLang="en-US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09BFAAD-7065-19C9-09C2-FF0F6C9AF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609F7889-791F-7ED5-7028-E2A07E67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E71F7ECF-38E0-989E-858E-EA22D320A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AA1249-A807-43B5-858F-FA4736B933C2}" type="slidenum">
              <a:rPr lang="zh-CN" altLang="en-US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17C878AE-3289-F375-22BD-912C779A6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0ACE8BB9-C440-00CA-E419-2D054E2D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48D77A65-DF14-3A36-37CD-84ECF828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4AF2A83-FEBC-437B-BB40-AEA6318147E6}" type="slidenum">
              <a:rPr lang="zh-CN" altLang="en-US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9FFE0AEB-2B20-63EF-D29C-1776A754A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D656521F-F2E2-DDBD-C557-638298EB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364B214C-6B27-26E8-55B3-D0B183A41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71BEAD5-5E1D-43A2-9C5A-F4AFE350BA67}" type="slidenum">
              <a:rPr lang="zh-CN" altLang="en-US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6E880B5B-FB7E-FB96-F251-4BBAECC6C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7CB9784B-CDA9-4725-3325-2C9C841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201B980F-D067-2C21-B4B5-DF864AF29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02F2C54-90D1-4380-9104-49DD47EB1D39}" type="slidenum">
              <a:rPr lang="zh-CN" altLang="en-US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2A24A344-996C-D257-E604-884C37083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B929AD23-E593-2E34-E9F4-A055B334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656DA5B7-3124-A725-091A-6D10BAE2F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23C7E7-9582-470B-B8EE-BB435D5A14A9}" type="slidenum">
              <a:rPr lang="zh-CN" altLang="en-US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20F0F42F-338E-8C0A-4BC2-D4A10B7DB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AE346875-885E-09CC-220A-FA0BC743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A975D660-2A51-226B-C26D-D62DFBBAE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77CB4B-A863-48ED-A1D3-5BF77A429D9C}" type="slidenum">
              <a:rPr lang="zh-CN" altLang="en-US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A1BDE3FF-3F2A-0BB3-BA79-F9ED1A80C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2455961C-816E-4E9F-0382-0FA87A69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B46F29E0-7CC9-34E4-19EC-919133F39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F13EDF-0026-414B-BA3B-CBC6AF0748BB}" type="slidenum">
              <a:rPr lang="zh-CN" altLang="en-US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2194A3FE-5D32-DF36-0F99-6437D13FC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004A25E8-CE87-2103-495F-4DD1ECF2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0255A9F3-1EDA-7324-BDEA-BD5A65C21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71D268-59B4-4D68-92B6-1E8DAFF787CE}" type="slidenum">
              <a:rPr lang="zh-CN" altLang="en-US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>
            <a:extLst>
              <a:ext uri="{FF2B5EF4-FFF2-40B4-BE49-F238E27FC236}">
                <a16:creationId xmlns:a16="http://schemas.microsoft.com/office/drawing/2014/main" id="{AEA6360D-A99A-6B51-9DE9-265781BEC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备注占位符 2">
            <a:extLst>
              <a:ext uri="{FF2B5EF4-FFF2-40B4-BE49-F238E27FC236}">
                <a16:creationId xmlns:a16="http://schemas.microsoft.com/office/drawing/2014/main" id="{F59B8176-294A-BEE7-E319-176B4AC7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145E75B0-AC67-43A8-30C1-F4C1C6C3D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BE63D8-05FC-4D4B-927E-6742C36139FB}" type="slidenum">
              <a:rPr lang="zh-CN" altLang="en-US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BC2F39AB-F041-85D3-BA9B-E872C7D02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B24B8A60-4903-31FC-22C3-B2889BE4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3341BF1C-9408-C4E6-01B3-C3055F928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C3A4E5-ABF0-4087-86C3-87B8E86B307C}" type="slidenum">
              <a:rPr lang="zh-CN" altLang="en-US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9417013F-22CB-60C6-3727-D82F1479B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CF05883D-DC16-3CC5-EE4C-438EE00F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23E47992-A5B7-31DF-E7E8-858D6A341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300E5B-8EC1-45B8-8854-09CC73FCD3FA}" type="slidenum">
              <a:rPr lang="zh-CN" altLang="en-US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03890575-B020-2BB9-0469-C15DE0CA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1AD44980-AB3D-E0FD-D227-8F8CE80E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131D07C6-2A88-4D26-C0EA-41B9B7DD4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E85A84-B68E-4A47-944A-2F1805A8E887}" type="slidenum">
              <a:rPr lang="zh-CN" altLang="en-US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67E2F606-036B-FF27-6C13-DA17460A2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3B669712-6516-5078-7A5D-DC81673E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664B7919-3153-386F-C481-38C31D69D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DD51969-8662-48C3-8F91-C41CD68FA5B6}" type="slidenum">
              <a:rPr lang="zh-CN" altLang="en-US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AFECD957-A946-D5AA-1F0D-5D4EF9A38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3F47000D-EB34-FB2E-CF31-5B1AF64E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9BE2CA58-39E1-A5BF-2CD8-D5E8DD847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FB4051-2BCA-4A7A-92CD-895A6F59344A}" type="slidenum">
              <a:rPr lang="zh-CN" altLang="en-US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2BD3CA32-6A01-40E0-7914-FEC6BFFFB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2AB87AFF-EF3E-73E0-8933-D30B3B3F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E838D16D-F6B5-11D6-5016-993B825B4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1D217B-775A-4714-A742-83E2D3730A66}" type="slidenum">
              <a:rPr lang="zh-CN" altLang="en-US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D6768200-7566-5901-0835-2CE5E3FB3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F10C767C-5FD0-A811-DE55-6A3EC57A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DC03236E-ADF7-9B20-A078-63BE1F092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B6C08E-BC91-4091-B2F4-9480DD7FB487}" type="slidenum">
              <a:rPr lang="zh-CN" altLang="en-US">
                <a:latin typeface="Arial" panose="020B0604020202020204" pitchFamily="34" charset="0"/>
              </a:rPr>
              <a:pPr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5142B779-C688-0F4C-670C-DD484A121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819FC5A5-193B-5872-2FAE-149B5BA1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1C00C6E4-65C9-7E53-45BD-7D52FD938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2F5F9C-F169-4EFC-8CE1-64B185254DBE}" type="slidenum">
              <a:rPr lang="zh-CN" altLang="en-US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1C6F9DFD-A356-549F-9517-594FCC7E5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5F8A70F1-C9E6-80CB-0F7A-CBBBDE7D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0D1A1D1B-C42D-0093-B560-51531824E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E8143C-5DC3-4A6B-96F8-4406427392C7}" type="slidenum">
              <a:rPr lang="zh-CN" altLang="en-US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6DA092FB-9784-DAA0-5D36-95EF23AE7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1E156E1-D1DB-BC02-8C9F-A91C54A8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8497AE94-0F92-49D3-C162-1747D8C31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0ECFC3-C9E1-4891-9502-FA06BE268A2C}" type="slidenum">
              <a:rPr lang="zh-CN" altLang="en-US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7BF95384-B605-38CB-0CA1-79F7E52A1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F911490A-D5FC-5F2E-02D6-BE4F0B2E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6D6EF9F9-2EDD-054B-AAC0-2B6E3B4F1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C2AFDA-6202-438D-8C37-11FC1E949A7C}" type="slidenum">
              <a:rPr lang="zh-CN" altLang="en-US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3DDC31FD-2255-A03E-9DD1-307D23C16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1E1C69E8-ED9F-82C6-D05D-C14D0296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723FED8E-39E9-7085-A05B-6096C5FDA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EE1712-F94D-47BC-A403-9F7624EC2ABF}" type="slidenum">
              <a:rPr lang="zh-CN" altLang="en-US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C32F177F-D075-B2EE-A29E-3FD8B8DB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23B6C796-36BB-A783-A918-CC7CF378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EF4FB94A-3959-4C85-9800-C73ACD7A8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CEC185-8D5D-40BF-BCF7-213B500D458B}" type="slidenum">
              <a:rPr lang="zh-CN" altLang="en-US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>
            <a:extLst>
              <a:ext uri="{FF2B5EF4-FFF2-40B4-BE49-F238E27FC236}">
                <a16:creationId xmlns:a16="http://schemas.microsoft.com/office/drawing/2014/main" id="{4C6C042D-FD6A-BA05-7277-C8A50B84E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备注占位符 2">
            <a:extLst>
              <a:ext uri="{FF2B5EF4-FFF2-40B4-BE49-F238E27FC236}">
                <a16:creationId xmlns:a16="http://schemas.microsoft.com/office/drawing/2014/main" id="{C33F66EA-E5A3-C358-1839-FAB3A492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7318B749-4A3D-47C9-EEEB-A4A1D0A97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E01D3FF-FDAB-4A59-9111-36CFEA8BCB42}" type="slidenum">
              <a:rPr lang="zh-CN" altLang="en-US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>
            <a:extLst>
              <a:ext uri="{FF2B5EF4-FFF2-40B4-BE49-F238E27FC236}">
                <a16:creationId xmlns:a16="http://schemas.microsoft.com/office/drawing/2014/main" id="{ED4902D8-2958-1E29-52C5-0A48C2633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备注占位符 2">
            <a:extLst>
              <a:ext uri="{FF2B5EF4-FFF2-40B4-BE49-F238E27FC236}">
                <a16:creationId xmlns:a16="http://schemas.microsoft.com/office/drawing/2014/main" id="{CFA8282C-598D-BFB9-4BC3-AE84A5F8D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851" name="灯片编号占位符 3">
            <a:extLst>
              <a:ext uri="{FF2B5EF4-FFF2-40B4-BE49-F238E27FC236}">
                <a16:creationId xmlns:a16="http://schemas.microsoft.com/office/drawing/2014/main" id="{2E1A143D-115F-2F75-058F-AFB391C16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384EDA-179B-4F52-91F0-1A26ADDEC38E}" type="slidenum">
              <a:rPr lang="zh-CN" altLang="en-US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>
            <a:extLst>
              <a:ext uri="{FF2B5EF4-FFF2-40B4-BE49-F238E27FC236}">
                <a16:creationId xmlns:a16="http://schemas.microsoft.com/office/drawing/2014/main" id="{2B91AE91-827C-940F-31B5-488B49A9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备注占位符 2">
            <a:extLst>
              <a:ext uri="{FF2B5EF4-FFF2-40B4-BE49-F238E27FC236}">
                <a16:creationId xmlns:a16="http://schemas.microsoft.com/office/drawing/2014/main" id="{67499D73-7F01-D921-AE55-5C647390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383E9337-E7E8-AFC0-DEC0-D0FC0648C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DCBC1D-DD0B-41EA-9B6D-DB3D1BC165F0}" type="slidenum">
              <a:rPr lang="zh-CN" altLang="en-US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>
            <a:extLst>
              <a:ext uri="{FF2B5EF4-FFF2-40B4-BE49-F238E27FC236}">
                <a16:creationId xmlns:a16="http://schemas.microsoft.com/office/drawing/2014/main" id="{BDA66135-F2C5-0CCB-4500-1BDC720CD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备注占位符 2">
            <a:extLst>
              <a:ext uri="{FF2B5EF4-FFF2-40B4-BE49-F238E27FC236}">
                <a16:creationId xmlns:a16="http://schemas.microsoft.com/office/drawing/2014/main" id="{8E341FF3-1075-9CB0-EB25-58CD9831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FA500C6D-DA99-25D4-78E0-DD12C5C41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D6A9CC3-5194-497A-9230-8FEB8F5ADA6B}" type="slidenum">
              <a:rPr lang="zh-CN" altLang="en-US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>
            <a:extLst>
              <a:ext uri="{FF2B5EF4-FFF2-40B4-BE49-F238E27FC236}">
                <a16:creationId xmlns:a16="http://schemas.microsoft.com/office/drawing/2014/main" id="{5DCF9BE4-B585-2C78-A2F1-44C7E15F6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备注占位符 2">
            <a:extLst>
              <a:ext uri="{FF2B5EF4-FFF2-40B4-BE49-F238E27FC236}">
                <a16:creationId xmlns:a16="http://schemas.microsoft.com/office/drawing/2014/main" id="{0AE56F59-CA64-C9C9-2513-2291A1B2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4995" name="灯片编号占位符 3">
            <a:extLst>
              <a:ext uri="{FF2B5EF4-FFF2-40B4-BE49-F238E27FC236}">
                <a16:creationId xmlns:a16="http://schemas.microsoft.com/office/drawing/2014/main" id="{4E43D607-A899-8F76-7C7E-F6F1EA5B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633613-B79C-445C-B752-64EB5A4240A2}" type="slidenum">
              <a:rPr lang="zh-CN" altLang="en-US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>
            <a:extLst>
              <a:ext uri="{FF2B5EF4-FFF2-40B4-BE49-F238E27FC236}">
                <a16:creationId xmlns:a16="http://schemas.microsoft.com/office/drawing/2014/main" id="{98293AED-19C4-20C5-B581-E2B8D61F9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备注占位符 2">
            <a:extLst>
              <a:ext uri="{FF2B5EF4-FFF2-40B4-BE49-F238E27FC236}">
                <a16:creationId xmlns:a16="http://schemas.microsoft.com/office/drawing/2014/main" id="{8A95F3C2-F6BC-EA07-2DCD-B201FA04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C077D3AD-DA5B-419B-93E0-CF0AC0281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F694CB-46F2-4B47-8692-B546C7FEC1AE}" type="slidenum">
              <a:rPr lang="zh-CN" altLang="en-US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>
            <a:extLst>
              <a:ext uri="{FF2B5EF4-FFF2-40B4-BE49-F238E27FC236}">
                <a16:creationId xmlns:a16="http://schemas.microsoft.com/office/drawing/2014/main" id="{18245AF6-0D09-D2A0-6A1D-5D6DB7561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备注占位符 2">
            <a:extLst>
              <a:ext uri="{FF2B5EF4-FFF2-40B4-BE49-F238E27FC236}">
                <a16:creationId xmlns:a16="http://schemas.microsoft.com/office/drawing/2014/main" id="{0B99AF4C-E776-C0A1-F171-4F581776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84EEA968-D576-5F8C-E8FB-9B69B4C4C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DBDF50-A07A-4274-8A8E-5310E13683A4}" type="slidenum">
              <a:rPr lang="zh-CN" altLang="en-US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>
            <a:extLst>
              <a:ext uri="{FF2B5EF4-FFF2-40B4-BE49-F238E27FC236}">
                <a16:creationId xmlns:a16="http://schemas.microsoft.com/office/drawing/2014/main" id="{DD424EC4-AF3D-C4C4-2AC1-595691040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备注占位符 2">
            <a:extLst>
              <a:ext uri="{FF2B5EF4-FFF2-40B4-BE49-F238E27FC236}">
                <a16:creationId xmlns:a16="http://schemas.microsoft.com/office/drawing/2014/main" id="{C5245C8A-41F8-CAB7-1EBC-38146700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F58C0128-FB42-E275-5D9A-6910B635B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5CB3CA0-E211-4C7F-B3B8-89C7DE4A0B96}" type="slidenum">
              <a:rPr lang="zh-CN" altLang="en-US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>
            <a:extLst>
              <a:ext uri="{FF2B5EF4-FFF2-40B4-BE49-F238E27FC236}">
                <a16:creationId xmlns:a16="http://schemas.microsoft.com/office/drawing/2014/main" id="{7C365664-3D6D-8C96-AB2B-E9FA51D90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备注占位符 2">
            <a:extLst>
              <a:ext uri="{FF2B5EF4-FFF2-40B4-BE49-F238E27FC236}">
                <a16:creationId xmlns:a16="http://schemas.microsoft.com/office/drawing/2014/main" id="{A470E934-1D15-24F8-5559-75FC6DA5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9CAD7D9D-6BE4-16B4-437C-B6D8824E2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B7C236-BF24-4A5A-818E-5B048D570CD2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A2E0C3DA-B323-E1C3-E048-C550271BF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788BFCD3-8DD0-6090-CC5A-20BD7824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2A0492B7-6D48-3991-C940-C2EF50537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985D62-10E5-4C32-BCFB-1694AEB2D859}" type="slidenum">
              <a:rPr lang="zh-CN" altLang="en-US">
                <a:latin typeface="Arial" panose="020B0604020202020204" pitchFamily="34" charset="0"/>
              </a:rPr>
              <a:pPr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FA53E41E-9CE4-3225-664C-0294BDD60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23477BD6-8241-5D8B-979B-6ED81EF6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BB208D53-20DD-C455-51D0-1396FB7E3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F97C7A-7A61-4182-A8D5-3963A54D5CD6}" type="slidenum">
              <a:rPr lang="zh-CN" altLang="en-US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>
            <a:extLst>
              <a:ext uri="{FF2B5EF4-FFF2-40B4-BE49-F238E27FC236}">
                <a16:creationId xmlns:a16="http://schemas.microsoft.com/office/drawing/2014/main" id="{B046A804-EE72-FC62-3AFF-8A0C62E9F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备注占位符 2">
            <a:extLst>
              <a:ext uri="{FF2B5EF4-FFF2-40B4-BE49-F238E27FC236}">
                <a16:creationId xmlns:a16="http://schemas.microsoft.com/office/drawing/2014/main" id="{579203B3-21BA-360A-9CE1-41F1346F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3" name="灯片编号占位符 3">
            <a:extLst>
              <a:ext uri="{FF2B5EF4-FFF2-40B4-BE49-F238E27FC236}">
                <a16:creationId xmlns:a16="http://schemas.microsoft.com/office/drawing/2014/main" id="{057079E9-5D93-6197-4901-CB03FFB3B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F00E98-B2D1-482B-92D7-BBB3F9BB37C3}" type="slidenum">
              <a:rPr lang="zh-CN" altLang="en-US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>
            <a:extLst>
              <a:ext uri="{FF2B5EF4-FFF2-40B4-BE49-F238E27FC236}">
                <a16:creationId xmlns:a16="http://schemas.microsoft.com/office/drawing/2014/main" id="{251B0748-3375-9569-9CB7-21E4E70A9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备注占位符 2">
            <a:extLst>
              <a:ext uri="{FF2B5EF4-FFF2-40B4-BE49-F238E27FC236}">
                <a16:creationId xmlns:a16="http://schemas.microsoft.com/office/drawing/2014/main" id="{C23AF192-F5F5-9FCA-BCD2-BB569725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4AA8D543-F777-67EB-90C8-8268F86CB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CAF97CB-F135-4BE9-BFF4-CE9284BB38F2}" type="slidenum">
              <a:rPr lang="zh-CN" altLang="en-US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>
            <a:extLst>
              <a:ext uri="{FF2B5EF4-FFF2-40B4-BE49-F238E27FC236}">
                <a16:creationId xmlns:a16="http://schemas.microsoft.com/office/drawing/2014/main" id="{43DE5067-3E63-5520-5FF1-583C6C0F5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备注占位符 2">
            <a:extLst>
              <a:ext uri="{FF2B5EF4-FFF2-40B4-BE49-F238E27FC236}">
                <a16:creationId xmlns:a16="http://schemas.microsoft.com/office/drawing/2014/main" id="{7B076616-ACEF-B8B0-ED80-384C3C0C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1379" name="灯片编号占位符 3">
            <a:extLst>
              <a:ext uri="{FF2B5EF4-FFF2-40B4-BE49-F238E27FC236}">
                <a16:creationId xmlns:a16="http://schemas.microsoft.com/office/drawing/2014/main" id="{CE98B543-56AF-20CF-2646-F0BD8AAEA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92433E-F4AB-43B1-8D6B-9226C72C871B}" type="slidenum">
              <a:rPr lang="zh-CN" altLang="en-US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>
            <a:extLst>
              <a:ext uri="{FF2B5EF4-FFF2-40B4-BE49-F238E27FC236}">
                <a16:creationId xmlns:a16="http://schemas.microsoft.com/office/drawing/2014/main" id="{13D609B5-E77E-597C-F7E1-7A3ADCA1E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备注占位符 2">
            <a:extLst>
              <a:ext uri="{FF2B5EF4-FFF2-40B4-BE49-F238E27FC236}">
                <a16:creationId xmlns:a16="http://schemas.microsoft.com/office/drawing/2014/main" id="{F0F061D2-8415-F90D-0CE4-86E5F2D5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427" name="灯片编号占位符 3">
            <a:extLst>
              <a:ext uri="{FF2B5EF4-FFF2-40B4-BE49-F238E27FC236}">
                <a16:creationId xmlns:a16="http://schemas.microsoft.com/office/drawing/2014/main" id="{74337FAE-A5C9-04B8-DFA7-025D4D910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CD62A5F-71C6-4398-AFBF-22D8ED5C343C}" type="slidenum">
              <a:rPr lang="zh-CN" altLang="en-US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>
            <a:extLst>
              <a:ext uri="{FF2B5EF4-FFF2-40B4-BE49-F238E27FC236}">
                <a16:creationId xmlns:a16="http://schemas.microsoft.com/office/drawing/2014/main" id="{5BAB9104-A5EA-A1A6-46A1-1636F9DB3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备注占位符 2">
            <a:extLst>
              <a:ext uri="{FF2B5EF4-FFF2-40B4-BE49-F238E27FC236}">
                <a16:creationId xmlns:a16="http://schemas.microsoft.com/office/drawing/2014/main" id="{5D7B4E16-5F28-A4ED-D2AC-A5B155AE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5" name="灯片编号占位符 3">
            <a:extLst>
              <a:ext uri="{FF2B5EF4-FFF2-40B4-BE49-F238E27FC236}">
                <a16:creationId xmlns:a16="http://schemas.microsoft.com/office/drawing/2014/main" id="{7DEB2040-00F7-8A21-041B-11380FA34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28939B-D9AE-4511-AA50-783B437E1119}" type="slidenum">
              <a:rPr lang="zh-CN" altLang="en-US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>
            <a:extLst>
              <a:ext uri="{FF2B5EF4-FFF2-40B4-BE49-F238E27FC236}">
                <a16:creationId xmlns:a16="http://schemas.microsoft.com/office/drawing/2014/main" id="{15237785-127B-7E9B-AB11-8F30F1D54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备注占位符 2">
            <a:extLst>
              <a:ext uri="{FF2B5EF4-FFF2-40B4-BE49-F238E27FC236}">
                <a16:creationId xmlns:a16="http://schemas.microsoft.com/office/drawing/2014/main" id="{F5AB4CFC-40C3-F3BF-3A22-FC309F5C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3" name="灯片编号占位符 3">
            <a:extLst>
              <a:ext uri="{FF2B5EF4-FFF2-40B4-BE49-F238E27FC236}">
                <a16:creationId xmlns:a16="http://schemas.microsoft.com/office/drawing/2014/main" id="{E4B95214-0EF3-294F-9B1E-B0B2493B9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7C96FD2-2085-45C0-8C2E-733C87C1C8A3}" type="slidenum">
              <a:rPr lang="zh-CN" altLang="en-US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BBEE4A1B-B15F-8EE2-B178-795317FD8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备注占位符 2">
            <a:extLst>
              <a:ext uri="{FF2B5EF4-FFF2-40B4-BE49-F238E27FC236}">
                <a16:creationId xmlns:a16="http://schemas.microsoft.com/office/drawing/2014/main" id="{1C366B12-9F5E-CA40-3B23-14B7F8FE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71" name="灯片编号占位符 3">
            <a:extLst>
              <a:ext uri="{FF2B5EF4-FFF2-40B4-BE49-F238E27FC236}">
                <a16:creationId xmlns:a16="http://schemas.microsoft.com/office/drawing/2014/main" id="{42213B06-CB7B-1B25-E416-541B4121D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C9220E-4AD0-48EB-9EE3-FB307628A91C}" type="slidenum">
              <a:rPr lang="zh-CN" altLang="en-US">
                <a:latin typeface="Arial" panose="020B0604020202020204" pitchFamily="34" charset="0"/>
              </a:rPr>
              <a:pPr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>
            <a:extLst>
              <a:ext uri="{FF2B5EF4-FFF2-40B4-BE49-F238E27FC236}">
                <a16:creationId xmlns:a16="http://schemas.microsoft.com/office/drawing/2014/main" id="{98B56268-E2CD-76DA-7A07-5822407A3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备注占位符 2">
            <a:extLst>
              <a:ext uri="{FF2B5EF4-FFF2-40B4-BE49-F238E27FC236}">
                <a16:creationId xmlns:a16="http://schemas.microsoft.com/office/drawing/2014/main" id="{6F366D11-6D70-9EF5-F616-FC3F4668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19" name="灯片编号占位符 3">
            <a:extLst>
              <a:ext uri="{FF2B5EF4-FFF2-40B4-BE49-F238E27FC236}">
                <a16:creationId xmlns:a16="http://schemas.microsoft.com/office/drawing/2014/main" id="{55751935-2A35-86F0-D199-B7DB2A510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E0032C-E12C-4395-9E5B-D12DC7CA05A4}" type="slidenum">
              <a:rPr lang="zh-CN" altLang="en-US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>
            <a:extLst>
              <a:ext uri="{FF2B5EF4-FFF2-40B4-BE49-F238E27FC236}">
                <a16:creationId xmlns:a16="http://schemas.microsoft.com/office/drawing/2014/main" id="{33C0B54F-FF2B-90EF-8FFD-F77AB1AA2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>
            <a:extLst>
              <a:ext uri="{FF2B5EF4-FFF2-40B4-BE49-F238E27FC236}">
                <a16:creationId xmlns:a16="http://schemas.microsoft.com/office/drawing/2014/main" id="{3070CBC8-6C5D-7BF7-C222-5D275563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7" name="灯片编号占位符 3">
            <a:extLst>
              <a:ext uri="{FF2B5EF4-FFF2-40B4-BE49-F238E27FC236}">
                <a16:creationId xmlns:a16="http://schemas.microsoft.com/office/drawing/2014/main" id="{CBDF0C09-72A6-53CE-D33A-A9472F81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4D551A-7E64-43F0-B44F-A9DFA0537A1D}" type="slidenum">
              <a:rPr lang="zh-CN" altLang="en-US">
                <a:latin typeface="Arial" panose="020B0604020202020204" pitchFamily="34" charset="0"/>
              </a:rPr>
              <a:pPr/>
              <a:t>48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>
            <a:extLst>
              <a:ext uri="{FF2B5EF4-FFF2-40B4-BE49-F238E27FC236}">
                <a16:creationId xmlns:a16="http://schemas.microsoft.com/office/drawing/2014/main" id="{5D9E5DA0-FD06-B5DA-EB7B-6B4093B5B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备注占位符 2">
            <a:extLst>
              <a:ext uri="{FF2B5EF4-FFF2-40B4-BE49-F238E27FC236}">
                <a16:creationId xmlns:a16="http://schemas.microsoft.com/office/drawing/2014/main" id="{239A026E-0217-FBAF-1E13-44FE2B81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5" name="灯片编号占位符 3">
            <a:extLst>
              <a:ext uri="{FF2B5EF4-FFF2-40B4-BE49-F238E27FC236}">
                <a16:creationId xmlns:a16="http://schemas.microsoft.com/office/drawing/2014/main" id="{03E25318-B5C6-681E-BE4D-698A849E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A91EEAE-E858-479E-A81B-959FDFA98176}" type="slidenum">
              <a:rPr lang="zh-CN" altLang="en-US">
                <a:latin typeface="Arial" panose="020B0604020202020204" pitchFamily="34" charset="0"/>
              </a:rPr>
              <a:pPr/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58253053-5105-265E-5E16-1E282B6EA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4583D0CB-8418-6197-AB73-875B8D9D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42E5656-4967-24BF-0D25-CD11C21DF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78E65B-A400-4E4C-8158-3A66C692026C}" type="slidenum">
              <a:rPr lang="zh-CN" altLang="en-US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>
            <a:extLst>
              <a:ext uri="{FF2B5EF4-FFF2-40B4-BE49-F238E27FC236}">
                <a16:creationId xmlns:a16="http://schemas.microsoft.com/office/drawing/2014/main" id="{8AAB9A60-6BE0-BE17-7878-3317B3437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备注占位符 2">
            <a:extLst>
              <a:ext uri="{FF2B5EF4-FFF2-40B4-BE49-F238E27FC236}">
                <a16:creationId xmlns:a16="http://schemas.microsoft.com/office/drawing/2014/main" id="{973D18D4-5457-AD64-180A-1E9A0887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763" name="灯片编号占位符 3">
            <a:extLst>
              <a:ext uri="{FF2B5EF4-FFF2-40B4-BE49-F238E27FC236}">
                <a16:creationId xmlns:a16="http://schemas.microsoft.com/office/drawing/2014/main" id="{4577E893-B418-FCCB-51C1-52B2B7102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CE83BF-E258-420F-B1F9-FF4D52DBCA73}" type="slidenum">
              <a:rPr lang="zh-CN" altLang="en-US">
                <a:latin typeface="Arial" panose="020B0604020202020204" pitchFamily="34" charset="0"/>
              </a:rPr>
              <a:pPr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>
            <a:extLst>
              <a:ext uri="{FF2B5EF4-FFF2-40B4-BE49-F238E27FC236}">
                <a16:creationId xmlns:a16="http://schemas.microsoft.com/office/drawing/2014/main" id="{22ED8658-4BEE-178F-1EF2-D7E7F869C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备注占位符 2">
            <a:extLst>
              <a:ext uri="{FF2B5EF4-FFF2-40B4-BE49-F238E27FC236}">
                <a16:creationId xmlns:a16="http://schemas.microsoft.com/office/drawing/2014/main" id="{83056809-833F-CA0D-C38D-FB302C72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9811" name="灯片编号占位符 3">
            <a:extLst>
              <a:ext uri="{FF2B5EF4-FFF2-40B4-BE49-F238E27FC236}">
                <a16:creationId xmlns:a16="http://schemas.microsoft.com/office/drawing/2014/main" id="{7C462777-BBD9-CF74-512F-CB1ADEEFD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70CCA8-AA92-4419-9336-637C50B0A603}" type="slidenum">
              <a:rPr lang="zh-CN" altLang="en-US">
                <a:latin typeface="Arial" panose="020B0604020202020204" pitchFamily="34" charset="0"/>
              </a:rPr>
              <a:pPr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>
            <a:extLst>
              <a:ext uri="{FF2B5EF4-FFF2-40B4-BE49-F238E27FC236}">
                <a16:creationId xmlns:a16="http://schemas.microsoft.com/office/drawing/2014/main" id="{70446DE0-810F-5B20-717F-AD97EB8BB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备注占位符 2">
            <a:extLst>
              <a:ext uri="{FF2B5EF4-FFF2-40B4-BE49-F238E27FC236}">
                <a16:creationId xmlns:a16="http://schemas.microsoft.com/office/drawing/2014/main" id="{C8980C84-32F4-A019-0FD2-945FB62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1859" name="灯片编号占位符 3">
            <a:extLst>
              <a:ext uri="{FF2B5EF4-FFF2-40B4-BE49-F238E27FC236}">
                <a16:creationId xmlns:a16="http://schemas.microsoft.com/office/drawing/2014/main" id="{0DF51373-1687-FF74-6151-2AD7425D8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A27250-C00C-467F-AC20-7F01E32ED147}" type="slidenum">
              <a:rPr lang="zh-CN" altLang="en-US">
                <a:latin typeface="Arial" panose="020B0604020202020204" pitchFamily="34" charset="0"/>
              </a:rPr>
              <a:pPr/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>
            <a:extLst>
              <a:ext uri="{FF2B5EF4-FFF2-40B4-BE49-F238E27FC236}">
                <a16:creationId xmlns:a16="http://schemas.microsoft.com/office/drawing/2014/main" id="{75BD6C44-3D92-749D-D13F-73AF8AD48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备注占位符 2">
            <a:extLst>
              <a:ext uri="{FF2B5EF4-FFF2-40B4-BE49-F238E27FC236}">
                <a16:creationId xmlns:a16="http://schemas.microsoft.com/office/drawing/2014/main" id="{E99801D6-4188-C895-50FC-BC1170E3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907" name="灯片编号占位符 3">
            <a:extLst>
              <a:ext uri="{FF2B5EF4-FFF2-40B4-BE49-F238E27FC236}">
                <a16:creationId xmlns:a16="http://schemas.microsoft.com/office/drawing/2014/main" id="{89FE507A-B9F2-C3EF-A984-565BD6CC1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59CCD37-4ED2-4905-AC58-BBEB38B74CBA}" type="slidenum">
              <a:rPr lang="zh-CN" altLang="en-US">
                <a:latin typeface="Arial" panose="020B0604020202020204" pitchFamily="34" charset="0"/>
              </a:rPr>
              <a:pPr/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>
            <a:extLst>
              <a:ext uri="{FF2B5EF4-FFF2-40B4-BE49-F238E27FC236}">
                <a16:creationId xmlns:a16="http://schemas.microsoft.com/office/drawing/2014/main" id="{F68279B3-4FAC-1C63-BCF6-13BC273C8A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备注占位符 2">
            <a:extLst>
              <a:ext uri="{FF2B5EF4-FFF2-40B4-BE49-F238E27FC236}">
                <a16:creationId xmlns:a16="http://schemas.microsoft.com/office/drawing/2014/main" id="{27B8988E-422B-2D3F-EF11-F1B1D6AA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5955" name="灯片编号占位符 3">
            <a:extLst>
              <a:ext uri="{FF2B5EF4-FFF2-40B4-BE49-F238E27FC236}">
                <a16:creationId xmlns:a16="http://schemas.microsoft.com/office/drawing/2014/main" id="{9F80B4EE-11F5-8867-0B3F-4CCDF7EB9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A46FAD-45C1-409C-83E2-5155C9819829}" type="slidenum">
              <a:rPr lang="zh-CN" altLang="en-US">
                <a:latin typeface="Arial" panose="020B0604020202020204" pitchFamily="34" charset="0"/>
              </a:rPr>
              <a:pPr/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>
            <a:extLst>
              <a:ext uri="{FF2B5EF4-FFF2-40B4-BE49-F238E27FC236}">
                <a16:creationId xmlns:a16="http://schemas.microsoft.com/office/drawing/2014/main" id="{F052B86D-FE17-A47B-00B2-7B26D10AD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备注占位符 2">
            <a:extLst>
              <a:ext uri="{FF2B5EF4-FFF2-40B4-BE49-F238E27FC236}">
                <a16:creationId xmlns:a16="http://schemas.microsoft.com/office/drawing/2014/main" id="{0C7763F3-FAED-4F51-230D-76D136E7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8003" name="灯片编号占位符 3">
            <a:extLst>
              <a:ext uri="{FF2B5EF4-FFF2-40B4-BE49-F238E27FC236}">
                <a16:creationId xmlns:a16="http://schemas.microsoft.com/office/drawing/2014/main" id="{54BC8211-93B4-9120-DF2C-14CFE8D2C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54E9CC-C7BF-4C0E-ABD0-A6FF6D6F1241}" type="slidenum">
              <a:rPr lang="zh-CN" altLang="en-US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>
            <a:extLst>
              <a:ext uri="{FF2B5EF4-FFF2-40B4-BE49-F238E27FC236}">
                <a16:creationId xmlns:a16="http://schemas.microsoft.com/office/drawing/2014/main" id="{E0260A65-E9D1-B5BA-C653-3282E754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备注占位符 2">
            <a:extLst>
              <a:ext uri="{FF2B5EF4-FFF2-40B4-BE49-F238E27FC236}">
                <a16:creationId xmlns:a16="http://schemas.microsoft.com/office/drawing/2014/main" id="{5A9D6BB2-2454-07F7-C798-883762CC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0051" name="灯片编号占位符 3">
            <a:extLst>
              <a:ext uri="{FF2B5EF4-FFF2-40B4-BE49-F238E27FC236}">
                <a16:creationId xmlns:a16="http://schemas.microsoft.com/office/drawing/2014/main" id="{E86C3744-7141-1A78-D4C1-E685459AF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424454-C7DC-47BF-916F-5A6C2E1AC566}" type="slidenum">
              <a:rPr lang="zh-CN" altLang="en-US">
                <a:latin typeface="Arial" panose="020B0604020202020204" pitchFamily="34" charset="0"/>
              </a:rPr>
              <a:pPr/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图像占位符 1">
            <a:extLst>
              <a:ext uri="{FF2B5EF4-FFF2-40B4-BE49-F238E27FC236}">
                <a16:creationId xmlns:a16="http://schemas.microsoft.com/office/drawing/2014/main" id="{9961B2A7-9363-1D6E-9E2B-EFB29C8A7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备注占位符 2">
            <a:extLst>
              <a:ext uri="{FF2B5EF4-FFF2-40B4-BE49-F238E27FC236}">
                <a16:creationId xmlns:a16="http://schemas.microsoft.com/office/drawing/2014/main" id="{20044008-1254-F4E5-4C55-68276646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2099" name="灯片编号占位符 3">
            <a:extLst>
              <a:ext uri="{FF2B5EF4-FFF2-40B4-BE49-F238E27FC236}">
                <a16:creationId xmlns:a16="http://schemas.microsoft.com/office/drawing/2014/main" id="{50FF6D50-98FD-BF53-FD63-E006C2987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D7F9BF-DB02-466C-AC84-B84854923F5C}" type="slidenum">
              <a:rPr lang="zh-CN" altLang="en-US">
                <a:latin typeface="Arial" panose="020B0604020202020204" pitchFamily="34" charset="0"/>
              </a:rPr>
              <a:pPr/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>
            <a:extLst>
              <a:ext uri="{FF2B5EF4-FFF2-40B4-BE49-F238E27FC236}">
                <a16:creationId xmlns:a16="http://schemas.microsoft.com/office/drawing/2014/main" id="{34062566-72B8-248A-BCBE-DBEDF72A5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备注占位符 2">
            <a:extLst>
              <a:ext uri="{FF2B5EF4-FFF2-40B4-BE49-F238E27FC236}">
                <a16:creationId xmlns:a16="http://schemas.microsoft.com/office/drawing/2014/main" id="{0DFEFFED-D394-45C2-7DBA-EB698E94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4147" name="灯片编号占位符 3">
            <a:extLst>
              <a:ext uri="{FF2B5EF4-FFF2-40B4-BE49-F238E27FC236}">
                <a16:creationId xmlns:a16="http://schemas.microsoft.com/office/drawing/2014/main" id="{69F4248B-F86C-BF14-E3FF-71EA5238C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91313D-7817-4488-9F1C-A81EA54190C2}" type="slidenum">
              <a:rPr lang="zh-CN" altLang="en-US">
                <a:latin typeface="Arial" panose="020B0604020202020204" pitchFamily="34" charset="0"/>
              </a:rPr>
              <a:pPr/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>
            <a:extLst>
              <a:ext uri="{FF2B5EF4-FFF2-40B4-BE49-F238E27FC236}">
                <a16:creationId xmlns:a16="http://schemas.microsoft.com/office/drawing/2014/main" id="{500D6B9B-7912-EF90-4D30-9FDE4D60E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备注占位符 2">
            <a:extLst>
              <a:ext uri="{FF2B5EF4-FFF2-40B4-BE49-F238E27FC236}">
                <a16:creationId xmlns:a16="http://schemas.microsoft.com/office/drawing/2014/main" id="{FCE552DC-80BE-8622-D271-694DF96A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195" name="灯片编号占位符 3">
            <a:extLst>
              <a:ext uri="{FF2B5EF4-FFF2-40B4-BE49-F238E27FC236}">
                <a16:creationId xmlns:a16="http://schemas.microsoft.com/office/drawing/2014/main" id="{257A7D34-DD89-5850-BE1D-03452E713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3BB2E7-FBFD-4803-B76E-D102734B74CE}" type="slidenum">
              <a:rPr lang="zh-CN" altLang="en-US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69F07EEC-14F4-D930-FEA1-71C52D22D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B3A1E9D0-E7E3-774D-81CC-9B2569E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1309B8D9-EE4F-EDB7-0612-2F9D41CF6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D555F6-01B5-4254-B787-FBE89DF6F877}" type="slidenum">
              <a:rPr lang="zh-CN" altLang="en-US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>
            <a:extLst>
              <a:ext uri="{FF2B5EF4-FFF2-40B4-BE49-F238E27FC236}">
                <a16:creationId xmlns:a16="http://schemas.microsoft.com/office/drawing/2014/main" id="{A929FBE7-7C40-9EB1-976A-297CB384B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备注占位符 2">
            <a:extLst>
              <a:ext uri="{FF2B5EF4-FFF2-40B4-BE49-F238E27FC236}">
                <a16:creationId xmlns:a16="http://schemas.microsoft.com/office/drawing/2014/main" id="{4636605F-F6F0-DF81-679E-D174A759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3" name="灯片编号占位符 3">
            <a:extLst>
              <a:ext uri="{FF2B5EF4-FFF2-40B4-BE49-F238E27FC236}">
                <a16:creationId xmlns:a16="http://schemas.microsoft.com/office/drawing/2014/main" id="{B368EDEB-4917-C43A-7A51-97A77E07D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A2894D-DCCD-42FD-BB92-158C2085FE2A}" type="slidenum">
              <a:rPr lang="zh-CN" altLang="en-US">
                <a:latin typeface="Arial" panose="020B0604020202020204" pitchFamily="34" charset="0"/>
              </a:rPr>
              <a:pPr/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>
            <a:extLst>
              <a:ext uri="{FF2B5EF4-FFF2-40B4-BE49-F238E27FC236}">
                <a16:creationId xmlns:a16="http://schemas.microsoft.com/office/drawing/2014/main" id="{04B0C02F-6E6E-A16E-5673-29E9361EC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备注占位符 2">
            <a:extLst>
              <a:ext uri="{FF2B5EF4-FFF2-40B4-BE49-F238E27FC236}">
                <a16:creationId xmlns:a16="http://schemas.microsoft.com/office/drawing/2014/main" id="{14CBB094-A05D-E2A7-FE3C-6869AB33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1" name="灯片编号占位符 3">
            <a:extLst>
              <a:ext uri="{FF2B5EF4-FFF2-40B4-BE49-F238E27FC236}">
                <a16:creationId xmlns:a16="http://schemas.microsoft.com/office/drawing/2014/main" id="{F7DD7AC0-CF05-48ED-8D5D-F47B12D38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0F0EE0E-3B53-4A7A-95AC-07031E2317FC}" type="slidenum">
              <a:rPr lang="zh-CN" altLang="en-US">
                <a:latin typeface="Arial" panose="020B0604020202020204" pitchFamily="34" charset="0"/>
              </a:rPr>
              <a:pPr/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>
            <a:extLst>
              <a:ext uri="{FF2B5EF4-FFF2-40B4-BE49-F238E27FC236}">
                <a16:creationId xmlns:a16="http://schemas.microsoft.com/office/drawing/2014/main" id="{977E8738-6A99-F76C-78E3-3A5E80338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备注占位符 2">
            <a:extLst>
              <a:ext uri="{FF2B5EF4-FFF2-40B4-BE49-F238E27FC236}">
                <a16:creationId xmlns:a16="http://schemas.microsoft.com/office/drawing/2014/main" id="{CDDD7972-EE8C-9BCD-2644-01C88952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2339" name="灯片编号占位符 3">
            <a:extLst>
              <a:ext uri="{FF2B5EF4-FFF2-40B4-BE49-F238E27FC236}">
                <a16:creationId xmlns:a16="http://schemas.microsoft.com/office/drawing/2014/main" id="{70502CC8-5109-311F-B4EF-945B9BFD7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36A12F-6145-4053-9E1F-C822E1E95A88}" type="slidenum">
              <a:rPr lang="zh-CN" altLang="en-US">
                <a:latin typeface="Arial" panose="020B0604020202020204" pitchFamily="34" charset="0"/>
              </a:rPr>
              <a:pPr/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>
            <a:extLst>
              <a:ext uri="{FF2B5EF4-FFF2-40B4-BE49-F238E27FC236}">
                <a16:creationId xmlns:a16="http://schemas.microsoft.com/office/drawing/2014/main" id="{134CF158-3798-BFF2-9673-01C7763C4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备注占位符 2">
            <a:extLst>
              <a:ext uri="{FF2B5EF4-FFF2-40B4-BE49-F238E27FC236}">
                <a16:creationId xmlns:a16="http://schemas.microsoft.com/office/drawing/2014/main" id="{3A2B1599-B6B1-8D5B-EA2E-45D1198F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4387" name="灯片编号占位符 3">
            <a:extLst>
              <a:ext uri="{FF2B5EF4-FFF2-40B4-BE49-F238E27FC236}">
                <a16:creationId xmlns:a16="http://schemas.microsoft.com/office/drawing/2014/main" id="{20D2F4E2-3FE4-A899-C9C5-675663F19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E0DAFD-ADAB-4C00-9549-4F51AF0F187B}" type="slidenum">
              <a:rPr lang="zh-CN" altLang="en-US">
                <a:latin typeface="Arial" panose="020B0604020202020204" pitchFamily="34" charset="0"/>
              </a:rPr>
              <a:pPr/>
              <a:t>63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>
            <a:extLst>
              <a:ext uri="{FF2B5EF4-FFF2-40B4-BE49-F238E27FC236}">
                <a16:creationId xmlns:a16="http://schemas.microsoft.com/office/drawing/2014/main" id="{CDB6E5CA-3010-AB9C-C949-9ABAE5087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4" name="备注占位符 2">
            <a:extLst>
              <a:ext uri="{FF2B5EF4-FFF2-40B4-BE49-F238E27FC236}">
                <a16:creationId xmlns:a16="http://schemas.microsoft.com/office/drawing/2014/main" id="{AABC203C-22E2-0AD9-0F4F-54BD14A4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5" name="灯片编号占位符 3">
            <a:extLst>
              <a:ext uri="{FF2B5EF4-FFF2-40B4-BE49-F238E27FC236}">
                <a16:creationId xmlns:a16="http://schemas.microsoft.com/office/drawing/2014/main" id="{C70E4207-7590-002D-D9F1-0B63DF8C3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FCD2C8-ED4C-4911-8FA2-997E4D75BB7A}" type="slidenum">
              <a:rPr lang="zh-CN" altLang="en-US">
                <a:latin typeface="Arial" panose="020B0604020202020204" pitchFamily="34" charset="0"/>
              </a:rPr>
              <a:pPr/>
              <a:t>64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>
            <a:extLst>
              <a:ext uri="{FF2B5EF4-FFF2-40B4-BE49-F238E27FC236}">
                <a16:creationId xmlns:a16="http://schemas.microsoft.com/office/drawing/2014/main" id="{50043493-CC64-7E2A-B58C-60399F002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备注占位符 2">
            <a:extLst>
              <a:ext uri="{FF2B5EF4-FFF2-40B4-BE49-F238E27FC236}">
                <a16:creationId xmlns:a16="http://schemas.microsoft.com/office/drawing/2014/main" id="{848BDA89-613E-5D84-CD17-7494435D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8483" name="灯片编号占位符 3">
            <a:extLst>
              <a:ext uri="{FF2B5EF4-FFF2-40B4-BE49-F238E27FC236}">
                <a16:creationId xmlns:a16="http://schemas.microsoft.com/office/drawing/2014/main" id="{44AFD71E-A7B0-4C63-07D8-F1835AF79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71F3CC-8973-4090-8CB8-8627471371E6}" type="slidenum">
              <a:rPr lang="zh-CN" altLang="en-US">
                <a:latin typeface="Arial" panose="020B0604020202020204" pitchFamily="34" charset="0"/>
              </a:rPr>
              <a:pPr/>
              <a:t>65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345F0F17-5878-AD4A-FB92-B66B5DAD5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3FBC38FF-795D-7E5E-FE68-E19D2B4A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7079AD6-2514-454D-1F86-99A3F6811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7039AD-5D22-4F9B-AEEE-84C357104821}" type="slidenum">
              <a:rPr lang="zh-CN" altLang="en-US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668C569F-9308-8E84-3D60-721CB7B5A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930D195D-B1F9-FB85-1BD6-261F4F40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D079D8AD-6330-1348-E63F-E84F76C02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B4BF99-84CC-45EA-B226-6B9AE269867B}" type="slidenum">
              <a:rPr lang="zh-CN" altLang="en-US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F08F4796-28A3-4D5A-5244-A4EBB81D3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DDE0D229-7863-59D5-EF6F-9E98FDD8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A757D898-D18D-96C2-AC49-F297BE648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C660AE-2098-47C3-A478-1169FE9369F7}" type="slidenum">
              <a:rPr lang="zh-CN" altLang="en-US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793C0F6-7CA1-E05A-7A3A-92FCD77E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E0CA3CA-011F-BF80-D628-95AC6B3B8A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8F39E32-352A-F359-A46A-FCD9B2B46B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FBEB7A5-DCD0-A8BC-FA50-7F9AAF1304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CB4588-8923-48C1-8D0B-A26A75FC0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53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981394A-A6E8-DE6C-56BA-077EA4BC9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FCE141D-D41B-0FD8-CCDD-097A6159F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031FC-ECDF-45C4-8B1A-543D1C572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12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A1208C6-DAF5-4A34-BB02-0B9FC69358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6D72489-A1D7-75D0-9DDD-B6242A429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B6431-3500-42D1-8D24-C0AF0AA8A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6039C93-2E29-5B73-4243-EE54B21534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058A391-6E72-653C-69B2-53C7741634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55854-FCE7-4CFC-911C-03EFC5D7EE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08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4E0E720-B03D-C895-DE8C-AE45609863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55388AE-3D58-D060-AB86-5E930229E4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06635-4CEA-4806-8453-18E6D048C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65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585175-F312-8F4E-0A3E-94C36A506A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D80670-241D-EABA-B634-878E108D60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6FFAA-EA7D-48D2-B28A-4C333CE229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2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6D1A84-53F6-F324-FC37-87939DC4D2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2F31107-C076-BA52-4E43-E421CDC38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90565-9139-4AB2-B9AD-E33EDF7B30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2DDB89-D056-2E82-64D4-873ABFBC89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FD15BFF-ED81-8374-7665-545CC04E8F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384CF-9625-4B57-B8A2-594E833C8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8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D5F2AB9-871E-94A1-C9E6-C03926D86C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5F53DF3-F133-2BD4-A569-9CB0C9ADF2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BADB-0E39-4C15-9D39-9C62FFFE58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5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FB08AA-2F38-32F2-D35F-F355390770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CFDA6F-1C95-FB73-A31B-F2B9964117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B3181-9399-4E69-9448-306A54965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59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D49B133-0904-DB97-2165-5ED54C9C0D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DCE7383-0F99-0D13-B3F8-538AE1CFFC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F16EA-3B74-4F8B-ABA3-B7B001A013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9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1A54FEA-45AC-B40E-D9F1-8424C2E6F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4E7F267-3957-D23B-219C-A17E9F3BA1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06E39-3E97-4E2F-8FA5-F8831DC62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0930FA-E9B0-95BC-4E2B-966B1EDEB2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202CBCF-D37C-1F65-FCF0-D1CB7F69A9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F569-F7E9-421A-86AE-ADE9FAE13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078C7266-1054-36F7-BEE0-A6959BCB56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CCE3F718-72F4-200D-531B-1D1D140E97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AEEB3CCA-D5EE-DD47-E6C6-AA34458CC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69ABEF14-1FEA-EB37-7222-DBCCE6775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8" name="Rectangle 12">
            <a:extLst>
              <a:ext uri="{FF2B5EF4-FFF2-40B4-BE49-F238E27FC236}">
                <a16:creationId xmlns:a16="http://schemas.microsoft.com/office/drawing/2014/main" id="{F7CB7A5E-1703-144C-3F19-6A91FC104C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5CFB8321-5353-0867-0975-1EEEE8972A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43336E-6424-4B53-A88A-ACF3CD6101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9E2F34E-51CF-5D59-AAD1-4970428CA7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499350" cy="1752600"/>
          </a:xfrm>
        </p:spPr>
        <p:txBody>
          <a:bodyPr/>
          <a:lstStyle/>
          <a:p>
            <a:pPr algn="ctr" eaLnBrk="1" hangingPunct="1"/>
            <a:r>
              <a:rPr lang="zh-CN" altLang="en-US" sz="4800"/>
              <a:t>第</a:t>
            </a:r>
            <a:r>
              <a:rPr lang="en-US" altLang="zh-CN" sz="4800"/>
              <a:t>7</a:t>
            </a:r>
            <a:r>
              <a:rPr lang="zh-CN" altLang="en-US" sz="4800"/>
              <a:t>章 中间代码生成</a:t>
            </a:r>
          </a:p>
        </p:txBody>
      </p:sp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36BED3CB-F207-FDE1-4179-93B3F0011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E5434-DE4A-42A9-B00B-A37B8873A5B3}" type="slidenum">
              <a:rPr lang="zh-CN" altLang="en-US"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61" name="Rectangle 33">
            <a:extLst>
              <a:ext uri="{FF2B5EF4-FFF2-40B4-BE49-F238E27FC236}">
                <a16:creationId xmlns:a16="http://schemas.microsoft.com/office/drawing/2014/main" id="{BDB04FD0-4825-B4E1-DD96-BB35A75BC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生成后缀式的属性文法</a:t>
            </a:r>
          </a:p>
        </p:txBody>
      </p:sp>
      <p:graphicFrame>
        <p:nvGraphicFramePr>
          <p:cNvPr id="380984" name="Group 56">
            <a:extLst>
              <a:ext uri="{FF2B5EF4-FFF2-40B4-BE49-F238E27FC236}">
                <a16:creationId xmlns:a16="http://schemas.microsoft.com/office/drawing/2014/main" id="{BCC3F40D-ADFF-4518-AD91-48B7F5A6648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0825" y="1989138"/>
          <a:ext cx="8569325" cy="4090768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3369078696"/>
                    </a:ext>
                  </a:extLst>
                </a:gridCol>
                <a:gridCol w="6983412">
                  <a:extLst>
                    <a:ext uri="{9D8B030D-6E8A-4147-A177-3AD203B41FA5}">
                      <a16:colId xmlns:a16="http://schemas.microsoft.com/office/drawing/2014/main" val="3531745812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产生式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语义规则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248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S→id:=E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Print(id.name || E.code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:=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34344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4948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90784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-E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55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(E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96588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id.name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1597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num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num.val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；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62297"/>
                  </a:ext>
                </a:extLst>
              </a:tr>
            </a:tbl>
          </a:graphicData>
        </a:graphic>
      </p:graphicFrame>
      <p:sp>
        <p:nvSpPr>
          <p:cNvPr id="34847" name="Rectangle 57">
            <a:extLst>
              <a:ext uri="{FF2B5EF4-FFF2-40B4-BE49-F238E27FC236}">
                <a16:creationId xmlns:a16="http://schemas.microsoft.com/office/drawing/2014/main" id="{B409BB6F-4021-5583-F34E-0A8025D3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16585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注释： </a:t>
            </a:r>
            <a:r>
              <a:rPr lang="en-US" altLang="zh-CN" sz="2800" b="1"/>
              <a:t>|| </a:t>
            </a:r>
            <a:r>
              <a:rPr lang="zh-CN" altLang="en-US" sz="2800" b="1"/>
              <a:t>表示代码序列的连接</a:t>
            </a:r>
          </a:p>
        </p:txBody>
      </p:sp>
      <p:sp>
        <p:nvSpPr>
          <p:cNvPr id="34848" name="灯片编号占位符 5">
            <a:extLst>
              <a:ext uri="{FF2B5EF4-FFF2-40B4-BE49-F238E27FC236}">
                <a16:creationId xmlns:a16="http://schemas.microsoft.com/office/drawing/2014/main" id="{A1D3808B-5C3E-F437-FC0F-40DF1168A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6F2FBD-819D-4D85-BD79-65CF5260122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3A58802E-4D09-9744-4B24-17D6DD767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052513"/>
            <a:ext cx="4572000" cy="6858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三地址码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74EDA16-C925-69F7-E696-72F942810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4988" cy="2362200"/>
          </a:xfrm>
        </p:spPr>
        <p:txBody>
          <a:bodyPr lIns="92075" tIns="46037" rIns="92075" bIns="46037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一般形式  </a:t>
            </a:r>
            <a:r>
              <a:rPr lang="en-US" altLang="zh-CN" sz="2800" b="1"/>
              <a:t>x := y op z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其中  </a:t>
            </a:r>
            <a:r>
              <a:rPr lang="en-US" altLang="zh-CN" b="1"/>
              <a:t>x, y, z </a:t>
            </a:r>
            <a:r>
              <a:rPr lang="zh-CN" altLang="en-US" b="1"/>
              <a:t>为变量名、常数或编译产生的临时变量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四元式（</a:t>
            </a:r>
            <a:r>
              <a:rPr lang="en-US" altLang="zh-CN" b="1"/>
              <a:t>op, y, z, x</a:t>
            </a:r>
            <a:r>
              <a:rPr lang="zh-CN" altLang="en-US" b="1"/>
              <a:t>）</a:t>
            </a:r>
            <a:endParaRPr lang="zh-CN" altLang="en-US" sz="2400" b="1"/>
          </a:p>
        </p:txBody>
      </p:sp>
      <p:sp>
        <p:nvSpPr>
          <p:cNvPr id="36867" name="Line 4">
            <a:extLst>
              <a:ext uri="{FF2B5EF4-FFF2-40B4-BE49-F238E27FC236}">
                <a16:creationId xmlns:a16="http://schemas.microsoft.com/office/drawing/2014/main" id="{EFBF19C1-98C2-E228-8C44-D78F4A231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86000"/>
            <a:ext cx="18288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7C3DFB32-89BB-E4C9-879C-0A8E6BD54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362200"/>
            <a:ext cx="304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8168579A-477E-A5E4-EE46-16423A183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86000"/>
            <a:ext cx="76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460C4DF6-0D9F-1767-242C-7FCFE0B2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8305800" cy="2570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种类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:= y op z 			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双目运算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:= op y   			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单目运算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:= y	  			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 x relop y goto l  	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条件转移语句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(relop,x,y,l)		relop:&gt;,&lt;,=,=&lt;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等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AC9F519F-C57D-9756-7F9B-57F593735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362200"/>
            <a:ext cx="5334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灯片编号占位符 9">
            <a:extLst>
              <a:ext uri="{FF2B5EF4-FFF2-40B4-BE49-F238E27FC236}">
                <a16:creationId xmlns:a16="http://schemas.microsoft.com/office/drawing/2014/main" id="{4E6B5AAE-69D2-508F-8F62-48FD17EE4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992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92655-55C0-48A7-9627-5B131FC6333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F40CF8BD-73A5-0A6E-A52B-31B62D174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其它语句的三地址码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E234ACF-FE7F-11E9-9C54-2FE234417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goto l		</a:t>
            </a:r>
            <a:r>
              <a:rPr lang="zh-CN" altLang="en-US" sz="2800" b="1"/>
              <a:t>无条件转移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param x 	</a:t>
            </a:r>
            <a:r>
              <a:rPr lang="zh-CN" altLang="en-US" sz="2800" b="1"/>
              <a:t>实在参数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call p, n 	</a:t>
            </a:r>
            <a:r>
              <a:rPr lang="zh-CN" altLang="en-US" sz="2800" b="1"/>
              <a:t>过程调用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return  x 	</a:t>
            </a:r>
            <a:r>
              <a:rPr lang="zh-CN" altLang="en-US" sz="2800" b="1"/>
              <a:t>过程返回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x := y[i]	</a:t>
            </a:r>
            <a:r>
              <a:rPr lang="zh-CN" altLang="en-US" sz="2800" b="1"/>
              <a:t>数组运算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x[i] :=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  x := &amp;y		</a:t>
            </a:r>
            <a:r>
              <a:rPr lang="zh-CN" altLang="en-US" sz="2800" b="1"/>
              <a:t>指针运算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	  </a:t>
            </a:r>
            <a:r>
              <a:rPr lang="en-US" altLang="zh-CN" sz="2800" b="1"/>
              <a:t>x := *y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  *x = y</a:t>
            </a:r>
          </a:p>
        </p:txBody>
      </p:sp>
      <p:sp>
        <p:nvSpPr>
          <p:cNvPr id="38915" name="灯片编号占位符 4">
            <a:extLst>
              <a:ext uri="{FF2B5EF4-FFF2-40B4-BE49-F238E27FC236}">
                <a16:creationId xmlns:a16="http://schemas.microsoft.com/office/drawing/2014/main" id="{4A4B5C89-B144-7759-7A89-5FF7D2F73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9779F8-CAF8-4DAD-A033-45258798CEF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B69C2931-69B0-4CEB-89A4-B18421CCB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生成三地址码的属性文法</a:t>
            </a:r>
          </a:p>
        </p:txBody>
      </p:sp>
      <p:sp>
        <p:nvSpPr>
          <p:cNvPr id="40962" name="Rectangle 47">
            <a:extLst>
              <a:ext uri="{FF2B5EF4-FFF2-40B4-BE49-F238E27FC236}">
                <a16:creationId xmlns:a16="http://schemas.microsoft.com/office/drawing/2014/main" id="{0DF0A8BD-EC9E-8D28-3F46-CF8DE7C26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135688"/>
            <a:ext cx="7772400" cy="533400"/>
          </a:xfrm>
        </p:spPr>
        <p:txBody>
          <a:bodyPr lIns="92075" tIns="46037" rIns="92075" bIns="46037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注释： </a:t>
            </a:r>
            <a:r>
              <a:rPr lang="en-US" altLang="zh-CN" sz="2800" b="1">
                <a:latin typeface="Times New Roman" panose="02020603050405020304" pitchFamily="18" charset="0"/>
              </a:rPr>
              <a:t>||</a:t>
            </a:r>
            <a:r>
              <a:rPr lang="en-US" altLang="zh-CN" sz="2800" b="1"/>
              <a:t> </a:t>
            </a:r>
            <a:r>
              <a:rPr lang="zh-CN" altLang="en-US" sz="2800" b="1"/>
              <a:t>表示代码序列的连接</a:t>
            </a:r>
          </a:p>
        </p:txBody>
      </p:sp>
      <p:graphicFrame>
        <p:nvGraphicFramePr>
          <p:cNvPr id="383035" name="Group 59">
            <a:extLst>
              <a:ext uri="{FF2B5EF4-FFF2-40B4-BE49-F238E27FC236}">
                <a16:creationId xmlns:a16="http://schemas.microsoft.com/office/drawing/2014/main" id="{1A141507-5CD8-E9E0-A323-B5EA850E2F92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143000"/>
          <a:ext cx="8569325" cy="4962526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1916750329"/>
                    </a:ext>
                  </a:extLst>
                </a:gridCol>
                <a:gridCol w="6983412">
                  <a:extLst>
                    <a:ext uri="{9D8B030D-6E8A-4147-A177-3AD203B41FA5}">
                      <a16:colId xmlns:a16="http://schemas.microsoft.com/office/drawing/2014/main" val="1803995355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产生式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语义规则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8347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S→id:=E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995994"/>
                  </a:ext>
                </a:extLst>
              </a:tr>
              <a:tr h="809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74695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89271"/>
                  </a:ext>
                </a:extLst>
              </a:tr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-E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519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(E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659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98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num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715022"/>
                  </a:ext>
                </a:extLst>
              </a:tr>
            </a:tbl>
          </a:graphicData>
        </a:graphic>
      </p:graphicFrame>
      <p:sp>
        <p:nvSpPr>
          <p:cNvPr id="40992" name="Rectangle 48">
            <a:extLst>
              <a:ext uri="{FF2B5EF4-FFF2-40B4-BE49-F238E27FC236}">
                <a16:creationId xmlns:a16="http://schemas.microsoft.com/office/drawing/2014/main" id="{26B5BCAB-B6D4-3D22-E221-6ED170A5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631950"/>
            <a:ext cx="540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S.code:=E.code||gen(id.place‘:=’E.place)</a:t>
            </a:r>
          </a:p>
        </p:txBody>
      </p:sp>
      <p:sp>
        <p:nvSpPr>
          <p:cNvPr id="40993" name="Rectangle 50">
            <a:extLst>
              <a:ext uri="{FF2B5EF4-FFF2-40B4-BE49-F238E27FC236}">
                <a16:creationId xmlns:a16="http://schemas.microsoft.com/office/drawing/2014/main" id="{B2FA2BAD-B8B6-C779-2AA3-8B87FBFF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2060575"/>
            <a:ext cx="6503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E.place:=newtemp;E.code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.code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gen(E.place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:=’E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.place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+’ 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.place)</a:t>
            </a:r>
          </a:p>
        </p:txBody>
      </p:sp>
      <p:sp>
        <p:nvSpPr>
          <p:cNvPr id="40994" name="Rectangle 53">
            <a:extLst>
              <a:ext uri="{FF2B5EF4-FFF2-40B4-BE49-F238E27FC236}">
                <a16:creationId xmlns:a16="http://schemas.microsoft.com/office/drawing/2014/main" id="{7EEFD44A-B7BA-C92E-24C1-56C8147B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852738"/>
            <a:ext cx="6580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E.place:=newtemp;E.code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 ||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gen(E.place‘:=’E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.place‘*’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.place)</a:t>
            </a:r>
          </a:p>
        </p:txBody>
      </p:sp>
      <p:sp>
        <p:nvSpPr>
          <p:cNvPr id="40995" name="Rectangle 57">
            <a:extLst>
              <a:ext uri="{FF2B5EF4-FFF2-40B4-BE49-F238E27FC236}">
                <a16:creationId xmlns:a16="http://schemas.microsoft.com/office/drawing/2014/main" id="{5AF3C354-760B-3F49-0D28-2FA646DD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716338"/>
            <a:ext cx="5540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E.place:=newtemp;   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gen(E.place‘:=’ ‘uminus’ E1.place)</a:t>
            </a:r>
          </a:p>
        </p:txBody>
      </p:sp>
      <p:sp>
        <p:nvSpPr>
          <p:cNvPr id="40996" name="Rectangle 60">
            <a:extLst>
              <a:ext uri="{FF2B5EF4-FFF2-40B4-BE49-F238E27FC236}">
                <a16:creationId xmlns:a16="http://schemas.microsoft.com/office/drawing/2014/main" id="{8B1A0A43-9AE1-0047-21C8-2FF72A01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86288"/>
            <a:ext cx="522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.place;    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40997" name="Rectangle 61">
            <a:extLst>
              <a:ext uri="{FF2B5EF4-FFF2-40B4-BE49-F238E27FC236}">
                <a16:creationId xmlns:a16="http://schemas.microsoft.com/office/drawing/2014/main" id="{7CD41A8F-9458-96CF-F76C-7241664B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059363"/>
            <a:ext cx="432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 id.place;   E.code := ‘’</a:t>
            </a:r>
          </a:p>
        </p:txBody>
      </p:sp>
      <p:sp>
        <p:nvSpPr>
          <p:cNvPr id="40998" name="Rectangle 62">
            <a:extLst>
              <a:ext uri="{FF2B5EF4-FFF2-40B4-BE49-F238E27FC236}">
                <a16:creationId xmlns:a16="http://schemas.microsoft.com/office/drawing/2014/main" id="{C41DA277-EDF2-FBD4-3BA7-B813186E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21325"/>
            <a:ext cx="438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 num.val;   E.code := ‘’</a:t>
            </a:r>
          </a:p>
        </p:txBody>
      </p:sp>
      <p:sp>
        <p:nvSpPr>
          <p:cNvPr id="40999" name="灯片编号占位符 12">
            <a:extLst>
              <a:ext uri="{FF2B5EF4-FFF2-40B4-BE49-F238E27FC236}">
                <a16:creationId xmlns:a16="http://schemas.microsoft.com/office/drawing/2014/main" id="{196D4D55-50B4-5D2B-B1CA-E73A35DD6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389D2-BC75-4EBF-BDF2-B5F2FBD1E40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4E0A6F5D-E86B-67CE-C963-3C4EBA6F1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5715000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说明语句的翻译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B578CF4-B72A-8823-80DF-AB5668514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2390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作用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说明语句</a:t>
            </a:r>
            <a:r>
              <a:rPr lang="en-US" altLang="zh-CN" b="1"/>
              <a:t>(Declarations)</a:t>
            </a:r>
            <a:r>
              <a:rPr lang="zh-CN" altLang="en-US" b="1"/>
              <a:t>用于对程序中规定范围内使用的各类变量、常数、过程进行说明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编译要完成的工作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在符号表中记录被说明对象的属性，为执行做准备</a:t>
            </a:r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25ABC1C4-0517-7FCA-C501-473D03C30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AE7A7-F01F-44F7-AC79-BE74B198E2F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8F7921-CB87-A164-AF51-95DD83AE3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要关心的问题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F3E998A-5B40-42D5-CAAA-823BE4CFD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类型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基本类型</a:t>
            </a:r>
            <a:r>
              <a:rPr lang="en-US" altLang="zh-CN" b="1"/>
              <a:t>/</a:t>
            </a:r>
            <a:r>
              <a:rPr lang="zh-CN" altLang="en-US" b="1"/>
              <a:t>内部类型（</a:t>
            </a:r>
            <a:r>
              <a:rPr lang="en-US" altLang="zh-CN" b="1"/>
              <a:t>built-in)</a:t>
            </a:r>
            <a:r>
              <a:rPr lang="zh-CN" altLang="en-US" b="1"/>
              <a:t>：整型、实型、双精度型、逻辑型、字符型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用户定义类型</a:t>
            </a:r>
            <a:r>
              <a:rPr lang="en-US" altLang="zh-CN" b="1">
                <a:latin typeface="Arial" panose="020B0604020202020204" pitchFamily="34" charset="0"/>
              </a:rPr>
              <a:t>——</a:t>
            </a:r>
            <a:r>
              <a:rPr lang="zh-CN" altLang="en-US" b="1"/>
              <a:t>结构描述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作用域</a:t>
            </a:r>
            <a:r>
              <a:rPr lang="en-US" altLang="zh-CN" b="1">
                <a:latin typeface="Arial" panose="020B0604020202020204" pitchFamily="34" charset="0"/>
              </a:rPr>
              <a:t>——</a:t>
            </a:r>
            <a:r>
              <a:rPr lang="zh-CN" altLang="en-US" b="1"/>
              <a:t>有效范围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一般：说明所在的分程序、过程范围中</a:t>
            </a:r>
            <a:endParaRPr lang="zh-CN" altLang="en-US"/>
          </a:p>
        </p:txBody>
      </p:sp>
      <p:sp>
        <p:nvSpPr>
          <p:cNvPr id="45059" name="灯片编号占位符 4">
            <a:extLst>
              <a:ext uri="{FF2B5EF4-FFF2-40B4-BE49-F238E27FC236}">
                <a16:creationId xmlns:a16="http://schemas.microsoft.com/office/drawing/2014/main" id="{B94E7EDD-575C-2280-5F9C-2A26E221B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6712F-0754-4B6F-BCC0-8E614E60B3A1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49CF5BE9-EA0D-4FAA-A964-40C00EB28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要关心的问题</a:t>
            </a:r>
            <a:endParaRPr lang="zh-CN" altLang="en-US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AAC0D78-CFE3-DC1B-5677-9A6392749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类型的作用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引入数据抽象、隐蔽数据的基本表示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b="1"/>
              <a:t>用户无需注明字节数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规定可用的运算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b="1"/>
              <a:t>类型检查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控制数据精度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b="1"/>
              <a:t>规定存储单元的字节数，优化空间管理</a:t>
            </a:r>
          </a:p>
        </p:txBody>
      </p:sp>
      <p:sp>
        <p:nvSpPr>
          <p:cNvPr id="47107" name="灯片编号占位符 4">
            <a:extLst>
              <a:ext uri="{FF2B5EF4-FFF2-40B4-BE49-F238E27FC236}">
                <a16:creationId xmlns:a16="http://schemas.microsoft.com/office/drawing/2014/main" id="{66673AC5-8DF9-F291-EFE7-C6E2DDC32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6E23E-F2B8-4E17-90EC-0D65FCF025D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CE801519-12FA-39A5-116E-BE7044EE7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变量说明的翻译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00C5179B-3A05-C0EA-1D2D-FF3369352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981200"/>
            <a:ext cx="7993063" cy="4327525"/>
          </a:xfrm>
        </p:spPr>
        <p:txBody>
          <a:bodyPr/>
          <a:lstStyle/>
          <a:p>
            <a:pPr eaLnBrk="1" hangingPunct="1"/>
            <a:r>
              <a:rPr lang="zh-CN" altLang="en-US" b="1"/>
              <a:t>在符号表中填写变量的属性</a:t>
            </a:r>
          </a:p>
          <a:p>
            <a:pPr lvl="1" eaLnBrk="1" hangingPunct="1"/>
            <a:r>
              <a:rPr lang="zh-CN" altLang="en-US" b="1"/>
              <a:t>种别、类型、相对地址、作用域</a:t>
            </a:r>
            <a:r>
              <a:rPr lang="en-US" altLang="zh-CN" b="1">
                <a:latin typeface="Arial" panose="020B0604020202020204" pitchFamily="34" charset="0"/>
              </a:rPr>
              <a:t>……</a:t>
            </a:r>
            <a:r>
              <a:rPr lang="zh-CN" altLang="en-US" b="1"/>
              <a:t>等</a:t>
            </a:r>
          </a:p>
          <a:p>
            <a:pPr eaLnBrk="1" hangingPunct="1"/>
            <a:r>
              <a:rPr lang="zh-CN" altLang="en-US" b="1"/>
              <a:t>相对地址</a:t>
            </a:r>
          </a:p>
          <a:p>
            <a:pPr lvl="1" eaLnBrk="1" hangingPunct="1"/>
            <a:r>
              <a:rPr lang="zh-CN" altLang="en-US" b="1"/>
              <a:t>全局变量表示为静态数据区的偏移值</a:t>
            </a:r>
            <a:r>
              <a:rPr lang="en-US" altLang="zh-CN" b="1"/>
              <a:t>(offset)</a:t>
            </a:r>
          </a:p>
          <a:p>
            <a:pPr lvl="1" eaLnBrk="1" hangingPunct="1"/>
            <a:r>
              <a:rPr lang="zh-CN" altLang="en-US" b="1"/>
              <a:t>局部变量表示为局部数据区</a:t>
            </a:r>
            <a:r>
              <a:rPr lang="en-US" altLang="zh-CN" b="1"/>
              <a:t>(</a:t>
            </a:r>
            <a:r>
              <a:rPr lang="zh-CN" altLang="en-US" b="1"/>
              <a:t>活动记录部分）的偏移值</a:t>
            </a:r>
          </a:p>
          <a:p>
            <a:pPr lvl="1" eaLnBrk="1" hangingPunct="1"/>
            <a:r>
              <a:rPr lang="zh-CN" altLang="en-US" b="1"/>
              <a:t>两种数据区：静态数据区、动态数据区</a:t>
            </a:r>
          </a:p>
        </p:txBody>
      </p:sp>
      <p:sp>
        <p:nvSpPr>
          <p:cNvPr id="49155" name="灯片编号占位符 4">
            <a:extLst>
              <a:ext uri="{FF2B5EF4-FFF2-40B4-BE49-F238E27FC236}">
                <a16:creationId xmlns:a16="http://schemas.microsoft.com/office/drawing/2014/main" id="{E726F051-EB4E-3EC5-0743-C4E39DA70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5C88E6-77CF-45CB-A52A-A75AA1DB9CDA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7ED3B372-9454-82A8-B89F-82DC99040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772400" cy="68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7-3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：相对地址举例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46138AF9-63B3-5337-E59E-139FA0D5D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4267200"/>
            <a:ext cx="3810000" cy="1828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/>
              <a:t>名字   相对地址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/>
              <a:t>x      	  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/>
              <a:t>i		64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/>
              <a:t>j		68</a:t>
            </a:r>
          </a:p>
        </p:txBody>
      </p:sp>
      <p:sp>
        <p:nvSpPr>
          <p:cNvPr id="51203" name="Line 4">
            <a:extLst>
              <a:ext uri="{FF2B5EF4-FFF2-40B4-BE49-F238E27FC236}">
                <a16:creationId xmlns:a16="http://schemas.microsoft.com/office/drawing/2014/main" id="{E3FEC95F-AF37-5C93-E4BB-9DA4C1F46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141663"/>
            <a:ext cx="3471863" cy="1811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5">
            <a:extLst>
              <a:ext uri="{FF2B5EF4-FFF2-40B4-BE49-F238E27FC236}">
                <a16:creationId xmlns:a16="http://schemas.microsoft.com/office/drawing/2014/main" id="{71987249-5EC4-3534-2C69-DAF35C870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300663"/>
            <a:ext cx="3471863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6">
            <a:extLst>
              <a:ext uri="{FF2B5EF4-FFF2-40B4-BE49-F238E27FC236}">
                <a16:creationId xmlns:a16="http://schemas.microsoft.com/office/drawing/2014/main" id="{8A41A23D-3340-C6D4-A942-2946A449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867400"/>
            <a:ext cx="3395663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6" name="Group 7">
            <a:extLst>
              <a:ext uri="{FF2B5EF4-FFF2-40B4-BE49-F238E27FC236}">
                <a16:creationId xmlns:a16="http://schemas.microsoft.com/office/drawing/2014/main" id="{40458BDD-B712-18BD-117F-B80979C4EAF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878138"/>
            <a:ext cx="1371600" cy="3214687"/>
            <a:chOff x="4080" y="1440"/>
            <a:chExt cx="864" cy="2025"/>
          </a:xfrm>
        </p:grpSpPr>
        <p:sp>
          <p:nvSpPr>
            <p:cNvPr id="51211" name="Text Box 8">
              <a:extLst>
                <a:ext uri="{FF2B5EF4-FFF2-40B4-BE49-F238E27FC236}">
                  <a16:creationId xmlns:a16="http://schemas.microsoft.com/office/drawing/2014/main" id="{C4B862D5-2955-0464-6B74-A9655B369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40"/>
              <a:ext cx="864" cy="2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X[2]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X[8]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1212" name="Line 9">
              <a:extLst>
                <a:ext uri="{FF2B5EF4-FFF2-40B4-BE49-F238E27FC236}">
                  <a16:creationId xmlns:a16="http://schemas.microsoft.com/office/drawing/2014/main" id="{868864EE-704E-6200-F04C-EE03DDE45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2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0">
              <a:extLst>
                <a:ext uri="{FF2B5EF4-FFF2-40B4-BE49-F238E27FC236}">
                  <a16:creationId xmlns:a16="http://schemas.microsoft.com/office/drawing/2014/main" id="{309ACF9E-8D9B-61D9-A21B-48A30FF3F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1">
              <a:extLst>
                <a:ext uri="{FF2B5EF4-FFF2-40B4-BE49-F238E27FC236}">
                  <a16:creationId xmlns:a16="http://schemas.microsoft.com/office/drawing/2014/main" id="{3931295E-E2B6-E14F-9B64-EC578B894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2">
              <a:extLst>
                <a:ext uri="{FF2B5EF4-FFF2-40B4-BE49-F238E27FC236}">
                  <a16:creationId xmlns:a16="http://schemas.microsoft.com/office/drawing/2014/main" id="{FDD9436A-BDD0-D3DE-498A-E7E19BB25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3">
              <a:extLst>
                <a:ext uri="{FF2B5EF4-FFF2-40B4-BE49-F238E27FC236}">
                  <a16:creationId xmlns:a16="http://schemas.microsoft.com/office/drawing/2014/main" id="{56935CE5-D547-100A-24A5-5DC923B4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7" name="Text Box 14">
            <a:extLst>
              <a:ext uri="{FF2B5EF4-FFF2-40B4-BE49-F238E27FC236}">
                <a16:creationId xmlns:a16="http://schemas.microsoft.com/office/drawing/2014/main" id="{C24606E6-2119-1A2C-3CED-1CD7A52B3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78138"/>
            <a:ext cx="609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</a:p>
        </p:txBody>
      </p:sp>
      <p:sp>
        <p:nvSpPr>
          <p:cNvPr id="295951" name="Text Box 15">
            <a:extLst>
              <a:ext uri="{FF2B5EF4-FFF2-40B4-BE49-F238E27FC236}">
                <a16:creationId xmlns:a16="http://schemas.microsoft.com/office/drawing/2014/main" id="{958D8781-0492-3BD0-1D83-CF1C58BE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82763"/>
            <a:ext cx="3581400" cy="2484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Begin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real  x[8];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integer  i, j;</a:t>
            </a:r>
          </a:p>
          <a:p>
            <a:pPr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……</a:t>
            </a:r>
            <a:endParaRPr kumimoji="1" lang="en-US" altLang="zh-CN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end</a:t>
            </a:r>
          </a:p>
        </p:txBody>
      </p:sp>
      <p:sp>
        <p:nvSpPr>
          <p:cNvPr id="51209" name="Text Box 16">
            <a:extLst>
              <a:ext uri="{FF2B5EF4-FFF2-40B4-BE49-F238E27FC236}">
                <a16:creationId xmlns:a16="http://schemas.microsoft.com/office/drawing/2014/main" id="{81F90EF8-7528-08D3-37C3-867B0F83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89138"/>
            <a:ext cx="3960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实型</a:t>
            </a:r>
            <a:r>
              <a:rPr lang="en-US" altLang="zh-CN" sz="2800" b="1"/>
              <a:t>8</a:t>
            </a:r>
            <a:r>
              <a:rPr lang="zh-CN" altLang="en-US" sz="2800" b="1"/>
              <a:t>字节，整型</a:t>
            </a:r>
            <a:r>
              <a:rPr lang="en-US" altLang="zh-CN" sz="2800" b="1"/>
              <a:t>4</a:t>
            </a:r>
            <a:r>
              <a:rPr lang="zh-CN" altLang="en-US" sz="2800" b="1"/>
              <a:t>字节</a:t>
            </a:r>
          </a:p>
        </p:txBody>
      </p:sp>
      <p:sp>
        <p:nvSpPr>
          <p:cNvPr id="51210" name="灯片编号占位符 17">
            <a:extLst>
              <a:ext uri="{FF2B5EF4-FFF2-40B4-BE49-F238E27FC236}">
                <a16:creationId xmlns:a16="http://schemas.microsoft.com/office/drawing/2014/main" id="{E9C8864E-D154-C80F-355C-174DFABFA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27ADD-CAD6-4671-8F0D-DE8D10D7BB2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62EA84B-7A93-F572-F2FA-C2F8F5674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4640262" cy="914400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folHlink"/>
                </a:solidFill>
              </a:rPr>
              <a:t>文法描述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8B1EE254-C149-065E-FEFB-0FDA80A30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4495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P   → 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D  →   D ;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D  →   id : 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 →   integer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 →  real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 →   array[num] of T</a:t>
            </a:r>
            <a:r>
              <a:rPr lang="en-US" altLang="zh-CN" b="1" baseline="-25000"/>
              <a:t>1</a:t>
            </a:r>
            <a:r>
              <a:rPr lang="en-US" altLang="zh-CN" b="1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→ </a:t>
            </a:r>
            <a:r>
              <a:rPr lang="en-US" altLang="zh-CN" sz="2800" b="1"/>
              <a:t>↑</a:t>
            </a:r>
            <a:r>
              <a:rPr lang="en-US" altLang="zh-CN" b="1"/>
              <a:t>T</a:t>
            </a:r>
            <a:r>
              <a:rPr lang="en-US" altLang="zh-CN" b="1" baseline="-25000"/>
              <a:t>1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463AC781-383F-A1D4-2EE0-093F9B623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0"/>
            <a:ext cx="64008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例如：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a:integer; b:real;c:array[10]of real</a:t>
            </a:r>
          </a:p>
        </p:txBody>
      </p:sp>
      <p:grpSp>
        <p:nvGrpSpPr>
          <p:cNvPr id="53252" name="Group 5">
            <a:extLst>
              <a:ext uri="{FF2B5EF4-FFF2-40B4-BE49-F238E27FC236}">
                <a16:creationId xmlns:a16="http://schemas.microsoft.com/office/drawing/2014/main" id="{9AF908F4-81FF-D45A-7F42-A3CEEDD44E4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24200"/>
            <a:ext cx="6019800" cy="3657600"/>
            <a:chOff x="1824" y="1968"/>
            <a:chExt cx="3792" cy="2304"/>
          </a:xfrm>
        </p:grpSpPr>
        <p:grpSp>
          <p:nvGrpSpPr>
            <p:cNvPr id="53254" name="Group 6">
              <a:extLst>
                <a:ext uri="{FF2B5EF4-FFF2-40B4-BE49-F238E27FC236}">
                  <a16:creationId xmlns:a16="http://schemas.microsoft.com/office/drawing/2014/main" id="{B73F6E9C-5E7B-BE67-7E8D-B3785E76C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016"/>
              <a:ext cx="432" cy="576"/>
              <a:chOff x="2352" y="2016"/>
              <a:chExt cx="432" cy="576"/>
            </a:xfrm>
          </p:grpSpPr>
          <p:sp>
            <p:nvSpPr>
              <p:cNvPr id="53280" name="Line 7">
                <a:extLst>
                  <a:ext uri="{FF2B5EF4-FFF2-40B4-BE49-F238E27FC236}">
                    <a16:creationId xmlns:a16="http://schemas.microsoft.com/office/drawing/2014/main" id="{FDADDD09-31F2-101F-EF3F-553A9A7A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Text Box 8">
                <a:extLst>
                  <a:ext uri="{FF2B5EF4-FFF2-40B4-BE49-F238E27FC236}">
                    <a16:creationId xmlns:a16="http://schemas.microsoft.com/office/drawing/2014/main" id="{37487B82-693B-77A9-34E0-CD81326B7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  <p:grpSp>
          <p:nvGrpSpPr>
            <p:cNvPr id="53255" name="Group 9">
              <a:extLst>
                <a:ext uri="{FF2B5EF4-FFF2-40B4-BE49-F238E27FC236}">
                  <a16:creationId xmlns:a16="http://schemas.microsoft.com/office/drawing/2014/main" id="{ADB527AA-0701-5943-5000-5B4FBB945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016"/>
              <a:ext cx="432" cy="576"/>
              <a:chOff x="2352" y="2016"/>
              <a:chExt cx="432" cy="576"/>
            </a:xfrm>
          </p:grpSpPr>
          <p:sp>
            <p:nvSpPr>
              <p:cNvPr id="53278" name="Line 10">
                <a:extLst>
                  <a:ext uri="{FF2B5EF4-FFF2-40B4-BE49-F238E27FC236}">
                    <a16:creationId xmlns:a16="http://schemas.microsoft.com/office/drawing/2014/main" id="{A75456D7-93BD-6B9E-7504-3029976C5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Text Box 11">
                <a:extLst>
                  <a:ext uri="{FF2B5EF4-FFF2-40B4-BE49-F238E27FC236}">
                    <a16:creationId xmlns:a16="http://schemas.microsoft.com/office/drawing/2014/main" id="{5D272D26-0D9E-8488-5BD9-3AFF741F9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  <p:grpSp>
          <p:nvGrpSpPr>
            <p:cNvPr id="53256" name="Group 12">
              <a:extLst>
                <a:ext uri="{FF2B5EF4-FFF2-40B4-BE49-F238E27FC236}">
                  <a16:creationId xmlns:a16="http://schemas.microsoft.com/office/drawing/2014/main" id="{B821181B-0C9C-1892-70C1-FFED6911B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2064"/>
              <a:ext cx="1008" cy="552"/>
              <a:chOff x="2352" y="2016"/>
              <a:chExt cx="432" cy="602"/>
            </a:xfrm>
          </p:grpSpPr>
          <p:sp>
            <p:nvSpPr>
              <p:cNvPr id="53276" name="Line 13">
                <a:extLst>
                  <a:ext uri="{FF2B5EF4-FFF2-40B4-BE49-F238E27FC236}">
                    <a16:creationId xmlns:a16="http://schemas.microsoft.com/office/drawing/2014/main" id="{CFB3C162-C7E3-4DEE-6BDE-2433D4894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7" name="Text Box 14">
                <a:extLst>
                  <a:ext uri="{FF2B5EF4-FFF2-40B4-BE49-F238E27FC236}">
                    <a16:creationId xmlns:a16="http://schemas.microsoft.com/office/drawing/2014/main" id="{59D0BF75-4988-90EF-3BE2-8FB421AF6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288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  <p:sp>
          <p:nvSpPr>
            <p:cNvPr id="53257" name="Line 15">
              <a:extLst>
                <a:ext uri="{FF2B5EF4-FFF2-40B4-BE49-F238E27FC236}">
                  <a16:creationId xmlns:a16="http://schemas.microsoft.com/office/drawing/2014/main" id="{86D41373-3820-E250-69AF-2E8028F1C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16"/>
              <a:ext cx="100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Text Box 16">
              <a:extLst>
                <a:ext uri="{FF2B5EF4-FFF2-40B4-BE49-F238E27FC236}">
                  <a16:creationId xmlns:a16="http://schemas.microsoft.com/office/drawing/2014/main" id="{F92CFB08-A25B-C0F9-D667-7F558465D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59" name="Text Box 17">
              <a:extLst>
                <a:ext uri="{FF2B5EF4-FFF2-40B4-BE49-F238E27FC236}">
                  <a16:creationId xmlns:a16="http://schemas.microsoft.com/office/drawing/2014/main" id="{B8CDEE7A-C39E-0EB9-F1F9-2415493F4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0" name="Text Box 18">
              <a:extLst>
                <a:ext uri="{FF2B5EF4-FFF2-40B4-BE49-F238E27FC236}">
                  <a16:creationId xmlns:a16="http://schemas.microsoft.com/office/drawing/2014/main" id="{0B7D750A-6AB4-D859-D448-03D653E66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1" name="Line 19">
              <a:extLst>
                <a:ext uri="{FF2B5EF4-FFF2-40B4-BE49-F238E27FC236}">
                  <a16:creationId xmlns:a16="http://schemas.microsoft.com/office/drawing/2014/main" id="{DCBFFF06-E61B-B796-1F7F-DD9D54C45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9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20">
              <a:extLst>
                <a:ext uri="{FF2B5EF4-FFF2-40B4-BE49-F238E27FC236}">
                  <a16:creationId xmlns:a16="http://schemas.microsoft.com/office/drawing/2014/main" id="{1B9D6901-5BFE-7C10-9CBF-C34B4AE84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544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21">
              <a:extLst>
                <a:ext uri="{FF2B5EF4-FFF2-40B4-BE49-F238E27FC236}">
                  <a16:creationId xmlns:a16="http://schemas.microsoft.com/office/drawing/2014/main" id="{D9D309E7-57E4-3AC9-5776-0C273E4E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816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22">
              <a:extLst>
                <a:ext uri="{FF2B5EF4-FFF2-40B4-BE49-F238E27FC236}">
                  <a16:creationId xmlns:a16="http://schemas.microsoft.com/office/drawing/2014/main" id="{CAF2005E-1FC7-F2ED-7FC5-96A09F3E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44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23">
              <a:extLst>
                <a:ext uri="{FF2B5EF4-FFF2-40B4-BE49-F238E27FC236}">
                  <a16:creationId xmlns:a16="http://schemas.microsoft.com/office/drawing/2014/main" id="{4E3F7772-4F95-98C1-252A-B8FB7F2C8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16"/>
              <a:ext cx="139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Text Box 24">
              <a:extLst>
                <a:ext uri="{FF2B5EF4-FFF2-40B4-BE49-F238E27FC236}">
                  <a16:creationId xmlns:a16="http://schemas.microsoft.com/office/drawing/2014/main" id="{65862642-B6C7-3301-ADEE-5E35C6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7" name="Text Box 25">
              <a:extLst>
                <a:ext uri="{FF2B5EF4-FFF2-40B4-BE49-F238E27FC236}">
                  <a16:creationId xmlns:a16="http://schemas.microsoft.com/office/drawing/2014/main" id="{8F2079BC-83E6-43F8-E6FC-5B58FBFAA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9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3268" name="Line 26">
              <a:extLst>
                <a:ext uri="{FF2B5EF4-FFF2-40B4-BE49-F238E27FC236}">
                  <a16:creationId xmlns:a16="http://schemas.microsoft.com/office/drawing/2014/main" id="{1C0E2266-96F9-D27A-ABD7-982E62C7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16"/>
              <a:ext cx="864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7">
              <a:extLst>
                <a:ext uri="{FF2B5EF4-FFF2-40B4-BE49-F238E27FC236}">
                  <a16:creationId xmlns:a16="http://schemas.microsoft.com/office/drawing/2014/main" id="{82CDF3BD-FE8E-5568-0366-1E876BA31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8">
              <a:extLst>
                <a:ext uri="{FF2B5EF4-FFF2-40B4-BE49-F238E27FC236}">
                  <a16:creationId xmlns:a16="http://schemas.microsoft.com/office/drawing/2014/main" id="{15BBA2CA-0B0D-5E39-D483-B718B60D9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072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Text Box 29">
              <a:extLst>
                <a:ext uri="{FF2B5EF4-FFF2-40B4-BE49-F238E27FC236}">
                  <a16:creationId xmlns:a16="http://schemas.microsoft.com/office/drawing/2014/main" id="{47BCB656-A922-260D-743C-F70B27BF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72" name="Line 30">
              <a:extLst>
                <a:ext uri="{FF2B5EF4-FFF2-40B4-BE49-F238E27FC236}">
                  <a16:creationId xmlns:a16="http://schemas.microsoft.com/office/drawing/2014/main" id="{D3FF8C5C-3FD0-B648-C89C-584DDF4F8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00"/>
              <a:ext cx="8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31">
              <a:extLst>
                <a:ext uri="{FF2B5EF4-FFF2-40B4-BE49-F238E27FC236}">
                  <a16:creationId xmlns:a16="http://schemas.microsoft.com/office/drawing/2014/main" id="{048F58BB-018D-FD36-9CC1-7C6226284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056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32">
              <a:extLst>
                <a:ext uri="{FF2B5EF4-FFF2-40B4-BE49-F238E27FC236}">
                  <a16:creationId xmlns:a16="http://schemas.microsoft.com/office/drawing/2014/main" id="{F9358738-85C0-8044-18F2-F92530C9F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120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33">
              <a:extLst>
                <a:ext uri="{FF2B5EF4-FFF2-40B4-BE49-F238E27FC236}">
                  <a16:creationId xmlns:a16="http://schemas.microsoft.com/office/drawing/2014/main" id="{005348E4-0012-BBAB-FA7C-CFD9A4213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79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3" name="灯片编号占位符 34">
            <a:extLst>
              <a:ext uri="{FF2B5EF4-FFF2-40B4-BE49-F238E27FC236}">
                <a16:creationId xmlns:a16="http://schemas.microsoft.com/office/drawing/2014/main" id="{148F6B40-2212-29FD-5D13-7D7E10767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D3CC9C-AB5B-439E-B49D-7CFCBB210B4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5F6BEC6A-039D-3C19-1FB3-1C3999CA7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930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9378FDD-A257-F95B-17CA-A9B3D81F4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7.1 </a:t>
            </a:r>
            <a:r>
              <a:rPr lang="zh-CN" altLang="en-US" sz="2800" b="1"/>
              <a:t>中间代码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7.2 </a:t>
            </a:r>
            <a:r>
              <a:rPr lang="zh-CN" altLang="en-US" sz="2800" b="1"/>
              <a:t>说明语句翻译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7.3 </a:t>
            </a:r>
            <a:r>
              <a:rPr lang="zh-CN" altLang="en-US" sz="2800" b="1"/>
              <a:t>组合数据说明的翻译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7.4 </a:t>
            </a:r>
            <a:r>
              <a:rPr lang="zh-CN" altLang="en-US" sz="2800" b="1"/>
              <a:t>赋值语句的翻译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7.5 </a:t>
            </a:r>
            <a:r>
              <a:rPr lang="zh-CN" altLang="en-US" sz="2800" b="1"/>
              <a:t>控制语句的翻译（</a:t>
            </a:r>
            <a:r>
              <a:rPr lang="en-US" altLang="zh-CN" sz="2800" b="1"/>
              <a:t>if</a:t>
            </a:r>
            <a:r>
              <a:rPr lang="zh-CN" altLang="en-US" sz="2800" b="1"/>
              <a:t>、循环）</a:t>
            </a:r>
          </a:p>
        </p:txBody>
      </p:sp>
      <p:sp>
        <p:nvSpPr>
          <p:cNvPr id="18435" name="灯片编号占位符 4">
            <a:extLst>
              <a:ext uri="{FF2B5EF4-FFF2-40B4-BE49-F238E27FC236}">
                <a16:creationId xmlns:a16="http://schemas.microsoft.com/office/drawing/2014/main" id="{4EFE772C-D554-FF96-4D2C-00CEE7BD5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3B2C49-2D0A-48FC-A8B0-1043057D819F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72737CE5-5BA7-2586-FBAF-FE276907F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6400800" cy="7620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用到的属性、过程、与全局量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78B13E24-6529-BBDB-9019-51F554DFA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6553200" cy="4419600"/>
          </a:xfrm>
        </p:spPr>
        <p:txBody>
          <a:bodyPr lIns="92075" tIns="46037" rIns="92075" bIns="46037"/>
          <a:lstStyle/>
          <a:p>
            <a:pPr eaLnBrk="1" hangingPunct="1"/>
            <a:r>
              <a:rPr lang="zh-CN" altLang="en-US" b="1"/>
              <a:t>类型</a:t>
            </a:r>
            <a:r>
              <a:rPr lang="en-US" altLang="zh-CN" b="1"/>
              <a:t>T</a:t>
            </a:r>
            <a:r>
              <a:rPr lang="zh-CN" altLang="en-US" b="1"/>
              <a:t>的属性</a:t>
            </a:r>
          </a:p>
          <a:p>
            <a:pPr lvl="1" eaLnBrk="1" hangingPunct="1"/>
            <a:r>
              <a:rPr lang="en-US" altLang="zh-CN" b="1"/>
              <a:t>type  </a:t>
            </a:r>
            <a:r>
              <a:rPr lang="zh-CN" altLang="en-US" b="1"/>
              <a:t>类型</a:t>
            </a:r>
          </a:p>
          <a:p>
            <a:pPr lvl="1" eaLnBrk="1" hangingPunct="1"/>
            <a:r>
              <a:rPr lang="en-US" altLang="zh-CN" b="1"/>
              <a:t>width </a:t>
            </a:r>
            <a:r>
              <a:rPr lang="zh-CN" altLang="en-US" b="1"/>
              <a:t>占用的字节数</a:t>
            </a:r>
          </a:p>
          <a:p>
            <a:pPr eaLnBrk="1" hangingPunct="1"/>
            <a:r>
              <a:rPr lang="zh-CN" altLang="en-US" b="1"/>
              <a:t>基本子程序</a:t>
            </a:r>
          </a:p>
          <a:p>
            <a:pPr lvl="1" eaLnBrk="1" hangingPunct="1"/>
            <a:r>
              <a:rPr lang="en-US" altLang="zh-CN" b="1"/>
              <a:t>enter</a:t>
            </a:r>
            <a:r>
              <a:rPr lang="zh-CN" altLang="en-US" b="1"/>
              <a:t>：设置变量的类型和地址</a:t>
            </a:r>
          </a:p>
          <a:p>
            <a:pPr lvl="1" eaLnBrk="1" hangingPunct="1"/>
            <a:r>
              <a:rPr lang="en-US" altLang="zh-CN" b="1"/>
              <a:t>array</a:t>
            </a:r>
            <a:r>
              <a:rPr lang="zh-CN" altLang="en-US" b="1"/>
              <a:t>：数组类型处理</a:t>
            </a:r>
          </a:p>
          <a:p>
            <a:pPr eaLnBrk="1" hangingPunct="1"/>
            <a:r>
              <a:rPr lang="zh-CN" altLang="en-US" b="1"/>
              <a:t>全局量</a:t>
            </a:r>
          </a:p>
          <a:p>
            <a:pPr lvl="1" eaLnBrk="1" hangingPunct="1"/>
            <a:r>
              <a:rPr lang="en-US" altLang="zh-CN" b="1"/>
              <a:t>offset</a:t>
            </a:r>
            <a:r>
              <a:rPr lang="zh-CN" altLang="en-US" b="1"/>
              <a:t>：已分配空间字节数</a:t>
            </a:r>
          </a:p>
        </p:txBody>
      </p:sp>
      <p:sp>
        <p:nvSpPr>
          <p:cNvPr id="55299" name="灯片编号占位符 4">
            <a:extLst>
              <a:ext uri="{FF2B5EF4-FFF2-40B4-BE49-F238E27FC236}">
                <a16:creationId xmlns:a16="http://schemas.microsoft.com/office/drawing/2014/main" id="{826815CC-6D1F-F41B-6760-9FF490C3E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C5AAA6-123A-4524-87C3-555E03828D4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A0C11680-2555-2818-B65A-5BD338919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696200" cy="8382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说明语句的翻译模式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F155EC1C-A4C5-6781-6BFA-999D82773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077200" cy="4648200"/>
          </a:xfrm>
        </p:spPr>
        <p:txBody>
          <a:bodyPr lIns="92075" tIns="46037" rIns="92075" bIns="46037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P→{ offset := 0 }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D→D ;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D→id : T  {enter( id.name, T.type, offset 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       offset := offset + T.width}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T→integer {T.type := integer;   T.width :=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T→real    {T.type := real;   T.width := 8}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T→array[ num ]  of 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      {T.type := array( num.val,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.type);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       T.width := num.val *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.width}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T→↑T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{T.type := pointer(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.type); T.width := 4}</a:t>
            </a:r>
          </a:p>
        </p:txBody>
      </p:sp>
      <p:sp>
        <p:nvSpPr>
          <p:cNvPr id="57347" name="灯片编号占位符 4">
            <a:extLst>
              <a:ext uri="{FF2B5EF4-FFF2-40B4-BE49-F238E27FC236}">
                <a16:creationId xmlns:a16="http://schemas.microsoft.com/office/drawing/2014/main" id="{DFA727E0-AEA2-BDEF-C2D3-5E8F4D39A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C38FF-C19A-42E9-8198-EFE638C33547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9D1D65C9-F968-C099-772A-82B4FEBE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85750"/>
            <a:ext cx="6669088" cy="6953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7-4 x:real; i:integer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256653A6-EF9F-0009-BD96-C14EF32B7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868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P</a:t>
            </a:r>
            <a:r>
              <a:rPr lang="en-US" altLang="zh-CN" sz="2000" b="1">
                <a:sym typeface="Symbol" panose="05050102010706020507" pitchFamily="18" charset="2"/>
              </a:rPr>
              <a:t></a:t>
            </a:r>
            <a:r>
              <a:rPr lang="en-US" altLang="zh-CN" sz="2000" b="1"/>
              <a:t> { offset := 0 }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{ offset := 0 } D 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{ offset := 0 } x: T  {enter( x, T.type, offset ); offset := offset + T.width};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{ offset := 0 } x : real  {T.type := real;   T.width := 8} {enter( x, T.type, offset ); offset := offset + T.width};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{enter( x, real, 0 ); offset := 8};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{enter( x, real, 0 ); offset := 8}; i : T  {enter( id.name, T.type, offset ) ;offset := offset + T.width}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 ( x, real, 0 ); offset := 8}; i : integer  {T.type := integer;   T.width := 4} {enter( i, T.type, offset ) ;offset := offset + T.width}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{enter( x, real, 0 )}; i : integer {enter( i, integer, 8 ) ;offset 12}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A2458D82-1F2F-0453-BE10-4EA01C26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52513"/>
            <a:ext cx="5832475" cy="77628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1880"/>
              </a:lnSpc>
              <a:spcBef>
                <a:spcPct val="5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D→id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: T  {enter( id.name,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offset );</a:t>
            </a:r>
          </a:p>
          <a:p>
            <a:pPr>
              <a:lnSpc>
                <a:spcPts val="188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offset := offset +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59396" name="灯片编号占位符 5">
            <a:extLst>
              <a:ext uri="{FF2B5EF4-FFF2-40B4-BE49-F238E27FC236}">
                <a16:creationId xmlns:a16="http://schemas.microsoft.com/office/drawing/2014/main" id="{11D6A811-03F5-4AB1-9F85-4055501EF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5C7B9-27FE-414F-A629-AA7C9B7315F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1" name="Object 2">
            <a:extLst>
              <a:ext uri="{FF2B5EF4-FFF2-40B4-BE49-F238E27FC236}">
                <a16:creationId xmlns:a16="http://schemas.microsoft.com/office/drawing/2014/main" id="{F854FF61-EB7B-5537-7D4F-9031CC432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68413"/>
          <a:ext cx="7086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S 组织结构图 2.0" r:id="rId4" imgW="0" imgH="0" progId="OrgPlusWOPX.4">
                  <p:embed followColorScheme="full"/>
                </p:oleObj>
              </mc:Choice>
              <mc:Fallback>
                <p:oleObj name="MS 组织结构图 2.0" r:id="rId4" imgW="0" imgH="0" progId="OrgPlusWOPX.4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70866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EA79AE26-38FB-466C-7E26-3BABF92CC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458200" cy="5334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7-4 x:real; i:integer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0E88D76C-53A2-3974-227E-C89642C9D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19800"/>
            <a:ext cx="3505200" cy="533400"/>
          </a:xfrm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enter(x,real,0)</a:t>
            </a:r>
          </a:p>
        </p:txBody>
      </p:sp>
      <p:sp>
        <p:nvSpPr>
          <p:cNvPr id="304133" name="Text Box 5">
            <a:extLst>
              <a:ext uri="{FF2B5EF4-FFF2-40B4-BE49-F238E27FC236}">
                <a16:creationId xmlns:a16="http://schemas.microsoft.com/office/drawing/2014/main" id="{F6307714-DDCE-C96F-168D-94F4FEAE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2207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offset=0</a:t>
            </a:r>
          </a:p>
        </p:txBody>
      </p:sp>
      <p:sp>
        <p:nvSpPr>
          <p:cNvPr id="304134" name="Text Box 6">
            <a:extLst>
              <a:ext uri="{FF2B5EF4-FFF2-40B4-BE49-F238E27FC236}">
                <a16:creationId xmlns:a16="http://schemas.microsoft.com/office/drawing/2014/main" id="{E84940BC-C7F4-D467-CF74-C59EA6BA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657600"/>
            <a:ext cx="12207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offset=8</a:t>
            </a:r>
          </a:p>
        </p:txBody>
      </p:sp>
      <p:sp>
        <p:nvSpPr>
          <p:cNvPr id="304135" name="Text Box 7">
            <a:extLst>
              <a:ext uri="{FF2B5EF4-FFF2-40B4-BE49-F238E27FC236}">
                <a16:creationId xmlns:a16="http://schemas.microsoft.com/office/drawing/2014/main" id="{E9842873-01CD-F710-9521-3A8B1235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1701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T.type=real</a:t>
            </a: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T.width=8</a:t>
            </a:r>
          </a:p>
        </p:txBody>
      </p:sp>
      <p:sp>
        <p:nvSpPr>
          <p:cNvPr id="304136" name="Text Box 8">
            <a:extLst>
              <a:ext uri="{FF2B5EF4-FFF2-40B4-BE49-F238E27FC236}">
                <a16:creationId xmlns:a16="http://schemas.microsoft.com/office/drawing/2014/main" id="{512EC2F5-DE92-5F7E-902E-148DD057D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13731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offset=12</a:t>
            </a:r>
          </a:p>
        </p:txBody>
      </p:sp>
      <p:sp>
        <p:nvSpPr>
          <p:cNvPr id="304137" name="Text Box 9">
            <a:extLst>
              <a:ext uri="{FF2B5EF4-FFF2-40B4-BE49-F238E27FC236}">
                <a16:creationId xmlns:a16="http://schemas.microsoft.com/office/drawing/2014/main" id="{8D5E2B13-8E29-2A7C-81F7-023971387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121275"/>
            <a:ext cx="2108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T.type=integer</a:t>
            </a: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T.width=4</a:t>
            </a:r>
          </a:p>
        </p:txBody>
      </p:sp>
      <p:sp>
        <p:nvSpPr>
          <p:cNvPr id="304138" name="Text Box 10">
            <a:extLst>
              <a:ext uri="{FF2B5EF4-FFF2-40B4-BE49-F238E27FC236}">
                <a16:creationId xmlns:a16="http://schemas.microsoft.com/office/drawing/2014/main" id="{853E4024-CF60-4A57-D788-1B1F1D3D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19800"/>
            <a:ext cx="3810000" cy="4857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enter(i,integer,8)</a:t>
            </a:r>
            <a:endParaRPr kumimoji="1" lang="en-US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4139" name="Rectangle 11">
            <a:extLst>
              <a:ext uri="{FF2B5EF4-FFF2-40B4-BE49-F238E27FC236}">
                <a16:creationId xmlns:a16="http://schemas.microsoft.com/office/drawing/2014/main" id="{0F69EBC3-B2AF-6F75-8F83-44A9753A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81359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D→id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: T  {enter( id.name,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offset );     offset := offset +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74505A-0C18-F737-AF4F-302C898FF87D}"/>
              </a:ext>
            </a:extLst>
          </p:cNvPr>
          <p:cNvCxnSpPr/>
          <p:nvPr/>
        </p:nvCxnSpPr>
        <p:spPr>
          <a:xfrm>
            <a:off x="3563938" y="1916113"/>
            <a:ext cx="0" cy="36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EC4F77-276A-A4B5-C4FE-2487C613202D}"/>
              </a:ext>
            </a:extLst>
          </p:cNvPr>
          <p:cNvCxnSpPr/>
          <p:nvPr/>
        </p:nvCxnSpPr>
        <p:spPr>
          <a:xfrm>
            <a:off x="6516688" y="4005263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C829DF-D097-0EA0-C790-C44E75A378AB}"/>
              </a:ext>
            </a:extLst>
          </p:cNvPr>
          <p:cNvCxnSpPr/>
          <p:nvPr/>
        </p:nvCxnSpPr>
        <p:spPr>
          <a:xfrm>
            <a:off x="539750" y="3933825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5CF4DA0-78F5-E253-132F-35724E23EFC2}"/>
              </a:ext>
            </a:extLst>
          </p:cNvPr>
          <p:cNvCxnSpPr/>
          <p:nvPr/>
        </p:nvCxnSpPr>
        <p:spPr>
          <a:xfrm>
            <a:off x="2987675" y="4005263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037BF61-04AC-1106-E1E9-65D5CA0F8515}"/>
              </a:ext>
            </a:extLst>
          </p:cNvPr>
          <p:cNvCxnSpPr/>
          <p:nvPr/>
        </p:nvCxnSpPr>
        <p:spPr>
          <a:xfrm>
            <a:off x="3563938" y="2852738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EC5FFB-7595-1510-DD38-CC7921E926F6}"/>
              </a:ext>
            </a:extLst>
          </p:cNvPr>
          <p:cNvCxnSpPr/>
          <p:nvPr/>
        </p:nvCxnSpPr>
        <p:spPr>
          <a:xfrm>
            <a:off x="1763713" y="3068638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2D0EF6-BD26-43D6-0FFD-024D6E1BC33D}"/>
              </a:ext>
            </a:extLst>
          </p:cNvPr>
          <p:cNvCxnSpPr/>
          <p:nvPr/>
        </p:nvCxnSpPr>
        <p:spPr>
          <a:xfrm>
            <a:off x="2987675" y="3068638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673913-CE6E-E433-708D-48D01D26DBC4}"/>
              </a:ext>
            </a:extLst>
          </p:cNvPr>
          <p:cNvCxnSpPr/>
          <p:nvPr/>
        </p:nvCxnSpPr>
        <p:spPr>
          <a:xfrm>
            <a:off x="5364163" y="3068638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C16727-6297-26AE-8650-6A405CC0E1D4}"/>
              </a:ext>
            </a:extLst>
          </p:cNvPr>
          <p:cNvCxnSpPr/>
          <p:nvPr/>
        </p:nvCxnSpPr>
        <p:spPr>
          <a:xfrm>
            <a:off x="1763713" y="3789363"/>
            <a:ext cx="0" cy="36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9650F8-8B55-B230-C3FB-BE3DD76E0192}"/>
              </a:ext>
            </a:extLst>
          </p:cNvPr>
          <p:cNvCxnSpPr/>
          <p:nvPr/>
        </p:nvCxnSpPr>
        <p:spPr>
          <a:xfrm>
            <a:off x="5364163" y="3789363"/>
            <a:ext cx="0" cy="36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A605556-E836-B70A-0234-A2047CB871C1}"/>
              </a:ext>
            </a:extLst>
          </p:cNvPr>
          <p:cNvCxnSpPr/>
          <p:nvPr/>
        </p:nvCxnSpPr>
        <p:spPr>
          <a:xfrm>
            <a:off x="6588125" y="4797425"/>
            <a:ext cx="0" cy="36036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3A5E8B-9821-4603-36B6-5EBECD6EACAB}"/>
              </a:ext>
            </a:extLst>
          </p:cNvPr>
          <p:cNvCxnSpPr/>
          <p:nvPr/>
        </p:nvCxnSpPr>
        <p:spPr>
          <a:xfrm>
            <a:off x="2987675" y="4797425"/>
            <a:ext cx="0" cy="36036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1A1CA7-FB51-A73A-17CD-7D5116ED8121}"/>
              </a:ext>
            </a:extLst>
          </p:cNvPr>
          <p:cNvCxnSpPr/>
          <p:nvPr/>
        </p:nvCxnSpPr>
        <p:spPr>
          <a:xfrm>
            <a:off x="4140200" y="4005263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B988BC-D5BD-B446-1091-3D5C9431A94F}"/>
              </a:ext>
            </a:extLst>
          </p:cNvPr>
          <p:cNvCxnSpPr/>
          <p:nvPr/>
        </p:nvCxnSpPr>
        <p:spPr>
          <a:xfrm>
            <a:off x="1763713" y="3068638"/>
            <a:ext cx="3600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90598EF-C536-D4A7-DBE6-1C0BDC0F8CCB}"/>
              </a:ext>
            </a:extLst>
          </p:cNvPr>
          <p:cNvCxnSpPr/>
          <p:nvPr/>
        </p:nvCxnSpPr>
        <p:spPr>
          <a:xfrm>
            <a:off x="4140200" y="4005263"/>
            <a:ext cx="2376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1FE6FBF-9B53-C52A-31F8-264247B66A3A}"/>
              </a:ext>
            </a:extLst>
          </p:cNvPr>
          <p:cNvCxnSpPr/>
          <p:nvPr/>
        </p:nvCxnSpPr>
        <p:spPr>
          <a:xfrm>
            <a:off x="539750" y="4005263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7" name="灯片编号占位符 29">
            <a:extLst>
              <a:ext uri="{FF2B5EF4-FFF2-40B4-BE49-F238E27FC236}">
                <a16:creationId xmlns:a16="http://schemas.microsoft.com/office/drawing/2014/main" id="{C328A3DA-3F61-F3F2-056F-FF2A254F4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4F339-CE66-49A7-92C0-5AF84581106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93D75BC3-880A-BCAF-82D5-A214CAF9A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670560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组合数据说明的翻译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C2D50238-CCE4-8EFC-927E-33B9B4908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2560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分类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同结构的组合数据</a:t>
            </a:r>
            <a:r>
              <a:rPr lang="en-US" altLang="zh-CN" b="1"/>
              <a:t>(</a:t>
            </a:r>
            <a:r>
              <a:rPr lang="zh-CN" altLang="en-US" b="1"/>
              <a:t>同质数据结构</a:t>
            </a:r>
            <a:r>
              <a:rPr lang="en-US" altLang="zh-CN" b="1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/>
              <a:t>数组、集合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异结构的组合数据</a:t>
            </a:r>
            <a:r>
              <a:rPr lang="en-US" altLang="zh-CN" b="1"/>
              <a:t>(</a:t>
            </a:r>
            <a:r>
              <a:rPr lang="zh-CN" altLang="en-US" b="1"/>
              <a:t>异质数据结构</a:t>
            </a:r>
            <a:r>
              <a:rPr lang="en-US" altLang="zh-CN" b="1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/>
              <a:t>记录、结构、联合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抽象数据类型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/>
              <a:t>类、模块</a:t>
            </a:r>
          </a:p>
        </p:txBody>
      </p:sp>
      <p:sp>
        <p:nvSpPr>
          <p:cNvPr id="63491" name="灯片编号占位符 4">
            <a:extLst>
              <a:ext uri="{FF2B5EF4-FFF2-40B4-BE49-F238E27FC236}">
                <a16:creationId xmlns:a16="http://schemas.microsoft.com/office/drawing/2014/main" id="{4077568B-FB7A-E581-D11C-F17967D06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FE20F-7EE6-4490-94C5-8FA71C6A9AD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C2059543-480D-28A3-66AB-A3F5B0A95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64770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组合数据的引用与分配策略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B4B8FC6-762C-CAF0-BF78-6563D0358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91000"/>
          </a:xfrm>
        </p:spPr>
        <p:txBody>
          <a:bodyPr/>
          <a:lstStyle/>
          <a:p>
            <a:pPr eaLnBrk="1" hangingPunct="1"/>
            <a:r>
              <a:rPr lang="zh-CN" altLang="en-US" b="1"/>
              <a:t>操作</a:t>
            </a:r>
          </a:p>
          <a:p>
            <a:pPr lvl="1" eaLnBrk="1" hangingPunct="1"/>
            <a:r>
              <a:rPr lang="zh-CN" altLang="en-US" b="1"/>
              <a:t>元素的引用、修改</a:t>
            </a:r>
            <a:r>
              <a:rPr lang="en-US" altLang="zh-CN" b="1"/>
              <a:t>:</a:t>
            </a:r>
          </a:p>
          <a:p>
            <a:pPr lvl="2" eaLnBrk="1" hangingPunct="1"/>
            <a:r>
              <a:rPr lang="zh-CN" altLang="en-US" b="1"/>
              <a:t>数组：</a:t>
            </a:r>
            <a:r>
              <a:rPr lang="en-US" altLang="zh-CN" b="1"/>
              <a:t>A[i,j,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en-US" altLang="zh-CN" b="1"/>
              <a:t>,k]  </a:t>
            </a:r>
          </a:p>
          <a:p>
            <a:pPr lvl="2" eaLnBrk="1" hangingPunct="1"/>
            <a:r>
              <a:rPr lang="zh-CN" altLang="en-US" b="1"/>
              <a:t>记录、结构、联合：</a:t>
            </a:r>
            <a:r>
              <a:rPr lang="en-US" altLang="zh-CN" b="1"/>
              <a:t>B.h.j</a:t>
            </a:r>
          </a:p>
          <a:p>
            <a:pPr lvl="1" eaLnBrk="1" hangingPunct="1"/>
            <a:r>
              <a:rPr lang="zh-CN" altLang="en-US" b="1"/>
              <a:t>结构的引用、修改：</a:t>
            </a:r>
            <a:r>
              <a:rPr lang="en-US" altLang="zh-CN" b="1"/>
              <a:t>A  ,  B</a:t>
            </a:r>
            <a:r>
              <a:rPr lang="zh-CN" altLang="en-US" b="1"/>
              <a:t>，</a:t>
            </a:r>
            <a:r>
              <a:rPr lang="en-US" altLang="zh-CN" b="1"/>
              <a:t>A.c</a:t>
            </a:r>
          </a:p>
          <a:p>
            <a:pPr eaLnBrk="1" hangingPunct="1"/>
            <a:r>
              <a:rPr lang="zh-CN" altLang="en-US" b="1"/>
              <a:t>分配策略</a:t>
            </a:r>
          </a:p>
          <a:p>
            <a:pPr lvl="1" eaLnBrk="1" hangingPunct="1"/>
            <a:r>
              <a:rPr lang="zh-CN" altLang="en-US" b="1"/>
              <a:t>静态：直接完成相应的分配工作</a:t>
            </a:r>
          </a:p>
          <a:p>
            <a:pPr lvl="1" eaLnBrk="1" hangingPunct="1"/>
            <a:r>
              <a:rPr lang="zh-CN" altLang="en-US" b="1"/>
              <a:t>动态：构造代码，以在运行时调用分配过程</a:t>
            </a:r>
          </a:p>
        </p:txBody>
      </p:sp>
      <p:sp>
        <p:nvSpPr>
          <p:cNvPr id="65539" name="灯片编号占位符 4">
            <a:extLst>
              <a:ext uri="{FF2B5EF4-FFF2-40B4-BE49-F238E27FC236}">
                <a16:creationId xmlns:a16="http://schemas.microsoft.com/office/drawing/2014/main" id="{D1596946-CAD4-6B11-02FF-CF03D8621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BC36F-E7FB-49FE-994C-DE605E2AC48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9883EC62-EE6C-38F3-1A9B-0514C171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20713"/>
            <a:ext cx="7793037" cy="1055687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数组说明的翻译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B40355C-2B84-E99D-92BD-A96ED33889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844675"/>
            <a:ext cx="5040312" cy="4752975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符号表及有关表格</a:t>
            </a:r>
            <a:r>
              <a:rPr lang="en-US" altLang="zh-CN" sz="2400" b="1"/>
              <a:t>(</a:t>
            </a:r>
            <a:r>
              <a:rPr lang="zh-CN" altLang="en-US" sz="2400" b="1">
                <a:solidFill>
                  <a:schemeClr val="hlink"/>
                </a:solidFill>
              </a:rPr>
              <a:t>内情向量表</a:t>
            </a:r>
            <a:r>
              <a:rPr lang="en-US" altLang="zh-CN" sz="2400" b="1"/>
              <a:t>)</a:t>
            </a:r>
            <a:r>
              <a:rPr lang="zh-CN" altLang="en-US" sz="2400" b="1"/>
              <a:t>处理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维数、下标上界、下标下界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空间分配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首地址、需用空间计算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存放方式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按行存放、按列存放</a:t>
            </a:r>
            <a:r>
              <a:rPr lang="en-US" altLang="zh-CN" sz="2000" b="1">
                <a:latin typeface="Arial" panose="020B0604020202020204" pitchFamily="34" charset="0"/>
              </a:rPr>
              <a:t>——</a:t>
            </a:r>
            <a:r>
              <a:rPr lang="zh-CN" altLang="en-US" sz="2000" b="1"/>
              <a:t>影响具体元素地址的计算</a:t>
            </a:r>
            <a:endParaRPr lang="en-US" altLang="zh-CN" sz="2000" b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c:   </a:t>
            </a:r>
            <a:r>
              <a:rPr lang="zh-CN" altLang="en-US" sz="2400" b="1"/>
              <a:t>计算元素偏移地址时的不变量</a:t>
            </a:r>
            <a:endParaRPr lang="en-US" altLang="zh-CN" sz="2400" b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：数组首元素的地址</a:t>
            </a:r>
            <a:endParaRPr lang="en-US" altLang="zh-CN" sz="2400" b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n</a:t>
            </a:r>
            <a:r>
              <a:rPr lang="zh-CN" altLang="en-US" sz="2400" b="1"/>
              <a:t>：数组维数</a:t>
            </a:r>
          </a:p>
        </p:txBody>
      </p:sp>
      <p:graphicFrame>
        <p:nvGraphicFramePr>
          <p:cNvPr id="308254" name="Group 30">
            <a:extLst>
              <a:ext uri="{FF2B5EF4-FFF2-40B4-BE49-F238E27FC236}">
                <a16:creationId xmlns:a16="http://schemas.microsoft.com/office/drawing/2014/main" id="{DBCCDC01-62D8-2F03-C056-060E288CFB9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80063" y="1989138"/>
          <a:ext cx="3024187" cy="4114801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13" name="灯片编号占位符 5">
            <a:extLst>
              <a:ext uri="{FF2B5EF4-FFF2-40B4-BE49-F238E27FC236}">
                <a16:creationId xmlns:a16="http://schemas.microsoft.com/office/drawing/2014/main" id="{5F04B35B-332B-15BE-167A-A0F9C079F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F4A09-4465-49D5-A835-53D32669DB0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614" name="矩形 5">
            <a:extLst>
              <a:ext uri="{FF2B5EF4-FFF2-40B4-BE49-F238E27FC236}">
                <a16:creationId xmlns:a16="http://schemas.microsoft.com/office/drawing/2014/main" id="{4DF1D4CC-1CB2-566A-44F3-1C46CD2F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6308725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hlink"/>
                </a:solidFill>
              </a:rPr>
              <a:t>内情向量表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544D6B51-628F-8051-00B4-1A78C44A4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静态数组分配要完成的工作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FA74EC31-1D3F-AE98-DA8D-5DE5E7423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/>
              <a:t>数组存放在一个连续的存储区中</a:t>
            </a:r>
          </a:p>
          <a:p>
            <a:pPr eaLnBrk="1" hangingPunct="1"/>
            <a:r>
              <a:rPr lang="zh-CN" altLang="en-US" b="1"/>
              <a:t>知道起始地址</a:t>
            </a:r>
          </a:p>
          <a:p>
            <a:pPr eaLnBrk="1" hangingPunct="1"/>
            <a:r>
              <a:rPr lang="zh-CN" altLang="en-US" b="1"/>
              <a:t>要计算该数组的大小</a:t>
            </a:r>
          </a:p>
          <a:p>
            <a:pPr eaLnBrk="1" hangingPunct="1"/>
            <a:r>
              <a:rPr lang="zh-CN" altLang="en-US" b="1"/>
              <a:t>按照与简单变量类似的方式进行分配</a:t>
            </a:r>
          </a:p>
        </p:txBody>
      </p:sp>
      <p:sp>
        <p:nvSpPr>
          <p:cNvPr id="69635" name="灯片编号占位符 4">
            <a:extLst>
              <a:ext uri="{FF2B5EF4-FFF2-40B4-BE49-F238E27FC236}">
                <a16:creationId xmlns:a16="http://schemas.microsoft.com/office/drawing/2014/main" id="{419FE2CC-F14D-50FA-0E15-E192D81EB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E72E61-E256-4B36-8202-41D22284007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>
            <a:extLst>
              <a:ext uri="{FF2B5EF4-FFF2-40B4-BE49-F238E27FC236}">
                <a16:creationId xmlns:a16="http://schemas.microsoft.com/office/drawing/2014/main" id="{1DDA8204-B5ED-7D27-B232-E702D7BD1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990600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动态数组分配要完成的工作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319AFA1-BED9-7885-5422-B9ED496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pPr lvl="1" eaLnBrk="1" hangingPunct="1"/>
            <a:r>
              <a:rPr lang="zh-CN" altLang="en-US" b="1"/>
              <a:t>准备</a:t>
            </a:r>
          </a:p>
          <a:p>
            <a:pPr lvl="2" eaLnBrk="1" hangingPunct="1"/>
            <a:r>
              <a:rPr lang="zh-CN" altLang="en-US" b="1"/>
              <a:t>上下界的计算</a:t>
            </a:r>
          </a:p>
          <a:p>
            <a:pPr lvl="2" eaLnBrk="1" hangingPunct="1"/>
            <a:r>
              <a:rPr lang="zh-CN" altLang="en-US" b="1"/>
              <a:t>体积的计算</a:t>
            </a:r>
          </a:p>
          <a:p>
            <a:pPr lvl="1" eaLnBrk="1" hangingPunct="1"/>
            <a:r>
              <a:rPr lang="zh-CN" altLang="en-US" b="1"/>
              <a:t>动态分配子程序</a:t>
            </a:r>
          </a:p>
          <a:p>
            <a:pPr lvl="2" eaLnBrk="1" hangingPunct="1"/>
            <a:r>
              <a:rPr lang="zh-CN" altLang="en-US" b="1"/>
              <a:t>将计算的结果告诉动态分配子程序</a:t>
            </a:r>
          </a:p>
          <a:p>
            <a:pPr lvl="2" eaLnBrk="1" hangingPunct="1"/>
            <a:r>
              <a:rPr lang="zh-CN" altLang="en-US" b="1"/>
              <a:t>进行分配</a:t>
            </a:r>
          </a:p>
        </p:txBody>
      </p:sp>
      <p:sp>
        <p:nvSpPr>
          <p:cNvPr id="71683" name="灯片编号占位符 4">
            <a:extLst>
              <a:ext uri="{FF2B5EF4-FFF2-40B4-BE49-F238E27FC236}">
                <a16:creationId xmlns:a16="http://schemas.microsoft.com/office/drawing/2014/main" id="{E8837729-ED02-8992-C6ED-CBF59E3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399CC-50EB-4F7D-8388-25CF9705E5D0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>
            <a:extLst>
              <a:ext uri="{FF2B5EF4-FFF2-40B4-BE49-F238E27FC236}">
                <a16:creationId xmlns:a16="http://schemas.microsoft.com/office/drawing/2014/main" id="{9B43FDD5-63B4-5085-3AC2-BFA889B0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44563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动态分配方案下数组说明的代码结构</a:t>
            </a:r>
          </a:p>
        </p:txBody>
      </p:sp>
      <p:sp>
        <p:nvSpPr>
          <p:cNvPr id="311299" name="Text Box 3">
            <a:extLst>
              <a:ext uri="{FF2B5EF4-FFF2-40B4-BE49-F238E27FC236}">
                <a16:creationId xmlns:a16="http://schemas.microsoft.com/office/drawing/2014/main" id="{94BBBFD5-9F3A-EAE6-D9C1-D3D9DACA6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44675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D </a:t>
            </a: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id:array [low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:up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, ……, 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:up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] of T</a:t>
            </a:r>
          </a:p>
        </p:txBody>
      </p:sp>
      <p:sp>
        <p:nvSpPr>
          <p:cNvPr id="73731" name="Text Box 4">
            <a:extLst>
              <a:ext uri="{FF2B5EF4-FFF2-40B4-BE49-F238E27FC236}">
                <a16:creationId xmlns:a16="http://schemas.microsoft.com/office/drawing/2014/main" id="{C6CC810C-A9AF-4F54-5414-13701F82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92375"/>
            <a:ext cx="251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2n-1</a:t>
            </a:r>
            <a:endParaRPr kumimoji="1"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12750487-7B93-B558-A77B-BBAD96B0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500438"/>
            <a:ext cx="3816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其它参数</a:t>
            </a:r>
            <a:r>
              <a:rPr kumimoji="1"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(n,type)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转：动态分配子程序入口</a:t>
            </a:r>
          </a:p>
        </p:txBody>
      </p:sp>
      <p:sp>
        <p:nvSpPr>
          <p:cNvPr id="73733" name="灯片编号占位符 7">
            <a:extLst>
              <a:ext uri="{FF2B5EF4-FFF2-40B4-BE49-F238E27FC236}">
                <a16:creationId xmlns:a16="http://schemas.microsoft.com/office/drawing/2014/main" id="{AE380E9D-0CCC-84D0-A947-504D03AA0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25A5DE-C798-4907-AAC0-373AEB5021B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65E1FE0-6537-FEF0-EA59-1E05F1582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836613"/>
            <a:ext cx="7793037" cy="839787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中间代码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288D110-FF8C-1A98-1A47-FF207F822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7467600" cy="4651375"/>
          </a:xfrm>
        </p:spPr>
        <p:txBody>
          <a:bodyPr lIns="92075" tIns="46037" rIns="92075" bIns="46037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中间代码：源程序的不同表现形式，也称中间表示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作用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避免源程序与目标程序之间较大的语义跨度</a:t>
            </a:r>
            <a:endParaRPr lang="en-US" altLang="zh-CN" sz="2400" b="1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便于编译系统的实现、移植、代码优化</a:t>
            </a:r>
          </a:p>
          <a:p>
            <a:pPr eaLnBrk="1" hangingPunct="1"/>
            <a:r>
              <a:rPr lang="zh-CN" altLang="en-US" sz="2400" b="1"/>
              <a:t>特点</a:t>
            </a:r>
          </a:p>
          <a:p>
            <a:pPr lvl="1" eaLnBrk="1" hangingPunct="1"/>
            <a:r>
              <a:rPr lang="zh-CN" altLang="en-US" sz="2400" b="1"/>
              <a:t>形式简单、语义明确、便于翻译</a:t>
            </a:r>
          </a:p>
          <a:p>
            <a:pPr lvl="1" eaLnBrk="1" hangingPunct="1"/>
            <a:r>
              <a:rPr lang="zh-CN" altLang="en-US" sz="2400" b="1"/>
              <a:t>独立于目标语言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种类：</a:t>
            </a:r>
            <a:endParaRPr lang="en-US" altLang="zh-CN" sz="2400" b="1"/>
          </a:p>
          <a:p>
            <a:pPr lvl="1" eaLnBrk="1" hangingPunct="1"/>
            <a:r>
              <a:rPr lang="zh-CN" altLang="en-US" sz="2400" b="1"/>
              <a:t>三地址码、四元式；语法</a:t>
            </a:r>
            <a:r>
              <a:rPr lang="en-US" altLang="zh-CN" sz="2400" b="1"/>
              <a:t>(</a:t>
            </a:r>
            <a:r>
              <a:rPr lang="zh-CN" altLang="en-US" sz="2400" b="1"/>
              <a:t>结构</a:t>
            </a:r>
            <a:r>
              <a:rPr lang="en-US" altLang="zh-CN" sz="2400" b="1"/>
              <a:t>)</a:t>
            </a:r>
            <a:r>
              <a:rPr lang="zh-CN" altLang="en-US" sz="2400" b="1"/>
              <a:t>树、三元式</a:t>
            </a:r>
          </a:p>
          <a:p>
            <a:pPr lvl="1" eaLnBrk="1" hangingPunct="1"/>
            <a:r>
              <a:rPr lang="zh-CN" altLang="en-US" sz="2400" b="1"/>
              <a:t>后缀式</a:t>
            </a:r>
            <a:r>
              <a:rPr lang="en-US" altLang="zh-CN" sz="2400" b="1">
                <a:latin typeface="Arial" panose="020B0604020202020204" pitchFamily="34" charset="0"/>
              </a:rPr>
              <a:t>——</a:t>
            </a:r>
            <a:r>
              <a:rPr lang="zh-CN" altLang="en-US" sz="2400" b="1"/>
              <a:t>逆波兰表示</a:t>
            </a:r>
          </a:p>
          <a:p>
            <a:pPr lvl="1" eaLnBrk="1" hangingPunct="1"/>
            <a:endParaRPr lang="zh-CN" altLang="en-US" sz="2400" b="1"/>
          </a:p>
          <a:p>
            <a:pPr lvl="1" eaLnBrk="1" hangingPunct="1">
              <a:lnSpc>
                <a:spcPct val="120000"/>
              </a:lnSpc>
            </a:pPr>
            <a:endParaRPr lang="zh-CN" altLang="en-US" sz="2400" b="1"/>
          </a:p>
        </p:txBody>
      </p:sp>
      <p:sp>
        <p:nvSpPr>
          <p:cNvPr id="20483" name="灯片编号占位符 4">
            <a:extLst>
              <a:ext uri="{FF2B5EF4-FFF2-40B4-BE49-F238E27FC236}">
                <a16:creationId xmlns:a16="http://schemas.microsoft.com/office/drawing/2014/main" id="{82DB4520-D83B-8712-F03D-6E243306B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D61B31-0578-4C0A-98AC-05EE267DC9B0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C564ABE-222B-810B-B179-CC717822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896938"/>
            <a:ext cx="5630862" cy="7794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数组元素的引用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33FCA9DB-29EA-ED7A-F651-1A6CBB3714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981200"/>
            <a:ext cx="7696200" cy="4572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/>
              <a:t>数组元素的翻译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/>
              <a:t>完成上下界检查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/>
              <a:t>生成完成相对地址的计算代码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/>
              <a:t>目标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/>
              <a:t>x := y[i] </a:t>
            </a:r>
            <a:r>
              <a:rPr lang="zh-CN" altLang="en-US" sz="2800" b="1"/>
              <a:t>和 </a:t>
            </a:r>
            <a:r>
              <a:rPr lang="en-US" altLang="zh-CN" sz="2800" b="1"/>
              <a:t>y[i] := 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/>
              <a:t>y</a:t>
            </a:r>
            <a:r>
              <a:rPr lang="zh-CN" altLang="en-US" sz="2800" b="1"/>
              <a:t>为数组地址的固定部分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zh-CN" altLang="en-US" sz="2800" b="1"/>
              <a:t>相当于第</a:t>
            </a:r>
            <a:r>
              <a:rPr lang="en-US" altLang="zh-CN" sz="2800" b="1"/>
              <a:t>1</a:t>
            </a:r>
            <a:r>
              <a:rPr lang="zh-CN" altLang="en-US" sz="2800" b="1"/>
              <a:t>个元素的地址，</a:t>
            </a:r>
            <a:r>
              <a:rPr lang="en-US" altLang="zh-CN" sz="2800" b="1"/>
              <a:t>i</a:t>
            </a:r>
            <a:r>
              <a:rPr lang="zh-CN" altLang="en-US" sz="2800" b="1"/>
              <a:t>是相对地址，不是数组下标</a:t>
            </a:r>
          </a:p>
        </p:txBody>
      </p:sp>
      <p:sp>
        <p:nvSpPr>
          <p:cNvPr id="75779" name="灯片编号占位符 4">
            <a:extLst>
              <a:ext uri="{FF2B5EF4-FFF2-40B4-BE49-F238E27FC236}">
                <a16:creationId xmlns:a16="http://schemas.microsoft.com/office/drawing/2014/main" id="{FE2261DE-031C-6B2B-270B-5841B68A6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C1EFB8-4716-484E-B114-CF8C95C791C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888DD021-408D-50C7-104F-89753DF9A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6324600" cy="609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数组元素地址计算</a:t>
            </a:r>
            <a:r>
              <a:rPr lang="en-US" altLang="zh-CN">
                <a:solidFill>
                  <a:schemeClr val="folHlink"/>
                </a:solidFill>
              </a:rPr>
              <a:t>-</a:t>
            </a:r>
            <a:r>
              <a:rPr lang="zh-CN" altLang="en-US">
                <a:solidFill>
                  <a:schemeClr val="folHlink"/>
                </a:solidFill>
              </a:rPr>
              <a:t>按行存放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ADF9A795-2B01-3DC1-F9C0-36699DD3E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8135937" cy="4824413"/>
          </a:xfrm>
        </p:spPr>
        <p:txBody>
          <a:bodyPr/>
          <a:lstStyle/>
          <a:p>
            <a:pPr eaLnBrk="1" hangingPunct="1"/>
            <a:r>
              <a:rPr lang="zh-CN" altLang="en-US" sz="2400" b="1"/>
              <a:t>一维数组</a:t>
            </a:r>
            <a:r>
              <a:rPr lang="en-US" altLang="zh-CN" sz="2400" b="1"/>
              <a:t>A[low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:up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]  (n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=up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-low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Addr(A[i])=base+(i- 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)*w     /*</a:t>
            </a:r>
            <a:r>
              <a:rPr lang="zh-CN" altLang="en-US" sz="2400" b="1"/>
              <a:t>注：</a:t>
            </a:r>
            <a:r>
              <a:rPr lang="en-US" altLang="zh-CN" sz="2400" b="1"/>
              <a:t>w</a:t>
            </a:r>
            <a:r>
              <a:rPr lang="zh-CN" altLang="en-US" sz="2400" b="1"/>
              <a:t>为类型的宽度*</a:t>
            </a:r>
            <a:r>
              <a:rPr lang="en-US" altLang="zh-CN" sz="2400" b="1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		=(base- 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*w)+i*w=c+i*w</a:t>
            </a:r>
          </a:p>
          <a:p>
            <a:pPr eaLnBrk="1" hangingPunct="1"/>
            <a:r>
              <a:rPr lang="zh-CN" altLang="en-US" sz="2400" b="1"/>
              <a:t>二维数组</a:t>
            </a:r>
            <a:r>
              <a:rPr lang="en-US" altLang="zh-CN" sz="2400" b="1"/>
              <a:t>A[low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:up</a:t>
            </a:r>
            <a:r>
              <a:rPr lang="en-US" altLang="zh-CN" sz="2400" b="1" baseline="-25000"/>
              <a:t>1 </a:t>
            </a:r>
            <a:r>
              <a:rPr lang="en-US" altLang="zh-CN" sz="2400" b="1"/>
              <a:t>,  low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:up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]~A[i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,i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Addr(A[i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,i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])=base+((i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- 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)*n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*w+ (i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-low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))*w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= base+(i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- 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)*n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*w+(i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-low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)*w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= base- low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* 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*w-low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*w +i</a:t>
            </a:r>
            <a:r>
              <a:rPr lang="en-US" altLang="zh-CN" sz="2400" b="1" baseline="-25000"/>
              <a:t>1 </a:t>
            </a:r>
            <a:r>
              <a:rPr lang="en-US" altLang="zh-CN" sz="2400" b="1"/>
              <a:t>* 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*w+ 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= </a:t>
            </a:r>
            <a:r>
              <a:rPr lang="en-US" altLang="zh-CN" sz="2400" b="1">
                <a:solidFill>
                  <a:schemeClr val="hlink"/>
                </a:solidFill>
              </a:rPr>
              <a:t>base-(low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* n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>
                <a:solidFill>
                  <a:schemeClr val="hlink"/>
                </a:solidFill>
              </a:rPr>
              <a:t> -low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>
                <a:solidFill>
                  <a:schemeClr val="hlink"/>
                </a:solidFill>
              </a:rPr>
              <a:t>)*w</a:t>
            </a:r>
            <a:r>
              <a:rPr lang="en-US" altLang="zh-CN" sz="2400" b="1"/>
              <a:t> +(i</a:t>
            </a:r>
            <a:r>
              <a:rPr lang="en-US" altLang="zh-CN" sz="2400" b="1" baseline="-25000"/>
              <a:t>1 </a:t>
            </a:r>
            <a:r>
              <a:rPr lang="en-US" altLang="zh-CN" sz="2400" b="1"/>
              <a:t>* 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+ 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)*w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=</a:t>
            </a:r>
            <a:r>
              <a:rPr lang="en-US" altLang="zh-CN" sz="2400" b="1">
                <a:solidFill>
                  <a:schemeClr val="hlink"/>
                </a:solidFill>
              </a:rPr>
              <a:t>c</a:t>
            </a:r>
            <a:r>
              <a:rPr lang="en-US" altLang="zh-CN" sz="2400" b="1"/>
              <a:t>+(i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*n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+ i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)*w</a:t>
            </a:r>
          </a:p>
          <a:p>
            <a:pPr eaLnBrk="1" hangingPunct="1"/>
            <a:r>
              <a:rPr lang="en-US" altLang="zh-CN" sz="2400" b="1"/>
              <a:t>n</a:t>
            </a:r>
            <a:r>
              <a:rPr lang="zh-CN" altLang="en-US" sz="2400" b="1"/>
              <a:t>维数组：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     Addr(A[E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</a:t>
            </a:r>
            <a:r>
              <a:rPr lang="en-US" altLang="zh-CN" sz="2000" b="1">
                <a:latin typeface="Arial" panose="020B0604020202020204" pitchFamily="34" charset="0"/>
              </a:rPr>
              <a:t>…</a:t>
            </a:r>
            <a:r>
              <a:rPr lang="en-US" altLang="zh-CN" sz="2000" b="1"/>
              <a:t>.E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])=c+(((E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*n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+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)*n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+ </a:t>
            </a:r>
            <a:r>
              <a:rPr lang="en-US" altLang="zh-CN" sz="2000" b="1">
                <a:latin typeface="Arial" panose="020B0604020202020204" pitchFamily="34" charset="0"/>
              </a:rPr>
              <a:t>…</a:t>
            </a:r>
            <a:r>
              <a:rPr lang="en-US" altLang="zh-CN" sz="2000" b="1"/>
              <a:t>E</a:t>
            </a:r>
            <a:r>
              <a:rPr lang="en-US" altLang="zh-CN" sz="2000" b="1" baseline="-25000"/>
              <a:t>k-1</a:t>
            </a:r>
            <a:r>
              <a:rPr lang="en-US" altLang="zh-CN" sz="2000" b="1"/>
              <a:t>) *n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+E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)*w</a:t>
            </a:r>
          </a:p>
          <a:p>
            <a:pPr eaLnBrk="1" hangingPunct="1"/>
            <a:endParaRPr lang="en-US" altLang="zh-CN" sz="2400" b="1"/>
          </a:p>
        </p:txBody>
      </p:sp>
      <p:sp>
        <p:nvSpPr>
          <p:cNvPr id="77827" name="灯片编号占位符 4">
            <a:extLst>
              <a:ext uri="{FF2B5EF4-FFF2-40B4-BE49-F238E27FC236}">
                <a16:creationId xmlns:a16="http://schemas.microsoft.com/office/drawing/2014/main" id="{194F4C2A-37F4-ACA0-715A-EA0BF8FC5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BF5C08-4BD4-4051-B874-703EF07C71C1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483BD90F-17ED-5290-3C65-75541FB12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981075"/>
            <a:ext cx="47244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记录说明的翻译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E433E3BA-269E-015D-8104-60F10D044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399088" cy="440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空间分配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设置首地址和各元素的相对地址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对齐</a:t>
            </a:r>
            <a:r>
              <a:rPr lang="en-US" altLang="zh-CN" sz="2400" b="1"/>
              <a:t>:</a:t>
            </a:r>
            <a:r>
              <a:rPr lang="zh-CN" altLang="en-US" sz="2400" b="1"/>
              <a:t>大于所需的空间 </a:t>
            </a:r>
          </a:p>
          <a:p>
            <a:pPr eaLnBrk="1" hangingPunct="1"/>
            <a:r>
              <a:rPr lang="zh-CN" altLang="en-US" sz="2400" b="1"/>
              <a:t>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struct node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float x, y;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struct node *next;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} node; </a:t>
            </a:r>
          </a:p>
        </p:txBody>
      </p:sp>
      <p:graphicFrame>
        <p:nvGraphicFramePr>
          <p:cNvPr id="79875" name="Object 4">
            <a:extLst>
              <a:ext uri="{FF2B5EF4-FFF2-40B4-BE49-F238E27FC236}">
                <a16:creationId xmlns:a16="http://schemas.microsoft.com/office/drawing/2014/main" id="{7892924B-E15F-952D-4FB2-122DD79F2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276475"/>
          <a:ext cx="1944688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0" imgH="0" progId="Word.Document.8">
                  <p:embed/>
                </p:oleObj>
              </mc:Choice>
              <mc:Fallback>
                <p:oleObj name="Document" r:id="rId4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76475"/>
                        <a:ext cx="1944688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5">
            <a:extLst>
              <a:ext uri="{FF2B5EF4-FFF2-40B4-BE49-F238E27FC236}">
                <a16:creationId xmlns:a16="http://schemas.microsoft.com/office/drawing/2014/main" id="{030E132C-DE0B-E6FD-30E4-EE3A456A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877" name="Text Box 6">
            <a:extLst>
              <a:ext uri="{FF2B5EF4-FFF2-40B4-BE49-F238E27FC236}">
                <a16:creationId xmlns:a16="http://schemas.microsoft.com/office/drawing/2014/main" id="{EC1AEE3F-6EAD-62AF-D453-212BE0B1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BB7A9475-A663-B4AD-25C2-271DC290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9879" name="灯片编号占位符 8">
            <a:extLst>
              <a:ext uri="{FF2B5EF4-FFF2-40B4-BE49-F238E27FC236}">
                <a16:creationId xmlns:a16="http://schemas.microsoft.com/office/drawing/2014/main" id="{5F09B339-A226-2F2C-D827-52EF539E5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CCB5C-FE86-46CE-8209-4954C631162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BE83DD1-E4F4-9B78-24FC-C84335A5B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772400" cy="8382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记录说明的翻译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4A50F2D2-8B3B-BBDB-7287-5180DCCFC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0813" cy="4267200"/>
          </a:xfrm>
        </p:spPr>
        <p:txBody>
          <a:bodyPr lIns="92075" tIns="46037" rIns="92075" bIns="46037"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符号表及有关表格处理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/>
              <a:t>各元素的名字、类型、字节数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生成代码，完成元素的相对地址的计算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目标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/>
              <a:t>y := x[i] </a:t>
            </a:r>
            <a:r>
              <a:rPr lang="zh-CN" altLang="en-US" sz="2400" b="1"/>
              <a:t>和 </a:t>
            </a:r>
            <a:r>
              <a:rPr lang="en-US" altLang="zh-CN" sz="2400" b="1"/>
              <a:t>x[i] := y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/>
              <a:t>x </a:t>
            </a:r>
            <a:r>
              <a:rPr lang="zh-CN" altLang="en-US" sz="2400" b="1"/>
              <a:t>是记录名，</a:t>
            </a:r>
            <a:r>
              <a:rPr lang="en-US" altLang="zh-CN" sz="2400" b="1"/>
              <a:t>i </a:t>
            </a:r>
            <a:r>
              <a:rPr lang="zh-CN" altLang="en-US" sz="2400" b="1"/>
              <a:t>是相对地址</a:t>
            </a:r>
          </a:p>
        </p:txBody>
      </p:sp>
      <p:sp>
        <p:nvSpPr>
          <p:cNvPr id="81923" name="灯片编号占位符 4">
            <a:extLst>
              <a:ext uri="{FF2B5EF4-FFF2-40B4-BE49-F238E27FC236}">
                <a16:creationId xmlns:a16="http://schemas.microsoft.com/office/drawing/2014/main" id="{3E11A21A-A0EC-5615-758B-617FE24EF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4A330-9236-48D8-807B-4E19E59B7FA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545F027A-15FD-5D09-8307-8C14689DE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5883275" cy="146208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2E57BE21-FC89-6EFA-428E-317D481E2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基本子程序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产生一条中间代码 </a:t>
            </a:r>
            <a:r>
              <a:rPr lang="en-US" altLang="zh-CN" b="1"/>
              <a:t>gen(code)</a:t>
            </a:r>
            <a:r>
              <a:rPr lang="zh-CN" altLang="en-US" b="1"/>
              <a:t>，</a:t>
            </a:r>
            <a:r>
              <a:rPr lang="en-US" altLang="zh-CN" b="1"/>
              <a:t>emit(code)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产生新的临时变量 </a:t>
            </a:r>
            <a:r>
              <a:rPr lang="en-US" altLang="zh-CN" b="1"/>
              <a:t>newtemp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属性设置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继续用属性</a:t>
            </a:r>
            <a:r>
              <a:rPr lang="en-US" altLang="zh-CN" b="1"/>
              <a:t>code</a:t>
            </a:r>
            <a:r>
              <a:rPr lang="zh-CN" altLang="en-US" b="1"/>
              <a:t>表示中间代码序列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继续用属性</a:t>
            </a:r>
            <a:r>
              <a:rPr lang="en-US" altLang="zh-CN" b="1"/>
              <a:t>place</a:t>
            </a:r>
            <a:r>
              <a:rPr lang="zh-CN" altLang="en-US" b="1"/>
              <a:t>表示存储位置</a:t>
            </a:r>
          </a:p>
        </p:txBody>
      </p:sp>
      <p:sp>
        <p:nvSpPr>
          <p:cNvPr id="83971" name="灯片编号占位符 4">
            <a:extLst>
              <a:ext uri="{FF2B5EF4-FFF2-40B4-BE49-F238E27FC236}">
                <a16:creationId xmlns:a16="http://schemas.microsoft.com/office/drawing/2014/main" id="{5DCF0AD6-4FD8-9A7C-3A91-631E2E95A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9934A-B4E8-487E-8A84-E094C13435E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2325A65B-C6E5-098B-AB90-3ED624AF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086600" cy="7620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BACEC5C4-79DC-C51B-7FF2-93C7AB9F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8534400" cy="43434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 → id := E    S.code := E.code || gen( id.place':='E.place )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+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E.code 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                 gen(E.place':='E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.place'+'E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*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E.code 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                 gen(E.place':='E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.place'*'E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.place) 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5BCE9F94-8C05-55A6-3EB8-0324374F1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0" cy="434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灯片编号占位符 5">
            <a:extLst>
              <a:ext uri="{FF2B5EF4-FFF2-40B4-BE49-F238E27FC236}">
                <a16:creationId xmlns:a16="http://schemas.microsoft.com/office/drawing/2014/main" id="{DF00E47B-67C4-C267-B74D-749CE7DB6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3D4DD-D0B0-49DF-BD53-F472F07E4CD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7" name="Rectangle 5">
            <a:extLst>
              <a:ext uri="{FF2B5EF4-FFF2-40B4-BE49-F238E27FC236}">
                <a16:creationId xmlns:a16="http://schemas.microsoft.com/office/drawing/2014/main" id="{5E7DAAC4-8436-CFF8-C0AE-60C21E128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620000" cy="7620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956DA372-EAB1-946A-711B-A8509C80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8915400" cy="38100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-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E.place := newtemp;    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E.code 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gen(E.place':=0-'E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(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)       E.place:=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.place;   E.code:=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id            E.place:= id.place;   E.code:= ' '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num        E.place:= num.val</a:t>
            </a:r>
            <a:r>
              <a:rPr kumimoji="1" lang="zh-CN" altLang="en-US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；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E.code:= ' ' </a:t>
            </a:r>
          </a:p>
        </p:txBody>
      </p:sp>
      <p:sp>
        <p:nvSpPr>
          <p:cNvPr id="88067" name="Line 4">
            <a:extLst>
              <a:ext uri="{FF2B5EF4-FFF2-40B4-BE49-F238E27FC236}">
                <a16:creationId xmlns:a16="http://schemas.microsoft.com/office/drawing/2014/main" id="{20395035-8B7F-7EFB-FE49-B4F03C91D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0" cy="3810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灯片编号占位符 5">
            <a:extLst>
              <a:ext uri="{FF2B5EF4-FFF2-40B4-BE49-F238E27FC236}">
                <a16:creationId xmlns:a16="http://schemas.microsoft.com/office/drawing/2014/main" id="{2897F44F-7E00-72D6-5BB8-09A4F5F4C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77FC83-1175-4674-829E-38AA408537B1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46464D56-4D51-CC6D-463C-EC513A1F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382000" cy="7620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7-5 a:=-c+b*34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的中间代码生成过程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13F244A-AA38-6E78-7DAC-3C1F1E257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458200" cy="4343400"/>
          </a:xfrm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S.code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E.code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E.place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</a:t>
            </a:r>
            <a:r>
              <a:rPr lang="zh-CN" altLang="en-US" sz="2400" b="1"/>
              <a:t>为 </a:t>
            </a:r>
            <a:r>
              <a:rPr lang="en-US" altLang="zh-CN" sz="2400" b="1"/>
              <a:t>id.place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t1:=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+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a:=t1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newtemp t1</a:t>
            </a:r>
            <a:r>
              <a:rPr lang="zh-CN" altLang="en-US" sz="2400" b="1"/>
              <a:t>为 </a:t>
            </a:r>
            <a:r>
              <a:rPr lang="en-US" altLang="zh-CN" sz="2400" b="1"/>
              <a:t>E.place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.code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t2:= 0 -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.place 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newtemp t2 </a:t>
            </a:r>
            <a:r>
              <a:rPr lang="zh-CN" altLang="en-US" sz="2400" b="1"/>
              <a:t>为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 */</a:t>
            </a:r>
          </a:p>
        </p:txBody>
      </p:sp>
      <p:sp>
        <p:nvSpPr>
          <p:cNvPr id="90115" name="灯片编号占位符 4">
            <a:extLst>
              <a:ext uri="{FF2B5EF4-FFF2-40B4-BE49-F238E27FC236}">
                <a16:creationId xmlns:a16="http://schemas.microsoft.com/office/drawing/2014/main" id="{750F0BD4-A7E7-5A0D-C99C-4154DC11F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E88C50-E277-415A-BC35-F209144F69A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C1B3A3E8-D0D0-9A82-A8D6-4266D94D9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153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 	</a:t>
            </a:r>
            <a:r>
              <a:rPr lang="en-US" altLang="zh-CN" sz="2400" b="1"/>
              <a:t>|| 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.code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t3:=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.place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*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.place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newtemp  t3 </a:t>
            </a:r>
            <a:r>
              <a:rPr lang="zh-CN" altLang="en-US" sz="2400" b="1"/>
              <a:t>为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t1:=t2+t3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a:=t1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t2:= 0 - c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 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t3:=b*34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 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c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zh-CN" altLang="en-US" sz="2400" b="1"/>
              <a:t>为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b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</a:t>
            </a:r>
            <a:r>
              <a:rPr lang="zh-CN" altLang="en-US" sz="2400" b="1"/>
              <a:t>为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34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</a:t>
            </a:r>
            <a:r>
              <a:rPr lang="zh-CN" altLang="en-US" sz="2400" b="1"/>
              <a:t>为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.place 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t1:=t2+t3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a:=t1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.code</a:t>
            </a:r>
            <a:r>
              <a:rPr lang="zh-CN" altLang="en-US" sz="2400" b="1"/>
              <a:t>和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.code </a:t>
            </a:r>
            <a:r>
              <a:rPr lang="zh-CN" altLang="en-US" sz="2400" b="1"/>
              <a:t>为空 *</a:t>
            </a:r>
            <a:r>
              <a:rPr lang="en-US" altLang="zh-CN" sz="2400" b="1"/>
              <a:t>/</a:t>
            </a:r>
          </a:p>
        </p:txBody>
      </p:sp>
      <p:sp>
        <p:nvSpPr>
          <p:cNvPr id="92162" name="灯片编号占位符 2">
            <a:extLst>
              <a:ext uri="{FF2B5EF4-FFF2-40B4-BE49-F238E27FC236}">
                <a16:creationId xmlns:a16="http://schemas.microsoft.com/office/drawing/2014/main" id="{048F3AE1-563E-E5DE-2BBF-D80214056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29677-97DA-4F39-A69B-296F973C5ED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B240ADA9-E74A-88C7-820A-3CBA4DBAF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92150"/>
            <a:ext cx="7772400" cy="106045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9F43AB8D-E7BA-437E-CDD1-5DD03D6B6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82000" cy="3962400"/>
          </a:xfrm>
        </p:spPr>
        <p:txBody>
          <a:bodyPr lIns="92075" tIns="46037" rIns="92075" bIns="46037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1)     </a:t>
            </a:r>
            <a:r>
              <a:rPr lang="zh-CN" altLang="en-US" sz="2800" b="1"/>
              <a:t>找出分析树中使用的产生式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2)</a:t>
            </a:r>
            <a:r>
              <a:rPr lang="zh-CN" altLang="en-US" sz="2800" b="1"/>
              <a:t>　根据产生式的语义规则，计算式子中的各属性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3)</a:t>
            </a:r>
            <a:r>
              <a:rPr lang="zh-CN" altLang="en-US" sz="2800" b="1"/>
              <a:t>　反复使用 </a:t>
            </a:r>
            <a:r>
              <a:rPr lang="en-US" altLang="zh-CN" sz="2800" b="1"/>
              <a:t>1) </a:t>
            </a:r>
            <a:r>
              <a:rPr lang="zh-CN" altLang="en-US" sz="2800" b="1"/>
              <a:t>和 </a:t>
            </a:r>
            <a:r>
              <a:rPr lang="en-US" altLang="zh-CN" sz="2800" b="1"/>
              <a:t>2) </a:t>
            </a:r>
            <a:r>
              <a:rPr lang="zh-CN" altLang="en-US" sz="2800" b="1"/>
              <a:t>改写式子，最后得到代码生成语句组成的式子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组成语句的翻译结果（中间代码序列）</a:t>
            </a: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结果：开始符号的属性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S.code</a:t>
            </a:r>
            <a:endParaRPr lang="en-US" altLang="zh-CN" sz="2800" b="1"/>
          </a:p>
        </p:txBody>
      </p:sp>
      <p:sp>
        <p:nvSpPr>
          <p:cNvPr id="94211" name="灯片编号占位符 4">
            <a:extLst>
              <a:ext uri="{FF2B5EF4-FFF2-40B4-BE49-F238E27FC236}">
                <a16:creationId xmlns:a16="http://schemas.microsoft.com/office/drawing/2014/main" id="{AD16CE4D-F646-064A-0C6C-59B2DC4E4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9044E3-75D7-4125-8C5C-8A50A685A85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33B3ED9-9A26-329B-C05F-51C5CA7C5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9248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</a:rPr>
              <a:t>例 </a:t>
            </a:r>
            <a:r>
              <a:rPr lang="en-US" altLang="zh-CN" b="1">
                <a:solidFill>
                  <a:schemeClr val="folHlink"/>
                </a:solidFill>
              </a:rPr>
              <a:t>7-1 </a:t>
            </a:r>
            <a:r>
              <a:rPr lang="zh-CN" altLang="en-US" b="1">
                <a:solidFill>
                  <a:schemeClr val="folHlink"/>
                </a:solidFill>
              </a:rPr>
              <a:t>表达式  </a:t>
            </a:r>
            <a:r>
              <a:rPr lang="en-US" altLang="zh-CN" b="1">
                <a:solidFill>
                  <a:schemeClr val="folHlink"/>
                </a:solidFill>
              </a:rPr>
              <a:t>(A - 12) * B + 6 </a:t>
            </a:r>
            <a:r>
              <a:rPr lang="zh-CN" altLang="en-US" b="1">
                <a:solidFill>
                  <a:schemeClr val="folHlink"/>
                </a:solidFill>
              </a:rPr>
              <a:t>的中间代码</a:t>
            </a:r>
          </a:p>
        </p:txBody>
      </p:sp>
      <p:sp>
        <p:nvSpPr>
          <p:cNvPr id="22530" name="Text Box 17">
            <a:extLst>
              <a:ext uri="{FF2B5EF4-FFF2-40B4-BE49-F238E27FC236}">
                <a16:creationId xmlns:a16="http://schemas.microsoft.com/office/drawing/2014/main" id="{1EBFE971-ABF7-F921-9C40-F67BCDE2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89138"/>
            <a:ext cx="15240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三地址码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=A-12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*B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+6</a:t>
            </a:r>
          </a:p>
        </p:txBody>
      </p:sp>
      <p:sp>
        <p:nvSpPr>
          <p:cNvPr id="22531" name="Text Box 18">
            <a:extLst>
              <a:ext uri="{FF2B5EF4-FFF2-40B4-BE49-F238E27FC236}">
                <a16:creationId xmlns:a16="http://schemas.microsoft.com/office/drawing/2014/main" id="{513A45B4-C615-F5E2-35EE-2CFB3A3A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057400"/>
            <a:ext cx="1981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四元式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(-,  A, 12,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(* 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B,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(+,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6, 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532" name="Text Box 19">
            <a:extLst>
              <a:ext uri="{FF2B5EF4-FFF2-40B4-BE49-F238E27FC236}">
                <a16:creationId xmlns:a16="http://schemas.microsoft.com/office/drawing/2014/main" id="{70D113B2-4AF9-2DB7-C63B-081B42BC4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437063"/>
            <a:ext cx="1905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三元式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 (-,  A, 12)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 (* , (1),  B)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  (+, (2),  6)</a:t>
            </a:r>
          </a:p>
        </p:txBody>
      </p:sp>
      <p:sp>
        <p:nvSpPr>
          <p:cNvPr id="22533" name="Text Box 20">
            <a:extLst>
              <a:ext uri="{FF2B5EF4-FFF2-40B4-BE49-F238E27FC236}">
                <a16:creationId xmlns:a16="http://schemas.microsoft.com/office/drawing/2014/main" id="{375327FB-9722-21D6-15AF-85594CB7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08500"/>
            <a:ext cx="18240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逆波兰表示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A12-B*6+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波兰表示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+*-A12B6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2534" name="Group 24">
            <a:extLst>
              <a:ext uri="{FF2B5EF4-FFF2-40B4-BE49-F238E27FC236}">
                <a16:creationId xmlns:a16="http://schemas.microsoft.com/office/drawing/2014/main" id="{140C0942-0F58-3D79-2B35-14740475D1D5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773238"/>
            <a:ext cx="2133600" cy="4633912"/>
            <a:chOff x="4176" y="1117"/>
            <a:chExt cx="1344" cy="2919"/>
          </a:xfrm>
        </p:grpSpPr>
        <p:sp>
          <p:nvSpPr>
            <p:cNvPr id="22536" name="Text Box 7">
              <a:extLst>
                <a:ext uri="{FF2B5EF4-FFF2-40B4-BE49-F238E27FC236}">
                  <a16:creationId xmlns:a16="http://schemas.microsoft.com/office/drawing/2014/main" id="{D8FA8781-01D6-E8EB-C747-775AE5CFC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22537" name="Group 23">
              <a:extLst>
                <a:ext uri="{FF2B5EF4-FFF2-40B4-BE49-F238E27FC236}">
                  <a16:creationId xmlns:a16="http://schemas.microsoft.com/office/drawing/2014/main" id="{821155C7-617B-EFCF-C268-8B6A18A2B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117"/>
              <a:ext cx="1344" cy="2919"/>
              <a:chOff x="4176" y="1117"/>
              <a:chExt cx="1344" cy="2919"/>
            </a:xfrm>
          </p:grpSpPr>
          <p:sp>
            <p:nvSpPr>
              <p:cNvPr id="22538" name="Text Box 4">
                <a:extLst>
                  <a:ext uri="{FF2B5EF4-FFF2-40B4-BE49-F238E27FC236}">
                    <a16:creationId xmlns:a16="http://schemas.microsoft.com/office/drawing/2014/main" id="{D8AF114A-943E-72E8-62A0-740489DB10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117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2539" name="Text Box 5">
                <a:extLst>
                  <a:ext uri="{FF2B5EF4-FFF2-40B4-BE49-F238E27FC236}">
                    <a16:creationId xmlns:a16="http://schemas.microsoft.com/office/drawing/2014/main" id="{087F94E4-009B-922D-DC3B-84235E446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2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22540" name="Text Box 6">
                <a:extLst>
                  <a:ext uri="{FF2B5EF4-FFF2-40B4-BE49-F238E27FC236}">
                    <a16:creationId xmlns:a16="http://schemas.microsoft.com/office/drawing/2014/main" id="{918EDE92-3CF8-78AF-7347-CC5B061E1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920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2541" name="Text Box 8">
                <a:extLst>
                  <a:ext uri="{FF2B5EF4-FFF2-40B4-BE49-F238E27FC236}">
                    <a16:creationId xmlns:a16="http://schemas.microsoft.com/office/drawing/2014/main" id="{744D204F-0C93-81DF-F4FD-0131D6388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216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2542" name="Text Box 9">
                <a:extLst>
                  <a:ext uri="{FF2B5EF4-FFF2-40B4-BE49-F238E27FC236}">
                    <a16:creationId xmlns:a16="http://schemas.microsoft.com/office/drawing/2014/main" id="{F283A2A9-5D6D-D341-9D40-C18F7F41F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22543" name="Line 10">
                <a:extLst>
                  <a:ext uri="{FF2B5EF4-FFF2-40B4-BE49-F238E27FC236}">
                    <a16:creationId xmlns:a16="http://schemas.microsoft.com/office/drawing/2014/main" id="{8391972A-5398-6F46-303E-C9F4F3315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2" y="281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11">
                <a:extLst>
                  <a:ext uri="{FF2B5EF4-FFF2-40B4-BE49-F238E27FC236}">
                    <a16:creationId xmlns:a16="http://schemas.microsoft.com/office/drawing/2014/main" id="{48ED209F-2E6A-9741-C7BC-AC5E080D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5" y="2820"/>
                <a:ext cx="672" cy="48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2">
                <a:extLst>
                  <a:ext uri="{FF2B5EF4-FFF2-40B4-BE49-F238E27FC236}">
                    <a16:creationId xmlns:a16="http://schemas.microsoft.com/office/drawing/2014/main" id="{DB145891-CD34-0A6D-A83C-611AE0865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13">
                <a:extLst>
                  <a:ext uri="{FF2B5EF4-FFF2-40B4-BE49-F238E27FC236}">
                    <a16:creationId xmlns:a16="http://schemas.microsoft.com/office/drawing/2014/main" id="{FF04BC70-3F12-8783-5F0D-F9C711B2C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14">
                <a:extLst>
                  <a:ext uri="{FF2B5EF4-FFF2-40B4-BE49-F238E27FC236}">
                    <a16:creationId xmlns:a16="http://schemas.microsoft.com/office/drawing/2014/main" id="{88A75829-FE41-DAAE-3DF3-98396ECB0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Text Box 15">
                <a:extLst>
                  <a:ext uri="{FF2B5EF4-FFF2-40B4-BE49-F238E27FC236}">
                    <a16:creationId xmlns:a16="http://schemas.microsoft.com/office/drawing/2014/main" id="{B5DE6569-97E1-47EE-1195-77E1FC6EB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592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2549" name="Line 16">
                <a:extLst>
                  <a:ext uri="{FF2B5EF4-FFF2-40B4-BE49-F238E27FC236}">
                    <a16:creationId xmlns:a16="http://schemas.microsoft.com/office/drawing/2014/main" id="{640A7B6E-6838-8C65-A64F-9804142B8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00"/>
                <a:ext cx="720" cy="57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Text Box 21">
                <a:extLst>
                  <a:ext uri="{FF2B5EF4-FFF2-40B4-BE49-F238E27FC236}">
                    <a16:creationId xmlns:a16="http://schemas.microsoft.com/office/drawing/2014/main" id="{452E823C-C39D-1AC1-42CF-ABFEAC6B7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3748"/>
                <a:ext cx="11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ahoma" panose="020B0604030504040204" pitchFamily="34" charset="0"/>
                  </a:rPr>
                  <a:t>语法结构树</a:t>
                </a:r>
              </a:p>
            </p:txBody>
          </p:sp>
        </p:grpSp>
      </p:grpSp>
      <p:sp>
        <p:nvSpPr>
          <p:cNvPr id="22535" name="灯片编号占位符 23">
            <a:extLst>
              <a:ext uri="{FF2B5EF4-FFF2-40B4-BE49-F238E27FC236}">
                <a16:creationId xmlns:a16="http://schemas.microsoft.com/office/drawing/2014/main" id="{1CE6CEE5-6FCB-9023-9FE1-9F9DCE024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1464C-CB81-40C8-8C76-221C4EF143B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E2C9D2B0-B4C0-FDB1-A859-30353A8B2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793038" cy="9286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表达式翻译中的其它问题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194DBC0B-BD4D-472F-816E-EB26A3F95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临时变量空间的统计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了解需求、及时释放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运算合法性检查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利用符号表保存的名字类型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类型自动转换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填加专用指令</a:t>
            </a:r>
          </a:p>
        </p:txBody>
      </p:sp>
      <p:sp>
        <p:nvSpPr>
          <p:cNvPr id="96259" name="灯片编号占位符 4">
            <a:extLst>
              <a:ext uri="{FF2B5EF4-FFF2-40B4-BE49-F238E27FC236}">
                <a16:creationId xmlns:a16="http://schemas.microsoft.com/office/drawing/2014/main" id="{0EF2DC2C-DF4C-76F2-308D-3F110D768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E844A-C6EE-4F22-A941-8C75730D4B3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5BDA48BD-87E6-C318-BA8C-C9BD8F9E8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6161088" cy="685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类型转换： </a:t>
            </a:r>
            <a:r>
              <a:rPr lang="en-US" altLang="zh-CN"/>
              <a:t>itr</a:t>
            </a:r>
            <a:r>
              <a:rPr lang="zh-CN" altLang="en-US"/>
              <a:t>，</a:t>
            </a:r>
            <a:r>
              <a:rPr lang="en-US" altLang="zh-CN"/>
              <a:t>rti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BFC3F86D-5BF2-248F-AC2D-FF9184C61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92075" tIns="46037" rIns="92075" bIns="46037"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S → id := E    S.code := E.code || {if id.type=E.type then gen( id.place':='E.place ) else if id.type=real then gen(id.place</a:t>
            </a:r>
            <a:r>
              <a:rPr lang="en-US" altLang="zh-CN" sz="2000" b="1">
                <a:latin typeface="Times New Roman" panose="02020603050405020304" pitchFamily="18" charset="0"/>
              </a:rPr>
              <a:t>’</a:t>
            </a:r>
            <a:r>
              <a:rPr lang="en-US" altLang="zh-CN" sz="2000" b="1"/>
              <a:t>:=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 itr( E.place) else gen(id.place</a:t>
            </a:r>
            <a:r>
              <a:rPr lang="en-US" altLang="zh-CN" sz="2000" b="1">
                <a:latin typeface="Times New Roman" panose="02020603050405020304" pitchFamily="18" charset="0"/>
              </a:rPr>
              <a:t>’</a:t>
            </a:r>
            <a:r>
              <a:rPr lang="en-US" altLang="zh-CN" sz="2000" b="1"/>
              <a:t>:=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rti ( E.place)}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E →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 +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    E.place := newtemp;  E.code :=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.code ||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.code ||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{E.type:=E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.type;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if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.type=E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.type then gen(E.place':='E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.place'+'E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.place)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	else{ if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.type=real then gen(E.place':='E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.place'+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itr(E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.place))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			else gen(E.place':='itr(E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.place)'+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.place);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		E.type=real}}</a:t>
            </a:r>
          </a:p>
        </p:txBody>
      </p:sp>
      <p:sp>
        <p:nvSpPr>
          <p:cNvPr id="98307" name="灯片编号占位符 4">
            <a:extLst>
              <a:ext uri="{FF2B5EF4-FFF2-40B4-BE49-F238E27FC236}">
                <a16:creationId xmlns:a16="http://schemas.microsoft.com/office/drawing/2014/main" id="{2759AD84-72AB-68ED-B74B-39F53362F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EE301-752A-4C52-A723-0B13973E317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内容占位符 6">
            <a:extLst>
              <a:ext uri="{FF2B5EF4-FFF2-40B4-BE49-F238E27FC236}">
                <a16:creationId xmlns:a16="http://schemas.microsoft.com/office/drawing/2014/main" id="{7213226C-569B-3A31-7C67-A30873155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916113"/>
            <a:ext cx="7772400" cy="4327525"/>
          </a:xfrm>
        </p:spPr>
        <p:txBody>
          <a:bodyPr/>
          <a:lstStyle/>
          <a:p>
            <a:r>
              <a:rPr lang="en-US" altLang="zh-CN" sz="2800" b="1"/>
              <a:t>n</a:t>
            </a:r>
            <a:r>
              <a:rPr lang="zh-CN" altLang="en-US" sz="2800" b="1"/>
              <a:t>维数组元素地址的计算公式：</a:t>
            </a:r>
            <a:r>
              <a:rPr lang="en-US" altLang="zh-CN" sz="2000" b="1"/>
              <a:t>Addr(A[E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</a:t>
            </a:r>
            <a:r>
              <a:rPr lang="en-US" altLang="zh-CN" sz="2000" b="1">
                <a:latin typeface="Arial" panose="020B0604020202020204" pitchFamily="34" charset="0"/>
              </a:rPr>
              <a:t>…</a:t>
            </a:r>
            <a:r>
              <a:rPr lang="en-US" altLang="zh-CN" sz="2000" b="1"/>
              <a:t>.E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])=c+(((E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*n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+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)*n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+ </a:t>
            </a:r>
            <a:r>
              <a:rPr lang="en-US" altLang="zh-CN" sz="2000" b="1">
                <a:latin typeface="Arial" panose="020B0604020202020204" pitchFamily="34" charset="0"/>
              </a:rPr>
              <a:t>…</a:t>
            </a:r>
            <a:r>
              <a:rPr lang="en-US" altLang="zh-CN" sz="2000" b="1"/>
              <a:t>E</a:t>
            </a:r>
            <a:r>
              <a:rPr lang="en-US" altLang="zh-CN" sz="2000" b="1" baseline="-25000"/>
              <a:t>k-1</a:t>
            </a:r>
            <a:r>
              <a:rPr lang="en-US" altLang="zh-CN" sz="2000" b="1"/>
              <a:t>) *n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+E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)*w</a:t>
            </a:r>
          </a:p>
          <a:p>
            <a:r>
              <a:rPr lang="zh-CN" altLang="en-US" sz="2800" b="1"/>
              <a:t>文法：</a:t>
            </a:r>
            <a:endParaRPr lang="en-US" altLang="zh-CN" sz="2800" b="1"/>
          </a:p>
          <a:p>
            <a:pPr lvl="1"/>
            <a:r>
              <a:rPr lang="en-US" altLang="zh-CN" sz="2000" b="1"/>
              <a:t>S→L:=E</a:t>
            </a:r>
            <a:r>
              <a:rPr lang="zh-CN" altLang="en-US" sz="2000" b="1"/>
              <a:t>，</a:t>
            </a:r>
            <a:r>
              <a:rPr lang="en-US" altLang="zh-CN" sz="2000" b="1"/>
              <a:t> E→L</a:t>
            </a:r>
            <a:r>
              <a:rPr lang="zh-CN" altLang="en-US" sz="2000" b="1"/>
              <a:t>，</a:t>
            </a:r>
            <a:r>
              <a:rPr lang="en-US" altLang="zh-CN" sz="2000" b="1"/>
              <a:t> L→id | Elist] </a:t>
            </a:r>
            <a:r>
              <a:rPr lang="zh-CN" altLang="en-US" sz="2000" b="1"/>
              <a:t>，</a:t>
            </a:r>
            <a:r>
              <a:rPr lang="en-US" altLang="zh-CN" sz="2000" b="1"/>
              <a:t> Elist→id[E|Elist1,E</a:t>
            </a:r>
          </a:p>
          <a:p>
            <a:r>
              <a:rPr lang="zh-CN" altLang="en-US" sz="2800" b="1"/>
              <a:t>约定：</a:t>
            </a:r>
            <a:endParaRPr lang="en-US" altLang="zh-CN" sz="2800" b="1"/>
          </a:p>
          <a:p>
            <a:pPr lvl="1"/>
            <a:r>
              <a:rPr lang="en-US" altLang="zh-CN" sz="2400" b="1"/>
              <a:t>Elist.array</a:t>
            </a:r>
            <a:r>
              <a:rPr lang="zh-CN" altLang="en-US" sz="2400" b="1"/>
              <a:t>：符号表中指向数组名表项的指针，</a:t>
            </a:r>
            <a:r>
              <a:rPr lang="en-US" altLang="zh-CN" sz="2400" b="1"/>
              <a:t>Elist</a:t>
            </a:r>
            <a:r>
              <a:rPr lang="zh-CN" altLang="en-US" sz="2400" b="1"/>
              <a:t>的继承属性</a:t>
            </a:r>
            <a:endParaRPr lang="en-US" altLang="zh-CN" sz="2400" b="1"/>
          </a:p>
          <a:p>
            <a:pPr lvl="1"/>
            <a:r>
              <a:rPr lang="en-US" altLang="zh-CN" sz="2400" b="1"/>
              <a:t>Elist.ndim:</a:t>
            </a:r>
            <a:r>
              <a:rPr lang="zh-CN" altLang="en-US" sz="2400" b="1"/>
              <a:t>记录</a:t>
            </a:r>
            <a:r>
              <a:rPr lang="en-US" altLang="zh-CN" sz="2400" b="1"/>
              <a:t>Elist</a:t>
            </a:r>
            <a:r>
              <a:rPr lang="zh-CN" altLang="en-US" sz="2400" b="1"/>
              <a:t>中的维数（下标表达式的个数）</a:t>
            </a:r>
            <a:endParaRPr lang="en-US" altLang="zh-CN" sz="2400" b="1"/>
          </a:p>
          <a:p>
            <a:pPr lvl="1"/>
            <a:r>
              <a:rPr lang="en-US" altLang="zh-CN" sz="2400" b="1"/>
              <a:t>limit</a:t>
            </a:r>
            <a:r>
              <a:rPr lang="zh-CN" altLang="en-US" sz="2400" b="1"/>
              <a:t>（</a:t>
            </a:r>
            <a:r>
              <a:rPr lang="en-US" altLang="zh-CN" sz="2400" b="1"/>
              <a:t>array</a:t>
            </a:r>
            <a:r>
              <a:rPr lang="zh-CN" altLang="en-US" sz="2400" b="1"/>
              <a:t>，</a:t>
            </a:r>
            <a:r>
              <a:rPr lang="en-US" altLang="zh-CN" sz="2400" b="1"/>
              <a:t>j</a:t>
            </a:r>
            <a:r>
              <a:rPr lang="zh-CN" altLang="en-US" sz="2400" b="1"/>
              <a:t>）返回</a:t>
            </a:r>
            <a:r>
              <a:rPr lang="en-US" altLang="zh-CN" sz="2400" b="1"/>
              <a:t>nj</a:t>
            </a:r>
            <a:r>
              <a:rPr lang="zh-CN" altLang="en-US" sz="2400" b="1"/>
              <a:t>，即由</a:t>
            </a:r>
            <a:r>
              <a:rPr lang="en-US" altLang="zh-CN" sz="2400" b="1"/>
              <a:t>array</a:t>
            </a:r>
            <a:r>
              <a:rPr lang="zh-CN" altLang="en-US" sz="2400" b="1"/>
              <a:t>指示的数组的第</a:t>
            </a:r>
            <a:r>
              <a:rPr lang="en-US" altLang="zh-CN" sz="2400" b="1"/>
              <a:t>j</a:t>
            </a:r>
            <a:r>
              <a:rPr lang="zh-CN" altLang="en-US" sz="2400" b="1"/>
              <a:t>维的维长</a:t>
            </a:r>
            <a:endParaRPr lang="en-US" altLang="zh-CN" sz="2400" b="1"/>
          </a:p>
          <a:p>
            <a:endParaRPr lang="zh-CN" altLang="en-US" sz="2400" b="1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E534203-8432-C0D1-0D73-8C712AE3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6953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</a:rPr>
              <a:t>带有数组引用的赋值语句的翻译</a:t>
            </a:r>
            <a:endParaRPr lang="en-US" altLang="zh-CN" sz="3600" b="1">
              <a:solidFill>
                <a:schemeClr val="folHlink"/>
              </a:solidFill>
            </a:endParaRPr>
          </a:p>
        </p:txBody>
      </p:sp>
      <p:sp>
        <p:nvSpPr>
          <p:cNvPr id="100355" name="灯片编号占位符 7">
            <a:extLst>
              <a:ext uri="{FF2B5EF4-FFF2-40B4-BE49-F238E27FC236}">
                <a16:creationId xmlns:a16="http://schemas.microsoft.com/office/drawing/2014/main" id="{55DDBF0E-13F5-8108-4CAE-B8C0B79DE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B5556-C36E-4D15-9BB3-95BCC0D0A93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>
            <a:extLst>
              <a:ext uri="{FF2B5EF4-FFF2-40B4-BE49-F238E27FC236}">
                <a16:creationId xmlns:a16="http://schemas.microsoft.com/office/drawing/2014/main" id="{017D8788-0EF1-BED2-3A99-02D7F219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3375"/>
            <a:ext cx="8458200" cy="6321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id[E</a:t>
            </a:r>
            <a:r>
              <a:rPr kumimoji="1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</a:t>
            </a:r>
            <a:r>
              <a:rPr kumimoji="1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kumimoji="1" lang="en-US" altLang="zh-CN" sz="28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endParaRPr kumimoji="1" lang="zh-CN" altLang="en-US" sz="20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S→L:=E 	{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then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      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E→L       	{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then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newtemp;gen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]}}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L→id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	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L→Elist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 	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newtemp;L.offset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 c(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));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*width(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)} 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Elist→id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[E	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E.place;Elist.ndim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:=1;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Elist→Elist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,E{t:=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newtemp;m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.ndim+1;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gen(t’:=’Elist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.place’*’limit(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Elist.array,m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gen(t’:=’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t’+’E.place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);  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.array;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:=t;  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Elist.ndim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:=m}</a:t>
            </a:r>
          </a:p>
        </p:txBody>
      </p:sp>
      <p:sp>
        <p:nvSpPr>
          <p:cNvPr id="102402" name="灯片编号占位符 4">
            <a:extLst>
              <a:ext uri="{FF2B5EF4-FFF2-40B4-BE49-F238E27FC236}">
                <a16:creationId xmlns:a16="http://schemas.microsoft.com/office/drawing/2014/main" id="{BE7EED60-01A0-685F-C20D-2E37AE686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AC584-7998-4A08-8BCB-404A8663297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>
            <a:extLst>
              <a:ext uri="{FF2B5EF4-FFF2-40B4-BE49-F238E27FC236}">
                <a16:creationId xmlns:a16="http://schemas.microsoft.com/office/drawing/2014/main" id="{38B30544-A8BF-452A-493F-D6C0EF62C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835025"/>
            <a:ext cx="6934200" cy="765175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控制语句的翻译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4D9E287-5AE3-9E8F-4BAC-C3265581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675" y="2057400"/>
            <a:ext cx="7299325" cy="4495800"/>
          </a:xfrm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高级语言的控制结构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顺序  </a:t>
            </a:r>
            <a:r>
              <a:rPr lang="en-US" altLang="zh-CN" b="1"/>
              <a:t>begin </a:t>
            </a:r>
            <a:r>
              <a:rPr lang="zh-CN" altLang="en-US" b="1"/>
              <a:t>语句</a:t>
            </a:r>
            <a:r>
              <a:rPr lang="en-US" altLang="zh-CN" b="1"/>
              <a:t>; 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en-US" altLang="zh-CN" b="1"/>
              <a:t> </a:t>
            </a:r>
            <a:r>
              <a:rPr lang="zh-CN" altLang="en-US" b="1"/>
              <a:t>；语句</a:t>
            </a:r>
            <a:r>
              <a:rPr lang="en-US" altLang="zh-CN" b="1"/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条件  </a:t>
            </a:r>
            <a:r>
              <a:rPr lang="en-US" altLang="zh-CN" b="1"/>
              <a:t>if_then_else</a:t>
            </a:r>
            <a:r>
              <a:rPr lang="zh-CN" altLang="en-US" b="1"/>
              <a:t>、</a:t>
            </a:r>
            <a:r>
              <a:rPr lang="en-US" altLang="zh-CN" b="1"/>
              <a:t>if_then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switch</a:t>
            </a:r>
            <a:r>
              <a:rPr lang="zh-CN" altLang="en-US" b="1"/>
              <a:t>、</a:t>
            </a:r>
            <a:r>
              <a:rPr lang="en-US" altLang="zh-CN" b="1"/>
              <a:t>case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循环  </a:t>
            </a:r>
            <a:r>
              <a:rPr lang="en-US" altLang="zh-CN" b="1"/>
              <a:t>while_do</a:t>
            </a:r>
            <a:r>
              <a:rPr lang="zh-CN" altLang="en-US" b="1"/>
              <a:t>、</a:t>
            </a:r>
            <a:r>
              <a:rPr lang="en-US" altLang="zh-CN" b="1"/>
              <a:t>do_while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    for</a:t>
            </a:r>
            <a:r>
              <a:rPr lang="zh-CN" altLang="en-US" b="1"/>
              <a:t>、</a:t>
            </a:r>
            <a:r>
              <a:rPr lang="en-US" altLang="zh-CN" b="1"/>
              <a:t>repeat_until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转移语句及其三地址码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goto  n 			(j,_,_,n)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if x relop y goto n	      (jrelop,x,y,n)</a:t>
            </a:r>
          </a:p>
        </p:txBody>
      </p:sp>
      <p:sp>
        <p:nvSpPr>
          <p:cNvPr id="104451" name="灯片编号占位符 4">
            <a:extLst>
              <a:ext uri="{FF2B5EF4-FFF2-40B4-BE49-F238E27FC236}">
                <a16:creationId xmlns:a16="http://schemas.microsoft.com/office/drawing/2014/main" id="{CF4C5D6C-56D9-4E00-5606-B426D9475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FFA81-C9DB-47C7-B458-CC13F8764FD7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75EA6123-2EFD-C55F-B74E-E025D441C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7793037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布尔表达式的翻译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607BD99C-7D85-EBD1-C9AD-D45C4A8EF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基本文法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E→E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or  E</a:t>
            </a:r>
            <a:r>
              <a:rPr lang="en-US" altLang="zh-CN" sz="2400" b="1" baseline="-25000"/>
              <a:t>2 </a:t>
            </a:r>
            <a:r>
              <a:rPr lang="en-US" altLang="zh-CN" sz="2400" b="1"/>
              <a:t>|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and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| not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| (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)  |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relop id</a:t>
            </a:r>
            <a:r>
              <a:rPr lang="en-US" altLang="zh-CN" sz="2400" b="1" baseline="-25000"/>
              <a:t>2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|</a:t>
            </a:r>
            <a:r>
              <a:rPr lang="en-US" altLang="zh-CN" sz="2400" b="1"/>
              <a:t> id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处理方式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数值表示法（与算术表达式的处理类似）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真：</a:t>
            </a:r>
            <a:r>
              <a:rPr lang="en-US" altLang="zh-CN" sz="2000" b="1"/>
              <a:t>E.place=1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假：</a:t>
            </a:r>
            <a:r>
              <a:rPr lang="en-US" altLang="zh-CN" sz="2000" b="1"/>
              <a:t>E.place=0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newtemp</a:t>
            </a:r>
            <a:r>
              <a:rPr lang="en-US" altLang="zh-CN" sz="2000" b="1">
                <a:latin typeface="Arial" panose="020B0604020202020204" pitchFamily="34" charset="0"/>
              </a:rPr>
              <a:t>——</a:t>
            </a:r>
            <a:r>
              <a:rPr lang="zh-CN" altLang="en-US" sz="2000" b="1"/>
              <a:t>申请临时工作单元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真假出口表示法（作为条件控制）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真出口：</a:t>
            </a:r>
            <a:r>
              <a:rPr lang="en-US" altLang="zh-CN" sz="2000" b="1"/>
              <a:t>E.true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假出口：</a:t>
            </a:r>
            <a:r>
              <a:rPr lang="en-US" altLang="zh-CN" sz="2000" b="1"/>
              <a:t>E.false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newlab</a:t>
            </a:r>
            <a:r>
              <a:rPr lang="en-US" altLang="zh-CN" sz="2000" b="1">
                <a:latin typeface="Arial" panose="020B0604020202020204" pitchFamily="34" charset="0"/>
              </a:rPr>
              <a:t>——</a:t>
            </a:r>
            <a:r>
              <a:rPr lang="zh-CN" altLang="en-US" sz="2000" b="1"/>
              <a:t>申请新标号</a:t>
            </a:r>
          </a:p>
        </p:txBody>
      </p:sp>
      <p:sp>
        <p:nvSpPr>
          <p:cNvPr id="106499" name="灯片编号占位符 4">
            <a:extLst>
              <a:ext uri="{FF2B5EF4-FFF2-40B4-BE49-F238E27FC236}">
                <a16:creationId xmlns:a16="http://schemas.microsoft.com/office/drawing/2014/main" id="{A0093BD6-BCFF-007A-265D-06239D304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5FA77-7376-44E4-A807-D20FAD825B9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>
            <a:extLst>
              <a:ext uri="{FF2B5EF4-FFF2-40B4-BE49-F238E27FC236}">
                <a16:creationId xmlns:a16="http://schemas.microsoft.com/office/drawing/2014/main" id="{0FD88312-C5EB-B8A0-FACF-3B5D4923A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6838950" cy="762000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folHlink"/>
                </a:solidFill>
              </a:rPr>
              <a:t>数值表示法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使用综合属性</a:t>
            </a: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5A99E2B-4965-C505-8174-7E6753564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305800" cy="41910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or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||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          gen(E.place':='E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.place'or'E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 </a:t>
            </a:r>
            <a:r>
              <a:rPr lang="en-US" altLang="zh-CN" sz="2400" b="1"/>
              <a:t>and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||                                       			gen(E.place':='E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.place'and'E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not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   E.place := newtemp;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 E.code :=E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gen(E.place':= ' ' not'E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.place) </a:t>
            </a:r>
          </a:p>
        </p:txBody>
      </p:sp>
      <p:sp>
        <p:nvSpPr>
          <p:cNvPr id="108547" name="灯片编号占位符 4">
            <a:extLst>
              <a:ext uri="{FF2B5EF4-FFF2-40B4-BE49-F238E27FC236}">
                <a16:creationId xmlns:a16="http://schemas.microsoft.com/office/drawing/2014/main" id="{B92FFBEC-957A-140C-81A3-89AE747B4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BD0C5A-8D1F-4571-AA3E-A936F7D920D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C5BCFF34-7932-8FA4-CB4A-774B06186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20713"/>
            <a:ext cx="7621588" cy="9794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数值表示法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使用综合属性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DCEACFF9-9AD0-3CE6-613F-57E7889D5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8007350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(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)       E.place:=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.place;   E.code:=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relop id</a:t>
            </a:r>
            <a:r>
              <a:rPr lang="en-US" altLang="zh-CN" sz="2400" b="1" baseline="-25000"/>
              <a:t>2        </a:t>
            </a:r>
            <a:r>
              <a:rPr lang="en-US" altLang="zh-CN" sz="2400" b="1"/>
              <a:t>E.place := newtemp;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E.code:=gen(' if'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relop id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'goto' nextstat+3)||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gen(E.place ':= '' 0') ||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gen('goto</a:t>
            </a:r>
            <a:r>
              <a:rPr lang="en-US" altLang="zh-CN" sz="2400" b="1">
                <a:latin typeface="Times New Roman" panose="02020603050405020304" pitchFamily="18" charset="0"/>
              </a:rPr>
              <a:t>‘</a:t>
            </a:r>
            <a:r>
              <a:rPr lang="en-US" altLang="zh-CN" sz="2400" b="1"/>
              <a:t> nextstat+2)||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 E.place ':= '' 1')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            E.place:= id.place;   E.code:= </a:t>
            </a:r>
            <a:r>
              <a:rPr lang="en-US" altLang="zh-CN" sz="2400" b="1">
                <a:latin typeface="Times New Roman" panose="02020603050405020304" pitchFamily="18" charset="0"/>
              </a:rPr>
              <a:t>‘’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注</a:t>
            </a:r>
            <a:r>
              <a:rPr lang="en-US" altLang="zh-CN" sz="2400" b="1">
                <a:latin typeface="Times New Roman" panose="02020603050405020304" pitchFamily="18" charset="0"/>
              </a:rPr>
              <a:t>:nextstat </a:t>
            </a:r>
            <a:r>
              <a:rPr lang="zh-CN" altLang="en-US" sz="2400" b="1">
                <a:latin typeface="Times New Roman" panose="02020603050405020304" pitchFamily="18" charset="0"/>
              </a:rPr>
              <a:t>是下一条三地址码指令在输出序列中的序号</a:t>
            </a:r>
            <a:endParaRPr lang="en-US" altLang="zh-CN" sz="2400" b="1"/>
          </a:p>
        </p:txBody>
      </p:sp>
      <p:sp>
        <p:nvSpPr>
          <p:cNvPr id="110595" name="灯片编号占位符 4">
            <a:extLst>
              <a:ext uri="{FF2B5EF4-FFF2-40B4-BE49-F238E27FC236}">
                <a16:creationId xmlns:a16="http://schemas.microsoft.com/office/drawing/2014/main" id="{25B2B347-44F0-ABF1-C586-3C2DEB855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621C8B-61AA-4E63-BF22-F829F7ED7124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515453DA-744D-075B-E897-6171785E0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250113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真假出口表示法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使用继承属性</a:t>
            </a: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4F32F753-9F06-F1E1-BCFC-96EEC681E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16557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or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 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.true:=E.true; </a:t>
            </a:r>
            <a:r>
              <a:rPr lang="en-US" altLang="zh-CN" sz="2400" b="1">
                <a:solidFill>
                  <a:schemeClr val="hlink"/>
                </a:solidFill>
              </a:rPr>
              <a:t>E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.false:=newlab</a:t>
            </a:r>
            <a:r>
              <a:rPr lang="en-US" altLang="zh-CN" sz="2400" b="1"/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.true:=E.true;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.false:=E.false;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</a:t>
            </a:r>
            <a:r>
              <a:rPr lang="en-US" altLang="zh-CN" sz="2400" b="1">
                <a:solidFill>
                  <a:schemeClr val="hlink"/>
                </a:solidFill>
              </a:rPr>
              <a:t>gen(E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.false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</a:rPr>
              <a:t>: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</a:rPr>
              <a:t>)</a:t>
            </a:r>
            <a:r>
              <a:rPr lang="en-US" altLang="zh-CN" sz="2400" b="1"/>
              <a:t> ||E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                </a:t>
            </a: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DBFC498E-2D84-57CF-B123-38B39579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573463"/>
            <a:ext cx="86423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 </a:t>
            </a:r>
            <a:r>
              <a:rPr lang="en-US" altLang="zh-CN" sz="2400" b="1"/>
              <a:t>and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</a:t>
            </a:r>
            <a:r>
              <a:rPr lang="en-US" altLang="zh-CN" sz="2400" b="1">
                <a:solidFill>
                  <a:schemeClr val="hlink"/>
                </a:solidFill>
              </a:rPr>
              <a:t>E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.true:= newlab;</a:t>
            </a:r>
            <a:r>
              <a:rPr lang="en-US" altLang="zh-CN" sz="2400" b="1"/>
              <a:t> 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.false:= E.false;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.true=E.true; 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.false:=E.false;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</a:t>
            </a:r>
            <a:r>
              <a:rPr lang="en-US" altLang="zh-CN" sz="2400" b="1">
                <a:solidFill>
                  <a:schemeClr val="hlink"/>
                </a:solidFill>
              </a:rPr>
              <a:t>gen(E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.true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</a:rPr>
              <a:t>: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</a:rPr>
              <a:t>)</a:t>
            </a:r>
            <a:r>
              <a:rPr lang="en-US" altLang="zh-CN" sz="2400" b="1"/>
              <a:t> ||E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</a:t>
            </a:r>
          </a:p>
        </p:txBody>
      </p:sp>
      <p:sp>
        <p:nvSpPr>
          <p:cNvPr id="112644" name="Rectangle 5">
            <a:extLst>
              <a:ext uri="{FF2B5EF4-FFF2-40B4-BE49-F238E27FC236}">
                <a16:creationId xmlns:a16="http://schemas.microsoft.com/office/drawing/2014/main" id="{371A7AC1-4D7A-94C2-2F3A-48770D50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5230813"/>
            <a:ext cx="8636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not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  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.true:=E.false;E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.false:=E.true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 	E.code :=E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</a:t>
            </a:r>
          </a:p>
        </p:txBody>
      </p:sp>
      <p:sp>
        <p:nvSpPr>
          <p:cNvPr id="112645" name="灯片编号占位符 6">
            <a:extLst>
              <a:ext uri="{FF2B5EF4-FFF2-40B4-BE49-F238E27FC236}">
                <a16:creationId xmlns:a16="http://schemas.microsoft.com/office/drawing/2014/main" id="{83E7F412-ED33-36F1-532A-6DE0069CC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73DCE-DC0A-4C10-89DE-F5F9DA2EC88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A5952481-042B-8E4C-E07B-68A3BAF23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6589712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真假出口表示法</a:t>
            </a: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chemeClr val="folHlink"/>
                </a:solidFill>
              </a:rPr>
              <a:t>使用继承属性</a:t>
            </a: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1E5836FB-CA05-FB3B-7E7F-83FB50DAA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44675"/>
            <a:ext cx="8588375" cy="1296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(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) 	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.true:=E.</a:t>
            </a:r>
            <a:r>
              <a:rPr lang="en-US" altLang="zh-CN" sz="2400" b="1" baseline="-25000"/>
              <a:t> </a:t>
            </a:r>
            <a:r>
              <a:rPr lang="en-US" altLang="zh-CN" sz="2400" b="1"/>
              <a:t>true;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.false:=E. false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 	E.code :=E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</p:txBody>
      </p:sp>
      <p:sp>
        <p:nvSpPr>
          <p:cNvPr id="114691" name="Rectangle 4">
            <a:extLst>
              <a:ext uri="{FF2B5EF4-FFF2-40B4-BE49-F238E27FC236}">
                <a16:creationId xmlns:a16="http://schemas.microsoft.com/office/drawing/2014/main" id="{98A4A298-4F1C-BB60-8BDC-A7943C94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89916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relop id</a:t>
            </a:r>
            <a:r>
              <a:rPr lang="en-US" altLang="zh-CN" sz="2400" b="1" baseline="-25000"/>
              <a:t>2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E.code:=gen('if '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relop id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'goto'  E.true)||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gen('goto' E.false)</a:t>
            </a:r>
          </a:p>
        </p:txBody>
      </p:sp>
      <p:sp>
        <p:nvSpPr>
          <p:cNvPr id="114692" name="Rectangle 5">
            <a:extLst>
              <a:ext uri="{FF2B5EF4-FFF2-40B4-BE49-F238E27FC236}">
                <a16:creationId xmlns:a16="http://schemas.microsoft.com/office/drawing/2014/main" id="{33A1772C-44AA-A633-E6D5-936BEF54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97425"/>
            <a:ext cx="86868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 	E.code:=gen( 'if '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'goto'  E.true)||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 'goto' E.false) </a:t>
            </a:r>
          </a:p>
        </p:txBody>
      </p:sp>
      <p:sp>
        <p:nvSpPr>
          <p:cNvPr id="114693" name="灯片编号占位符 6">
            <a:extLst>
              <a:ext uri="{FF2B5EF4-FFF2-40B4-BE49-F238E27FC236}">
                <a16:creationId xmlns:a16="http://schemas.microsoft.com/office/drawing/2014/main" id="{12CBE98F-BEF5-D764-3298-09C825F97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08A630-D342-4210-9BDC-F57A8CB6B3D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B65F41B-CE15-B011-87E6-B9EA9009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5562600" cy="144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>
                <a:solidFill>
                  <a:schemeClr val="folHlink"/>
                </a:solidFill>
              </a:rPr>
              <a:t>以</a:t>
            </a:r>
            <a:r>
              <a:rPr lang="en-US" altLang="zh-CN" sz="3200">
                <a:solidFill>
                  <a:schemeClr val="folHlink"/>
                </a:solidFill>
              </a:rPr>
              <a:t>C:=(A-12)*B+6</a:t>
            </a:r>
            <a:r>
              <a:rPr lang="zh-CN" altLang="en-US" sz="3200">
                <a:solidFill>
                  <a:schemeClr val="folHlink"/>
                </a:solidFill>
              </a:rPr>
              <a:t>为例</a:t>
            </a:r>
            <a:br>
              <a:rPr lang="zh-CN" altLang="en-US" sz="3200">
                <a:solidFill>
                  <a:schemeClr val="folHlink"/>
                </a:solidFill>
              </a:rPr>
            </a:br>
            <a:r>
              <a:rPr lang="zh-CN" altLang="en-US" sz="3200">
                <a:solidFill>
                  <a:schemeClr val="folHlink"/>
                </a:solidFill>
              </a:rPr>
              <a:t>将赋值语句变换为语法结构树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6A9B05B-27EA-76A4-FCC5-EF297D48A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5486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属性设置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E.p </a:t>
            </a:r>
            <a:r>
              <a:rPr lang="zh-CN" altLang="en-US" b="1"/>
              <a:t>是语法结构树指针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id.entry </a:t>
            </a:r>
            <a:r>
              <a:rPr lang="zh-CN" altLang="en-US" b="1"/>
              <a:t>是名字的表项入口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num.val </a:t>
            </a:r>
            <a:r>
              <a:rPr lang="zh-CN" altLang="en-US" b="1"/>
              <a:t>是数值</a:t>
            </a:r>
            <a:endParaRPr lang="zh-CN" altLang="en-US" sz="2000" b="1"/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基本函数</a:t>
            </a:r>
            <a:r>
              <a:rPr lang="en-US" altLang="zh-CN" b="1">
                <a:latin typeface="Arial" panose="020B0604020202020204" pitchFamily="34" charset="0"/>
              </a:rPr>
              <a:t>——</a:t>
            </a:r>
            <a:r>
              <a:rPr lang="zh-CN" altLang="en-US" b="1"/>
              <a:t>结点构造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mknode </a:t>
            </a:r>
            <a:r>
              <a:rPr lang="zh-CN" altLang="en-US" b="1"/>
              <a:t>建中间结点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mkleaf </a:t>
            </a:r>
            <a:r>
              <a:rPr lang="zh-CN" altLang="en-US" b="1"/>
              <a:t>建叶结点</a:t>
            </a:r>
          </a:p>
        </p:txBody>
      </p:sp>
      <p:grpSp>
        <p:nvGrpSpPr>
          <p:cNvPr id="24579" name="组合 26">
            <a:extLst>
              <a:ext uri="{FF2B5EF4-FFF2-40B4-BE49-F238E27FC236}">
                <a16:creationId xmlns:a16="http://schemas.microsoft.com/office/drawing/2014/main" id="{C3BC4DEE-7CE1-8062-659C-5A63BB0BB99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844675"/>
            <a:ext cx="2514600" cy="4816475"/>
            <a:chOff x="6248400" y="868363"/>
            <a:chExt cx="2514600" cy="4816475"/>
          </a:xfrm>
        </p:grpSpPr>
        <p:sp>
          <p:nvSpPr>
            <p:cNvPr id="24581" name="Text Box 4">
              <a:extLst>
                <a:ext uri="{FF2B5EF4-FFF2-40B4-BE49-F238E27FC236}">
                  <a16:creationId xmlns:a16="http://schemas.microsoft.com/office/drawing/2014/main" id="{308F8BD8-C348-057A-34CD-83294D74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3048000"/>
              <a:ext cx="685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582" name="Text Box 5">
              <a:extLst>
                <a:ext uri="{FF2B5EF4-FFF2-40B4-BE49-F238E27FC236}">
                  <a16:creationId xmlns:a16="http://schemas.microsoft.com/office/drawing/2014/main" id="{DC47E6A4-CCDD-3A56-0BAB-DC8AF6869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5105400"/>
              <a:ext cx="609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69D6F5DB-34A0-EE87-503A-226A45A2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105400"/>
              <a:ext cx="7620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grpSp>
          <p:nvGrpSpPr>
            <p:cNvPr id="24584" name="Group 25">
              <a:extLst>
                <a:ext uri="{FF2B5EF4-FFF2-40B4-BE49-F238E27FC236}">
                  <a16:creationId xmlns:a16="http://schemas.microsoft.com/office/drawing/2014/main" id="{73C18355-999A-5029-541B-5674A029F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4038600"/>
              <a:ext cx="1290638" cy="1200150"/>
              <a:chOff x="4224" y="2544"/>
              <a:chExt cx="813" cy="756"/>
            </a:xfrm>
          </p:grpSpPr>
          <p:sp>
            <p:nvSpPr>
              <p:cNvPr id="24599" name="Text Box 8">
                <a:extLst>
                  <a:ext uri="{FF2B5EF4-FFF2-40B4-BE49-F238E27FC236}">
                    <a16:creationId xmlns:a16="http://schemas.microsoft.com/office/drawing/2014/main" id="{0CA74524-57CE-C3A4-A5D8-3FAD965E6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4600" name="Line 9">
                <a:extLst>
                  <a:ext uri="{FF2B5EF4-FFF2-40B4-BE49-F238E27FC236}">
                    <a16:creationId xmlns:a16="http://schemas.microsoft.com/office/drawing/2014/main" id="{5895F65F-C5F6-3338-68DE-67CD7E706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2" y="281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10">
                <a:extLst>
                  <a:ext uri="{FF2B5EF4-FFF2-40B4-BE49-F238E27FC236}">
                    <a16:creationId xmlns:a16="http://schemas.microsoft.com/office/drawing/2014/main" id="{0ED629DF-E2F0-EB85-6E9E-03BB1F4B9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5" y="2820"/>
                <a:ext cx="67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5" name="Group 27">
              <a:extLst>
                <a:ext uri="{FF2B5EF4-FFF2-40B4-BE49-F238E27FC236}">
                  <a16:creationId xmlns:a16="http://schemas.microsoft.com/office/drawing/2014/main" id="{52D18DDD-748F-5B79-9E3A-4AAF56B48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1905000"/>
              <a:ext cx="1371600" cy="1295400"/>
              <a:chOff x="4320" y="1200"/>
              <a:chExt cx="864" cy="816"/>
            </a:xfrm>
          </p:grpSpPr>
          <p:sp>
            <p:nvSpPr>
              <p:cNvPr id="24596" name="Text Box 12">
                <a:extLst>
                  <a:ext uri="{FF2B5EF4-FFF2-40B4-BE49-F238E27FC236}">
                    <a16:creationId xmlns:a16="http://schemas.microsoft.com/office/drawing/2014/main" id="{50FF2C06-60BE-779E-7583-6689F01DE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00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4597" name="Line 13">
                <a:extLst>
                  <a:ext uri="{FF2B5EF4-FFF2-40B4-BE49-F238E27FC236}">
                    <a16:creationId xmlns:a16="http://schemas.microsoft.com/office/drawing/2014/main" id="{6768EB86-F834-E7D0-A1FD-ED2D05FB7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8" name="Line 14">
                <a:extLst>
                  <a:ext uri="{FF2B5EF4-FFF2-40B4-BE49-F238E27FC236}">
                    <a16:creationId xmlns:a16="http://schemas.microsoft.com/office/drawing/2014/main" id="{6961DD62-08C1-EB40-D10C-AE0C102B4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6" name="Text Box 15">
              <a:extLst>
                <a:ext uri="{FF2B5EF4-FFF2-40B4-BE49-F238E27FC236}">
                  <a16:creationId xmlns:a16="http://schemas.microsoft.com/office/drawing/2014/main" id="{370203B3-E39B-1174-5D38-F9B656D7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0" y="4114800"/>
              <a:ext cx="609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587" name="Group 26">
              <a:extLst>
                <a:ext uri="{FF2B5EF4-FFF2-40B4-BE49-F238E27FC236}">
                  <a16:creationId xmlns:a16="http://schemas.microsoft.com/office/drawing/2014/main" id="{0C416343-6FDA-1337-30BC-77F3536A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3048000"/>
              <a:ext cx="1447800" cy="1219200"/>
              <a:chOff x="4224" y="1920"/>
              <a:chExt cx="912" cy="768"/>
            </a:xfrm>
          </p:grpSpPr>
          <p:sp>
            <p:nvSpPr>
              <p:cNvPr id="24593" name="Text Box 17">
                <a:extLst>
                  <a:ext uri="{FF2B5EF4-FFF2-40B4-BE49-F238E27FC236}">
                    <a16:creationId xmlns:a16="http://schemas.microsoft.com/office/drawing/2014/main" id="{77470D40-7BCC-B04C-D654-9D559D701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2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ADE9E3F5-F6E8-4B20-A77D-3C148503B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7005F257-D855-F430-8892-D3EE7C3C0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00"/>
                <a:ext cx="72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8" name="Text Box 20">
              <a:extLst>
                <a:ext uri="{FF2B5EF4-FFF2-40B4-BE49-F238E27FC236}">
                  <a16:creationId xmlns:a16="http://schemas.microsoft.com/office/drawing/2014/main" id="{5FDC0E3E-AC57-F0BC-9B7A-264962362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981200"/>
              <a:ext cx="685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4589" name="Group 21">
              <a:extLst>
                <a:ext uri="{FF2B5EF4-FFF2-40B4-BE49-F238E27FC236}">
                  <a16:creationId xmlns:a16="http://schemas.microsoft.com/office/drawing/2014/main" id="{C082562A-5B87-96CF-9591-B88F86178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868363"/>
              <a:ext cx="1143000" cy="1265237"/>
              <a:chOff x="4080" y="547"/>
              <a:chExt cx="720" cy="797"/>
            </a:xfrm>
          </p:grpSpPr>
          <p:sp>
            <p:nvSpPr>
              <p:cNvPr id="24590" name="Text Box 22">
                <a:extLst>
                  <a:ext uri="{FF2B5EF4-FFF2-40B4-BE49-F238E27FC236}">
                    <a16:creationId xmlns:a16="http://schemas.microsoft.com/office/drawing/2014/main" id="{0FD94546-BD16-D573-FE51-007173F98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547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:=</a:t>
                </a:r>
              </a:p>
            </p:txBody>
          </p:sp>
          <p:sp>
            <p:nvSpPr>
              <p:cNvPr id="24591" name="Line 23">
                <a:extLst>
                  <a:ext uri="{FF2B5EF4-FFF2-40B4-BE49-F238E27FC236}">
                    <a16:creationId xmlns:a16="http://schemas.microsoft.com/office/drawing/2014/main" id="{F4AC4B76-5FB5-5A34-8A1B-1A8662539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816"/>
                <a:ext cx="33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2" name="Line 24">
                <a:extLst>
                  <a:ext uri="{FF2B5EF4-FFF2-40B4-BE49-F238E27FC236}">
                    <a16:creationId xmlns:a16="http://schemas.microsoft.com/office/drawing/2014/main" id="{20A1443B-0F5F-E11C-F790-686B32692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816"/>
                <a:ext cx="33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80" name="灯片编号占位符 26">
            <a:extLst>
              <a:ext uri="{FF2B5EF4-FFF2-40B4-BE49-F238E27FC236}">
                <a16:creationId xmlns:a16="http://schemas.microsoft.com/office/drawing/2014/main" id="{CC4C99B0-471E-90C0-9074-EB8DC9667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B409E-EFBF-4D28-B392-7075A6E90B8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98B43913-15C4-21E7-7AFC-F01B16F7C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7162800" cy="990600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真假出口表示法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使用继承属性</a:t>
            </a:r>
          </a:p>
        </p:txBody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A5FCFED0-4C36-5B7F-F8E5-C2DBC4A1F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804275" cy="3124200"/>
          </a:xfrm>
        </p:spPr>
        <p:txBody>
          <a:bodyPr lIns="92075" tIns="46037" rIns="92075" bIns="46037"/>
          <a:lstStyle/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E → E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relop E</a:t>
            </a:r>
            <a:r>
              <a:rPr lang="en-US" altLang="zh-CN" sz="2800" b="1" baseline="-25000"/>
              <a:t>2	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baseline="-25000"/>
              <a:t>		       </a:t>
            </a:r>
            <a:r>
              <a:rPr lang="en-US" altLang="zh-CN" sz="2800" b="1"/>
              <a:t>E.code := E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.code ||  E</a:t>
            </a:r>
            <a:r>
              <a:rPr lang="en-US" altLang="zh-CN" sz="2800" b="1" baseline="-25000"/>
              <a:t>2.</a:t>
            </a:r>
            <a:r>
              <a:rPr lang="en-US" altLang="zh-CN" sz="2800" b="1"/>
              <a:t>code 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	|| gen( 'if' E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.place relop E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.place 'goto</a:t>
            </a:r>
            <a:r>
              <a:rPr lang="en-US" altLang="zh-CN" sz="2800" b="1">
                <a:latin typeface="Times New Roman" panose="02020603050405020304" pitchFamily="18" charset="0"/>
              </a:rPr>
              <a:t>‘</a:t>
            </a:r>
            <a:r>
              <a:rPr lang="en-US" altLang="zh-CN" sz="2800" b="1"/>
              <a:t>E.true ) 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     || gen( 'goto' E.false )</a:t>
            </a:r>
          </a:p>
        </p:txBody>
      </p:sp>
      <p:sp>
        <p:nvSpPr>
          <p:cNvPr id="116739" name="灯片编号占位符 4">
            <a:extLst>
              <a:ext uri="{FF2B5EF4-FFF2-40B4-BE49-F238E27FC236}">
                <a16:creationId xmlns:a16="http://schemas.microsoft.com/office/drawing/2014/main" id="{E7ABB3A3-D836-5759-5344-0C023A3F0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B58-5BF7-4093-9030-6A2AF96AB45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E3916D15-22EB-E5E0-F850-EA503C331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chemeClr val="folHlink"/>
                </a:solidFill>
              </a:rPr>
              <a:t>&lt;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or c</a:t>
            </a:r>
            <a:r>
              <a:rPr lang="en-US" altLang="zh-CN">
                <a:solidFill>
                  <a:schemeClr val="folHlink"/>
                </a:solidFill>
              </a:rPr>
              <a:t>&lt;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and e&lt;f</a:t>
            </a: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3315FCFF-D420-B06A-B361-D814BA63C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017713"/>
            <a:ext cx="8486775" cy="45799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if  a&lt;b goto  </a:t>
            </a:r>
            <a:r>
              <a:rPr lang="en-US" altLang="zh-CN" b="1">
                <a:solidFill>
                  <a:schemeClr val="hlink"/>
                </a:solidFill>
              </a:rPr>
              <a:t>Etrue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L1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L1:if c&lt;d goto L2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L2:if e&lt;f goto </a:t>
            </a:r>
            <a:r>
              <a:rPr lang="en-US" altLang="zh-CN" b="1">
                <a:solidFill>
                  <a:schemeClr val="hlink"/>
                </a:solidFill>
              </a:rPr>
              <a:t>Etrue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Efalse</a:t>
            </a:r>
            <a:r>
              <a:rPr lang="zh-CN" altLang="en-US" b="1">
                <a:solidFill>
                  <a:schemeClr val="tx2"/>
                </a:solidFill>
              </a:rPr>
              <a:t>、 </a:t>
            </a:r>
            <a:r>
              <a:rPr lang="en-US" altLang="zh-CN" b="1">
                <a:solidFill>
                  <a:schemeClr val="tx2"/>
                </a:solidFill>
              </a:rPr>
              <a:t>Etrue</a:t>
            </a:r>
            <a:r>
              <a:rPr lang="zh-CN" altLang="en-US" b="1">
                <a:solidFill>
                  <a:schemeClr val="tx2"/>
                </a:solidFill>
              </a:rPr>
              <a:t>在此或者在此之后：需要返回去填写</a:t>
            </a:r>
          </a:p>
        </p:txBody>
      </p:sp>
      <p:sp>
        <p:nvSpPr>
          <p:cNvPr id="118787" name="灯片编号占位符 4">
            <a:extLst>
              <a:ext uri="{FF2B5EF4-FFF2-40B4-BE49-F238E27FC236}">
                <a16:creationId xmlns:a16="http://schemas.microsoft.com/office/drawing/2014/main" id="{D5A79034-5ABF-3DE3-A260-045F2EB3D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2EF65-9F3C-41BD-A0FC-A160F48174E4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FB46CBBE-649A-1FD2-635D-469047FFE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例如：</a:t>
            </a:r>
            <a:r>
              <a:rPr lang="en-US" altLang="zh-CN">
                <a:solidFill>
                  <a:schemeClr val="folHlink"/>
                </a:solidFill>
              </a:rPr>
              <a:t>4+a&gt;b-c and d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56765CC0-988A-70C3-CDF7-8A34473F2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2017713"/>
            <a:ext cx="8459787" cy="4148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t1=4+a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t2=b-c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if t1&gt;t2 goto L1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L1: if d goto</a:t>
            </a:r>
            <a:r>
              <a:rPr lang="en-US" altLang="zh-CN" b="1">
                <a:solidFill>
                  <a:schemeClr val="hlink"/>
                </a:solidFill>
              </a:rPr>
              <a:t> Etrue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0066"/>
                </a:solidFill>
              </a:rPr>
              <a:t>	</a:t>
            </a:r>
            <a:r>
              <a:rPr lang="en-US" altLang="zh-CN" sz="2800" b="1">
                <a:solidFill>
                  <a:schemeClr val="tx2"/>
                </a:solidFill>
              </a:rPr>
              <a:t>Efalse</a:t>
            </a:r>
            <a:r>
              <a:rPr lang="zh-CN" altLang="en-US" sz="2800" b="1">
                <a:solidFill>
                  <a:schemeClr val="tx2"/>
                </a:solidFill>
              </a:rPr>
              <a:t>、 </a:t>
            </a:r>
            <a:r>
              <a:rPr lang="en-US" altLang="zh-CN" sz="2800" b="1">
                <a:solidFill>
                  <a:schemeClr val="tx2"/>
                </a:solidFill>
              </a:rPr>
              <a:t>Etrue</a:t>
            </a:r>
            <a:r>
              <a:rPr lang="zh-CN" altLang="en-US" sz="2800" b="1">
                <a:solidFill>
                  <a:schemeClr val="tx2"/>
                </a:solidFill>
              </a:rPr>
              <a:t>在此或者在此之后：需要返回去填写</a:t>
            </a:r>
          </a:p>
        </p:txBody>
      </p:sp>
      <p:sp>
        <p:nvSpPr>
          <p:cNvPr id="120835" name="灯片编号占位符 4">
            <a:extLst>
              <a:ext uri="{FF2B5EF4-FFF2-40B4-BE49-F238E27FC236}">
                <a16:creationId xmlns:a16="http://schemas.microsoft.com/office/drawing/2014/main" id="{A89F3CB6-DEDA-7D54-0647-4E7648AD6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77E6B-6027-4C14-8B69-088068F2558D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3344C028-DA27-FD9D-5719-3AB09052E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2484437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拉链回填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83E5FB5E-9B3E-0985-CF65-051F10FFC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345487" cy="4535487"/>
          </a:xfrm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</a:rPr>
              <a:t>两遍扫描：</a:t>
            </a:r>
            <a:endParaRPr kumimoji="1" lang="en-US" altLang="zh-CN" b="1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bg2"/>
                </a:solidFill>
              </a:rPr>
              <a:t>构造语法树，遍历语法树并翻译</a:t>
            </a:r>
            <a:endParaRPr kumimoji="1" lang="en-US" altLang="zh-CN" b="1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bg2"/>
                </a:solidFill>
              </a:rPr>
              <a:t>效率低</a:t>
            </a:r>
            <a:endParaRPr kumimoji="1" lang="en-US" altLang="zh-CN" b="1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</a:rPr>
              <a:t>一遍扫描</a:t>
            </a:r>
            <a:endParaRPr kumimoji="1" lang="zh-CN" altLang="en-US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先产生暂时没有填写目标标号的转移指令；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对于每一条这样的指令作适当的记录；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一旦目标标号被确定下来，再将它</a:t>
            </a:r>
            <a:r>
              <a:rPr kumimoji="1" lang="zh-CN" altLang="en-US" b="1"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FF2750"/>
                </a:solidFill>
              </a:rPr>
              <a:t>回填</a:t>
            </a:r>
            <a:r>
              <a:rPr kumimoji="1" lang="zh-CN" altLang="en-US" b="1">
                <a:latin typeface="Times New Roman" panose="02020603050405020304" pitchFamily="18" charset="0"/>
              </a:rPr>
              <a:t>”</a:t>
            </a:r>
            <a:r>
              <a:rPr kumimoji="1" lang="zh-CN" altLang="en-US" b="1"/>
              <a:t>到相应的指令中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布尔表达式</a:t>
            </a:r>
            <a:r>
              <a:rPr kumimoji="1" lang="en-US" altLang="zh-CN" b="1"/>
              <a:t>E</a:t>
            </a:r>
            <a:r>
              <a:rPr kumimoji="1" lang="zh-CN" altLang="en-US" b="1"/>
              <a:t>设属性</a:t>
            </a:r>
            <a:r>
              <a:rPr kumimoji="1" lang="en-US" altLang="zh-CN" b="1"/>
              <a:t>E.truelist</a:t>
            </a:r>
            <a:r>
              <a:rPr kumimoji="1" lang="zh-CN" altLang="en-US" b="1"/>
              <a:t>和</a:t>
            </a:r>
            <a:r>
              <a:rPr kumimoji="1" lang="en-US" altLang="zh-CN" b="1"/>
              <a:t>E.falselist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/>
              <a:t>E.truelist</a:t>
            </a:r>
            <a:r>
              <a:rPr lang="en-US" altLang="zh-CN" b="1">
                <a:latin typeface="Arial Narrow" panose="020B0606020202030204" pitchFamily="34" charset="0"/>
              </a:rPr>
              <a:t>——</a:t>
            </a:r>
            <a:r>
              <a:rPr lang="zh-CN" altLang="en-US" b="1"/>
              <a:t>对应真出口</a:t>
            </a:r>
            <a:r>
              <a:rPr lang="en-US" altLang="zh-CN" b="1">
                <a:solidFill>
                  <a:schemeClr val="hlink"/>
                </a:solidFill>
              </a:rPr>
              <a:t>Etrue</a:t>
            </a:r>
            <a:endParaRPr lang="en-US" altLang="zh-CN" b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/>
              <a:t>E.falselist</a:t>
            </a:r>
            <a:r>
              <a:rPr lang="en-US" altLang="zh-CN" b="1">
                <a:latin typeface="Arial Narrow" panose="020B0606020202030204" pitchFamily="34" charset="0"/>
              </a:rPr>
              <a:t>——</a:t>
            </a:r>
            <a:r>
              <a:rPr lang="zh-CN" altLang="en-US" b="1"/>
              <a:t>对应假出口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1" lang="zh-CN" altLang="en-US" b="1"/>
          </a:p>
        </p:txBody>
      </p:sp>
      <p:grpSp>
        <p:nvGrpSpPr>
          <p:cNvPr id="122883" name="Group 11">
            <a:extLst>
              <a:ext uri="{FF2B5EF4-FFF2-40B4-BE49-F238E27FC236}">
                <a16:creationId xmlns:a16="http://schemas.microsoft.com/office/drawing/2014/main" id="{29C81B94-34C6-14F8-70C9-4E8664F4CEE3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15888"/>
            <a:ext cx="5040312" cy="2647950"/>
            <a:chOff x="2381" y="73"/>
            <a:chExt cx="3175" cy="1668"/>
          </a:xfrm>
        </p:grpSpPr>
        <p:sp>
          <p:nvSpPr>
            <p:cNvPr id="122885" name="Text Box 4">
              <a:extLst>
                <a:ext uri="{FF2B5EF4-FFF2-40B4-BE49-F238E27FC236}">
                  <a16:creationId xmlns:a16="http://schemas.microsoft.com/office/drawing/2014/main" id="{6CD5C0A5-A282-798A-436D-ECCD2BF50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73"/>
              <a:ext cx="1406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 (j,,,0)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(j&lt;,a,b, 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(j=,c,d,n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22886" name="Text Box 7">
              <a:extLst>
                <a:ext uri="{FF2B5EF4-FFF2-40B4-BE49-F238E27FC236}">
                  <a16:creationId xmlns:a16="http://schemas.microsoft.com/office/drawing/2014/main" id="{3A859084-D0BB-DF6D-C5EF-54B5FADD8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4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E.Truelist 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2887" name="Freeform 8">
              <a:extLst>
                <a:ext uri="{FF2B5EF4-FFF2-40B4-BE49-F238E27FC236}">
                  <a16:creationId xmlns:a16="http://schemas.microsoft.com/office/drawing/2014/main" id="{4D6A4B6C-BB3C-DE59-6EA7-7C06FF69B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91"/>
              <a:ext cx="635" cy="1225"/>
            </a:xfrm>
            <a:custGeom>
              <a:avLst/>
              <a:gdLst>
                <a:gd name="T0" fmla="*/ 0 w 816"/>
                <a:gd name="T1" fmla="*/ 0 h 1270"/>
                <a:gd name="T2" fmla="*/ 2 w 816"/>
                <a:gd name="T3" fmla="*/ 443 h 1270"/>
                <a:gd name="T4" fmla="*/ 12 w 816"/>
                <a:gd name="T5" fmla="*/ 689 h 1270"/>
                <a:gd name="T6" fmla="*/ 0 60000 65536"/>
                <a:gd name="T7" fmla="*/ 0 60000 65536"/>
                <a:gd name="T8" fmla="*/ 0 60000 65536"/>
                <a:gd name="T9" fmla="*/ 0 w 816"/>
                <a:gd name="T10" fmla="*/ 0 h 1270"/>
                <a:gd name="T11" fmla="*/ 816 w 816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270">
                  <a:moveTo>
                    <a:pt x="0" y="0"/>
                  </a:moveTo>
                  <a:cubicBezTo>
                    <a:pt x="0" y="302"/>
                    <a:pt x="0" y="604"/>
                    <a:pt x="136" y="816"/>
                  </a:cubicBezTo>
                  <a:cubicBezTo>
                    <a:pt x="272" y="1028"/>
                    <a:pt x="695" y="1194"/>
                    <a:pt x="816" y="1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Freeform 9">
              <a:extLst>
                <a:ext uri="{FF2B5EF4-FFF2-40B4-BE49-F238E27FC236}">
                  <a16:creationId xmlns:a16="http://schemas.microsoft.com/office/drawing/2014/main" id="{79CA3023-CA9D-3FCA-2551-B7F1DC02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935"/>
              <a:ext cx="1345" cy="635"/>
            </a:xfrm>
            <a:custGeom>
              <a:avLst/>
              <a:gdLst>
                <a:gd name="T0" fmla="*/ 1345 w 1345"/>
                <a:gd name="T1" fmla="*/ 635 h 635"/>
                <a:gd name="T2" fmla="*/ 166 w 1345"/>
                <a:gd name="T3" fmla="*/ 272 h 635"/>
                <a:gd name="T4" fmla="*/ 347 w 1345"/>
                <a:gd name="T5" fmla="*/ 0 h 635"/>
                <a:gd name="T6" fmla="*/ 0 60000 65536"/>
                <a:gd name="T7" fmla="*/ 0 60000 65536"/>
                <a:gd name="T8" fmla="*/ 0 60000 65536"/>
                <a:gd name="T9" fmla="*/ 0 w 1345"/>
                <a:gd name="T10" fmla="*/ 0 h 635"/>
                <a:gd name="T11" fmla="*/ 1345 w 1345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5" h="635">
                  <a:moveTo>
                    <a:pt x="1345" y="635"/>
                  </a:moveTo>
                  <a:cubicBezTo>
                    <a:pt x="838" y="506"/>
                    <a:pt x="332" y="378"/>
                    <a:pt x="166" y="272"/>
                  </a:cubicBezTo>
                  <a:cubicBezTo>
                    <a:pt x="0" y="166"/>
                    <a:pt x="173" y="83"/>
                    <a:pt x="34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Freeform 10">
              <a:extLst>
                <a:ext uri="{FF2B5EF4-FFF2-40B4-BE49-F238E27FC236}">
                  <a16:creationId xmlns:a16="http://schemas.microsoft.com/office/drawing/2014/main" id="{06703909-02C6-C79F-B077-B9875EA8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5"/>
              <a:ext cx="1490" cy="635"/>
            </a:xfrm>
            <a:custGeom>
              <a:avLst/>
              <a:gdLst>
                <a:gd name="T0" fmla="*/ 1490 w 1490"/>
                <a:gd name="T1" fmla="*/ 635 h 635"/>
                <a:gd name="T2" fmla="*/ 174 w 1490"/>
                <a:gd name="T3" fmla="*/ 272 h 635"/>
                <a:gd name="T4" fmla="*/ 446 w 1490"/>
                <a:gd name="T5" fmla="*/ 0 h 635"/>
                <a:gd name="T6" fmla="*/ 0 60000 65536"/>
                <a:gd name="T7" fmla="*/ 0 60000 65536"/>
                <a:gd name="T8" fmla="*/ 0 60000 65536"/>
                <a:gd name="T9" fmla="*/ 0 w 1490"/>
                <a:gd name="T10" fmla="*/ 0 h 635"/>
                <a:gd name="T11" fmla="*/ 1490 w 1490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0" h="635">
                  <a:moveTo>
                    <a:pt x="1490" y="635"/>
                  </a:moveTo>
                  <a:cubicBezTo>
                    <a:pt x="919" y="506"/>
                    <a:pt x="348" y="378"/>
                    <a:pt x="174" y="272"/>
                  </a:cubicBezTo>
                  <a:cubicBezTo>
                    <a:pt x="0" y="166"/>
                    <a:pt x="223" y="83"/>
                    <a:pt x="44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84" name="灯片编号占位符 10">
            <a:extLst>
              <a:ext uri="{FF2B5EF4-FFF2-40B4-BE49-F238E27FC236}">
                <a16:creationId xmlns:a16="http://schemas.microsoft.com/office/drawing/2014/main" id="{23430207-5097-FDC4-0D59-4F40112E8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9E7995-359A-4B67-9595-4301C443696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78" name="Rectangle 18">
            <a:extLst>
              <a:ext uri="{FF2B5EF4-FFF2-40B4-BE49-F238E27FC236}">
                <a16:creationId xmlns:a16="http://schemas.microsoft.com/office/drawing/2014/main" id="{A1A7AF6A-0C94-9B38-0CF9-289D84675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412875"/>
            <a:ext cx="2341563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拉链</a:t>
            </a:r>
            <a:r>
              <a:rPr lang="zh-CN" altLang="en-US" sz="4000">
                <a:solidFill>
                  <a:schemeClr val="folHlink"/>
                </a:solidFill>
              </a:rPr>
              <a:t>回填</a:t>
            </a:r>
          </a:p>
        </p:txBody>
      </p:sp>
      <p:sp>
        <p:nvSpPr>
          <p:cNvPr id="124930" name="Rectangle 17">
            <a:extLst>
              <a:ext uri="{FF2B5EF4-FFF2-40B4-BE49-F238E27FC236}">
                <a16:creationId xmlns:a16="http://schemas.microsoft.com/office/drawing/2014/main" id="{14F28CA6-4E2E-B962-2A7D-DCE10BDAC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997200"/>
            <a:ext cx="7766050" cy="3135313"/>
          </a:xfrm>
        </p:spPr>
        <p:txBody>
          <a:bodyPr/>
          <a:lstStyle/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63525" algn="l"/>
              </a:tabLst>
            </a:pPr>
            <a:r>
              <a:rPr kumimoji="1" lang="zh-CN" altLang="en-US" sz="2400" b="1"/>
              <a:t>翻译模式用到如下三个函数：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63525" algn="l"/>
              </a:tabLst>
            </a:pPr>
            <a:r>
              <a:rPr kumimoji="1" lang="zh-CN" altLang="en-US" sz="2400" b="1"/>
              <a:t>    </a:t>
            </a:r>
            <a:r>
              <a:rPr kumimoji="1" lang="en-US" altLang="zh-CN" sz="2400" b="1"/>
              <a:t>1</a:t>
            </a:r>
            <a:r>
              <a:rPr kumimoji="1" lang="zh-CN" altLang="en-US" sz="2400" b="1"/>
              <a:t>．</a:t>
            </a:r>
            <a:r>
              <a:rPr kumimoji="1" lang="en-US" altLang="zh-CN" sz="2400" b="1">
                <a:solidFill>
                  <a:schemeClr val="folHlink"/>
                </a:solidFill>
              </a:rPr>
              <a:t>makelist(i)</a:t>
            </a:r>
            <a:r>
              <a:rPr kumimoji="1" lang="zh-CN" altLang="en-US" sz="2400" b="1">
                <a:solidFill>
                  <a:schemeClr val="folHlink"/>
                </a:solidFill>
              </a:rPr>
              <a:t>：</a:t>
            </a:r>
            <a:r>
              <a:rPr kumimoji="1" lang="zh-CN" altLang="en-US" sz="2400" b="1"/>
              <a:t>创建一个仅包含</a:t>
            </a:r>
            <a:r>
              <a:rPr kumimoji="1" lang="en-US" altLang="zh-CN" sz="2400" b="1"/>
              <a:t>i</a:t>
            </a:r>
            <a:r>
              <a:rPr kumimoji="1" lang="zh-CN" altLang="en-US" sz="2400" b="1"/>
              <a:t>的新表，</a:t>
            </a:r>
            <a:r>
              <a:rPr kumimoji="1" lang="en-US" altLang="zh-CN" sz="2400" b="1"/>
              <a:t>i </a:t>
            </a:r>
            <a:r>
              <a:rPr kumimoji="1" lang="zh-CN" altLang="en-US" sz="2400" b="1"/>
              <a:t>是四元式数组的一个索引（地址），或说</a:t>
            </a:r>
            <a:r>
              <a:rPr kumimoji="1" lang="en-US" altLang="zh-CN" sz="2400" b="1"/>
              <a:t>i</a:t>
            </a:r>
            <a:r>
              <a:rPr kumimoji="1" lang="zh-CN" altLang="en-US" sz="2400" b="1"/>
              <a:t>是四元式代码序列的一个标号 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63525" algn="l"/>
              </a:tabLst>
            </a:pPr>
            <a:r>
              <a:rPr kumimoji="1" lang="zh-CN" altLang="en-US" sz="2400" b="1"/>
              <a:t>    </a:t>
            </a:r>
            <a:r>
              <a:rPr kumimoji="1" lang="en-US" altLang="zh-CN" sz="2400" b="1"/>
              <a:t>2</a:t>
            </a:r>
            <a:r>
              <a:rPr kumimoji="1" lang="zh-CN" altLang="en-US" sz="2400" b="1"/>
              <a:t>．</a:t>
            </a:r>
            <a:r>
              <a:rPr kumimoji="1" lang="en-US" altLang="zh-CN" sz="2400" b="1">
                <a:solidFill>
                  <a:schemeClr val="folHlink"/>
                </a:solidFill>
              </a:rPr>
              <a:t>merge(p1</a:t>
            </a:r>
            <a:r>
              <a:rPr kumimoji="1" lang="zh-CN" altLang="en-US" sz="2400" b="1">
                <a:solidFill>
                  <a:schemeClr val="folHlink"/>
                </a:solidFill>
              </a:rPr>
              <a:t>，</a:t>
            </a:r>
            <a:r>
              <a:rPr kumimoji="1" lang="en-US" altLang="zh-CN" sz="2400" b="1">
                <a:solidFill>
                  <a:schemeClr val="folHlink"/>
                </a:solidFill>
              </a:rPr>
              <a:t>p2)</a:t>
            </a:r>
            <a:r>
              <a:rPr kumimoji="1" lang="zh-CN" altLang="en-US" sz="2400" b="1">
                <a:solidFill>
                  <a:schemeClr val="folHlink"/>
                </a:solidFill>
              </a:rPr>
              <a:t>：将</a:t>
            </a:r>
            <a:r>
              <a:rPr kumimoji="1" lang="zh-CN" altLang="en-US" sz="2400" b="1"/>
              <a:t>由</a:t>
            </a:r>
            <a:r>
              <a:rPr kumimoji="1" lang="en-US" altLang="zh-CN" sz="2400" b="1"/>
              <a:t>p2</a:t>
            </a:r>
            <a:r>
              <a:rPr kumimoji="1" lang="zh-CN" altLang="en-US" sz="2400" b="1"/>
              <a:t>指向的表接在</a:t>
            </a:r>
            <a:r>
              <a:rPr kumimoji="1" lang="en-US" altLang="zh-CN" sz="2400" b="1"/>
              <a:t>p1</a:t>
            </a:r>
            <a:r>
              <a:rPr kumimoji="1" lang="zh-CN" altLang="en-US" sz="2400" b="1"/>
              <a:t>所指向的表后，返回</a:t>
            </a:r>
            <a:r>
              <a:rPr kumimoji="1" lang="en-US" altLang="zh-CN" sz="2400" b="1"/>
              <a:t>p1 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63525" algn="l"/>
              </a:tabLst>
            </a:pPr>
            <a:r>
              <a:rPr kumimoji="1" lang="en-US" altLang="zh-CN" sz="2400" b="1"/>
              <a:t>    3</a:t>
            </a:r>
            <a:r>
              <a:rPr kumimoji="1" lang="zh-CN" altLang="en-US" sz="2400" b="1"/>
              <a:t>．</a:t>
            </a:r>
            <a:r>
              <a:rPr kumimoji="1" lang="en-US" altLang="zh-CN" sz="2400" b="1">
                <a:solidFill>
                  <a:schemeClr val="folHlink"/>
                </a:solidFill>
              </a:rPr>
              <a:t>backpatch</a:t>
            </a:r>
            <a:r>
              <a:rPr kumimoji="1" lang="zh-CN" altLang="en-US" sz="2400" b="1">
                <a:solidFill>
                  <a:schemeClr val="folHlink"/>
                </a:solidFill>
              </a:rPr>
              <a:t>（</a:t>
            </a:r>
            <a:r>
              <a:rPr kumimoji="1" lang="en-US" altLang="zh-CN" sz="2400" b="1">
                <a:solidFill>
                  <a:schemeClr val="folHlink"/>
                </a:solidFill>
              </a:rPr>
              <a:t>p</a:t>
            </a:r>
            <a:r>
              <a:rPr kumimoji="1" lang="zh-CN" altLang="en-US" sz="2400" b="1">
                <a:solidFill>
                  <a:schemeClr val="folHlink"/>
                </a:solidFill>
              </a:rPr>
              <a:t>，</a:t>
            </a:r>
            <a:r>
              <a:rPr kumimoji="1" lang="en-US" altLang="zh-CN" sz="2400" b="1">
                <a:solidFill>
                  <a:schemeClr val="folHlink"/>
                </a:solidFill>
              </a:rPr>
              <a:t>i</a:t>
            </a:r>
            <a:r>
              <a:rPr kumimoji="1" lang="zh-CN" altLang="en-US" sz="2400" b="1">
                <a:solidFill>
                  <a:schemeClr val="folHlink"/>
                </a:solidFill>
              </a:rPr>
              <a:t>）：</a:t>
            </a:r>
            <a:r>
              <a:rPr kumimoji="1" lang="zh-CN" altLang="en-US" sz="2400" b="1"/>
              <a:t>把</a:t>
            </a:r>
            <a:r>
              <a:rPr kumimoji="1" lang="en-US" altLang="zh-CN" sz="2400" b="1"/>
              <a:t>i</a:t>
            </a:r>
            <a:r>
              <a:rPr kumimoji="1" lang="zh-CN" altLang="en-US" sz="2400" b="1"/>
              <a:t>作为目标标号回填到</a:t>
            </a:r>
            <a:r>
              <a:rPr kumimoji="1" lang="en-US" altLang="zh-CN" sz="2400" b="1"/>
              <a:t>p</a:t>
            </a:r>
            <a:r>
              <a:rPr kumimoji="1" lang="zh-CN" altLang="en-US" sz="2400" b="1"/>
              <a:t>所指向的表中的每一个转移指令中去。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263525" algn="l"/>
              </a:tabLst>
            </a:pPr>
            <a:r>
              <a:rPr kumimoji="1" lang="zh-CN" altLang="en-US" sz="2400" b="1">
                <a:solidFill>
                  <a:srgbClr val="FF2750"/>
                </a:solidFill>
              </a:rPr>
              <a:t>此处的“表”都是为“回填”所拉的链</a:t>
            </a:r>
          </a:p>
        </p:txBody>
      </p:sp>
      <p:grpSp>
        <p:nvGrpSpPr>
          <p:cNvPr id="124931" name="Group 3">
            <a:extLst>
              <a:ext uri="{FF2B5EF4-FFF2-40B4-BE49-F238E27FC236}">
                <a16:creationId xmlns:a16="http://schemas.microsoft.com/office/drawing/2014/main" id="{F956BCE4-FB09-8A12-0AD5-EF8A3B1DED4C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15888"/>
            <a:ext cx="6696075" cy="2370137"/>
            <a:chOff x="1338" y="73"/>
            <a:chExt cx="4218" cy="1493"/>
          </a:xfrm>
        </p:grpSpPr>
        <p:sp>
          <p:nvSpPr>
            <p:cNvPr id="124934" name="Freeform 16">
              <a:extLst>
                <a:ext uri="{FF2B5EF4-FFF2-40B4-BE49-F238E27FC236}">
                  <a16:creationId xmlns:a16="http://schemas.microsoft.com/office/drawing/2014/main" id="{C6FC951C-B08B-54B9-477F-DAC7FE06B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91"/>
              <a:ext cx="680" cy="953"/>
            </a:xfrm>
            <a:custGeom>
              <a:avLst/>
              <a:gdLst>
                <a:gd name="T0" fmla="*/ 0 w 816"/>
                <a:gd name="T1" fmla="*/ 0 h 1270"/>
                <a:gd name="T2" fmla="*/ 6 w 816"/>
                <a:gd name="T3" fmla="*/ 6 h 1270"/>
                <a:gd name="T4" fmla="*/ 37 w 816"/>
                <a:gd name="T5" fmla="*/ 10 h 1270"/>
                <a:gd name="T6" fmla="*/ 0 60000 65536"/>
                <a:gd name="T7" fmla="*/ 0 60000 65536"/>
                <a:gd name="T8" fmla="*/ 0 60000 65536"/>
                <a:gd name="T9" fmla="*/ 0 w 816"/>
                <a:gd name="T10" fmla="*/ 0 h 1270"/>
                <a:gd name="T11" fmla="*/ 816 w 816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270">
                  <a:moveTo>
                    <a:pt x="0" y="0"/>
                  </a:moveTo>
                  <a:cubicBezTo>
                    <a:pt x="0" y="302"/>
                    <a:pt x="0" y="604"/>
                    <a:pt x="136" y="816"/>
                  </a:cubicBezTo>
                  <a:cubicBezTo>
                    <a:pt x="272" y="1028"/>
                    <a:pt x="695" y="1194"/>
                    <a:pt x="816" y="1270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5" name="Freeform 15">
              <a:extLst>
                <a:ext uri="{FF2B5EF4-FFF2-40B4-BE49-F238E27FC236}">
                  <a16:creationId xmlns:a16="http://schemas.microsoft.com/office/drawing/2014/main" id="{4D3A5822-DEEE-EBD4-2E40-77E247E1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799"/>
              <a:ext cx="1209" cy="545"/>
            </a:xfrm>
            <a:custGeom>
              <a:avLst/>
              <a:gdLst>
                <a:gd name="T0" fmla="*/ 219 w 1345"/>
                <a:gd name="T1" fmla="*/ 47 h 635"/>
                <a:gd name="T2" fmla="*/ 27 w 1345"/>
                <a:gd name="T3" fmla="*/ 21 h 635"/>
                <a:gd name="T4" fmla="*/ 56 w 1345"/>
                <a:gd name="T5" fmla="*/ 0 h 635"/>
                <a:gd name="T6" fmla="*/ 0 60000 65536"/>
                <a:gd name="T7" fmla="*/ 0 60000 65536"/>
                <a:gd name="T8" fmla="*/ 0 60000 65536"/>
                <a:gd name="T9" fmla="*/ 0 w 1345"/>
                <a:gd name="T10" fmla="*/ 0 h 635"/>
                <a:gd name="T11" fmla="*/ 1345 w 1345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5" h="635">
                  <a:moveTo>
                    <a:pt x="1345" y="635"/>
                  </a:moveTo>
                  <a:cubicBezTo>
                    <a:pt x="838" y="506"/>
                    <a:pt x="332" y="378"/>
                    <a:pt x="166" y="272"/>
                  </a:cubicBezTo>
                  <a:cubicBezTo>
                    <a:pt x="0" y="166"/>
                    <a:pt x="173" y="83"/>
                    <a:pt x="34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6" name="Freeform 14">
              <a:extLst>
                <a:ext uri="{FF2B5EF4-FFF2-40B4-BE49-F238E27FC236}">
                  <a16:creationId xmlns:a16="http://schemas.microsoft.com/office/drawing/2014/main" id="{B5107A8D-B2A3-AA87-8254-B6B0669F9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5"/>
              <a:ext cx="1354" cy="499"/>
            </a:xfrm>
            <a:custGeom>
              <a:avLst/>
              <a:gdLst>
                <a:gd name="T0" fmla="*/ 294 w 1490"/>
                <a:gd name="T1" fmla="*/ 10 h 635"/>
                <a:gd name="T2" fmla="*/ 34 w 1490"/>
                <a:gd name="T3" fmla="*/ 5 h 635"/>
                <a:gd name="T4" fmla="*/ 86 w 1490"/>
                <a:gd name="T5" fmla="*/ 0 h 635"/>
                <a:gd name="T6" fmla="*/ 0 60000 65536"/>
                <a:gd name="T7" fmla="*/ 0 60000 65536"/>
                <a:gd name="T8" fmla="*/ 0 60000 65536"/>
                <a:gd name="T9" fmla="*/ 0 w 1490"/>
                <a:gd name="T10" fmla="*/ 0 h 635"/>
                <a:gd name="T11" fmla="*/ 1490 w 1490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0" h="635">
                  <a:moveTo>
                    <a:pt x="1490" y="635"/>
                  </a:moveTo>
                  <a:cubicBezTo>
                    <a:pt x="919" y="506"/>
                    <a:pt x="348" y="378"/>
                    <a:pt x="174" y="272"/>
                  </a:cubicBezTo>
                  <a:cubicBezTo>
                    <a:pt x="0" y="166"/>
                    <a:pt x="223" y="83"/>
                    <a:pt x="44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937" name="Group 5">
              <a:extLst>
                <a:ext uri="{FF2B5EF4-FFF2-40B4-BE49-F238E27FC236}">
                  <a16:creationId xmlns:a16="http://schemas.microsoft.com/office/drawing/2014/main" id="{CA81FF52-2C28-FF1C-4BD4-9CA5132EB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73"/>
              <a:ext cx="4218" cy="1493"/>
              <a:chOff x="1338" y="73"/>
              <a:chExt cx="4218" cy="1493"/>
            </a:xfrm>
          </p:grpSpPr>
          <p:sp>
            <p:nvSpPr>
              <p:cNvPr id="124939" name="Text Box 13">
                <a:extLst>
                  <a:ext uri="{FF2B5EF4-FFF2-40B4-BE49-F238E27FC236}">
                    <a16:creationId xmlns:a16="http://schemas.microsoft.com/office/drawing/2014/main" id="{F6E6A12A-05EF-C473-3AD3-978EAEBAF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73"/>
                <a:ext cx="140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 (j,,,0)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……</a:t>
                </a:r>
                <a:endParaRPr lang="en-US" altLang="zh-CN" sz="2000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(j&lt;,a,b, 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)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……</a:t>
                </a:r>
                <a:endParaRPr lang="en-US" altLang="zh-CN" sz="2000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(j=,c,d,n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124940" name="Group 6">
                <a:extLst>
                  <a:ext uri="{FF2B5EF4-FFF2-40B4-BE49-F238E27FC236}">
                    <a16:creationId xmlns:a16="http://schemas.microsoft.com/office/drawing/2014/main" id="{24A59490-C4F0-1454-9016-C2F90BE36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73"/>
                <a:ext cx="2631" cy="1493"/>
                <a:chOff x="1338" y="73"/>
                <a:chExt cx="2631" cy="1493"/>
              </a:xfrm>
            </p:grpSpPr>
            <p:sp>
              <p:nvSpPr>
                <p:cNvPr id="124941" name="Text Box 12">
                  <a:extLst>
                    <a:ext uri="{FF2B5EF4-FFF2-40B4-BE49-F238E27FC236}">
                      <a16:creationId xmlns:a16="http://schemas.microsoft.com/office/drawing/2014/main" id="{C8036D83-C4DB-C1AA-1F08-A29334DA1B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73"/>
                  <a:ext cx="7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fol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rPr>
                    <a:t>P2: n</a:t>
                  </a:r>
                  <a:r>
                    <a:rPr lang="en-US" altLang="zh-CN" sz="2000" b="1" baseline="-25000">
                      <a:solidFill>
                        <a:schemeClr val="fol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24942" name="Text Box 11">
                  <a:extLst>
                    <a:ext uri="{FF2B5EF4-FFF2-40B4-BE49-F238E27FC236}">
                      <a16:creationId xmlns:a16="http://schemas.microsoft.com/office/drawing/2014/main" id="{3F52847E-16DB-3430-E8D8-D652FB23CD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81" y="164"/>
                  <a:ext cx="1406" cy="1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4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 (j,,,0</a:t>
                  </a:r>
                  <a:r>
                    <a:rPr lang="en-US" altLang="zh-CN" sz="18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/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3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5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(j&lt;,a,b, 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4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6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(j=,c,d,n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5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</p:txBody>
            </p:sp>
            <p:sp>
              <p:nvSpPr>
                <p:cNvPr id="124943" name="Text Box 10">
                  <a:extLst>
                    <a:ext uri="{FF2B5EF4-FFF2-40B4-BE49-F238E27FC236}">
                      <a16:creationId xmlns:a16="http://schemas.microsoft.com/office/drawing/2014/main" id="{24A1FE00-DE91-C778-D370-ED886EEACF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8" y="164"/>
                  <a:ext cx="7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P1: 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124944" name="Freeform 9">
                  <a:extLst>
                    <a:ext uri="{FF2B5EF4-FFF2-40B4-BE49-F238E27FC236}">
                      <a16:creationId xmlns:a16="http://schemas.microsoft.com/office/drawing/2014/main" id="{581ACE07-4DA3-CE22-989A-01A0BAAD6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6" y="482"/>
                  <a:ext cx="680" cy="998"/>
                </a:xfrm>
                <a:custGeom>
                  <a:avLst/>
                  <a:gdLst>
                    <a:gd name="T0" fmla="*/ 0 w 816"/>
                    <a:gd name="T1" fmla="*/ 0 h 1270"/>
                    <a:gd name="T2" fmla="*/ 6 w 816"/>
                    <a:gd name="T3" fmla="*/ 13 h 1270"/>
                    <a:gd name="T4" fmla="*/ 37 w 816"/>
                    <a:gd name="T5" fmla="*/ 22 h 1270"/>
                    <a:gd name="T6" fmla="*/ 0 60000 65536"/>
                    <a:gd name="T7" fmla="*/ 0 60000 65536"/>
                    <a:gd name="T8" fmla="*/ 0 60000 65536"/>
                    <a:gd name="T9" fmla="*/ 0 w 816"/>
                    <a:gd name="T10" fmla="*/ 0 h 1270"/>
                    <a:gd name="T11" fmla="*/ 816 w 816"/>
                    <a:gd name="T12" fmla="*/ 1270 h 12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16" h="1270">
                      <a:moveTo>
                        <a:pt x="0" y="0"/>
                      </a:moveTo>
                      <a:cubicBezTo>
                        <a:pt x="0" y="302"/>
                        <a:pt x="0" y="604"/>
                        <a:pt x="136" y="816"/>
                      </a:cubicBezTo>
                      <a:cubicBezTo>
                        <a:pt x="272" y="1028"/>
                        <a:pt x="695" y="1194"/>
                        <a:pt x="816" y="1270"/>
                      </a:cubicBezTo>
                    </a:path>
                  </a:pathLst>
                </a:custGeom>
                <a:noFill/>
                <a:ln w="9525">
                  <a:solidFill>
                    <a:srgbClr val="CC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45" name="Freeform 8">
                  <a:extLst>
                    <a:ext uri="{FF2B5EF4-FFF2-40B4-BE49-F238E27FC236}">
                      <a16:creationId xmlns:a16="http://schemas.microsoft.com/office/drawing/2014/main" id="{32F6E6FB-9CB5-22DF-6C1F-0CD558527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890"/>
                  <a:ext cx="1164" cy="499"/>
                </a:xfrm>
                <a:custGeom>
                  <a:avLst/>
                  <a:gdLst>
                    <a:gd name="T0" fmla="*/ 114 w 1345"/>
                    <a:gd name="T1" fmla="*/ 10 h 635"/>
                    <a:gd name="T2" fmla="*/ 14 w 1345"/>
                    <a:gd name="T3" fmla="*/ 5 h 635"/>
                    <a:gd name="T4" fmla="*/ 30 w 1345"/>
                    <a:gd name="T5" fmla="*/ 0 h 635"/>
                    <a:gd name="T6" fmla="*/ 0 60000 65536"/>
                    <a:gd name="T7" fmla="*/ 0 60000 65536"/>
                    <a:gd name="T8" fmla="*/ 0 60000 65536"/>
                    <a:gd name="T9" fmla="*/ 0 w 1345"/>
                    <a:gd name="T10" fmla="*/ 0 h 635"/>
                    <a:gd name="T11" fmla="*/ 1345 w 1345"/>
                    <a:gd name="T12" fmla="*/ 635 h 6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45" h="635">
                      <a:moveTo>
                        <a:pt x="1345" y="635"/>
                      </a:moveTo>
                      <a:cubicBezTo>
                        <a:pt x="838" y="506"/>
                        <a:pt x="332" y="378"/>
                        <a:pt x="166" y="272"/>
                      </a:cubicBezTo>
                      <a:cubicBezTo>
                        <a:pt x="0" y="166"/>
                        <a:pt x="173" y="83"/>
                        <a:pt x="347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46" name="Freeform 7">
                  <a:extLst>
                    <a:ext uri="{FF2B5EF4-FFF2-40B4-BE49-F238E27FC236}">
                      <a16:creationId xmlns:a16="http://schemas.microsoft.com/office/drawing/2014/main" id="{9CE730E8-53C2-7178-0547-EBC4136C0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" y="346"/>
                  <a:ext cx="1308" cy="499"/>
                </a:xfrm>
                <a:custGeom>
                  <a:avLst/>
                  <a:gdLst>
                    <a:gd name="T0" fmla="*/ 163 w 1490"/>
                    <a:gd name="T1" fmla="*/ 10 h 635"/>
                    <a:gd name="T2" fmla="*/ 19 w 1490"/>
                    <a:gd name="T3" fmla="*/ 5 h 635"/>
                    <a:gd name="T4" fmla="*/ 49 w 1490"/>
                    <a:gd name="T5" fmla="*/ 0 h 635"/>
                    <a:gd name="T6" fmla="*/ 0 60000 65536"/>
                    <a:gd name="T7" fmla="*/ 0 60000 65536"/>
                    <a:gd name="T8" fmla="*/ 0 60000 65536"/>
                    <a:gd name="T9" fmla="*/ 0 w 1490"/>
                    <a:gd name="T10" fmla="*/ 0 h 635"/>
                    <a:gd name="T11" fmla="*/ 1490 w 1490"/>
                    <a:gd name="T12" fmla="*/ 635 h 6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90" h="635">
                      <a:moveTo>
                        <a:pt x="1490" y="635"/>
                      </a:moveTo>
                      <a:cubicBezTo>
                        <a:pt x="919" y="506"/>
                        <a:pt x="348" y="378"/>
                        <a:pt x="174" y="272"/>
                      </a:cubicBezTo>
                      <a:cubicBezTo>
                        <a:pt x="0" y="166"/>
                        <a:pt x="223" y="83"/>
                        <a:pt x="44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38" name="Freeform 4">
              <a:extLst>
                <a:ext uri="{FF2B5EF4-FFF2-40B4-BE49-F238E27FC236}">
                  <a16:creationId xmlns:a16="http://schemas.microsoft.com/office/drawing/2014/main" id="{AE3F0839-E4C7-B0F8-20C5-633D85EC2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300"/>
              <a:ext cx="907" cy="1089"/>
            </a:xfrm>
            <a:custGeom>
              <a:avLst/>
              <a:gdLst>
                <a:gd name="T0" fmla="*/ 0 w 907"/>
                <a:gd name="T1" fmla="*/ 0 h 1089"/>
                <a:gd name="T2" fmla="*/ 363 w 907"/>
                <a:gd name="T3" fmla="*/ 363 h 1089"/>
                <a:gd name="T4" fmla="*/ 545 w 907"/>
                <a:gd name="T5" fmla="*/ 953 h 1089"/>
                <a:gd name="T6" fmla="*/ 907 w 907"/>
                <a:gd name="T7" fmla="*/ 1089 h 10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1089"/>
                <a:gd name="T14" fmla="*/ 907 w 907"/>
                <a:gd name="T15" fmla="*/ 1089 h 10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1089">
                  <a:moveTo>
                    <a:pt x="0" y="0"/>
                  </a:moveTo>
                  <a:cubicBezTo>
                    <a:pt x="136" y="102"/>
                    <a:pt x="272" y="204"/>
                    <a:pt x="363" y="363"/>
                  </a:cubicBezTo>
                  <a:cubicBezTo>
                    <a:pt x="454" y="522"/>
                    <a:pt x="454" y="832"/>
                    <a:pt x="545" y="953"/>
                  </a:cubicBezTo>
                  <a:cubicBezTo>
                    <a:pt x="636" y="1074"/>
                    <a:pt x="771" y="1081"/>
                    <a:pt x="907" y="10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32" name="Freeform 2">
            <a:extLst>
              <a:ext uri="{FF2B5EF4-FFF2-40B4-BE49-F238E27FC236}">
                <a16:creationId xmlns:a16="http://schemas.microsoft.com/office/drawing/2014/main" id="{DDDB5D71-78F6-7EED-5D56-140AE4F701A8}"/>
              </a:ext>
            </a:extLst>
          </p:cNvPr>
          <p:cNvSpPr>
            <a:spLocks/>
          </p:cNvSpPr>
          <p:nvPr/>
        </p:nvSpPr>
        <p:spPr bwMode="auto">
          <a:xfrm>
            <a:off x="3924300" y="2492375"/>
            <a:ext cx="2182813" cy="2665413"/>
          </a:xfrm>
          <a:custGeom>
            <a:avLst/>
            <a:gdLst>
              <a:gd name="T0" fmla="*/ 0 w 1375"/>
              <a:gd name="T1" fmla="*/ 2147483646 h 1679"/>
              <a:gd name="T2" fmla="*/ 2147483646 w 1375"/>
              <a:gd name="T3" fmla="*/ 2147483646 h 1679"/>
              <a:gd name="T4" fmla="*/ 2147483646 w 1375"/>
              <a:gd name="T5" fmla="*/ 0 h 1679"/>
              <a:gd name="T6" fmla="*/ 0 60000 65536"/>
              <a:gd name="T7" fmla="*/ 0 60000 65536"/>
              <a:gd name="T8" fmla="*/ 0 60000 65536"/>
              <a:gd name="T9" fmla="*/ 0 w 1375"/>
              <a:gd name="T10" fmla="*/ 0 h 1679"/>
              <a:gd name="T11" fmla="*/ 1375 w 1375"/>
              <a:gd name="T12" fmla="*/ 1679 h 16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5" h="1679">
                <a:moveTo>
                  <a:pt x="0" y="1679"/>
                </a:moveTo>
                <a:cubicBezTo>
                  <a:pt x="536" y="1501"/>
                  <a:pt x="1073" y="1324"/>
                  <a:pt x="1224" y="1044"/>
                </a:cubicBezTo>
                <a:cubicBezTo>
                  <a:pt x="1375" y="764"/>
                  <a:pt x="1141" y="382"/>
                  <a:pt x="907" y="0"/>
                </a:cubicBezTo>
              </a:path>
            </a:pathLst>
          </a:custGeom>
          <a:noFill/>
          <a:ln w="9525">
            <a:solidFill>
              <a:srgbClr val="CC0066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3" name="灯片编号占位符 18">
            <a:extLst>
              <a:ext uri="{FF2B5EF4-FFF2-40B4-BE49-F238E27FC236}">
                <a16:creationId xmlns:a16="http://schemas.microsoft.com/office/drawing/2014/main" id="{DAB590A3-A3EF-466D-54CF-533FCEA7E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ABAA45-0C1F-4423-BC17-BDCC48A7C68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57" name="Rectangle 21">
            <a:extLst>
              <a:ext uri="{FF2B5EF4-FFF2-40B4-BE49-F238E27FC236}">
                <a16:creationId xmlns:a16="http://schemas.microsoft.com/office/drawing/2014/main" id="{DB82B616-DE66-AB29-DCB0-6A7CEB6BD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→ if  C  then  S</a:t>
            </a:r>
            <a:r>
              <a:rPr lang="en-US" altLang="zh-CN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423956" name="Rectangle 20">
            <a:extLst>
              <a:ext uri="{FF2B5EF4-FFF2-40B4-BE49-F238E27FC236}">
                <a16:creationId xmlns:a16="http://schemas.microsoft.com/office/drawing/2014/main" id="{709A046C-1207-F567-E129-D81752882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255838"/>
            <a:ext cx="18097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代码结构</a:t>
            </a:r>
          </a:p>
        </p:txBody>
      </p:sp>
      <p:sp>
        <p:nvSpPr>
          <p:cNvPr id="126979" name="Line 19">
            <a:extLst>
              <a:ext uri="{FF2B5EF4-FFF2-40B4-BE49-F238E27FC236}">
                <a16:creationId xmlns:a16="http://schemas.microsoft.com/office/drawing/2014/main" id="{32BC7D63-6B68-AB62-F40F-01F29B4AB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805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0" name="Line 18">
            <a:extLst>
              <a:ext uri="{FF2B5EF4-FFF2-40B4-BE49-F238E27FC236}">
                <a16:creationId xmlns:a16="http://schemas.microsoft.com/office/drawing/2014/main" id="{72AD5A4B-060C-73E6-5E9E-657F6CDD0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2209800"/>
            <a:ext cx="1587" cy="282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6981" name="Group 15">
            <a:extLst>
              <a:ext uri="{FF2B5EF4-FFF2-40B4-BE49-F238E27FC236}">
                <a16:creationId xmlns:a16="http://schemas.microsoft.com/office/drawing/2014/main" id="{4E865EE5-1523-915B-19BE-B5DCE56E69A0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2251075"/>
            <a:ext cx="2362200" cy="457200"/>
            <a:chOff x="1916" y="1488"/>
            <a:chExt cx="1488" cy="288"/>
          </a:xfrm>
        </p:grpSpPr>
        <p:sp>
          <p:nvSpPr>
            <p:cNvPr id="126996" name="Line 17">
              <a:extLst>
                <a:ext uri="{FF2B5EF4-FFF2-40B4-BE49-F238E27FC236}">
                  <a16:creationId xmlns:a16="http://schemas.microsoft.com/office/drawing/2014/main" id="{65C472F2-F84C-7A50-81A2-E53CD1579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163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Rectangle 16">
              <a:extLst>
                <a:ext uri="{FF2B5EF4-FFF2-40B4-BE49-F238E27FC236}">
                  <a16:creationId xmlns:a16="http://schemas.microsoft.com/office/drawing/2014/main" id="{F3E6DB9D-2693-59E2-7698-BB88F446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488"/>
              <a:ext cx="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</p:grpSp>
      <p:sp>
        <p:nvSpPr>
          <p:cNvPr id="126982" name="Rectangle 14">
            <a:extLst>
              <a:ext uri="{FF2B5EF4-FFF2-40B4-BE49-F238E27FC236}">
                <a16:creationId xmlns:a16="http://schemas.microsoft.com/office/drawing/2014/main" id="{ACBCC578-96AC-E252-FFF7-4E7601FC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17526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C.true</a:t>
            </a:r>
          </a:p>
        </p:txBody>
      </p:sp>
      <p:grpSp>
        <p:nvGrpSpPr>
          <p:cNvPr id="126983" name="Group 11">
            <a:extLst>
              <a:ext uri="{FF2B5EF4-FFF2-40B4-BE49-F238E27FC236}">
                <a16:creationId xmlns:a16="http://schemas.microsoft.com/office/drawing/2014/main" id="{D57B9089-5429-955E-1470-4112CEB75568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5867400"/>
            <a:ext cx="2209800" cy="457200"/>
            <a:chOff x="2544" y="2064"/>
            <a:chExt cx="1392" cy="288"/>
          </a:xfrm>
        </p:grpSpPr>
        <p:sp>
          <p:nvSpPr>
            <p:cNvPr id="126994" name="Rectangle 13">
              <a:extLst>
                <a:ext uri="{FF2B5EF4-FFF2-40B4-BE49-F238E27FC236}">
                  <a16:creationId xmlns:a16="http://schemas.microsoft.com/office/drawing/2014/main" id="{8AD4A3D9-AFBB-6086-6900-7A7FDA5A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S.next</a:t>
              </a:r>
            </a:p>
          </p:txBody>
        </p:sp>
        <p:sp>
          <p:nvSpPr>
            <p:cNvPr id="126995" name="Line 12">
              <a:extLst>
                <a:ext uri="{FF2B5EF4-FFF2-40B4-BE49-F238E27FC236}">
                  <a16:creationId xmlns:a16="http://schemas.microsoft.com/office/drawing/2014/main" id="{2F703575-07C1-A743-EE0F-2ECE2550C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984" name="Group 6">
            <a:extLst>
              <a:ext uri="{FF2B5EF4-FFF2-40B4-BE49-F238E27FC236}">
                <a16:creationId xmlns:a16="http://schemas.microsoft.com/office/drawing/2014/main" id="{B24F3D05-1D2C-10C7-FCEB-9E5F4A8204E6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1905000"/>
            <a:ext cx="1524000" cy="4724400"/>
            <a:chOff x="3404" y="1200"/>
            <a:chExt cx="960" cy="2976"/>
          </a:xfrm>
        </p:grpSpPr>
        <p:sp>
          <p:nvSpPr>
            <p:cNvPr id="126990" name="Text Box 10">
              <a:extLst>
                <a:ext uri="{FF2B5EF4-FFF2-40B4-BE49-F238E27FC236}">
                  <a16:creationId xmlns:a16="http://schemas.microsoft.com/office/drawing/2014/main" id="{44D321E5-3A75-A12A-DD96-C3107E2CC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200"/>
              <a:ext cx="960" cy="296"/>
            </a:xfrm>
            <a:prstGeom prst="rect">
              <a:avLst/>
            </a:prstGeom>
            <a:noFill/>
            <a:ln w="12700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</p:txBody>
        </p:sp>
        <p:sp>
          <p:nvSpPr>
            <p:cNvPr id="126991" name="Text Box 9">
              <a:extLst>
                <a:ext uri="{FF2B5EF4-FFF2-40B4-BE49-F238E27FC236}">
                  <a16:creationId xmlns:a16="http://schemas.microsoft.com/office/drawing/2014/main" id="{15D2C898-9263-61D8-6CF0-1F778CC57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488"/>
              <a:ext cx="960" cy="2366"/>
            </a:xfrm>
            <a:prstGeom prst="rect">
              <a:avLst/>
            </a:prstGeom>
            <a:noFill/>
            <a:ln w="12700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992" name="Line 8">
              <a:extLst>
                <a:ext uri="{FF2B5EF4-FFF2-40B4-BE49-F238E27FC236}">
                  <a16:creationId xmlns:a16="http://schemas.microsoft.com/office/drawing/2014/main" id="{A55F8DC6-7905-2557-75FC-38234B955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" y="3696"/>
              <a:ext cx="0" cy="43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3" name="Line 7">
              <a:extLst>
                <a:ext uri="{FF2B5EF4-FFF2-40B4-BE49-F238E27FC236}">
                  <a16:creationId xmlns:a16="http://schemas.microsoft.com/office/drawing/2014/main" id="{4B864CE9-360D-0EEE-67E5-342630DE4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3744"/>
              <a:ext cx="0" cy="43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985" name="Rectangle 5">
            <a:extLst>
              <a:ext uri="{FF2B5EF4-FFF2-40B4-BE49-F238E27FC236}">
                <a16:creationId xmlns:a16="http://schemas.microsoft.com/office/drawing/2014/main" id="{76213FD1-786A-9C49-0BF2-9B882C76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18288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C.false</a:t>
            </a:r>
          </a:p>
        </p:txBody>
      </p:sp>
      <p:sp>
        <p:nvSpPr>
          <p:cNvPr id="126986" name="Line 4">
            <a:extLst>
              <a:ext uri="{FF2B5EF4-FFF2-40B4-BE49-F238E27FC236}">
                <a16:creationId xmlns:a16="http://schemas.microsoft.com/office/drawing/2014/main" id="{280F554D-AF84-141A-5816-D96028E8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1650" y="2209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7" name="Line 3">
            <a:extLst>
              <a:ext uri="{FF2B5EF4-FFF2-40B4-BE49-F238E27FC236}">
                <a16:creationId xmlns:a16="http://schemas.microsoft.com/office/drawing/2014/main" id="{6A0B9CFD-3FE6-3DCF-9DE3-0DE1C9080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0" y="22098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8" name="Line 2">
            <a:extLst>
              <a:ext uri="{FF2B5EF4-FFF2-40B4-BE49-F238E27FC236}">
                <a16:creationId xmlns:a16="http://schemas.microsoft.com/office/drawing/2014/main" id="{14EA924C-3147-A467-5A91-98202BFF1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5450" y="6248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9" name="灯片编号占位符 22">
            <a:extLst>
              <a:ext uri="{FF2B5EF4-FFF2-40B4-BE49-F238E27FC236}">
                <a16:creationId xmlns:a16="http://schemas.microsoft.com/office/drawing/2014/main" id="{A99D9128-7E12-E424-747A-2005F78FB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94563-2179-41F0-BBCA-F32E4051B91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3171FAE0-5BCC-7368-C30A-7439A9F49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6400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</a:rPr>
              <a:t>if C then S</a:t>
            </a:r>
            <a:r>
              <a:rPr lang="en-US" altLang="zh-CN" baseline="-25000">
                <a:solidFill>
                  <a:schemeClr val="folHlink"/>
                </a:solidFill>
              </a:rPr>
              <a:t>1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的属性文法</a:t>
            </a:r>
          </a:p>
        </p:txBody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151E170D-28B7-687F-897A-A8EB017B2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043113"/>
            <a:ext cx="8229600" cy="2819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S → if C then S</a:t>
            </a:r>
            <a:r>
              <a:rPr lang="en-US" altLang="zh-CN" b="1" baseline="-25000"/>
              <a:t>1</a:t>
            </a:r>
            <a:r>
              <a:rPr lang="en-US" altLang="zh-CN" b="1"/>
              <a:t>  C.true := newlabel;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	S</a:t>
            </a:r>
            <a:r>
              <a:rPr lang="en-US" altLang="zh-CN" b="1" baseline="-25000"/>
              <a:t>1</a:t>
            </a:r>
            <a:r>
              <a:rPr lang="en-US" altLang="zh-CN" b="1"/>
              <a:t>.next := C.false:= S.next;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	S.code := C.code ||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				gen( C.true':' ) ||S</a:t>
            </a:r>
            <a:r>
              <a:rPr lang="en-US" altLang="zh-CN" b="1" baseline="-25000"/>
              <a:t>1</a:t>
            </a:r>
            <a:r>
              <a:rPr lang="en-US" altLang="zh-CN" b="1"/>
              <a:t>.code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3B411732-C85C-2636-4C9A-2E36E3F3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86313"/>
            <a:ext cx="5410200" cy="561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语义过程</a:t>
            </a: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newlabel</a:t>
            </a: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产生新的标号</a:t>
            </a:r>
          </a:p>
        </p:txBody>
      </p:sp>
      <p:sp>
        <p:nvSpPr>
          <p:cNvPr id="129028" name="Text Box 5">
            <a:extLst>
              <a:ext uri="{FF2B5EF4-FFF2-40B4-BE49-F238E27FC236}">
                <a16:creationId xmlns:a16="http://schemas.microsoft.com/office/drawing/2014/main" id="{A3259DCF-394E-BAA2-D84E-21D01A7E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72113"/>
            <a:ext cx="487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/>
              <a:t>例：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if a&gt;b then if b&gt;c then a=b+c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/>
              <a:t>例：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if a&gt;b and b&gt;c then a=b+c</a:t>
            </a:r>
          </a:p>
        </p:txBody>
      </p:sp>
      <p:sp>
        <p:nvSpPr>
          <p:cNvPr id="129029" name="灯片编号占位符 6">
            <a:extLst>
              <a:ext uri="{FF2B5EF4-FFF2-40B4-BE49-F238E27FC236}">
                <a16:creationId xmlns:a16="http://schemas.microsoft.com/office/drawing/2014/main" id="{38C943BB-AAF3-80C0-B215-0F519B76F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F84878-85E8-4A34-839A-06533FF56E4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3">
            <a:extLst>
              <a:ext uri="{FF2B5EF4-FFF2-40B4-BE49-F238E27FC236}">
                <a16:creationId xmlns:a16="http://schemas.microsoft.com/office/drawing/2014/main" id="{95423071-18E9-DE7A-2010-EEFD62C9A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486400" cy="685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例：</a:t>
            </a:r>
            <a:r>
              <a:rPr lang="en-US" altLang="zh-CN">
                <a:solidFill>
                  <a:schemeClr val="folHlink"/>
                </a:solidFill>
              </a:rPr>
              <a:t>if a&gt;b then a=a+a</a:t>
            </a: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AD9CF8F-3AA9-7803-ECF6-7A4CD6DCF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04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			</a:t>
            </a:r>
            <a:r>
              <a:rPr lang="en-US" altLang="zh-CN" b="1"/>
              <a:t>if a&gt;b goto Ctrue 	</a:t>
            </a:r>
            <a:r>
              <a:rPr lang="en-US" altLang="zh-CN" b="1" i="1"/>
              <a:t>(</a:t>
            </a:r>
            <a:r>
              <a:rPr lang="en-US" altLang="zh-CN" b="1" i="1">
                <a:solidFill>
                  <a:schemeClr val="hlink"/>
                </a:solidFill>
              </a:rPr>
              <a:t>S</a:t>
            </a:r>
            <a:r>
              <a:rPr lang="en-US" altLang="zh-CN" b="1" i="1" baseline="-25000">
                <a:solidFill>
                  <a:schemeClr val="hlink"/>
                </a:solidFill>
              </a:rPr>
              <a:t>1</a:t>
            </a:r>
            <a:r>
              <a:rPr lang="en-US" altLang="zh-CN" b="1" i="1">
                <a:solidFill>
                  <a:schemeClr val="hlink"/>
                </a:solidFill>
              </a:rPr>
              <a:t>.begin</a:t>
            </a:r>
            <a:r>
              <a:rPr lang="en-US" altLang="zh-CN" b="1" i="1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	goto Cfalse   		</a:t>
            </a:r>
            <a:r>
              <a:rPr lang="en-US" altLang="zh-CN" b="1" i="1"/>
              <a:t>(</a:t>
            </a:r>
            <a:r>
              <a:rPr lang="en-US" altLang="zh-CN" b="1" i="1">
                <a:solidFill>
                  <a:schemeClr val="hlink"/>
                </a:solidFill>
              </a:rPr>
              <a:t>S.next</a:t>
            </a:r>
            <a:r>
              <a:rPr lang="en-US" altLang="zh-CN" b="1" i="1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.begin: 	t1:=a+a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	a:=t1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S.next:</a:t>
            </a:r>
          </a:p>
        </p:txBody>
      </p:sp>
      <p:sp>
        <p:nvSpPr>
          <p:cNvPr id="131075" name="灯片编号占位符 4">
            <a:extLst>
              <a:ext uri="{FF2B5EF4-FFF2-40B4-BE49-F238E27FC236}">
                <a16:creationId xmlns:a16="http://schemas.microsoft.com/office/drawing/2014/main" id="{8FA9D027-3D3D-5714-7D8B-A5599D362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77B51-62DF-496E-BAFA-9588ACAE353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29" name="Rectangle 41">
            <a:extLst>
              <a:ext uri="{FF2B5EF4-FFF2-40B4-BE49-F238E27FC236}">
                <a16:creationId xmlns:a16="http://schemas.microsoft.com/office/drawing/2014/main" id="{E6A6B365-E907-DC41-A169-037A16A4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243013"/>
            <a:ext cx="18097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代码结构</a:t>
            </a:r>
          </a:p>
        </p:txBody>
      </p:sp>
      <p:grpSp>
        <p:nvGrpSpPr>
          <p:cNvPr id="133122" name="Group 21">
            <a:extLst>
              <a:ext uri="{FF2B5EF4-FFF2-40B4-BE49-F238E27FC236}">
                <a16:creationId xmlns:a16="http://schemas.microsoft.com/office/drawing/2014/main" id="{469A1428-BA4B-61E7-CFAC-C04BCBB9B5FE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1905000"/>
            <a:ext cx="5187950" cy="4876800"/>
            <a:chOff x="96" y="1200"/>
            <a:chExt cx="3268" cy="3072"/>
          </a:xfrm>
        </p:grpSpPr>
        <p:sp>
          <p:nvSpPr>
            <p:cNvPr id="133143" name="Text Box 40">
              <a:extLst>
                <a:ext uri="{FF2B5EF4-FFF2-40B4-BE49-F238E27FC236}">
                  <a16:creationId xmlns:a16="http://schemas.microsoft.com/office/drawing/2014/main" id="{69DE6F89-2605-007C-7D39-8AB085D5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296"/>
              <a:ext cx="960" cy="296"/>
            </a:xfrm>
            <a:prstGeom prst="rect">
              <a:avLst/>
            </a:prstGeom>
            <a:noFill/>
            <a:ln w="12700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</p:txBody>
        </p:sp>
        <p:grpSp>
          <p:nvGrpSpPr>
            <p:cNvPr id="133144" name="Group 22">
              <a:extLst>
                <a:ext uri="{FF2B5EF4-FFF2-40B4-BE49-F238E27FC236}">
                  <a16:creationId xmlns:a16="http://schemas.microsoft.com/office/drawing/2014/main" id="{F12698DB-8229-8A11-F915-235160B6A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200"/>
              <a:ext cx="3268" cy="3072"/>
              <a:chOff x="96" y="1200"/>
              <a:chExt cx="3268" cy="3072"/>
            </a:xfrm>
          </p:grpSpPr>
          <p:grpSp>
            <p:nvGrpSpPr>
              <p:cNvPr id="133145" name="Group 34">
                <a:extLst>
                  <a:ext uri="{FF2B5EF4-FFF2-40B4-BE49-F238E27FC236}">
                    <a16:creationId xmlns:a16="http://schemas.microsoft.com/office/drawing/2014/main" id="{A5C3F1A8-2532-A34C-B776-51AA97A05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1200"/>
                <a:ext cx="1536" cy="672"/>
                <a:chOff x="2448" y="672"/>
                <a:chExt cx="1536" cy="672"/>
              </a:xfrm>
            </p:grpSpPr>
            <p:sp>
              <p:nvSpPr>
                <p:cNvPr id="133157" name="Line 39">
                  <a:extLst>
                    <a:ext uri="{FF2B5EF4-FFF2-40B4-BE49-F238E27FC236}">
                      <a16:creationId xmlns:a16="http://schemas.microsoft.com/office/drawing/2014/main" id="{CF575678-0AD8-CD4A-227C-D4CB054CB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96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8" name="Line 38">
                  <a:extLst>
                    <a:ext uri="{FF2B5EF4-FFF2-40B4-BE49-F238E27FC236}">
                      <a16:creationId xmlns:a16="http://schemas.microsoft.com/office/drawing/2014/main" id="{96EF6919-B483-C5A9-FD01-3ABB78507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9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9" name="Line 37">
                  <a:extLst>
                    <a:ext uri="{FF2B5EF4-FFF2-40B4-BE49-F238E27FC236}">
                      <a16:creationId xmlns:a16="http://schemas.microsoft.com/office/drawing/2014/main" id="{990945AC-09D3-5EDE-3BBF-6A705D1F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200"/>
                  <a:ext cx="7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60" name="Rectangle 36">
                  <a:extLst>
                    <a:ext uri="{FF2B5EF4-FFF2-40B4-BE49-F238E27FC236}">
                      <a16:creationId xmlns:a16="http://schemas.microsoft.com/office/drawing/2014/main" id="{6F718943-BEB5-4A55-904E-5D3F74833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7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r>
                    <a:rPr kumimoji="1" lang="en-US" altLang="zh-CN" sz="2400" b="1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.begin</a:t>
                  </a:r>
                </a:p>
              </p:txBody>
            </p:sp>
            <p:sp>
              <p:nvSpPr>
                <p:cNvPr id="133161" name="Rectangle 35">
                  <a:extLst>
                    <a:ext uri="{FF2B5EF4-FFF2-40B4-BE49-F238E27FC236}">
                      <a16:creationId xmlns:a16="http://schemas.microsoft.com/office/drawing/2014/main" id="{E0DF49D3-67E6-404C-7159-73C568565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672"/>
                  <a:ext cx="6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C.true</a:t>
                  </a:r>
                </a:p>
              </p:txBody>
            </p:sp>
          </p:grpSp>
          <p:grpSp>
            <p:nvGrpSpPr>
              <p:cNvPr id="133146" name="Group 31">
                <a:extLst>
                  <a:ext uri="{FF2B5EF4-FFF2-40B4-BE49-F238E27FC236}">
                    <a16:creationId xmlns:a16="http://schemas.microsoft.com/office/drawing/2014/main" id="{2F96BE62-316D-01A2-FB6D-463728681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3792"/>
                <a:ext cx="1392" cy="288"/>
                <a:chOff x="2544" y="2064"/>
                <a:chExt cx="1392" cy="288"/>
              </a:xfrm>
            </p:grpSpPr>
            <p:sp>
              <p:nvSpPr>
                <p:cNvPr id="133155" name="Rectangle 33">
                  <a:extLst>
                    <a:ext uri="{FF2B5EF4-FFF2-40B4-BE49-F238E27FC236}">
                      <a16:creationId xmlns:a16="http://schemas.microsoft.com/office/drawing/2014/main" id="{C03FE68C-B944-6487-B036-CD6B4C465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6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S.next</a:t>
                  </a:r>
                </a:p>
              </p:txBody>
            </p:sp>
            <p:sp>
              <p:nvSpPr>
                <p:cNvPr id="133156" name="Line 32">
                  <a:extLst>
                    <a:ext uri="{FF2B5EF4-FFF2-40B4-BE49-F238E27FC236}">
                      <a16:creationId xmlns:a16="http://schemas.microsoft.com/office/drawing/2014/main" id="{D7B77346-A5EF-9F82-1BA7-E76CC4812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256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147" name="Text Box 30">
                <a:extLst>
                  <a:ext uri="{FF2B5EF4-FFF2-40B4-BE49-F238E27FC236}">
                    <a16:creationId xmlns:a16="http://schemas.microsoft.com/office/drawing/2014/main" id="{21F2C482-A647-2C26-AD46-545CE25E7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584"/>
                <a:ext cx="960" cy="2366"/>
              </a:xfrm>
              <a:prstGeom prst="rect">
                <a:avLst/>
              </a:prstGeom>
              <a:noFill/>
              <a:ln w="12700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baseline="-250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.code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48" name="Line 29">
                <a:extLst>
                  <a:ext uri="{FF2B5EF4-FFF2-40B4-BE49-F238E27FC236}">
                    <a16:creationId xmlns:a16="http://schemas.microsoft.com/office/drawing/2014/main" id="{A71DD86E-3478-997F-9C24-A8188899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792"/>
                <a:ext cx="0" cy="4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9" name="Line 28">
                <a:extLst>
                  <a:ext uri="{FF2B5EF4-FFF2-40B4-BE49-F238E27FC236}">
                    <a16:creationId xmlns:a16="http://schemas.microsoft.com/office/drawing/2014/main" id="{F54F8E44-D1F0-17CE-EB86-4C0838F32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0" cy="4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150" name="Group 23">
                <a:extLst>
                  <a:ext uri="{FF2B5EF4-FFF2-40B4-BE49-F238E27FC236}">
                    <a16:creationId xmlns:a16="http://schemas.microsoft.com/office/drawing/2014/main" id="{2ED092A2-F852-F683-54C6-D48A349F7F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248"/>
                <a:ext cx="916" cy="2784"/>
                <a:chOff x="2448" y="1248"/>
                <a:chExt cx="916" cy="2784"/>
              </a:xfrm>
            </p:grpSpPr>
            <p:sp>
              <p:nvSpPr>
                <p:cNvPr id="133151" name="Rectangle 27">
                  <a:extLst>
                    <a:ext uri="{FF2B5EF4-FFF2-40B4-BE49-F238E27FC236}">
                      <a16:creationId xmlns:a16="http://schemas.microsoft.com/office/drawing/2014/main" id="{0CCA6571-8591-0AE8-8160-BF390E4F4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6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C.false</a:t>
                  </a:r>
                </a:p>
              </p:txBody>
            </p:sp>
            <p:sp>
              <p:nvSpPr>
                <p:cNvPr id="133152" name="Line 26">
                  <a:extLst>
                    <a:ext uri="{FF2B5EF4-FFF2-40B4-BE49-F238E27FC236}">
                      <a16:creationId xmlns:a16="http://schemas.microsoft.com/office/drawing/2014/main" id="{59AA886B-1592-842D-3B88-8C6BEF63E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48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3" name="Line 25">
                  <a:extLst>
                    <a:ext uri="{FF2B5EF4-FFF2-40B4-BE49-F238E27FC236}">
                      <a16:creationId xmlns:a16="http://schemas.microsoft.com/office/drawing/2014/main" id="{E975EBD3-3406-544F-0834-DBE1CD0AC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0" cy="25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4" name="Line 24">
                  <a:extLst>
                    <a:ext uri="{FF2B5EF4-FFF2-40B4-BE49-F238E27FC236}">
                      <a16:creationId xmlns:a16="http://schemas.microsoft.com/office/drawing/2014/main" id="{74932A8C-D74B-7D2A-0C4E-7FF0F8DD1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48" y="40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3123" name="Group 9">
            <a:extLst>
              <a:ext uri="{FF2B5EF4-FFF2-40B4-BE49-F238E27FC236}">
                <a16:creationId xmlns:a16="http://schemas.microsoft.com/office/drawing/2014/main" id="{BB0EEC3B-292D-84D6-756B-7D6DB9C06FE6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4267200"/>
            <a:ext cx="2133600" cy="2133600"/>
            <a:chOff x="1104" y="2544"/>
            <a:chExt cx="1344" cy="1344"/>
          </a:xfrm>
        </p:grpSpPr>
        <p:grpSp>
          <p:nvGrpSpPr>
            <p:cNvPr id="133132" name="Group 11">
              <a:extLst>
                <a:ext uri="{FF2B5EF4-FFF2-40B4-BE49-F238E27FC236}">
                  <a16:creationId xmlns:a16="http://schemas.microsoft.com/office/drawing/2014/main" id="{E0556DDC-B0B6-0788-86C9-5D6CB539D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544"/>
              <a:ext cx="1344" cy="1344"/>
              <a:chOff x="1104" y="2544"/>
              <a:chExt cx="1344" cy="1344"/>
            </a:xfrm>
          </p:grpSpPr>
          <p:grpSp>
            <p:nvGrpSpPr>
              <p:cNvPr id="133134" name="Group 18">
                <a:extLst>
                  <a:ext uri="{FF2B5EF4-FFF2-40B4-BE49-F238E27FC236}">
                    <a16:creationId xmlns:a16="http://schemas.microsoft.com/office/drawing/2014/main" id="{BAF62E67-94BA-2228-622B-3A658E79D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544"/>
                <a:ext cx="960" cy="1253"/>
                <a:chOff x="1584" y="2565"/>
                <a:chExt cx="960" cy="1253"/>
              </a:xfrm>
            </p:grpSpPr>
            <p:sp>
              <p:nvSpPr>
                <p:cNvPr id="421908" name="Text Box 20">
                  <a:extLst>
                    <a:ext uri="{FF2B5EF4-FFF2-40B4-BE49-F238E27FC236}">
                      <a16:creationId xmlns:a16="http://schemas.microsoft.com/office/drawing/2014/main" id="{84AFA8EE-C50C-D55D-0EDC-53569AAFAB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565"/>
                  <a:ext cx="960" cy="25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goto S.next</a:t>
                  </a:r>
                </a:p>
              </p:txBody>
            </p:sp>
            <p:sp>
              <p:nvSpPr>
                <p:cNvPr id="421907" name="Text Box 19">
                  <a:extLst>
                    <a:ext uri="{FF2B5EF4-FFF2-40B4-BE49-F238E27FC236}">
                      <a16:creationId xmlns:a16="http://schemas.microsoft.com/office/drawing/2014/main" id="{1279BB86-8312-09F1-6EEE-AC683D130F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960" cy="98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kumimoji="1" lang="zh-CN" altLang="en-US" sz="2400">
                    <a:latin typeface="Times New Roman" pitchFamily="18" charset="0"/>
                  </a:endParaRP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S</a:t>
                  </a:r>
                  <a:r>
                    <a:rPr kumimoji="1" lang="en-US" altLang="zh-CN" sz="2400" b="1" baseline="-2500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2</a:t>
                  </a:r>
                  <a:r>
                    <a:rPr kumimoji="1" lang="en-US" altLang="zh-CN" sz="24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.code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endParaRPr kumimoji="1" lang="en-US" altLang="zh-CN" sz="2400" b="1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3135" name="Group 12">
                <a:extLst>
                  <a:ext uri="{FF2B5EF4-FFF2-40B4-BE49-F238E27FC236}">
                    <a16:creationId xmlns:a16="http://schemas.microsoft.com/office/drawing/2014/main" id="{218DB5CA-1859-A01E-D6BD-BDE6012C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2640"/>
                <a:ext cx="1344" cy="1248"/>
                <a:chOff x="1104" y="2640"/>
                <a:chExt cx="1344" cy="1248"/>
              </a:xfrm>
            </p:grpSpPr>
            <p:sp>
              <p:nvSpPr>
                <p:cNvPr id="133136" name="Line 17">
                  <a:extLst>
                    <a:ext uri="{FF2B5EF4-FFF2-40B4-BE49-F238E27FC236}">
                      <a16:creationId xmlns:a16="http://schemas.microsoft.com/office/drawing/2014/main" id="{2ABBD9F3-D182-FE4C-3739-5A86B23E6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2640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37" name="Line 16">
                  <a:extLst>
                    <a:ext uri="{FF2B5EF4-FFF2-40B4-BE49-F238E27FC236}">
                      <a16:creationId xmlns:a16="http://schemas.microsoft.com/office/drawing/2014/main" id="{58A4B421-42AA-998F-AD52-77D8DA120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138" name="Group 13">
                  <a:extLst>
                    <a:ext uri="{FF2B5EF4-FFF2-40B4-BE49-F238E27FC236}">
                      <a16:creationId xmlns:a16="http://schemas.microsoft.com/office/drawing/2014/main" id="{901D08E2-2A61-D790-6C9D-7A0110BC11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0" y="2880"/>
                  <a:ext cx="288" cy="1008"/>
                  <a:chOff x="2160" y="2880"/>
                  <a:chExt cx="288" cy="1008"/>
                </a:xfrm>
              </p:grpSpPr>
              <p:sp>
                <p:nvSpPr>
                  <p:cNvPr id="133139" name="Line 15">
                    <a:extLst>
                      <a:ext uri="{FF2B5EF4-FFF2-40B4-BE49-F238E27FC236}">
                        <a16:creationId xmlns:a16="http://schemas.microsoft.com/office/drawing/2014/main" id="{43517F12-FB38-8C37-3DC1-2CB35D3BE3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880"/>
                    <a:ext cx="0" cy="1008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40" name="Line 14">
                    <a:extLst>
                      <a:ext uri="{FF2B5EF4-FFF2-40B4-BE49-F238E27FC236}">
                        <a16:creationId xmlns:a16="http://schemas.microsoft.com/office/drawing/2014/main" id="{9E7257A8-4C31-5954-10B8-83212F7C3E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0" y="3888"/>
                    <a:ext cx="288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3133" name="Line 10">
              <a:extLst>
                <a:ext uri="{FF2B5EF4-FFF2-40B4-BE49-F238E27FC236}">
                  <a16:creationId xmlns:a16="http://schemas.microsoft.com/office/drawing/2014/main" id="{BF0B226F-7B51-7B18-D158-DA7B181DF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880"/>
              <a:ext cx="28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24" name="Group 3">
            <a:extLst>
              <a:ext uri="{FF2B5EF4-FFF2-40B4-BE49-F238E27FC236}">
                <a16:creationId xmlns:a16="http://schemas.microsoft.com/office/drawing/2014/main" id="{4066F9DB-1F13-C821-807C-DD72D02FA3E9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4495800"/>
            <a:ext cx="2286000" cy="1676400"/>
            <a:chOff x="144" y="2832"/>
            <a:chExt cx="1440" cy="1056"/>
          </a:xfrm>
        </p:grpSpPr>
        <p:sp>
          <p:nvSpPr>
            <p:cNvPr id="133127" name="Line 8">
              <a:extLst>
                <a:ext uri="{FF2B5EF4-FFF2-40B4-BE49-F238E27FC236}">
                  <a16:creationId xmlns:a16="http://schemas.microsoft.com/office/drawing/2014/main" id="{1A2D48B7-4609-5633-42A6-AE8E7FC34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976"/>
              <a:ext cx="6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8" name="Text Box 7">
              <a:extLst>
                <a:ext uri="{FF2B5EF4-FFF2-40B4-BE49-F238E27FC236}">
                  <a16:creationId xmlns:a16="http://schemas.microsoft.com/office/drawing/2014/main" id="{478BF2FE-0503-373D-AE21-D43D8FFED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grpSp>
          <p:nvGrpSpPr>
            <p:cNvPr id="133129" name="Group 4">
              <a:extLst>
                <a:ext uri="{FF2B5EF4-FFF2-40B4-BE49-F238E27FC236}">
                  <a16:creationId xmlns:a16="http://schemas.microsoft.com/office/drawing/2014/main" id="{4831715D-FEE7-B6F1-56CF-CB48665EC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33"/>
              <a:ext cx="720" cy="555"/>
              <a:chOff x="144" y="3237"/>
              <a:chExt cx="720" cy="555"/>
            </a:xfrm>
          </p:grpSpPr>
          <p:sp>
            <p:nvSpPr>
              <p:cNvPr id="133130" name="Text Box 6">
                <a:extLst>
                  <a:ext uri="{FF2B5EF4-FFF2-40B4-BE49-F238E27FC236}">
                    <a16:creationId xmlns:a16="http://schemas.microsoft.com/office/drawing/2014/main" id="{236294E1-6564-A0CB-462E-316D79BA8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504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baseline="-25000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.next</a:t>
                </a:r>
              </a:p>
            </p:txBody>
          </p:sp>
          <p:sp>
            <p:nvSpPr>
              <p:cNvPr id="133131" name="Rectangle 5">
                <a:extLst>
                  <a:ext uri="{FF2B5EF4-FFF2-40B4-BE49-F238E27FC236}">
                    <a16:creationId xmlns:a16="http://schemas.microsoft.com/office/drawing/2014/main" id="{7E5F7B1F-94AC-1CB0-3EAF-10D229A54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237"/>
                <a:ext cx="6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baseline="-25000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.next</a:t>
                </a:r>
              </a:p>
            </p:txBody>
          </p:sp>
        </p:grpSp>
      </p:grp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B0E47A5C-E962-1A63-9C26-8043B2A88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3613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→ if  C  then S</a:t>
            </a:r>
            <a:r>
              <a:rPr lang="en-US" altLang="zh-CN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  S</a:t>
            </a:r>
            <a:r>
              <a:rPr lang="en-US" altLang="zh-CN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133126" name="灯片编号占位符 41">
            <a:extLst>
              <a:ext uri="{FF2B5EF4-FFF2-40B4-BE49-F238E27FC236}">
                <a16:creationId xmlns:a16="http://schemas.microsoft.com/office/drawing/2014/main" id="{74FFC312-CF25-269B-5EBB-F07D33755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D706D-330C-487D-B4B7-7F83C61CB23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6" name="Rectangle 12">
            <a:extLst>
              <a:ext uri="{FF2B5EF4-FFF2-40B4-BE49-F238E27FC236}">
                <a16:creationId xmlns:a16="http://schemas.microsoft.com/office/drawing/2014/main" id="{5080F7CB-FD54-0336-8006-271932F15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2000"/>
            <a:ext cx="66246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if-then-else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条件语句的属性文法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170" name="Rectangle 11">
            <a:extLst>
              <a:ext uri="{FF2B5EF4-FFF2-40B4-BE49-F238E27FC236}">
                <a16:creationId xmlns:a16="http://schemas.microsoft.com/office/drawing/2014/main" id="{CBC11FF5-0083-9C3A-992A-BFCBCD613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8287" y="2294527"/>
            <a:ext cx="8839200" cy="3657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S → if C then 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  	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C.true</a:t>
            </a:r>
            <a:r>
              <a:rPr lang="en-US" altLang="zh-CN" sz="2800" b="1" dirty="0">
                <a:solidFill>
                  <a:schemeClr val="folHlink"/>
                </a:solidFill>
              </a:rPr>
              <a:t> :=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newlabel</a:t>
            </a:r>
            <a:r>
              <a:rPr lang="en-US" altLang="zh-CN" sz="2800" b="1" dirty="0">
                <a:solidFill>
                  <a:schemeClr val="folHlink"/>
                </a:solidFill>
              </a:rPr>
              <a:t>;</a:t>
            </a:r>
            <a:r>
              <a:rPr lang="en-US" altLang="zh-CN" sz="2800" b="1" dirty="0">
                <a:solidFill>
                  <a:srgbClr val="FFFF00"/>
                </a:solidFill>
              </a:rPr>
              <a:t>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         </a:t>
            </a:r>
            <a:endParaRPr lang="en-US" altLang="zh-CN" sz="2800" b="1" dirty="0">
              <a:solidFill>
                <a:srgbClr val="FF99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				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.next :=</a:t>
            </a:r>
            <a:r>
              <a:rPr lang="en-US" altLang="zh-CN" sz="2800" b="1" dirty="0">
                <a:solidFill>
                  <a:srgbClr val="FFFF00"/>
                </a:solidFill>
              </a:rPr>
              <a:t> 			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S.next</a:t>
            </a:r>
            <a:r>
              <a:rPr lang="zh-CN" altLang="en-US" sz="2800" b="1" dirty="0">
                <a:solidFill>
                  <a:schemeClr val="folHlink"/>
                </a:solidFill>
              </a:rPr>
              <a:t>；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                             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S.code</a:t>
            </a:r>
            <a:r>
              <a:rPr lang="en-US" altLang="zh-CN" sz="2800" b="1" dirty="0">
                <a:solidFill>
                  <a:schemeClr val="folHlink"/>
                </a:solidFill>
              </a:rPr>
              <a:t> :=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C.code</a:t>
            </a:r>
            <a:r>
              <a:rPr lang="en-US" altLang="zh-CN" sz="2800" b="1" dirty="0">
                <a:solidFill>
                  <a:schemeClr val="folHlink"/>
                </a:solidFill>
              </a:rPr>
              <a:t> || gen(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C.true</a:t>
            </a:r>
            <a:r>
              <a:rPr lang="en-US" altLang="zh-CN" sz="2800" b="1" dirty="0">
                <a:solidFill>
                  <a:schemeClr val="folHlink"/>
                </a:solidFill>
              </a:rPr>
              <a:t>':' ) ||</a:t>
            </a: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                                    	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.code</a:t>
            </a:r>
            <a:endParaRPr lang="en-US" altLang="zh-CN" sz="2800" b="1" dirty="0">
              <a:solidFill>
                <a:srgbClr val="FF99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</a:rPr>
              <a:t>                                    	</a:t>
            </a:r>
          </a:p>
        </p:txBody>
      </p:sp>
      <p:grpSp>
        <p:nvGrpSpPr>
          <p:cNvPr id="135171" name="Group 7">
            <a:extLst>
              <a:ext uri="{FF2B5EF4-FFF2-40B4-BE49-F238E27FC236}">
                <a16:creationId xmlns:a16="http://schemas.microsoft.com/office/drawing/2014/main" id="{6074BFED-28AA-20B0-818C-C953DD9119D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33400"/>
            <a:ext cx="3429000" cy="3733800"/>
            <a:chOff x="3312" y="336"/>
            <a:chExt cx="2160" cy="2352"/>
          </a:xfrm>
        </p:grpSpPr>
        <p:sp>
          <p:nvSpPr>
            <p:cNvPr id="135178" name="Text Box 10">
              <a:extLst>
                <a:ext uri="{FF2B5EF4-FFF2-40B4-BE49-F238E27FC236}">
                  <a16:creationId xmlns:a16="http://schemas.microsoft.com/office/drawing/2014/main" id="{B9E2B7DF-40BA-20D2-6727-AA4A7C9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"/>
              <a:ext cx="816" cy="296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sp>
          <p:nvSpPr>
            <p:cNvPr id="135179" name="Line 9">
              <a:extLst>
                <a:ext uri="{FF2B5EF4-FFF2-40B4-BE49-F238E27FC236}">
                  <a16:creationId xmlns:a16="http://schemas.microsoft.com/office/drawing/2014/main" id="{9BCD0809-AB91-3FF0-8270-A9B186DD2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624"/>
              <a:ext cx="1344" cy="96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0" name="Freeform 8">
              <a:extLst>
                <a:ext uri="{FF2B5EF4-FFF2-40B4-BE49-F238E27FC236}">
                  <a16:creationId xmlns:a16="http://schemas.microsoft.com/office/drawing/2014/main" id="{3DF0BE1F-5096-E3B2-F1DB-D3724FAC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672"/>
              <a:ext cx="912" cy="2016"/>
            </a:xfrm>
            <a:custGeom>
              <a:avLst/>
              <a:gdLst>
                <a:gd name="T0" fmla="*/ 912 w 912"/>
                <a:gd name="T1" fmla="*/ 0 h 2016"/>
                <a:gd name="T2" fmla="*/ 240 w 912"/>
                <a:gd name="T3" fmla="*/ 720 h 2016"/>
                <a:gd name="T4" fmla="*/ 0 w 912"/>
                <a:gd name="T5" fmla="*/ 2016 h 2016"/>
                <a:gd name="T6" fmla="*/ 0 60000 65536"/>
                <a:gd name="T7" fmla="*/ 0 60000 65536"/>
                <a:gd name="T8" fmla="*/ 0 60000 65536"/>
                <a:gd name="T9" fmla="*/ 0 w 912"/>
                <a:gd name="T10" fmla="*/ 0 h 2016"/>
                <a:gd name="T11" fmla="*/ 912 w 912"/>
                <a:gd name="T12" fmla="*/ 2016 h 20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016">
                  <a:moveTo>
                    <a:pt x="912" y="0"/>
                  </a:moveTo>
                  <a:cubicBezTo>
                    <a:pt x="652" y="192"/>
                    <a:pt x="392" y="384"/>
                    <a:pt x="240" y="720"/>
                  </a:cubicBezTo>
                  <a:cubicBezTo>
                    <a:pt x="88" y="1056"/>
                    <a:pt x="44" y="1536"/>
                    <a:pt x="0" y="2016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72" name="Group 3">
            <a:extLst>
              <a:ext uri="{FF2B5EF4-FFF2-40B4-BE49-F238E27FC236}">
                <a16:creationId xmlns:a16="http://schemas.microsoft.com/office/drawing/2014/main" id="{69C89575-BFF6-EB4C-3BFC-6A1A7F82209A}"/>
              </a:ext>
            </a:extLst>
          </p:cNvPr>
          <p:cNvGrpSpPr>
            <a:grpSpLocks/>
          </p:cNvGrpSpPr>
          <p:nvPr/>
        </p:nvGrpSpPr>
        <p:grpSpPr bwMode="auto">
          <a:xfrm>
            <a:off x="1090011" y="3092600"/>
            <a:ext cx="3276600" cy="2603500"/>
            <a:chOff x="720" y="2112"/>
            <a:chExt cx="2064" cy="1640"/>
          </a:xfrm>
        </p:grpSpPr>
        <p:sp>
          <p:nvSpPr>
            <p:cNvPr id="135175" name="Text Box 6">
              <a:extLst>
                <a:ext uri="{FF2B5EF4-FFF2-40B4-BE49-F238E27FC236}">
                  <a16:creationId xmlns:a16="http://schemas.microsoft.com/office/drawing/2014/main" id="{45BF09F4-9233-06F9-B344-3CFDE1AD2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456"/>
              <a:ext cx="816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sp>
          <p:nvSpPr>
            <p:cNvPr id="135176" name="Line 5">
              <a:extLst>
                <a:ext uri="{FF2B5EF4-FFF2-40B4-BE49-F238E27FC236}">
                  <a16:creationId xmlns:a16="http://schemas.microsoft.com/office/drawing/2014/main" id="{68506DC2-28B0-9904-8544-20767156C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112"/>
              <a:ext cx="1248" cy="13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7" name="Line 4">
              <a:extLst>
                <a:ext uri="{FF2B5EF4-FFF2-40B4-BE49-F238E27FC236}">
                  <a16:creationId xmlns:a16="http://schemas.microsoft.com/office/drawing/2014/main" id="{F666101B-25FD-B6A7-53E1-B384B523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52"/>
              <a:ext cx="100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173" name="Rectangle 2">
            <a:extLst>
              <a:ext uri="{FF2B5EF4-FFF2-40B4-BE49-F238E27FC236}">
                <a16:creationId xmlns:a16="http://schemas.microsoft.com/office/drawing/2014/main" id="{6DA4ECD4-297C-E0A3-73C2-F89185D0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4" y="2283619"/>
            <a:ext cx="8875713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         </a:t>
            </a:r>
            <a:r>
              <a:rPr lang="en-US" altLang="zh-CN" sz="2800" b="1" dirty="0">
                <a:solidFill>
                  <a:srgbClr val="CC0066"/>
                </a:solidFill>
              </a:rPr>
              <a:t>else S</a:t>
            </a:r>
            <a:r>
              <a:rPr lang="en-US" altLang="zh-CN" sz="2800" b="1" baseline="-25000" dirty="0">
                <a:solidFill>
                  <a:srgbClr val="CC0066"/>
                </a:solidFill>
              </a:rPr>
              <a:t>2</a:t>
            </a:r>
            <a:r>
              <a:rPr lang="en-US" altLang="zh-CN" sz="2800" b="1" dirty="0">
                <a:solidFill>
                  <a:srgbClr val="CC0066"/>
                </a:solidFill>
              </a:rPr>
              <a:t>          	</a:t>
            </a:r>
            <a:r>
              <a:rPr lang="en-US" altLang="zh-CN" sz="2800" b="1" dirty="0" err="1">
                <a:solidFill>
                  <a:srgbClr val="CC0066"/>
                </a:solidFill>
              </a:rPr>
              <a:t>C.false</a:t>
            </a:r>
            <a:r>
              <a:rPr lang="en-US" altLang="zh-CN" sz="2800" b="1" dirty="0">
                <a:solidFill>
                  <a:srgbClr val="CC0066"/>
                </a:solidFill>
              </a:rPr>
              <a:t> := </a:t>
            </a:r>
            <a:r>
              <a:rPr lang="en-US" altLang="zh-CN" sz="2800" b="1" dirty="0" err="1">
                <a:solidFill>
                  <a:srgbClr val="CC0066"/>
                </a:solidFill>
              </a:rPr>
              <a:t>newlabel</a:t>
            </a:r>
            <a:r>
              <a:rPr lang="en-US" altLang="zh-CN" sz="2800" b="1" dirty="0">
                <a:solidFill>
                  <a:srgbClr val="CC0066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					        S</a:t>
            </a:r>
            <a:r>
              <a:rPr lang="en-US" altLang="zh-CN" sz="2800" b="1" baseline="-25000" dirty="0">
                <a:solidFill>
                  <a:srgbClr val="CC0066"/>
                </a:solidFill>
              </a:rPr>
              <a:t>2</a:t>
            </a:r>
            <a:r>
              <a:rPr lang="en-US" altLang="zh-CN" sz="2800" b="1" dirty="0">
                <a:solidFill>
                  <a:srgbClr val="CC0066"/>
                </a:solidFill>
              </a:rPr>
              <a:t>.next :=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                        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                             	            || gen( '</a:t>
            </a:r>
            <a:r>
              <a:rPr lang="en-US" altLang="zh-CN" sz="2800" b="1" dirty="0" err="1">
                <a:solidFill>
                  <a:srgbClr val="CC0066"/>
                </a:solidFill>
              </a:rPr>
              <a:t>goto</a:t>
            </a:r>
            <a:r>
              <a:rPr lang="en-US" altLang="zh-CN" sz="2800" b="1" dirty="0">
                <a:solidFill>
                  <a:srgbClr val="CC0066"/>
                </a:solidFill>
              </a:rPr>
              <a:t>' </a:t>
            </a:r>
            <a:r>
              <a:rPr lang="en-US" altLang="zh-CN" sz="2800" b="1" dirty="0" err="1">
                <a:solidFill>
                  <a:srgbClr val="CC0066"/>
                </a:solidFill>
              </a:rPr>
              <a:t>S.next</a:t>
            </a:r>
            <a:r>
              <a:rPr lang="en-US" altLang="zh-CN" sz="2800" b="1" dirty="0">
                <a:solidFill>
                  <a:srgbClr val="CC0066"/>
                </a:solidFill>
              </a:rPr>
              <a:t> ) ||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                             	gen( </a:t>
            </a:r>
            <a:r>
              <a:rPr lang="en-US" altLang="zh-CN" sz="2800" b="1" dirty="0" err="1">
                <a:solidFill>
                  <a:srgbClr val="CC0066"/>
                </a:solidFill>
              </a:rPr>
              <a:t>C.false</a:t>
            </a:r>
            <a:r>
              <a:rPr lang="en-US" altLang="zh-CN" sz="2800" b="1" dirty="0">
                <a:solidFill>
                  <a:srgbClr val="CC0066"/>
                </a:solidFill>
              </a:rPr>
              <a:t>':' ) || S</a:t>
            </a:r>
            <a:r>
              <a:rPr lang="en-US" altLang="zh-CN" sz="2800" b="1" baseline="-25000" dirty="0">
                <a:solidFill>
                  <a:srgbClr val="CC0066"/>
                </a:solidFill>
              </a:rPr>
              <a:t>2</a:t>
            </a:r>
            <a:r>
              <a:rPr lang="en-US" altLang="zh-CN" sz="2800" b="1" dirty="0">
                <a:solidFill>
                  <a:srgbClr val="CC0066"/>
                </a:solidFill>
              </a:rPr>
              <a:t>.code</a:t>
            </a:r>
          </a:p>
        </p:txBody>
      </p:sp>
      <p:sp>
        <p:nvSpPr>
          <p:cNvPr id="135174" name="灯片编号占位符 13">
            <a:extLst>
              <a:ext uri="{FF2B5EF4-FFF2-40B4-BE49-F238E27FC236}">
                <a16:creationId xmlns:a16="http://schemas.microsoft.com/office/drawing/2014/main" id="{5329991E-0DB2-2F58-9858-450524B1C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89161" y="59834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725BE-66E4-4F12-B618-01FBC283753D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90D53F1B-3FF4-CA38-F07A-98DC641B3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生成语法结构树的属性文法</a:t>
            </a:r>
            <a:endParaRPr lang="en-US" altLang="zh-CN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78946" name="Group 66">
            <a:extLst>
              <a:ext uri="{FF2B5EF4-FFF2-40B4-BE49-F238E27FC236}">
                <a16:creationId xmlns:a16="http://schemas.microsoft.com/office/drawing/2014/main" id="{B5D25761-7FB6-ADB2-4334-E67BED44834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95288" y="2017713"/>
          <a:ext cx="8559800" cy="40640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4229268225"/>
                    </a:ext>
                  </a:extLst>
                </a:gridCol>
                <a:gridCol w="6975475">
                  <a:extLst>
                    <a:ext uri="{9D8B030D-6E8A-4147-A177-3AD203B41FA5}">
                      <a16:colId xmlns:a16="http://schemas.microsoft.com/office/drawing/2014/main" val="305096584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产生式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语义规则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881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S→id:=E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S.p:= mknode(':=', mkleaf(id, id.entry), E.p)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3898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mknode('+',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851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mknode('*',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7754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-E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mknode('-', 0,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66014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(E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575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mkleaf(id, id.entry)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29001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num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E.p:=mkleaf(num,num.val)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73498"/>
                  </a:ext>
                </a:extLst>
              </a:tr>
            </a:tbl>
          </a:graphicData>
        </a:graphic>
      </p:graphicFrame>
      <p:sp>
        <p:nvSpPr>
          <p:cNvPr id="26655" name="灯片编号占位符 4">
            <a:extLst>
              <a:ext uri="{FF2B5EF4-FFF2-40B4-BE49-F238E27FC236}">
                <a16:creationId xmlns:a16="http://schemas.microsoft.com/office/drawing/2014/main" id="{7FADEF28-2304-7E1B-E431-1717FFA84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B5FC0-054F-4DA1-8155-70699DABC90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2A28E1A4-0F5B-419E-8383-F076C9826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466013" cy="11191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例：</a:t>
            </a:r>
            <a:r>
              <a:rPr lang="en-US" altLang="zh-CN">
                <a:solidFill>
                  <a:schemeClr val="folHlink"/>
                </a:solidFill>
              </a:rPr>
              <a:t>if a&gt;b then a=a+c else a=a+b</a:t>
            </a: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CA52DE6C-6343-0418-DE78-A47612510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772400" cy="42672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</a:rPr>
              <a:t>		</a:t>
            </a:r>
            <a:r>
              <a:rPr lang="en-US" altLang="zh-CN" sz="2800" b="1">
                <a:solidFill>
                  <a:schemeClr val="folHlink"/>
                </a:solidFill>
              </a:rPr>
              <a:t>if a&gt;b goto L1	</a:t>
            </a:r>
            <a:r>
              <a:rPr lang="en-US" altLang="zh-CN" sz="2800" b="1" i="1">
                <a:solidFill>
                  <a:schemeClr val="folHlink"/>
                </a:solidFill>
              </a:rPr>
              <a:t>(Ctrue, S</a:t>
            </a:r>
            <a:r>
              <a:rPr lang="en-US" altLang="zh-CN" sz="2800" b="1" i="1" baseline="-25000">
                <a:solidFill>
                  <a:schemeClr val="folHlink"/>
                </a:solidFill>
              </a:rPr>
              <a:t>1</a:t>
            </a:r>
            <a:r>
              <a:rPr lang="en-US" altLang="zh-CN" sz="2800" b="1" i="1">
                <a:solidFill>
                  <a:schemeClr val="folHlink"/>
                </a:solidFill>
              </a:rPr>
              <a:t>.begin)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		goto L2  		</a:t>
            </a:r>
            <a:r>
              <a:rPr lang="en-US" altLang="zh-CN" sz="2800" b="1" i="1">
                <a:solidFill>
                  <a:schemeClr val="folHlink"/>
                </a:solidFill>
              </a:rPr>
              <a:t>(Cfalse ,S</a:t>
            </a:r>
            <a:r>
              <a:rPr lang="en-US" altLang="zh-CN" sz="28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2800" b="1" i="1">
                <a:solidFill>
                  <a:schemeClr val="folHlink"/>
                </a:solidFill>
              </a:rPr>
              <a:t>.begin)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L1: 	t1:=a+c 		 </a:t>
            </a:r>
            <a:r>
              <a:rPr lang="en-US" altLang="zh-CN" sz="2800" b="1" i="1"/>
              <a:t>Ctrue, S</a:t>
            </a:r>
            <a:r>
              <a:rPr lang="en-US" altLang="zh-CN" sz="2800" b="1" i="1" baseline="-25000"/>
              <a:t>1</a:t>
            </a:r>
            <a:r>
              <a:rPr lang="en-US" altLang="zh-CN" sz="2800" b="1" i="1"/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		a:=t1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		goto S.next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L2:	t2:=a+b		 </a:t>
            </a:r>
            <a:r>
              <a:rPr lang="en-US" altLang="zh-CN" sz="2800" b="1" i="1">
                <a:solidFill>
                  <a:srgbClr val="CC0066"/>
                </a:solidFill>
              </a:rPr>
              <a:t>Cfalse, S</a:t>
            </a:r>
            <a:r>
              <a:rPr lang="en-US" altLang="zh-CN" sz="2800" b="1" i="1" baseline="-25000">
                <a:solidFill>
                  <a:srgbClr val="CC0066"/>
                </a:solidFill>
              </a:rPr>
              <a:t>2</a:t>
            </a:r>
            <a:r>
              <a:rPr lang="en-US" altLang="zh-CN" sz="2800" b="1" i="1">
                <a:solidFill>
                  <a:srgbClr val="CC0066"/>
                </a:solidFill>
              </a:rPr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		a:=t2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S.next:</a:t>
            </a:r>
          </a:p>
        </p:txBody>
      </p:sp>
      <p:sp>
        <p:nvSpPr>
          <p:cNvPr id="137219" name="灯片编号占位符 4">
            <a:extLst>
              <a:ext uri="{FF2B5EF4-FFF2-40B4-BE49-F238E27FC236}">
                <a16:creationId xmlns:a16="http://schemas.microsoft.com/office/drawing/2014/main" id="{232D7FF9-230D-6026-253C-3EA897455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BA16C1-3038-4975-AFDE-2B2550C0222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1" name="Rectangle 31">
            <a:extLst>
              <a:ext uri="{FF2B5EF4-FFF2-40B4-BE49-F238E27FC236}">
                <a16:creationId xmlns:a16="http://schemas.microsoft.com/office/drawing/2014/main" id="{DFAB811D-C1ED-BBA7-9A0C-C4CB12591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→ while  C  do S</a:t>
            </a:r>
            <a:r>
              <a:rPr lang="en-US" altLang="zh-CN" sz="3200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翻译</a:t>
            </a:r>
          </a:p>
        </p:txBody>
      </p:sp>
      <p:sp>
        <p:nvSpPr>
          <p:cNvPr id="139266" name="Rectangle 30">
            <a:extLst>
              <a:ext uri="{FF2B5EF4-FFF2-40B4-BE49-F238E27FC236}">
                <a16:creationId xmlns:a16="http://schemas.microsoft.com/office/drawing/2014/main" id="{238DB164-74B8-609D-2810-23BB5FC77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3810000" cy="34290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属性设置（继承）</a:t>
            </a:r>
          </a:p>
          <a:p>
            <a:pPr lvl="1" eaLnBrk="1" hangingPunct="1"/>
            <a:r>
              <a:rPr lang="zh-CN" altLang="en-US" sz="2400" b="1"/>
              <a:t>布尔式 </a:t>
            </a:r>
            <a:r>
              <a:rPr lang="en-US" altLang="zh-CN" sz="2400" b="1"/>
              <a:t>C</a:t>
            </a:r>
          </a:p>
          <a:p>
            <a:pPr lvl="2" eaLnBrk="1" hangingPunct="1"/>
            <a:r>
              <a:rPr lang="zh-CN" altLang="en-US" sz="2000" b="1"/>
              <a:t>代码段真出口 </a:t>
            </a:r>
            <a:r>
              <a:rPr lang="en-US" altLang="zh-CN" sz="2000" b="1"/>
              <a:t>true </a:t>
            </a:r>
          </a:p>
          <a:p>
            <a:pPr lvl="2" eaLnBrk="1" hangingPunct="1"/>
            <a:r>
              <a:rPr lang="zh-CN" altLang="en-US" sz="2000" b="1"/>
              <a:t>代码段假出口 </a:t>
            </a:r>
            <a:r>
              <a:rPr lang="en-US" altLang="zh-CN" sz="2000" b="1"/>
              <a:t>false</a:t>
            </a:r>
          </a:p>
          <a:p>
            <a:pPr lvl="1" eaLnBrk="1" hangingPunct="1"/>
            <a:r>
              <a:rPr lang="zh-CN" altLang="en-US" sz="2400" b="1"/>
              <a:t>语句 </a:t>
            </a:r>
            <a:r>
              <a:rPr lang="en-US" altLang="zh-CN" sz="2400" b="1"/>
              <a:t>S </a:t>
            </a:r>
          </a:p>
          <a:p>
            <a:pPr lvl="2" eaLnBrk="1" hangingPunct="1"/>
            <a:r>
              <a:rPr lang="zh-CN" altLang="en-US" sz="2000" b="1"/>
              <a:t>代码段的入口 </a:t>
            </a:r>
            <a:r>
              <a:rPr lang="en-US" altLang="zh-CN" sz="2000" b="1"/>
              <a:t>begin</a:t>
            </a:r>
          </a:p>
          <a:p>
            <a:pPr lvl="2" eaLnBrk="1" hangingPunct="1"/>
            <a:r>
              <a:rPr lang="zh-CN" altLang="en-US" sz="2000" b="1"/>
              <a:t>后续段入口 </a:t>
            </a:r>
            <a:r>
              <a:rPr lang="en-US" altLang="zh-CN" sz="2000" b="1"/>
              <a:t>next</a:t>
            </a:r>
          </a:p>
        </p:txBody>
      </p:sp>
      <p:sp>
        <p:nvSpPr>
          <p:cNvPr id="419869" name="Rectangle 29">
            <a:extLst>
              <a:ext uri="{FF2B5EF4-FFF2-40B4-BE49-F238E27FC236}">
                <a16:creationId xmlns:a16="http://schemas.microsoft.com/office/drawing/2014/main" id="{413D3EEB-BE61-F1B6-DC9D-DAC3F5E9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76400"/>
            <a:ext cx="21478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代码结构</a:t>
            </a:r>
          </a:p>
        </p:txBody>
      </p:sp>
      <p:grpSp>
        <p:nvGrpSpPr>
          <p:cNvPr id="139268" name="Group 22">
            <a:extLst>
              <a:ext uri="{FF2B5EF4-FFF2-40B4-BE49-F238E27FC236}">
                <a16:creationId xmlns:a16="http://schemas.microsoft.com/office/drawing/2014/main" id="{2B9D53B2-BD19-C7FA-E1E4-02F2B665676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486025"/>
            <a:ext cx="1905000" cy="4143375"/>
            <a:chOff x="3696" y="702"/>
            <a:chExt cx="1200" cy="2610"/>
          </a:xfrm>
        </p:grpSpPr>
        <p:sp>
          <p:nvSpPr>
            <p:cNvPr id="139290" name="Text Box 28">
              <a:extLst>
                <a:ext uri="{FF2B5EF4-FFF2-40B4-BE49-F238E27FC236}">
                  <a16:creationId xmlns:a16="http://schemas.microsoft.com/office/drawing/2014/main" id="{31541C86-F640-E59C-FAED-01DAE4DDF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02"/>
              <a:ext cx="1200" cy="641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10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91" name="Text Box 27">
              <a:extLst>
                <a:ext uri="{FF2B5EF4-FFF2-40B4-BE49-F238E27FC236}">
                  <a16:creationId xmlns:a16="http://schemas.microsoft.com/office/drawing/2014/main" id="{9990064D-1C53-AFF6-374D-5C3056830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1200" cy="98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9292" name="Group 24">
              <a:extLst>
                <a:ext uri="{FF2B5EF4-FFF2-40B4-BE49-F238E27FC236}">
                  <a16:creationId xmlns:a16="http://schemas.microsoft.com/office/drawing/2014/main" id="{A07D5DDE-A5E2-6620-2545-CF292CB04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40"/>
              <a:ext cx="1200" cy="672"/>
              <a:chOff x="4128" y="2064"/>
              <a:chExt cx="1200" cy="672"/>
            </a:xfrm>
          </p:grpSpPr>
          <p:sp>
            <p:nvSpPr>
              <p:cNvPr id="139294" name="Line 26">
                <a:extLst>
                  <a:ext uri="{FF2B5EF4-FFF2-40B4-BE49-F238E27FC236}">
                    <a16:creationId xmlns:a16="http://schemas.microsoft.com/office/drawing/2014/main" id="{191A482E-BB2F-8BB3-A5B3-6EDB94515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95" name="Line 25">
                <a:extLst>
                  <a:ext uri="{FF2B5EF4-FFF2-40B4-BE49-F238E27FC236}">
                    <a16:creationId xmlns:a16="http://schemas.microsoft.com/office/drawing/2014/main" id="{94605D52-89DE-B45A-20B4-8CEB8A252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93" name="Text Box 23">
              <a:extLst>
                <a:ext uri="{FF2B5EF4-FFF2-40B4-BE49-F238E27FC236}">
                  <a16:creationId xmlns:a16="http://schemas.microsoft.com/office/drawing/2014/main" id="{89057D7D-6C1C-A8B1-8F3A-4C3B121D9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34"/>
              <a:ext cx="1200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goto S.begin</a:t>
              </a:r>
            </a:p>
          </p:txBody>
        </p:sp>
      </p:grpSp>
      <p:grpSp>
        <p:nvGrpSpPr>
          <p:cNvPr id="139269" name="Group 15">
            <a:extLst>
              <a:ext uri="{FF2B5EF4-FFF2-40B4-BE49-F238E27FC236}">
                <a16:creationId xmlns:a16="http://schemas.microsoft.com/office/drawing/2014/main" id="{F40E0135-2017-5AD6-9603-05F02E8C728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790825"/>
            <a:ext cx="1828800" cy="1308100"/>
            <a:chOff x="2640" y="1152"/>
            <a:chExt cx="1152" cy="824"/>
          </a:xfrm>
        </p:grpSpPr>
        <p:sp>
          <p:nvSpPr>
            <p:cNvPr id="139284" name="Rectangle 21">
              <a:extLst>
                <a:ext uri="{FF2B5EF4-FFF2-40B4-BE49-F238E27FC236}">
                  <a16:creationId xmlns:a16="http://schemas.microsoft.com/office/drawing/2014/main" id="{4C3894FE-8ECC-7958-FD88-43151ABA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C.true</a:t>
              </a:r>
            </a:p>
          </p:txBody>
        </p:sp>
        <p:grpSp>
          <p:nvGrpSpPr>
            <p:cNvPr id="139285" name="Group 17">
              <a:extLst>
                <a:ext uri="{FF2B5EF4-FFF2-40B4-BE49-F238E27FC236}">
                  <a16:creationId xmlns:a16="http://schemas.microsoft.com/office/drawing/2014/main" id="{2374CD18-1AE4-83B8-B4BB-4498FBE61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36"/>
              <a:ext cx="816" cy="144"/>
              <a:chOff x="2976" y="1536"/>
              <a:chExt cx="816" cy="144"/>
            </a:xfrm>
          </p:grpSpPr>
          <p:sp>
            <p:nvSpPr>
              <p:cNvPr id="139287" name="Line 20">
                <a:extLst>
                  <a:ext uri="{FF2B5EF4-FFF2-40B4-BE49-F238E27FC236}">
                    <a16:creationId xmlns:a16="http://schemas.microsoft.com/office/drawing/2014/main" id="{A42E89D9-B222-2499-39B7-49A0C2117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88" name="Line 19">
                <a:extLst>
                  <a:ext uri="{FF2B5EF4-FFF2-40B4-BE49-F238E27FC236}">
                    <a16:creationId xmlns:a16="http://schemas.microsoft.com/office/drawing/2014/main" id="{56B635E7-DB20-484F-2692-E71EEBDED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89" name="Line 18">
                <a:extLst>
                  <a:ext uri="{FF2B5EF4-FFF2-40B4-BE49-F238E27FC236}">
                    <a16:creationId xmlns:a16="http://schemas.microsoft.com/office/drawing/2014/main" id="{DDF36387-FE55-FAC1-D700-9693F2478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86" name="Rectangle 16">
              <a:extLst>
                <a:ext uri="{FF2B5EF4-FFF2-40B4-BE49-F238E27FC236}">
                  <a16:creationId xmlns:a16="http://schemas.microsoft.com/office/drawing/2014/main" id="{E0C33EFF-8E9D-8E56-B4EA-B5F6D071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680"/>
              <a:ext cx="791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</p:grpSp>
      <p:grpSp>
        <p:nvGrpSpPr>
          <p:cNvPr id="139270" name="Group 5">
            <a:extLst>
              <a:ext uri="{FF2B5EF4-FFF2-40B4-BE49-F238E27FC236}">
                <a16:creationId xmlns:a16="http://schemas.microsoft.com/office/drawing/2014/main" id="{85948E8C-FAF6-3A70-3BC2-6F1E0548FA4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790825"/>
            <a:ext cx="4502150" cy="3289300"/>
            <a:chOff x="2784" y="1152"/>
            <a:chExt cx="2836" cy="2072"/>
          </a:xfrm>
        </p:grpSpPr>
        <p:grpSp>
          <p:nvGrpSpPr>
            <p:cNvPr id="139275" name="Group 9">
              <a:extLst>
                <a:ext uri="{FF2B5EF4-FFF2-40B4-BE49-F238E27FC236}">
                  <a16:creationId xmlns:a16="http://schemas.microsoft.com/office/drawing/2014/main" id="{24345DA7-7D5B-FF41-F9F8-8B8CE0457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152"/>
              <a:ext cx="868" cy="1872"/>
              <a:chOff x="4752" y="1152"/>
              <a:chExt cx="868" cy="1872"/>
            </a:xfrm>
          </p:grpSpPr>
          <p:sp>
            <p:nvSpPr>
              <p:cNvPr id="139279" name="Rectangle 14">
                <a:extLst>
                  <a:ext uri="{FF2B5EF4-FFF2-40B4-BE49-F238E27FC236}">
                    <a16:creationId xmlns:a16="http://schemas.microsoft.com/office/drawing/2014/main" id="{5124F568-48EA-70AE-DDF5-1874ECD5D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52"/>
                <a:ext cx="6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C.false</a:t>
                </a:r>
              </a:p>
            </p:txBody>
          </p:sp>
          <p:grpSp>
            <p:nvGrpSpPr>
              <p:cNvPr id="139280" name="Group 10">
                <a:extLst>
                  <a:ext uri="{FF2B5EF4-FFF2-40B4-BE49-F238E27FC236}">
                    <a16:creationId xmlns:a16="http://schemas.microsoft.com/office/drawing/2014/main" id="{55AE5A63-F269-8874-D1C9-6E2296B959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1488"/>
                <a:ext cx="384" cy="1536"/>
                <a:chOff x="4752" y="1488"/>
                <a:chExt cx="384" cy="1536"/>
              </a:xfrm>
            </p:grpSpPr>
            <p:sp>
              <p:nvSpPr>
                <p:cNvPr id="139281" name="Line 13">
                  <a:extLst>
                    <a:ext uri="{FF2B5EF4-FFF2-40B4-BE49-F238E27FC236}">
                      <a16:creationId xmlns:a16="http://schemas.microsoft.com/office/drawing/2014/main" id="{41B11704-104E-8180-49D1-FE2D09463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148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2" name="Line 12">
                  <a:extLst>
                    <a:ext uri="{FF2B5EF4-FFF2-40B4-BE49-F238E27FC236}">
                      <a16:creationId xmlns:a16="http://schemas.microsoft.com/office/drawing/2014/main" id="{25054657-7787-D3C9-64AC-992059C72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1488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3" name="Line 11">
                  <a:extLst>
                    <a:ext uri="{FF2B5EF4-FFF2-40B4-BE49-F238E27FC236}">
                      <a16:creationId xmlns:a16="http://schemas.microsoft.com/office/drawing/2014/main" id="{DC8284D5-E431-B486-7F79-0EE427B5C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52" y="3024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9276" name="Group 6">
              <a:extLst>
                <a:ext uri="{FF2B5EF4-FFF2-40B4-BE49-F238E27FC236}">
                  <a16:creationId xmlns:a16="http://schemas.microsoft.com/office/drawing/2014/main" id="{1EC72EF5-9FD2-8AF9-7D84-CA8E31603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928"/>
              <a:ext cx="1008" cy="296"/>
              <a:chOff x="2784" y="2928"/>
              <a:chExt cx="1008" cy="296"/>
            </a:xfrm>
          </p:grpSpPr>
          <p:sp>
            <p:nvSpPr>
              <p:cNvPr id="139277" name="Rectangle 8">
                <a:extLst>
                  <a:ext uri="{FF2B5EF4-FFF2-40B4-BE49-F238E27FC236}">
                    <a16:creationId xmlns:a16="http://schemas.microsoft.com/office/drawing/2014/main" id="{72F3A4B7-EE74-2CD7-805F-B7872C3F0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631" cy="296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S.next</a:t>
                </a:r>
              </a:p>
            </p:txBody>
          </p:sp>
          <p:sp>
            <p:nvSpPr>
              <p:cNvPr id="139278" name="Line 7">
                <a:extLst>
                  <a:ext uri="{FF2B5EF4-FFF2-40B4-BE49-F238E27FC236}">
                    <a16:creationId xmlns:a16="http://schemas.microsoft.com/office/drawing/2014/main" id="{90363988-88C7-2079-97B9-03AB46051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9271" name="Group 2">
            <a:extLst>
              <a:ext uri="{FF2B5EF4-FFF2-40B4-BE49-F238E27FC236}">
                <a16:creationId xmlns:a16="http://schemas.microsoft.com/office/drawing/2014/main" id="{3F335109-C194-8D03-3D31-80484003010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57425"/>
            <a:ext cx="1752600" cy="469900"/>
            <a:chOff x="2640" y="816"/>
            <a:chExt cx="1104" cy="296"/>
          </a:xfrm>
        </p:grpSpPr>
        <p:sp>
          <p:nvSpPr>
            <p:cNvPr id="139273" name="Rectangle 4">
              <a:extLst>
                <a:ext uri="{FF2B5EF4-FFF2-40B4-BE49-F238E27FC236}">
                  <a16:creationId xmlns:a16="http://schemas.microsoft.com/office/drawing/2014/main" id="{1DE9D28A-5F6A-48CE-1520-F8708218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727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S.begin</a:t>
              </a:r>
            </a:p>
          </p:txBody>
        </p:sp>
        <p:sp>
          <p:nvSpPr>
            <p:cNvPr id="139274" name="Line 3">
              <a:extLst>
                <a:ext uri="{FF2B5EF4-FFF2-40B4-BE49-F238E27FC236}">
                  <a16:creationId xmlns:a16="http://schemas.microsoft.com/office/drawing/2014/main" id="{6BA1FE55-A756-3059-24F3-730325206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72" name="灯片编号占位符 32">
            <a:extLst>
              <a:ext uri="{FF2B5EF4-FFF2-40B4-BE49-F238E27FC236}">
                <a16:creationId xmlns:a16="http://schemas.microsoft.com/office/drawing/2014/main" id="{656266C6-70D9-5FF6-90FC-BB759E7CA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42C9AC-6A6C-4340-B188-3ACE0C3D6184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17" name="Rectangle 25">
            <a:extLst>
              <a:ext uri="{FF2B5EF4-FFF2-40B4-BE49-F238E27FC236}">
                <a16:creationId xmlns:a16="http://schemas.microsoft.com/office/drawing/2014/main" id="{6A21FD91-7738-B240-D4D7-7C5F42148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64008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循环语句的属性文法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314" name="Rectangle 24">
            <a:extLst>
              <a:ext uri="{FF2B5EF4-FFF2-40B4-BE49-F238E27FC236}">
                <a16:creationId xmlns:a16="http://schemas.microsoft.com/office/drawing/2014/main" id="{2F0E97ED-8651-1EE5-F27F-0D680FE5F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2116138"/>
            <a:ext cx="8088312" cy="37607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S → while C do S</a:t>
            </a:r>
            <a:r>
              <a:rPr lang="en-US" altLang="zh-CN" sz="2400" b="1" baseline="-25000" dirty="0"/>
              <a:t>1     </a:t>
            </a:r>
            <a:r>
              <a:rPr lang="en-US" altLang="zh-CN" sz="2400" b="1" dirty="0" err="1"/>
              <a:t>S.begin</a:t>
            </a:r>
            <a:r>
              <a:rPr lang="en-US" altLang="zh-CN" sz="2400" b="1" dirty="0"/>
              <a:t> := 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</a:t>
            </a:r>
            <a:r>
              <a:rPr lang="en-US" altLang="zh-CN" sz="2400" b="1" dirty="0">
                <a:solidFill>
                  <a:srgbClr val="CC0066"/>
                </a:solidFill>
              </a:rPr>
              <a:t>next </a:t>
            </a:r>
            <a:r>
              <a:rPr lang="en-US" altLang="zh-CN" sz="2400" b="1" dirty="0"/>
              <a:t>:= </a:t>
            </a:r>
            <a:r>
              <a:rPr lang="en-US" altLang="zh-CN" sz="2400" b="1" dirty="0" err="1"/>
              <a:t>newlabel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	    </a:t>
            </a:r>
            <a:r>
              <a:rPr lang="en-US" altLang="zh-CN" sz="2400" b="1" dirty="0" err="1"/>
              <a:t>C.true</a:t>
            </a:r>
            <a:r>
              <a:rPr lang="en-US" altLang="zh-CN" sz="2400" b="1" dirty="0"/>
              <a:t> := 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.begin := </a:t>
            </a:r>
            <a:r>
              <a:rPr lang="en-US" altLang="zh-CN" sz="2400" b="1" dirty="0" err="1"/>
              <a:t>newlabel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	   </a:t>
            </a:r>
            <a:r>
              <a:rPr lang="en-US" altLang="zh-CN" sz="2400" b="1" dirty="0" err="1"/>
              <a:t>C.false</a:t>
            </a:r>
            <a:r>
              <a:rPr lang="en-US" altLang="zh-CN" sz="2400" b="1" dirty="0"/>
              <a:t> := </a:t>
            </a:r>
            <a:r>
              <a:rPr lang="en-US" altLang="zh-CN" sz="2400" b="1" dirty="0" err="1"/>
              <a:t>S.next</a:t>
            </a:r>
            <a:r>
              <a:rPr lang="en-US" altLang="zh-CN" sz="2400" b="1" dirty="0"/>
              <a:t>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 </a:t>
            </a:r>
            <a:r>
              <a:rPr lang="en-US" altLang="zh-CN" sz="2400" b="1" dirty="0" err="1"/>
              <a:t>S.code</a:t>
            </a:r>
            <a:r>
              <a:rPr lang="en-US" altLang="zh-CN" sz="2400" b="1" dirty="0"/>
              <a:t> := gen( </a:t>
            </a:r>
            <a:r>
              <a:rPr lang="en-US" altLang="zh-CN" sz="2400" b="1" dirty="0" err="1"/>
              <a:t>S.begin</a:t>
            </a:r>
            <a:r>
              <a:rPr lang="en-US" altLang="zh-CN" sz="2400" b="1" dirty="0"/>
              <a:t>':' ) || </a:t>
            </a:r>
            <a:r>
              <a:rPr lang="en-US" altLang="zh-CN" sz="2400" b="1" dirty="0" err="1"/>
              <a:t>C.code</a:t>
            </a:r>
            <a:r>
              <a:rPr lang="en-US" altLang="zh-CN" sz="2400" b="1" dirty="0"/>
              <a:t> ||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            		gen( </a:t>
            </a:r>
            <a:r>
              <a:rPr lang="en-US" altLang="zh-CN" sz="2400" b="1" dirty="0" err="1"/>
              <a:t>C.true</a:t>
            </a:r>
            <a:r>
              <a:rPr lang="en-US" altLang="zh-CN" sz="2400" b="1" dirty="0"/>
              <a:t>':' ) || 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.code ||                                    					gen( '</a:t>
            </a:r>
            <a:r>
              <a:rPr lang="en-US" altLang="zh-CN" sz="2400" b="1" dirty="0" err="1"/>
              <a:t>goto'S.begin</a:t>
            </a:r>
            <a:r>
              <a:rPr lang="en-US" altLang="zh-CN" sz="2400" b="1" dirty="0"/>
              <a:t> )</a:t>
            </a:r>
          </a:p>
        </p:txBody>
      </p:sp>
      <p:grpSp>
        <p:nvGrpSpPr>
          <p:cNvPr id="141315" name="Group 2">
            <a:extLst>
              <a:ext uri="{FF2B5EF4-FFF2-40B4-BE49-F238E27FC236}">
                <a16:creationId xmlns:a16="http://schemas.microsoft.com/office/drawing/2014/main" id="{342C3163-7A2E-5FC8-9784-4EBDBFA4F456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3554645"/>
            <a:ext cx="2763838" cy="2952750"/>
            <a:chOff x="96" y="2205"/>
            <a:chExt cx="1741" cy="1860"/>
          </a:xfrm>
        </p:grpSpPr>
        <p:sp>
          <p:nvSpPr>
            <p:cNvPr id="141317" name="Text Box 23">
              <a:extLst>
                <a:ext uri="{FF2B5EF4-FFF2-40B4-BE49-F238E27FC236}">
                  <a16:creationId xmlns:a16="http://schemas.microsoft.com/office/drawing/2014/main" id="{F886AB04-03B4-02EE-6E31-CBC062C50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299"/>
              <a:ext cx="690" cy="451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10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18" name="Text Box 22">
              <a:extLst>
                <a:ext uri="{FF2B5EF4-FFF2-40B4-BE49-F238E27FC236}">
                  <a16:creationId xmlns:a16="http://schemas.microsoft.com/office/drawing/2014/main" id="{C80DFE5B-111A-DDC8-0380-EE9A80E02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748"/>
              <a:ext cx="690" cy="682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1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1319" name="Group 19">
              <a:extLst>
                <a:ext uri="{FF2B5EF4-FFF2-40B4-BE49-F238E27FC236}">
                  <a16:creationId xmlns:a16="http://schemas.microsoft.com/office/drawing/2014/main" id="{4F80F0A4-704D-F28B-0E24-6A3CDE1EE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3645"/>
              <a:ext cx="690" cy="420"/>
              <a:chOff x="4128" y="2064"/>
              <a:chExt cx="1200" cy="672"/>
            </a:xfrm>
          </p:grpSpPr>
          <p:sp>
            <p:nvSpPr>
              <p:cNvPr id="141336" name="Line 21">
                <a:extLst>
                  <a:ext uri="{FF2B5EF4-FFF2-40B4-BE49-F238E27FC236}">
                    <a16:creationId xmlns:a16="http://schemas.microsoft.com/office/drawing/2014/main" id="{2D82B8A2-3BE4-DA10-B71D-5C8D15DC5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7" name="Line 20">
                <a:extLst>
                  <a:ext uri="{FF2B5EF4-FFF2-40B4-BE49-F238E27FC236}">
                    <a16:creationId xmlns:a16="http://schemas.microsoft.com/office/drawing/2014/main" id="{895AD8BA-0DF6-BCF9-4C57-E5215D7C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20" name="Text Box 18">
              <a:extLst>
                <a:ext uri="{FF2B5EF4-FFF2-40B4-BE49-F238E27FC236}">
                  <a16:creationId xmlns:a16="http://schemas.microsoft.com/office/drawing/2014/main" id="{722E6F37-7053-50BC-2184-B80FE67C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437"/>
              <a:ext cx="690" cy="181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rPr>
                <a:t>goto S.begin</a:t>
              </a:r>
            </a:p>
          </p:txBody>
        </p:sp>
        <p:sp>
          <p:nvSpPr>
            <p:cNvPr id="141321" name="Rectangle 17">
              <a:extLst>
                <a:ext uri="{FF2B5EF4-FFF2-40B4-BE49-F238E27FC236}">
                  <a16:creationId xmlns:a16="http://schemas.microsoft.com/office/drawing/2014/main" id="{707B15BF-E51A-E15F-6154-7F2BA2C4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2492"/>
              <a:ext cx="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C.true</a:t>
              </a:r>
            </a:p>
          </p:txBody>
        </p:sp>
        <p:grpSp>
          <p:nvGrpSpPr>
            <p:cNvPr id="141322" name="Group 13">
              <a:extLst>
                <a:ext uri="{FF2B5EF4-FFF2-40B4-BE49-F238E27FC236}">
                  <a16:creationId xmlns:a16="http://schemas.microsoft.com/office/drawing/2014/main" id="{B36DFAFB-7AE4-D822-561E-A4A2E330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2659"/>
              <a:ext cx="273" cy="149"/>
              <a:chOff x="2976" y="1536"/>
              <a:chExt cx="816" cy="144"/>
            </a:xfrm>
          </p:grpSpPr>
          <p:sp>
            <p:nvSpPr>
              <p:cNvPr id="141333" name="Line 16">
                <a:extLst>
                  <a:ext uri="{FF2B5EF4-FFF2-40B4-BE49-F238E27FC236}">
                    <a16:creationId xmlns:a16="http://schemas.microsoft.com/office/drawing/2014/main" id="{84A9A195-38C7-C79B-7085-00EC3CE2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4" name="Line 15">
                <a:extLst>
                  <a:ext uri="{FF2B5EF4-FFF2-40B4-BE49-F238E27FC236}">
                    <a16:creationId xmlns:a16="http://schemas.microsoft.com/office/drawing/2014/main" id="{3369C003-63AE-6123-69DF-DB8DBA23C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5" name="Line 14">
                <a:extLst>
                  <a:ext uri="{FF2B5EF4-FFF2-40B4-BE49-F238E27FC236}">
                    <a16:creationId xmlns:a16="http://schemas.microsoft.com/office/drawing/2014/main" id="{4722FE5C-8661-F1CE-68F3-B26C3D99E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23" name="Rectangle 12">
              <a:extLst>
                <a:ext uri="{FF2B5EF4-FFF2-40B4-BE49-F238E27FC236}">
                  <a16:creationId xmlns:a16="http://schemas.microsoft.com/office/drawing/2014/main" id="{4B128FC2-9A39-25DD-140C-72627F51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659"/>
              <a:ext cx="570" cy="220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16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sp>
          <p:nvSpPr>
            <p:cNvPr id="141324" name="Rectangle 11">
              <a:extLst>
                <a:ext uri="{FF2B5EF4-FFF2-40B4-BE49-F238E27FC236}">
                  <a16:creationId xmlns:a16="http://schemas.microsoft.com/office/drawing/2014/main" id="{5274F4AA-FDF9-F417-CA4D-A15D34C67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2478"/>
              <a:ext cx="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C.false</a:t>
              </a:r>
            </a:p>
          </p:txBody>
        </p:sp>
        <p:grpSp>
          <p:nvGrpSpPr>
            <p:cNvPr id="141325" name="Group 7">
              <a:extLst>
                <a:ext uri="{FF2B5EF4-FFF2-40B4-BE49-F238E27FC236}">
                  <a16:creationId xmlns:a16="http://schemas.microsoft.com/office/drawing/2014/main" id="{FEB885BF-5873-1F84-7A22-269978917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" y="2659"/>
              <a:ext cx="136" cy="1085"/>
              <a:chOff x="4752" y="1488"/>
              <a:chExt cx="384" cy="1536"/>
            </a:xfrm>
          </p:grpSpPr>
          <p:sp>
            <p:nvSpPr>
              <p:cNvPr id="141330" name="Line 10">
                <a:extLst>
                  <a:ext uri="{FF2B5EF4-FFF2-40B4-BE49-F238E27FC236}">
                    <a16:creationId xmlns:a16="http://schemas.microsoft.com/office/drawing/2014/main" id="{E416A5BE-2E76-3DD7-4FEC-53E9F061F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1" name="Line 9">
                <a:extLst>
                  <a:ext uri="{FF2B5EF4-FFF2-40B4-BE49-F238E27FC236}">
                    <a16:creationId xmlns:a16="http://schemas.microsoft.com/office/drawing/2014/main" id="{B027791B-4A89-B045-830D-5BCD75F40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488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2" name="Line 8">
                <a:extLst>
                  <a:ext uri="{FF2B5EF4-FFF2-40B4-BE49-F238E27FC236}">
                    <a16:creationId xmlns:a16="http://schemas.microsoft.com/office/drawing/2014/main" id="{71F61EEB-EA99-1D48-2589-A2ACA9BD3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30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26" name="Rectangle 6">
              <a:extLst>
                <a:ext uri="{FF2B5EF4-FFF2-40B4-BE49-F238E27FC236}">
                  <a16:creationId xmlns:a16="http://schemas.microsoft.com/office/drawing/2014/main" id="{EF315DCC-52B5-AA43-CF4D-7E763288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657"/>
              <a:ext cx="462" cy="220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S.next</a:t>
              </a:r>
            </a:p>
          </p:txBody>
        </p:sp>
        <p:sp>
          <p:nvSpPr>
            <p:cNvPr id="141327" name="Line 5">
              <a:extLst>
                <a:ext uri="{FF2B5EF4-FFF2-40B4-BE49-F238E27FC236}">
                  <a16:creationId xmlns:a16="http://schemas.microsoft.com/office/drawing/2014/main" id="{F7E20C46-ECBE-3D91-BB2D-017E2B16A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" y="3729"/>
              <a:ext cx="136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8" name="Rectangle 4">
              <a:extLst>
                <a:ext uri="{FF2B5EF4-FFF2-40B4-BE49-F238E27FC236}">
                  <a16:creationId xmlns:a16="http://schemas.microsoft.com/office/drawing/2014/main" id="{B3D0FEF7-AC25-350E-F285-B8D6FED5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" y="2205"/>
              <a:ext cx="526" cy="220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S.begin</a:t>
              </a:r>
            </a:p>
          </p:txBody>
        </p:sp>
        <p:sp>
          <p:nvSpPr>
            <p:cNvPr id="141329" name="Line 3">
              <a:extLst>
                <a:ext uri="{FF2B5EF4-FFF2-40B4-BE49-F238E27FC236}">
                  <a16:creationId xmlns:a16="http://schemas.microsoft.com/office/drawing/2014/main" id="{19AFA5F9-A3E6-912E-B8C9-9DC27475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2291"/>
              <a:ext cx="22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16" name="灯片编号占位符 26">
            <a:extLst>
              <a:ext uri="{FF2B5EF4-FFF2-40B4-BE49-F238E27FC236}">
                <a16:creationId xmlns:a16="http://schemas.microsoft.com/office/drawing/2014/main" id="{FA6FEAA4-B1F4-ADCF-58B5-1753564F2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D86D0B-62C3-4BB1-BD38-9E0E082EB0B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3">
            <a:extLst>
              <a:ext uri="{FF2B5EF4-FFF2-40B4-BE49-F238E27FC236}">
                <a16:creationId xmlns:a16="http://schemas.microsoft.com/office/drawing/2014/main" id="{23CD1620-4FA6-3904-85EA-ADE75A3CB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052513"/>
            <a:ext cx="8001000" cy="711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folHlink"/>
                </a:solidFill>
              </a:rPr>
              <a:t>例： </a:t>
            </a:r>
            <a:r>
              <a:rPr lang="en-US" altLang="zh-CN" sz="4000">
                <a:solidFill>
                  <a:schemeClr val="folHlink"/>
                </a:solidFill>
              </a:rPr>
              <a:t>while x &gt; y do z := x + 1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2D45053E-81CD-3261-848D-CB6844744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L1:if x&gt;y 	L2		</a:t>
            </a:r>
            <a:r>
              <a:rPr lang="en-US" altLang="zh-CN" b="1" i="1"/>
              <a:t>Ctrue,S</a:t>
            </a:r>
            <a:r>
              <a:rPr lang="en-US" altLang="zh-CN" b="1" i="1" baseline="-25000"/>
              <a:t>1</a:t>
            </a:r>
            <a:r>
              <a:rPr lang="en-US" altLang="zh-CN" b="1" i="1"/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  goto 	L3		</a:t>
            </a:r>
            <a:r>
              <a:rPr lang="en-US" altLang="zh-CN" b="1" i="1"/>
              <a:t>Cfalse,S.next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L2:t1=x+1			</a:t>
            </a:r>
            <a:r>
              <a:rPr lang="en-US" altLang="zh-CN" b="1" i="1"/>
              <a:t>S</a:t>
            </a:r>
            <a:r>
              <a:rPr lang="en-US" altLang="zh-CN" b="1" i="1" baseline="-25000"/>
              <a:t>1</a:t>
            </a:r>
            <a:r>
              <a:rPr lang="en-US" altLang="zh-CN" b="1" i="1"/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  z=t1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  goto L1		</a:t>
            </a:r>
            <a:r>
              <a:rPr lang="en-US" altLang="zh-CN" b="1" i="1"/>
              <a:t>S.begin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L3:</a:t>
            </a:r>
          </a:p>
        </p:txBody>
      </p:sp>
      <p:sp>
        <p:nvSpPr>
          <p:cNvPr id="143363" name="灯片编号占位符 4">
            <a:extLst>
              <a:ext uri="{FF2B5EF4-FFF2-40B4-BE49-F238E27FC236}">
                <a16:creationId xmlns:a16="http://schemas.microsoft.com/office/drawing/2014/main" id="{A4E81804-1C8B-4BB3-BE4B-650552314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70B346-1C79-4850-BE9E-684EBB1D6CDA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FEDF31BB-EC48-A4E1-E235-2A2717F46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908050"/>
            <a:ext cx="7772400" cy="8382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7-6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：翻译下列语句</a:t>
            </a:r>
          </a:p>
        </p:txBody>
      </p:sp>
      <p:sp>
        <p:nvSpPr>
          <p:cNvPr id="145410" name="Rectangle 3">
            <a:extLst>
              <a:ext uri="{FF2B5EF4-FFF2-40B4-BE49-F238E27FC236}">
                <a16:creationId xmlns:a16="http://schemas.microsoft.com/office/drawing/2014/main" id="{43C755B9-0353-54EB-E422-0B729533B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648200"/>
          </a:xfrm>
        </p:spPr>
        <p:txBody>
          <a:bodyPr lIns="92075" tIns="46037" rIns="92075" bIns="46037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while  a &lt; b  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   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if  c &lt; 5 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   while x &gt; y do z := x + 1;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   x := y</a:t>
            </a:r>
          </a:p>
        </p:txBody>
      </p:sp>
      <p:sp>
        <p:nvSpPr>
          <p:cNvPr id="145411" name="AutoShape 4">
            <a:extLst>
              <a:ext uri="{FF2B5EF4-FFF2-40B4-BE49-F238E27FC236}">
                <a16:creationId xmlns:a16="http://schemas.microsoft.com/office/drawing/2014/main" id="{6F3B844D-95B9-45E1-C36B-C29007D456DE}"/>
              </a:ext>
            </a:extLst>
          </p:cNvPr>
          <p:cNvSpPr>
            <a:spLocks/>
          </p:cNvSpPr>
          <p:nvPr/>
        </p:nvSpPr>
        <p:spPr bwMode="auto">
          <a:xfrm>
            <a:off x="762000" y="35052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5412" name="Text Box 5">
            <a:extLst>
              <a:ext uri="{FF2B5EF4-FFF2-40B4-BE49-F238E27FC236}">
                <a16:creationId xmlns:a16="http://schemas.microsoft.com/office/drawing/2014/main" id="{1CF7472A-6907-4B56-E061-7ABF5C83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3" name="灯片编号占位符 6">
            <a:extLst>
              <a:ext uri="{FF2B5EF4-FFF2-40B4-BE49-F238E27FC236}">
                <a16:creationId xmlns:a16="http://schemas.microsoft.com/office/drawing/2014/main" id="{B25E5BA2-1BA2-8E1D-FEC7-78815B0DF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0D16E5-2705-4BC2-84E2-9DF2C6FFB07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82" name="Rectangle 14">
            <a:extLst>
              <a:ext uri="{FF2B5EF4-FFF2-40B4-BE49-F238E27FC236}">
                <a16:creationId xmlns:a16="http://schemas.microsoft.com/office/drawing/2014/main" id="{24F057DB-C1CF-3934-3E75-A68A4DE9F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609600" cy="60960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生成的三地址码序列</a:t>
            </a:r>
          </a:p>
        </p:txBody>
      </p:sp>
      <p:sp>
        <p:nvSpPr>
          <p:cNvPr id="147458" name="Rectangle 13">
            <a:extLst>
              <a:ext uri="{FF2B5EF4-FFF2-40B4-BE49-F238E27FC236}">
                <a16:creationId xmlns:a16="http://schemas.microsoft.com/office/drawing/2014/main" id="{CEE4D441-F08A-BDDC-DFB3-68BE6D66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4343400" cy="5638800"/>
          </a:xfrm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L1:  if a &lt; b  goto L2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     goto Lnext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L2:  if c &lt; 5  goto L3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     goto L4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L3:  if x &gt; y  goto L5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</a:t>
            </a:r>
            <a:r>
              <a:rPr lang="en-US" altLang="zh-CN" sz="2800" b="1">
                <a:solidFill>
                  <a:schemeClr val="hlink"/>
                </a:solidFill>
              </a:rPr>
              <a:t>goto 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L5:  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:= x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	z := t</a:t>
            </a:r>
            <a:r>
              <a:rPr lang="en-US" altLang="zh-CN" sz="2800" b="1" baseline="-2500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goto L3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L4:  x :=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goto 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Lnext:</a:t>
            </a:r>
          </a:p>
        </p:txBody>
      </p:sp>
      <p:sp>
        <p:nvSpPr>
          <p:cNvPr id="147459" name="AutoShape 12">
            <a:extLst>
              <a:ext uri="{FF2B5EF4-FFF2-40B4-BE49-F238E27FC236}">
                <a16:creationId xmlns:a16="http://schemas.microsoft.com/office/drawing/2014/main" id="{03ACAA39-96EB-BCCB-ADE8-9E6699C6CEB5}"/>
              </a:ext>
            </a:extLst>
          </p:cNvPr>
          <p:cNvSpPr>
            <a:spLocks/>
          </p:cNvSpPr>
          <p:nvPr/>
        </p:nvSpPr>
        <p:spPr bwMode="auto">
          <a:xfrm>
            <a:off x="5867400" y="14478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0" name="Text Box 11">
            <a:extLst>
              <a:ext uri="{FF2B5EF4-FFF2-40B4-BE49-F238E27FC236}">
                <a16:creationId xmlns:a16="http://schemas.microsoft.com/office/drawing/2014/main" id="{2C1FE628-5A58-76F5-300B-53B5EEF5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565275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1" name="AutoShape 10">
            <a:extLst>
              <a:ext uri="{FF2B5EF4-FFF2-40B4-BE49-F238E27FC236}">
                <a16:creationId xmlns:a16="http://schemas.microsoft.com/office/drawing/2014/main" id="{52F3BA79-0466-B92B-99F7-5313DE7B05AA}"/>
              </a:ext>
            </a:extLst>
          </p:cNvPr>
          <p:cNvSpPr>
            <a:spLocks/>
          </p:cNvSpPr>
          <p:nvPr/>
        </p:nvSpPr>
        <p:spPr bwMode="auto">
          <a:xfrm>
            <a:off x="5410200" y="2438400"/>
            <a:ext cx="76200" cy="457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2" name="Text Box 9">
            <a:extLst>
              <a:ext uri="{FF2B5EF4-FFF2-40B4-BE49-F238E27FC236}">
                <a16:creationId xmlns:a16="http://schemas.microsoft.com/office/drawing/2014/main" id="{4F12A868-5D58-2D2A-F0DA-E77CA15D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403475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3" name="AutoShape 8">
            <a:extLst>
              <a:ext uri="{FF2B5EF4-FFF2-40B4-BE49-F238E27FC236}">
                <a16:creationId xmlns:a16="http://schemas.microsoft.com/office/drawing/2014/main" id="{580BF52B-CC97-A945-F5A6-7B90BDCEC710}"/>
              </a:ext>
            </a:extLst>
          </p:cNvPr>
          <p:cNvSpPr>
            <a:spLocks/>
          </p:cNvSpPr>
          <p:nvPr/>
        </p:nvSpPr>
        <p:spPr bwMode="auto">
          <a:xfrm>
            <a:off x="5334000" y="32766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4" name="Text Box 7">
            <a:extLst>
              <a:ext uri="{FF2B5EF4-FFF2-40B4-BE49-F238E27FC236}">
                <a16:creationId xmlns:a16="http://schemas.microsoft.com/office/drawing/2014/main" id="{2D398B47-C4DB-C130-291E-86B48947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5" name="AutoShape 6">
            <a:extLst>
              <a:ext uri="{FF2B5EF4-FFF2-40B4-BE49-F238E27FC236}">
                <a16:creationId xmlns:a16="http://schemas.microsoft.com/office/drawing/2014/main" id="{DEB392D2-82F0-13F7-3EE6-24D5AA656543}"/>
              </a:ext>
            </a:extLst>
          </p:cNvPr>
          <p:cNvSpPr>
            <a:spLocks/>
          </p:cNvSpPr>
          <p:nvPr/>
        </p:nvSpPr>
        <p:spPr bwMode="auto">
          <a:xfrm>
            <a:off x="5410200" y="55626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6" name="Text Box 5">
            <a:extLst>
              <a:ext uri="{FF2B5EF4-FFF2-40B4-BE49-F238E27FC236}">
                <a16:creationId xmlns:a16="http://schemas.microsoft.com/office/drawing/2014/main" id="{B8E439EE-0608-E8E3-9530-13F13432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864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7" name="AutoShape 4">
            <a:extLst>
              <a:ext uri="{FF2B5EF4-FFF2-40B4-BE49-F238E27FC236}">
                <a16:creationId xmlns:a16="http://schemas.microsoft.com/office/drawing/2014/main" id="{6A3342F8-8D32-1D91-4A50-4FD6AF943006}"/>
              </a:ext>
            </a:extLst>
          </p:cNvPr>
          <p:cNvSpPr>
            <a:spLocks/>
          </p:cNvSpPr>
          <p:nvPr/>
        </p:nvSpPr>
        <p:spPr bwMode="auto">
          <a:xfrm>
            <a:off x="7010400" y="2438400"/>
            <a:ext cx="381000" cy="3352800"/>
          </a:xfrm>
          <a:prstGeom prst="rightBrace">
            <a:avLst>
              <a:gd name="adj1" fmla="val 7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8" name="Text Box 3">
            <a:extLst>
              <a:ext uri="{FF2B5EF4-FFF2-40B4-BE49-F238E27FC236}">
                <a16:creationId xmlns:a16="http://schemas.microsoft.com/office/drawing/2014/main" id="{CC4A6603-6C66-10B3-6A38-5552B90A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9624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34D1F64D-6B20-24B5-A2B5-65D3BCF3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a&lt;b do if c&lt;5 then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x&gt;y do z:=x+1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x:=y</a:t>
            </a:r>
          </a:p>
        </p:txBody>
      </p:sp>
      <p:sp>
        <p:nvSpPr>
          <p:cNvPr id="147470" name="灯片编号占位符 15">
            <a:extLst>
              <a:ext uri="{FF2B5EF4-FFF2-40B4-BE49-F238E27FC236}">
                <a16:creationId xmlns:a16="http://schemas.microsoft.com/office/drawing/2014/main" id="{A21B030A-6C8B-9462-305C-3E884A2ED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519EB1-9F62-46B7-9CB4-52007BE4190A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02BA78E1-4FBF-2AA6-1408-4B8077DF8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6337300" cy="711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语法结构树的直观描述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BAD2EBF-1E2F-AD75-2401-F162BE0D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:=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48310773-C7DD-D6A8-5239-99572A1B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AD13200B-CCBD-BD1C-0DB8-EEEA7582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E90A1797-EE5E-1B9B-0C6A-C00D660E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188A3979-F4B8-D126-6053-E81E6AD9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2D94055D-A1C9-1C3A-38D9-4E0DFDF7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BD4E30C9-ED2E-EA99-79A2-EEE472F4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68A72B57-BA5E-8371-BA7D-24025216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82" name="Rectangle 11">
            <a:extLst>
              <a:ext uri="{FF2B5EF4-FFF2-40B4-BE49-F238E27FC236}">
                <a16:creationId xmlns:a16="http://schemas.microsoft.com/office/drawing/2014/main" id="{6E69CDFF-D31E-7F7B-47AB-2C7A55F3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438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Rectangle 12">
            <a:extLst>
              <a:ext uri="{FF2B5EF4-FFF2-40B4-BE49-F238E27FC236}">
                <a16:creationId xmlns:a16="http://schemas.microsoft.com/office/drawing/2014/main" id="{A70C5599-02AB-C414-E616-52DBECBA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8684" name="Rectangle 13">
            <a:extLst>
              <a:ext uri="{FF2B5EF4-FFF2-40B4-BE49-F238E27FC236}">
                <a16:creationId xmlns:a16="http://schemas.microsoft.com/office/drawing/2014/main" id="{C3184BBA-183F-58AF-727B-D8F846D6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Rectangle 14">
            <a:extLst>
              <a:ext uri="{FF2B5EF4-FFF2-40B4-BE49-F238E27FC236}">
                <a16:creationId xmlns:a16="http://schemas.microsoft.com/office/drawing/2014/main" id="{E4F5937F-1217-9F57-024B-F95316F7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530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Rectangle 15">
            <a:extLst>
              <a:ext uri="{FF2B5EF4-FFF2-40B4-BE49-F238E27FC236}">
                <a16:creationId xmlns:a16="http://schemas.microsoft.com/office/drawing/2014/main" id="{AD7B9590-C878-05E2-BF2E-3C3B4B1C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687" name="Rectangle 16">
            <a:extLst>
              <a:ext uri="{FF2B5EF4-FFF2-40B4-BE49-F238E27FC236}">
                <a16:creationId xmlns:a16="http://schemas.microsoft.com/office/drawing/2014/main" id="{7EA11BAE-7590-94FF-4F5E-DFCB97CF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Rectangle 17">
            <a:extLst>
              <a:ext uri="{FF2B5EF4-FFF2-40B4-BE49-F238E27FC236}">
                <a16:creationId xmlns:a16="http://schemas.microsoft.com/office/drawing/2014/main" id="{BC1293E8-77B9-6AB7-1116-F06C9674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Rectangle 18">
            <a:extLst>
              <a:ext uri="{FF2B5EF4-FFF2-40B4-BE49-F238E27FC236}">
                <a16:creationId xmlns:a16="http://schemas.microsoft.com/office/drawing/2014/main" id="{B7C3BCF2-A169-33C0-446F-B72A2994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8690" name="Rectangle 19">
            <a:extLst>
              <a:ext uri="{FF2B5EF4-FFF2-40B4-BE49-F238E27FC236}">
                <a16:creationId xmlns:a16="http://schemas.microsoft.com/office/drawing/2014/main" id="{5A461528-CB80-76C7-BA6F-C2554076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1" name="Rectangle 20">
            <a:extLst>
              <a:ext uri="{FF2B5EF4-FFF2-40B4-BE49-F238E27FC236}">
                <a16:creationId xmlns:a16="http://schemas.microsoft.com/office/drawing/2014/main" id="{2922E74D-EEC7-8313-077D-E44BC9A6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9530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2" name="Rectangle 21">
            <a:extLst>
              <a:ext uri="{FF2B5EF4-FFF2-40B4-BE49-F238E27FC236}">
                <a16:creationId xmlns:a16="http://schemas.microsoft.com/office/drawing/2014/main" id="{C5DE92D7-12FE-C4DB-8D6B-FF9FAE95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722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693" name="Rectangle 22">
            <a:extLst>
              <a:ext uri="{FF2B5EF4-FFF2-40B4-BE49-F238E27FC236}">
                <a16:creationId xmlns:a16="http://schemas.microsoft.com/office/drawing/2014/main" id="{9DEA38AE-D5D5-BD81-CD6B-473FDA50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1722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8694" name="Rectangle 23">
            <a:extLst>
              <a:ext uri="{FF2B5EF4-FFF2-40B4-BE49-F238E27FC236}">
                <a16:creationId xmlns:a16="http://schemas.microsoft.com/office/drawing/2014/main" id="{B08A9C65-0861-DE18-4A9A-33C25C7F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172200"/>
            <a:ext cx="7620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</a:p>
        </p:txBody>
      </p:sp>
      <p:sp>
        <p:nvSpPr>
          <p:cNvPr id="28695" name="Rectangle 24">
            <a:extLst>
              <a:ext uri="{FF2B5EF4-FFF2-40B4-BE49-F238E27FC236}">
                <a16:creationId xmlns:a16="http://schemas.microsoft.com/office/drawing/2014/main" id="{CBFECBF8-01F9-65D8-9A9A-46A5B090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1722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28696" name="Rectangle 25">
            <a:extLst>
              <a:ext uri="{FF2B5EF4-FFF2-40B4-BE49-F238E27FC236}">
                <a16:creationId xmlns:a16="http://schemas.microsoft.com/office/drawing/2014/main" id="{E453C6B9-A092-9F0D-2A48-84B4161C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697" name="Rectangle 26">
            <a:extLst>
              <a:ext uri="{FF2B5EF4-FFF2-40B4-BE49-F238E27FC236}">
                <a16:creationId xmlns:a16="http://schemas.microsoft.com/office/drawing/2014/main" id="{FD441FCD-70FA-7AAD-31FA-8F3EA20A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8698" name="Rectangle 27">
            <a:extLst>
              <a:ext uri="{FF2B5EF4-FFF2-40B4-BE49-F238E27FC236}">
                <a16:creationId xmlns:a16="http://schemas.microsoft.com/office/drawing/2014/main" id="{DCD93DD9-31B9-3C3A-4CD6-4F5E5B50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81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699" name="Rectangle 28">
            <a:extLst>
              <a:ext uri="{FF2B5EF4-FFF2-40B4-BE49-F238E27FC236}">
                <a16:creationId xmlns:a16="http://schemas.microsoft.com/office/drawing/2014/main" id="{B67A522C-6516-28C8-9FB2-6B99A1CE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81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8700" name="Rectangle 29">
            <a:extLst>
              <a:ext uri="{FF2B5EF4-FFF2-40B4-BE49-F238E27FC236}">
                <a16:creationId xmlns:a16="http://schemas.microsoft.com/office/drawing/2014/main" id="{40B84618-1F09-A80F-5018-19040C8B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701" name="Rectangle 30">
            <a:extLst>
              <a:ext uri="{FF2B5EF4-FFF2-40B4-BE49-F238E27FC236}">
                <a16:creationId xmlns:a16="http://schemas.microsoft.com/office/drawing/2014/main" id="{A683719D-4880-3495-1EC4-F46E4B77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cxnSp>
        <p:nvCxnSpPr>
          <p:cNvPr id="28702" name="AutoShape 31">
            <a:extLst>
              <a:ext uri="{FF2B5EF4-FFF2-40B4-BE49-F238E27FC236}">
                <a16:creationId xmlns:a16="http://schemas.microsoft.com/office/drawing/2014/main" id="{A01A5E5C-188B-9D9B-32C8-A0C73423C5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33600" y="2971800"/>
            <a:ext cx="533400" cy="533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3" name="AutoShape 32">
            <a:extLst>
              <a:ext uri="{FF2B5EF4-FFF2-40B4-BE49-F238E27FC236}">
                <a16:creationId xmlns:a16="http://schemas.microsoft.com/office/drawing/2014/main" id="{C75B3DFA-C688-90BD-4461-2CB26246A0D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33550" y="3371850"/>
            <a:ext cx="1905000" cy="1104900"/>
          </a:xfrm>
          <a:prstGeom prst="bentConnector3">
            <a:avLst>
              <a:gd name="adj1" fmla="val 75579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4" name="AutoShape 33">
            <a:extLst>
              <a:ext uri="{FF2B5EF4-FFF2-40B4-BE49-F238E27FC236}">
                <a16:creationId xmlns:a16="http://schemas.microsoft.com/office/drawing/2014/main" id="{3F0359AE-5F88-8D27-345D-456C62A281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190750" y="3143250"/>
            <a:ext cx="2819400" cy="1866900"/>
          </a:xfrm>
          <a:prstGeom prst="bentConnector4">
            <a:avLst>
              <a:gd name="adj1" fmla="val -8056"/>
              <a:gd name="adj2" fmla="val 57144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AutoShape 34">
            <a:extLst>
              <a:ext uri="{FF2B5EF4-FFF2-40B4-BE49-F238E27FC236}">
                <a16:creationId xmlns:a16="http://schemas.microsoft.com/office/drawing/2014/main" id="{6873877C-ED8E-8907-B1D7-F677787B7A92}"/>
              </a:ext>
            </a:extLst>
          </p:cNvPr>
          <p:cNvCxnSpPr>
            <a:cxnSpLocks noChangeShapeType="1"/>
            <a:stCxn id="28685" idx="3"/>
            <a:endCxn id="28686" idx="1"/>
          </p:cNvCxnSpPr>
          <p:nvPr/>
        </p:nvCxnSpPr>
        <p:spPr bwMode="auto">
          <a:xfrm>
            <a:off x="3581400" y="5257800"/>
            <a:ext cx="10668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AutoShape 35">
            <a:extLst>
              <a:ext uri="{FF2B5EF4-FFF2-40B4-BE49-F238E27FC236}">
                <a16:creationId xmlns:a16="http://schemas.microsoft.com/office/drawing/2014/main" id="{BB6E991F-2F61-5E90-516B-1BFCA945B9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2743200"/>
            <a:ext cx="9144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AutoShape 36">
            <a:extLst>
              <a:ext uri="{FF2B5EF4-FFF2-40B4-BE49-F238E27FC236}">
                <a16:creationId xmlns:a16="http://schemas.microsoft.com/office/drawing/2014/main" id="{78EBF96E-9B90-BEA3-D891-A03246E5AA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43500" y="3238500"/>
            <a:ext cx="5334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8" name="AutoShape 37">
            <a:extLst>
              <a:ext uri="{FF2B5EF4-FFF2-40B4-BE49-F238E27FC236}">
                <a16:creationId xmlns:a16="http://schemas.microsoft.com/office/drawing/2014/main" id="{96C094E5-8071-F899-FA80-50561489FBD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43500" y="5791200"/>
            <a:ext cx="6096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9" name="AutoShape 38">
            <a:extLst>
              <a:ext uri="{FF2B5EF4-FFF2-40B4-BE49-F238E27FC236}">
                <a16:creationId xmlns:a16="http://schemas.microsoft.com/office/drawing/2014/main" id="{AA9CCCEF-9851-FB42-3EA1-48D63F64444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981950" y="2952750"/>
            <a:ext cx="533400" cy="5715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0" name="AutoShape 39">
            <a:extLst>
              <a:ext uri="{FF2B5EF4-FFF2-40B4-BE49-F238E27FC236}">
                <a16:creationId xmlns:a16="http://schemas.microsoft.com/office/drawing/2014/main" id="{1E5C506C-60E4-340C-22D5-CE7C92CFD75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886700" y="5448300"/>
            <a:ext cx="609600" cy="685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1" name="AutoShape 40">
            <a:extLst>
              <a:ext uri="{FF2B5EF4-FFF2-40B4-BE49-F238E27FC236}">
                <a16:creationId xmlns:a16="http://schemas.microsoft.com/office/drawing/2014/main" id="{F5375501-C4A9-0D18-D8EC-B1DF8665D6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5257800"/>
            <a:ext cx="8382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2">
            <a:extLst>
              <a:ext uri="{FF2B5EF4-FFF2-40B4-BE49-F238E27FC236}">
                <a16:creationId xmlns:a16="http://schemas.microsoft.com/office/drawing/2014/main" id="{AD224247-2186-5B56-6BA0-4473E8A0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92375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kumimoji="1"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4F62F10-BA9A-143A-4968-827834408B3D}"/>
              </a:ext>
            </a:extLst>
          </p:cNvPr>
          <p:cNvSpPr/>
          <p:nvPr/>
        </p:nvSpPr>
        <p:spPr>
          <a:xfrm>
            <a:off x="827088" y="1844675"/>
            <a:ext cx="46212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例 </a:t>
            </a:r>
            <a:r>
              <a:rPr lang="en-US" altLang="zh-CN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7-2</a:t>
            </a:r>
            <a:r>
              <a:rPr lang="zh-CN" altLang="en-US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：</a:t>
            </a:r>
            <a:r>
              <a:rPr lang="en-US" altLang="zh-CN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a:=b*(-c)+b*(-34)</a:t>
            </a:r>
            <a:endParaRPr lang="zh-CN" altLang="en-US" sz="2800" dirty="0">
              <a:ea typeface="宋体" charset="-122"/>
            </a:endParaRPr>
          </a:p>
        </p:txBody>
      </p:sp>
      <p:cxnSp>
        <p:nvCxnSpPr>
          <p:cNvPr id="28714" name="AutoShape 35">
            <a:extLst>
              <a:ext uri="{FF2B5EF4-FFF2-40B4-BE49-F238E27FC236}">
                <a16:creationId xmlns:a16="http://schemas.microsoft.com/office/drawing/2014/main" id="{405D4DE2-C344-E52E-DA41-9BCFE39B12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42988" y="2781300"/>
            <a:ext cx="842962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5" name="灯片编号占位符 48">
            <a:extLst>
              <a:ext uri="{FF2B5EF4-FFF2-40B4-BE49-F238E27FC236}">
                <a16:creationId xmlns:a16="http://schemas.microsoft.com/office/drawing/2014/main" id="{227B5056-D82B-19B8-E677-3BB2FA3CC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9F305-5C9B-48BB-B303-9C866972A54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B0878827-EDDC-F866-6A48-FECC3F91D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353425" cy="576262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语法结构树的数组存储形式</a:t>
            </a:r>
            <a:endParaRPr lang="zh-CN" altLang="en-US" sz="2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1FE1632-5F58-A8B9-6728-176AFE9FD8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427538" y="765175"/>
            <a:ext cx="4648200" cy="5832475"/>
          </a:xfrm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地址  算符   操作数</a:t>
            </a:r>
            <a:r>
              <a:rPr lang="en-US" altLang="zh-CN" sz="2400" b="1"/>
              <a:t>1  </a:t>
            </a:r>
            <a:r>
              <a:rPr lang="zh-CN" altLang="en-US" sz="2400" b="1"/>
              <a:t>操作数</a:t>
            </a:r>
            <a:r>
              <a:rPr lang="en-US" altLang="zh-CN" sz="2400" b="1"/>
              <a:t>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0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3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4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5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6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7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8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9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10</a:t>
            </a:r>
            <a:endParaRPr lang="en-US" altLang="zh-CN" sz="3200" b="1"/>
          </a:p>
        </p:txBody>
      </p:sp>
      <p:sp>
        <p:nvSpPr>
          <p:cNvPr id="285701" name="Rectangle 5">
            <a:extLst>
              <a:ext uri="{FF2B5EF4-FFF2-40B4-BE49-F238E27FC236}">
                <a16:creationId xmlns:a16="http://schemas.microsoft.com/office/drawing/2014/main" id="{BCB7F449-5DB4-4A56-9C7B-09D897681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59050"/>
            <a:ext cx="44148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a:=b*(-c)+b*(-34)</a:t>
            </a:r>
          </a:p>
        </p:txBody>
      </p:sp>
      <p:sp>
        <p:nvSpPr>
          <p:cNvPr id="30724" name="Text Box 6">
            <a:extLst>
              <a:ext uri="{FF2B5EF4-FFF2-40B4-BE49-F238E27FC236}">
                <a16:creationId xmlns:a16="http://schemas.microsoft.com/office/drawing/2014/main" id="{273B9D4D-207F-929B-C206-15850B05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以语法分析为中心</a:t>
            </a:r>
          </a:p>
        </p:txBody>
      </p:sp>
      <p:grpSp>
        <p:nvGrpSpPr>
          <p:cNvPr id="30725" name="Group 357">
            <a:extLst>
              <a:ext uri="{FF2B5EF4-FFF2-40B4-BE49-F238E27FC236}">
                <a16:creationId xmlns:a16="http://schemas.microsoft.com/office/drawing/2014/main" id="{AA298204-B36F-C05D-A8E6-82CF546476AE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230313"/>
            <a:ext cx="2470150" cy="5226050"/>
            <a:chOff x="3191" y="509"/>
            <a:chExt cx="1556" cy="3292"/>
          </a:xfrm>
        </p:grpSpPr>
        <p:sp>
          <p:nvSpPr>
            <p:cNvPr id="31045" name="Rectangle 71">
              <a:extLst>
                <a:ext uri="{FF2B5EF4-FFF2-40B4-BE49-F238E27FC236}">
                  <a16:creationId xmlns:a16="http://schemas.microsoft.com/office/drawing/2014/main" id="{582814A6-694C-E541-0954-2724042B1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1130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6" name="Rectangle 185">
              <a:extLst>
                <a:ext uri="{FF2B5EF4-FFF2-40B4-BE49-F238E27FC236}">
                  <a16:creationId xmlns:a16="http://schemas.microsoft.com/office/drawing/2014/main" id="{3218084E-957B-9FBB-8883-DE70C16A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31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7" name="Rectangle 246">
              <a:extLst>
                <a:ext uri="{FF2B5EF4-FFF2-40B4-BE49-F238E27FC236}">
                  <a16:creationId xmlns:a16="http://schemas.microsoft.com/office/drawing/2014/main" id="{74FADCBD-F0FD-8D44-8B11-C585BAFD9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909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1048" name="Group 355">
              <a:extLst>
                <a:ext uri="{FF2B5EF4-FFF2-40B4-BE49-F238E27FC236}">
                  <a16:creationId xmlns:a16="http://schemas.microsoft.com/office/drawing/2014/main" id="{2FD5046E-B289-319C-244B-3B186E41D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509"/>
              <a:ext cx="1556" cy="3292"/>
              <a:chOff x="3191" y="509"/>
              <a:chExt cx="1556" cy="3292"/>
            </a:xfrm>
          </p:grpSpPr>
          <p:sp>
            <p:nvSpPr>
              <p:cNvPr id="31049" name="Rectangle 9">
                <a:extLst>
                  <a:ext uri="{FF2B5EF4-FFF2-40B4-BE49-F238E27FC236}">
                    <a16:creationId xmlns:a16="http://schemas.microsoft.com/office/drawing/2014/main" id="{5E1E8B3D-3B32-83BC-1B1F-194066E5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509"/>
                <a:ext cx="21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0" name="Rectangle 10">
                <a:extLst>
                  <a:ext uri="{FF2B5EF4-FFF2-40B4-BE49-F238E27FC236}">
                    <a16:creationId xmlns:a16="http://schemas.microsoft.com/office/drawing/2014/main" id="{594F8CF7-3B18-5E8A-AFD4-AC6F6610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509"/>
                <a:ext cx="1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1" name="Rectangle 43">
                <a:extLst>
                  <a:ext uri="{FF2B5EF4-FFF2-40B4-BE49-F238E27FC236}">
                    <a16:creationId xmlns:a16="http://schemas.microsoft.com/office/drawing/2014/main" id="{ABB98DE6-E968-5E6A-7426-D0DBA2549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822"/>
                <a:ext cx="21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2" name="Rectangle 44">
                <a:extLst>
                  <a:ext uri="{FF2B5EF4-FFF2-40B4-BE49-F238E27FC236}">
                    <a16:creationId xmlns:a16="http://schemas.microsoft.com/office/drawing/2014/main" id="{74CFC5CE-1BC1-80A2-19E6-A34D67F1D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822"/>
                <a:ext cx="114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3" name="Rectangle 72">
                <a:extLst>
                  <a:ext uri="{FF2B5EF4-FFF2-40B4-BE49-F238E27FC236}">
                    <a16:creationId xmlns:a16="http://schemas.microsoft.com/office/drawing/2014/main" id="{D5878940-989E-86D4-536B-030D2A206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130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4" name="Rectangle 73">
                <a:extLst>
                  <a:ext uri="{FF2B5EF4-FFF2-40B4-BE49-F238E27FC236}">
                    <a16:creationId xmlns:a16="http://schemas.microsoft.com/office/drawing/2014/main" id="{BA3C301F-074B-2EFE-C6C1-B3CF176E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130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5" name="Rectangle 100">
                <a:extLst>
                  <a:ext uri="{FF2B5EF4-FFF2-40B4-BE49-F238E27FC236}">
                    <a16:creationId xmlns:a16="http://schemas.microsoft.com/office/drawing/2014/main" id="{49B8EA40-825C-0C25-F19A-5D73FFA4C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1437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6" name="Rectangle 101">
                <a:extLst>
                  <a:ext uri="{FF2B5EF4-FFF2-40B4-BE49-F238E27FC236}">
                    <a16:creationId xmlns:a16="http://schemas.microsoft.com/office/drawing/2014/main" id="{6AB53992-B4FF-D8D6-B21C-037C0A050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437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7" name="Rectangle 102">
                <a:extLst>
                  <a:ext uri="{FF2B5EF4-FFF2-40B4-BE49-F238E27FC236}">
                    <a16:creationId xmlns:a16="http://schemas.microsoft.com/office/drawing/2014/main" id="{47AC949A-E1C0-F59D-6B72-B19AF8F4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437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8" name="Rectangle 129">
                <a:extLst>
                  <a:ext uri="{FF2B5EF4-FFF2-40B4-BE49-F238E27FC236}">
                    <a16:creationId xmlns:a16="http://schemas.microsoft.com/office/drawing/2014/main" id="{A62F54E0-A7A7-B1BE-30F6-0BE7C81B2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1733"/>
                <a:ext cx="21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9" name="Rectangle 130">
                <a:extLst>
                  <a:ext uri="{FF2B5EF4-FFF2-40B4-BE49-F238E27FC236}">
                    <a16:creationId xmlns:a16="http://schemas.microsoft.com/office/drawing/2014/main" id="{AA04A0B2-2971-3F80-D88B-B3E9F6AF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733"/>
                <a:ext cx="1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0" name="Rectangle 157">
                <a:extLst>
                  <a:ext uri="{FF2B5EF4-FFF2-40B4-BE49-F238E27FC236}">
                    <a16:creationId xmlns:a16="http://schemas.microsoft.com/office/drawing/2014/main" id="{A33F6A20-2244-6701-2CF7-744A4BDAF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022"/>
                <a:ext cx="497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num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1" name="Rectangle 158">
                <a:extLst>
                  <a:ext uri="{FF2B5EF4-FFF2-40B4-BE49-F238E27FC236}">
                    <a16:creationId xmlns:a16="http://schemas.microsoft.com/office/drawing/2014/main" id="{C46906BE-642D-1778-1F60-F22DD563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022"/>
                <a:ext cx="25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34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2" name="Rectangle 186">
                <a:extLst>
                  <a:ext uri="{FF2B5EF4-FFF2-40B4-BE49-F238E27FC236}">
                    <a16:creationId xmlns:a16="http://schemas.microsoft.com/office/drawing/2014/main" id="{62DCDB66-64C1-ACB9-D877-42C193977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18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3" name="Rectangle 187">
                <a:extLst>
                  <a:ext uri="{FF2B5EF4-FFF2-40B4-BE49-F238E27FC236}">
                    <a16:creationId xmlns:a16="http://schemas.microsoft.com/office/drawing/2014/main" id="{CB8D6870-BF4C-B0B2-35EC-C6CD96AF4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2318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4" name="Rectangle 215">
                <a:extLst>
                  <a:ext uri="{FF2B5EF4-FFF2-40B4-BE49-F238E27FC236}">
                    <a16:creationId xmlns:a16="http://schemas.microsoft.com/office/drawing/2014/main" id="{C164E8C3-379D-285E-AD97-B327B32D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613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5" name="Rectangle 216">
                <a:extLst>
                  <a:ext uri="{FF2B5EF4-FFF2-40B4-BE49-F238E27FC236}">
                    <a16:creationId xmlns:a16="http://schemas.microsoft.com/office/drawing/2014/main" id="{C1A19071-3BA6-A653-AE3C-3B5662518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613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6" name="Rectangle 217">
                <a:extLst>
                  <a:ext uri="{FF2B5EF4-FFF2-40B4-BE49-F238E27FC236}">
                    <a16:creationId xmlns:a16="http://schemas.microsoft.com/office/drawing/2014/main" id="{A2882E24-3C18-915C-6CD2-466F2BA1B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2613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7" name="Rectangle 244">
                <a:extLst>
                  <a:ext uri="{FF2B5EF4-FFF2-40B4-BE49-F238E27FC236}">
                    <a16:creationId xmlns:a16="http://schemas.microsoft.com/office/drawing/2014/main" id="{945FD857-37DA-B6C7-E33E-0398E3388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909"/>
                <a:ext cx="14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8" name="Rectangle 245">
                <a:extLst>
                  <a:ext uri="{FF2B5EF4-FFF2-40B4-BE49-F238E27FC236}">
                    <a16:creationId xmlns:a16="http://schemas.microsoft.com/office/drawing/2014/main" id="{4DFD905A-633C-B986-7036-FDC6A42E2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909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9" name="Rectangle 273">
                <a:extLst>
                  <a:ext uri="{FF2B5EF4-FFF2-40B4-BE49-F238E27FC236}">
                    <a16:creationId xmlns:a16="http://schemas.microsoft.com/office/drawing/2014/main" id="{6D26631A-C94E-2DF6-132E-48A5E206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3199"/>
                <a:ext cx="21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0" name="Rectangle 274">
                <a:extLst>
                  <a:ext uri="{FF2B5EF4-FFF2-40B4-BE49-F238E27FC236}">
                    <a16:creationId xmlns:a16="http://schemas.microsoft.com/office/drawing/2014/main" id="{10A4947A-A961-0E42-6850-9F8694FA6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3199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1" name="Rectangle 301">
                <a:extLst>
                  <a:ext uri="{FF2B5EF4-FFF2-40B4-BE49-F238E27FC236}">
                    <a16:creationId xmlns:a16="http://schemas.microsoft.com/office/drawing/2014/main" id="{103D78BA-A4F9-272F-E939-0B78AC94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3494"/>
                <a:ext cx="23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:=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2" name="Rectangle 302">
                <a:extLst>
                  <a:ext uri="{FF2B5EF4-FFF2-40B4-BE49-F238E27FC236}">
                    <a16:creationId xmlns:a16="http://schemas.microsoft.com/office/drawing/2014/main" id="{F65FD40F-CC2E-4F04-5CC3-DC395D21A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3494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3" name="Rectangle 303">
                <a:extLst>
                  <a:ext uri="{FF2B5EF4-FFF2-40B4-BE49-F238E27FC236}">
                    <a16:creationId xmlns:a16="http://schemas.microsoft.com/office/drawing/2014/main" id="{781E9DCA-703A-6870-3674-023C2136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494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0726" name="Group 358">
            <a:extLst>
              <a:ext uri="{FF2B5EF4-FFF2-40B4-BE49-F238E27FC236}">
                <a16:creationId xmlns:a16="http://schemas.microsoft.com/office/drawing/2014/main" id="{A5C6B019-71DB-285F-700C-6ED5D5F077B3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1192213"/>
            <a:ext cx="3411537" cy="5208587"/>
            <a:chOff x="3131" y="503"/>
            <a:chExt cx="2149" cy="3281"/>
          </a:xfrm>
        </p:grpSpPr>
        <p:sp>
          <p:nvSpPr>
            <p:cNvPr id="30729" name="Rectangle 11">
              <a:extLst>
                <a:ext uri="{FF2B5EF4-FFF2-40B4-BE49-F238E27FC236}">
                  <a16:creationId xmlns:a16="http://schemas.microsoft.com/office/drawing/2014/main" id="{8395A5E5-E75C-5AF3-8667-CA7E1AD2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Line 12">
              <a:extLst>
                <a:ext uri="{FF2B5EF4-FFF2-40B4-BE49-F238E27FC236}">
                  <a16:creationId xmlns:a16="http://schemas.microsoft.com/office/drawing/2014/main" id="{2F1B63FB-C637-EAE2-47CE-8445652AC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3">
              <a:extLst>
                <a:ext uri="{FF2B5EF4-FFF2-40B4-BE49-F238E27FC236}">
                  <a16:creationId xmlns:a16="http://schemas.microsoft.com/office/drawing/2014/main" id="{55FD5262-73C1-8171-3FFD-DC5346D25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Rectangle 14">
              <a:extLst>
                <a:ext uri="{FF2B5EF4-FFF2-40B4-BE49-F238E27FC236}">
                  <a16:creationId xmlns:a16="http://schemas.microsoft.com/office/drawing/2014/main" id="{EBBA68F1-913A-FA46-FC61-C4F98C0A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Line 15">
              <a:extLst>
                <a:ext uri="{FF2B5EF4-FFF2-40B4-BE49-F238E27FC236}">
                  <a16:creationId xmlns:a16="http://schemas.microsoft.com/office/drawing/2014/main" id="{3AC7C666-30E8-561B-9E3A-540069B58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6">
              <a:extLst>
                <a:ext uri="{FF2B5EF4-FFF2-40B4-BE49-F238E27FC236}">
                  <a16:creationId xmlns:a16="http://schemas.microsoft.com/office/drawing/2014/main" id="{3AD2E464-0E14-A6A6-3E38-C0815839A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Rectangle 17">
              <a:extLst>
                <a:ext uri="{FF2B5EF4-FFF2-40B4-BE49-F238E27FC236}">
                  <a16:creationId xmlns:a16="http://schemas.microsoft.com/office/drawing/2014/main" id="{603A7B31-FCF8-278D-2E08-771E5D6E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5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Line 18">
              <a:extLst>
                <a:ext uri="{FF2B5EF4-FFF2-40B4-BE49-F238E27FC236}">
                  <a16:creationId xmlns:a16="http://schemas.microsoft.com/office/drawing/2014/main" id="{6A8094D3-514F-ED90-5C89-0BFEFD74D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5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Rectangle 19">
              <a:extLst>
                <a:ext uri="{FF2B5EF4-FFF2-40B4-BE49-F238E27FC236}">
                  <a16:creationId xmlns:a16="http://schemas.microsoft.com/office/drawing/2014/main" id="{074CB977-0C3C-2662-A26F-779E81104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Line 20">
              <a:extLst>
                <a:ext uri="{FF2B5EF4-FFF2-40B4-BE49-F238E27FC236}">
                  <a16:creationId xmlns:a16="http://schemas.microsoft.com/office/drawing/2014/main" id="{9ABFE80C-5350-0627-D7CF-3BD5D762E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21">
              <a:extLst>
                <a:ext uri="{FF2B5EF4-FFF2-40B4-BE49-F238E27FC236}">
                  <a16:creationId xmlns:a16="http://schemas.microsoft.com/office/drawing/2014/main" id="{EE7B1D45-9F8B-1B85-B27D-14FAE631B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Rectangle 22">
              <a:extLst>
                <a:ext uri="{FF2B5EF4-FFF2-40B4-BE49-F238E27FC236}">
                  <a16:creationId xmlns:a16="http://schemas.microsoft.com/office/drawing/2014/main" id="{D401DFBE-5E34-3BAB-B3D5-093F4638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5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Line 23">
              <a:extLst>
                <a:ext uri="{FF2B5EF4-FFF2-40B4-BE49-F238E27FC236}">
                  <a16:creationId xmlns:a16="http://schemas.microsoft.com/office/drawing/2014/main" id="{E471D927-ED49-8918-55B2-AFE990A3C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5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Rectangle 24">
              <a:extLst>
                <a:ext uri="{FF2B5EF4-FFF2-40B4-BE49-F238E27FC236}">
                  <a16:creationId xmlns:a16="http://schemas.microsoft.com/office/drawing/2014/main" id="{47D6B984-AC67-3340-BE93-1B2928F8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Line 25">
              <a:extLst>
                <a:ext uri="{FF2B5EF4-FFF2-40B4-BE49-F238E27FC236}">
                  <a16:creationId xmlns:a16="http://schemas.microsoft.com/office/drawing/2014/main" id="{8FDCD197-27DF-56D6-D889-207D12427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6">
              <a:extLst>
                <a:ext uri="{FF2B5EF4-FFF2-40B4-BE49-F238E27FC236}">
                  <a16:creationId xmlns:a16="http://schemas.microsoft.com/office/drawing/2014/main" id="{6E8C7C94-841F-0218-DC71-AE42F1860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Rectangle 27">
              <a:extLst>
                <a:ext uri="{FF2B5EF4-FFF2-40B4-BE49-F238E27FC236}">
                  <a16:creationId xmlns:a16="http://schemas.microsoft.com/office/drawing/2014/main" id="{CE892663-20BF-89E2-4B24-39A90B92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5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Line 28">
              <a:extLst>
                <a:ext uri="{FF2B5EF4-FFF2-40B4-BE49-F238E27FC236}">
                  <a16:creationId xmlns:a16="http://schemas.microsoft.com/office/drawing/2014/main" id="{67F150ED-A96B-DFD6-2724-1A818F7CD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5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Rectangle 29">
              <a:extLst>
                <a:ext uri="{FF2B5EF4-FFF2-40B4-BE49-F238E27FC236}">
                  <a16:creationId xmlns:a16="http://schemas.microsoft.com/office/drawing/2014/main" id="{65AF6B8A-CA28-64EE-EFF9-E6638126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Line 30">
              <a:extLst>
                <a:ext uri="{FF2B5EF4-FFF2-40B4-BE49-F238E27FC236}">
                  <a16:creationId xmlns:a16="http://schemas.microsoft.com/office/drawing/2014/main" id="{8DA9551D-F30F-710E-B4FE-7D346658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31">
              <a:extLst>
                <a:ext uri="{FF2B5EF4-FFF2-40B4-BE49-F238E27FC236}">
                  <a16:creationId xmlns:a16="http://schemas.microsoft.com/office/drawing/2014/main" id="{E7DB25D9-834E-BE63-9480-3FA002189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Rectangle 32">
              <a:extLst>
                <a:ext uri="{FF2B5EF4-FFF2-40B4-BE49-F238E27FC236}">
                  <a16:creationId xmlns:a16="http://schemas.microsoft.com/office/drawing/2014/main" id="{6B3B2370-6E8B-0A56-D34D-DBEF7609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Line 33">
              <a:extLst>
                <a:ext uri="{FF2B5EF4-FFF2-40B4-BE49-F238E27FC236}">
                  <a16:creationId xmlns:a16="http://schemas.microsoft.com/office/drawing/2014/main" id="{1F4F4707-FC4B-E2E8-4494-F85CB6CAE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34">
              <a:extLst>
                <a:ext uri="{FF2B5EF4-FFF2-40B4-BE49-F238E27FC236}">
                  <a16:creationId xmlns:a16="http://schemas.microsoft.com/office/drawing/2014/main" id="{63139DFD-6CFE-E069-6630-B3725737B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Rectangle 35">
              <a:extLst>
                <a:ext uri="{FF2B5EF4-FFF2-40B4-BE49-F238E27FC236}">
                  <a16:creationId xmlns:a16="http://schemas.microsoft.com/office/drawing/2014/main" id="{9A7773BC-2ED1-E51E-E2EC-649C8CAC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Line 36">
              <a:extLst>
                <a:ext uri="{FF2B5EF4-FFF2-40B4-BE49-F238E27FC236}">
                  <a16:creationId xmlns:a16="http://schemas.microsoft.com/office/drawing/2014/main" id="{45D27CB6-3CAE-1AE1-800A-520BC36FA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Rectangle 37">
              <a:extLst>
                <a:ext uri="{FF2B5EF4-FFF2-40B4-BE49-F238E27FC236}">
                  <a16:creationId xmlns:a16="http://schemas.microsoft.com/office/drawing/2014/main" id="{2148CC97-AED3-A4A4-6975-6B061782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Line 38">
              <a:extLst>
                <a:ext uri="{FF2B5EF4-FFF2-40B4-BE49-F238E27FC236}">
                  <a16:creationId xmlns:a16="http://schemas.microsoft.com/office/drawing/2014/main" id="{B917D279-3FF7-782E-F76A-D92397E5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Rectangle 39">
              <a:extLst>
                <a:ext uri="{FF2B5EF4-FFF2-40B4-BE49-F238E27FC236}">
                  <a16:creationId xmlns:a16="http://schemas.microsoft.com/office/drawing/2014/main" id="{13797C3D-55BC-147C-3974-997A6485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Line 40">
              <a:extLst>
                <a:ext uri="{FF2B5EF4-FFF2-40B4-BE49-F238E27FC236}">
                  <a16:creationId xmlns:a16="http://schemas.microsoft.com/office/drawing/2014/main" id="{D212EDBB-8350-5BFC-AA7E-48DAF1B03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Rectangle 41">
              <a:extLst>
                <a:ext uri="{FF2B5EF4-FFF2-40B4-BE49-F238E27FC236}">
                  <a16:creationId xmlns:a16="http://schemas.microsoft.com/office/drawing/2014/main" id="{AB01C4D6-6CAA-3563-306F-CB9016C3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Line 42">
              <a:extLst>
                <a:ext uri="{FF2B5EF4-FFF2-40B4-BE49-F238E27FC236}">
                  <a16:creationId xmlns:a16="http://schemas.microsoft.com/office/drawing/2014/main" id="{79C55238-433E-7972-F2D9-8E8151D2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Rectangle 45">
              <a:extLst>
                <a:ext uri="{FF2B5EF4-FFF2-40B4-BE49-F238E27FC236}">
                  <a16:creationId xmlns:a16="http://schemas.microsoft.com/office/drawing/2014/main" id="{AF741531-1979-3B2E-47AC-68D26733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Line 46">
              <a:extLst>
                <a:ext uri="{FF2B5EF4-FFF2-40B4-BE49-F238E27FC236}">
                  <a16:creationId xmlns:a16="http://schemas.microsoft.com/office/drawing/2014/main" id="{B9CE243B-CF9C-452B-AF3E-6E41D2AF7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7">
              <a:extLst>
                <a:ext uri="{FF2B5EF4-FFF2-40B4-BE49-F238E27FC236}">
                  <a16:creationId xmlns:a16="http://schemas.microsoft.com/office/drawing/2014/main" id="{A5122D05-E39D-3E02-49C7-A1822CA51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Rectangle 48">
              <a:extLst>
                <a:ext uri="{FF2B5EF4-FFF2-40B4-BE49-F238E27FC236}">
                  <a16:creationId xmlns:a16="http://schemas.microsoft.com/office/drawing/2014/main" id="{2762A4FA-C0F1-82FE-FE67-377245F8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8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Line 49">
              <a:extLst>
                <a:ext uri="{FF2B5EF4-FFF2-40B4-BE49-F238E27FC236}">
                  <a16:creationId xmlns:a16="http://schemas.microsoft.com/office/drawing/2014/main" id="{FDE285DD-946A-5A01-CDDA-7ADC7605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8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Rectangle 50">
              <a:extLst>
                <a:ext uri="{FF2B5EF4-FFF2-40B4-BE49-F238E27FC236}">
                  <a16:creationId xmlns:a16="http://schemas.microsoft.com/office/drawing/2014/main" id="{26D3670F-AEA9-4C7E-2413-9C72033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Line 51">
              <a:extLst>
                <a:ext uri="{FF2B5EF4-FFF2-40B4-BE49-F238E27FC236}">
                  <a16:creationId xmlns:a16="http://schemas.microsoft.com/office/drawing/2014/main" id="{16F6ECCC-21BE-F498-991F-39F0EF6F4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52">
              <a:extLst>
                <a:ext uri="{FF2B5EF4-FFF2-40B4-BE49-F238E27FC236}">
                  <a16:creationId xmlns:a16="http://schemas.microsoft.com/office/drawing/2014/main" id="{79915958-F3A9-4AF5-F9FC-09C7D7F5D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Rectangle 53">
              <a:extLst>
                <a:ext uri="{FF2B5EF4-FFF2-40B4-BE49-F238E27FC236}">
                  <a16:creationId xmlns:a16="http://schemas.microsoft.com/office/drawing/2014/main" id="{CCCD93A7-D00F-5F6C-B8C5-B268F7722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8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Line 54">
              <a:extLst>
                <a:ext uri="{FF2B5EF4-FFF2-40B4-BE49-F238E27FC236}">
                  <a16:creationId xmlns:a16="http://schemas.microsoft.com/office/drawing/2014/main" id="{ADEF6919-7389-4CFE-7C10-C0B677E7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8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Rectangle 55">
              <a:extLst>
                <a:ext uri="{FF2B5EF4-FFF2-40B4-BE49-F238E27FC236}">
                  <a16:creationId xmlns:a16="http://schemas.microsoft.com/office/drawing/2014/main" id="{F03445E5-7F97-1223-BB9B-5636606CA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Line 56">
              <a:extLst>
                <a:ext uri="{FF2B5EF4-FFF2-40B4-BE49-F238E27FC236}">
                  <a16:creationId xmlns:a16="http://schemas.microsoft.com/office/drawing/2014/main" id="{38C6FC91-E557-848C-AB71-EEDA0F54D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57">
              <a:extLst>
                <a:ext uri="{FF2B5EF4-FFF2-40B4-BE49-F238E27FC236}">
                  <a16:creationId xmlns:a16="http://schemas.microsoft.com/office/drawing/2014/main" id="{7A2A076F-853D-1E0E-3F8B-E01D9CC69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Rectangle 58">
              <a:extLst>
                <a:ext uri="{FF2B5EF4-FFF2-40B4-BE49-F238E27FC236}">
                  <a16:creationId xmlns:a16="http://schemas.microsoft.com/office/drawing/2014/main" id="{19D6F418-513E-B5D8-97A9-D2D47C74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8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Line 59">
              <a:extLst>
                <a:ext uri="{FF2B5EF4-FFF2-40B4-BE49-F238E27FC236}">
                  <a16:creationId xmlns:a16="http://schemas.microsoft.com/office/drawing/2014/main" id="{28CA2D08-0313-66B0-7DD0-9B7DF001F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8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Rectangle 60">
              <a:extLst>
                <a:ext uri="{FF2B5EF4-FFF2-40B4-BE49-F238E27FC236}">
                  <a16:creationId xmlns:a16="http://schemas.microsoft.com/office/drawing/2014/main" id="{07D1AD10-C819-04F1-BF4F-51B63CB6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Line 61">
              <a:extLst>
                <a:ext uri="{FF2B5EF4-FFF2-40B4-BE49-F238E27FC236}">
                  <a16:creationId xmlns:a16="http://schemas.microsoft.com/office/drawing/2014/main" id="{C5F35CCB-136B-FE11-65D6-EBE53D61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62">
              <a:extLst>
                <a:ext uri="{FF2B5EF4-FFF2-40B4-BE49-F238E27FC236}">
                  <a16:creationId xmlns:a16="http://schemas.microsoft.com/office/drawing/2014/main" id="{DE7B29A8-EE05-DEC4-B4DC-C730B73B8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Rectangle 63">
              <a:extLst>
                <a:ext uri="{FF2B5EF4-FFF2-40B4-BE49-F238E27FC236}">
                  <a16:creationId xmlns:a16="http://schemas.microsoft.com/office/drawing/2014/main" id="{44898BF2-C675-4CC6-7AA4-33D66E07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Line 64">
              <a:extLst>
                <a:ext uri="{FF2B5EF4-FFF2-40B4-BE49-F238E27FC236}">
                  <a16:creationId xmlns:a16="http://schemas.microsoft.com/office/drawing/2014/main" id="{78F35DC3-70C0-EDB3-B9E4-F70401D4F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Rectangle 65">
              <a:extLst>
                <a:ext uri="{FF2B5EF4-FFF2-40B4-BE49-F238E27FC236}">
                  <a16:creationId xmlns:a16="http://schemas.microsoft.com/office/drawing/2014/main" id="{9028A513-ECA8-05D2-A35E-080DA184F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2" name="Line 66">
              <a:extLst>
                <a:ext uri="{FF2B5EF4-FFF2-40B4-BE49-F238E27FC236}">
                  <a16:creationId xmlns:a16="http://schemas.microsoft.com/office/drawing/2014/main" id="{0BCD1264-D13F-1EC8-9367-08A67E3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Rectangle 67">
              <a:extLst>
                <a:ext uri="{FF2B5EF4-FFF2-40B4-BE49-F238E27FC236}">
                  <a16:creationId xmlns:a16="http://schemas.microsoft.com/office/drawing/2014/main" id="{859F7E17-0258-2BE6-5550-CAC67C84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Line 68">
              <a:extLst>
                <a:ext uri="{FF2B5EF4-FFF2-40B4-BE49-F238E27FC236}">
                  <a16:creationId xmlns:a16="http://schemas.microsoft.com/office/drawing/2014/main" id="{C16039C3-DCAF-EE6B-2544-075B0CE01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Rectangle 69">
              <a:extLst>
                <a:ext uri="{FF2B5EF4-FFF2-40B4-BE49-F238E27FC236}">
                  <a16:creationId xmlns:a16="http://schemas.microsoft.com/office/drawing/2014/main" id="{A5B3C2EA-383A-0618-4F10-C43EF981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Line 70">
              <a:extLst>
                <a:ext uri="{FF2B5EF4-FFF2-40B4-BE49-F238E27FC236}">
                  <a16:creationId xmlns:a16="http://schemas.microsoft.com/office/drawing/2014/main" id="{0E64513E-8028-68E9-B7E9-D3A13C5EE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Rectangle 74">
              <a:extLst>
                <a:ext uri="{FF2B5EF4-FFF2-40B4-BE49-F238E27FC236}">
                  <a16:creationId xmlns:a16="http://schemas.microsoft.com/office/drawing/2014/main" id="{7D63ECB1-1ACF-96A0-87DF-58618A6E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Line 75">
              <a:extLst>
                <a:ext uri="{FF2B5EF4-FFF2-40B4-BE49-F238E27FC236}">
                  <a16:creationId xmlns:a16="http://schemas.microsoft.com/office/drawing/2014/main" id="{218D911A-6183-C713-AB15-711F4F0CE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76">
              <a:extLst>
                <a:ext uri="{FF2B5EF4-FFF2-40B4-BE49-F238E27FC236}">
                  <a16:creationId xmlns:a16="http://schemas.microsoft.com/office/drawing/2014/main" id="{79F7F669-F032-C67C-C802-01A0438D5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Rectangle 77">
              <a:extLst>
                <a:ext uri="{FF2B5EF4-FFF2-40B4-BE49-F238E27FC236}">
                  <a16:creationId xmlns:a16="http://schemas.microsoft.com/office/drawing/2014/main" id="{D785C4A8-2672-9ED7-56FA-09CD4FB58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124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Line 78">
              <a:extLst>
                <a:ext uri="{FF2B5EF4-FFF2-40B4-BE49-F238E27FC236}">
                  <a16:creationId xmlns:a16="http://schemas.microsoft.com/office/drawing/2014/main" id="{D49D81FB-4910-10AA-844F-9B24A2F6D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1124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Rectangle 79">
              <a:extLst>
                <a:ext uri="{FF2B5EF4-FFF2-40B4-BE49-F238E27FC236}">
                  <a16:creationId xmlns:a16="http://schemas.microsoft.com/office/drawing/2014/main" id="{94C3CD92-4D3C-6EFB-0FFA-394F0946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Line 80">
              <a:extLst>
                <a:ext uri="{FF2B5EF4-FFF2-40B4-BE49-F238E27FC236}">
                  <a16:creationId xmlns:a16="http://schemas.microsoft.com/office/drawing/2014/main" id="{F21EE81F-321E-4D79-FA45-14C0CC11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Line 81">
              <a:extLst>
                <a:ext uri="{FF2B5EF4-FFF2-40B4-BE49-F238E27FC236}">
                  <a16:creationId xmlns:a16="http://schemas.microsoft.com/office/drawing/2014/main" id="{8C2F7E8D-1AFA-31F0-0C95-69CCD7558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Rectangle 82">
              <a:extLst>
                <a:ext uri="{FF2B5EF4-FFF2-40B4-BE49-F238E27FC236}">
                  <a16:creationId xmlns:a16="http://schemas.microsoft.com/office/drawing/2014/main" id="{D85E1EE1-6F3E-0832-61B2-A48C70AC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124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6" name="Line 83">
              <a:extLst>
                <a:ext uri="{FF2B5EF4-FFF2-40B4-BE49-F238E27FC236}">
                  <a16:creationId xmlns:a16="http://schemas.microsoft.com/office/drawing/2014/main" id="{529EF2F8-04F5-97C4-4DEC-1A6115A1F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124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Rectangle 84">
              <a:extLst>
                <a:ext uri="{FF2B5EF4-FFF2-40B4-BE49-F238E27FC236}">
                  <a16:creationId xmlns:a16="http://schemas.microsoft.com/office/drawing/2014/main" id="{2B482CB6-A5BF-F80C-6D6A-997552FE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8" name="Line 85">
              <a:extLst>
                <a:ext uri="{FF2B5EF4-FFF2-40B4-BE49-F238E27FC236}">
                  <a16:creationId xmlns:a16="http://schemas.microsoft.com/office/drawing/2014/main" id="{69E3BCBE-A7E6-8AA7-9087-46E9BDCB8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Line 86">
              <a:extLst>
                <a:ext uri="{FF2B5EF4-FFF2-40B4-BE49-F238E27FC236}">
                  <a16:creationId xmlns:a16="http://schemas.microsoft.com/office/drawing/2014/main" id="{87D49537-3A8C-8D37-6A1D-4711A8588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Rectangle 87">
              <a:extLst>
                <a:ext uri="{FF2B5EF4-FFF2-40B4-BE49-F238E27FC236}">
                  <a16:creationId xmlns:a16="http://schemas.microsoft.com/office/drawing/2014/main" id="{67137B51-F11C-6C8B-5257-168FDCD9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124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Line 88">
              <a:extLst>
                <a:ext uri="{FF2B5EF4-FFF2-40B4-BE49-F238E27FC236}">
                  <a16:creationId xmlns:a16="http://schemas.microsoft.com/office/drawing/2014/main" id="{3991B8BF-E5CC-33A9-7CBD-7E3E369B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124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Rectangle 89">
              <a:extLst>
                <a:ext uri="{FF2B5EF4-FFF2-40B4-BE49-F238E27FC236}">
                  <a16:creationId xmlns:a16="http://schemas.microsoft.com/office/drawing/2014/main" id="{1DF7BA7B-8B49-F958-18B3-2C2F7342E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Line 90">
              <a:extLst>
                <a:ext uri="{FF2B5EF4-FFF2-40B4-BE49-F238E27FC236}">
                  <a16:creationId xmlns:a16="http://schemas.microsoft.com/office/drawing/2014/main" id="{906B5C2F-2F7B-F917-C871-F02C570B7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Line 91">
              <a:extLst>
                <a:ext uri="{FF2B5EF4-FFF2-40B4-BE49-F238E27FC236}">
                  <a16:creationId xmlns:a16="http://schemas.microsoft.com/office/drawing/2014/main" id="{4D8B034B-8146-3F46-19B8-503DEC47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Rectangle 92">
              <a:extLst>
                <a:ext uri="{FF2B5EF4-FFF2-40B4-BE49-F238E27FC236}">
                  <a16:creationId xmlns:a16="http://schemas.microsoft.com/office/drawing/2014/main" id="{783EA193-D45E-D147-D46E-0B359086A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Line 93">
              <a:extLst>
                <a:ext uri="{FF2B5EF4-FFF2-40B4-BE49-F238E27FC236}">
                  <a16:creationId xmlns:a16="http://schemas.microsoft.com/office/drawing/2014/main" id="{150BD7D4-AA5D-14A3-BF3C-0FF6E0B59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Rectangle 94">
              <a:extLst>
                <a:ext uri="{FF2B5EF4-FFF2-40B4-BE49-F238E27FC236}">
                  <a16:creationId xmlns:a16="http://schemas.microsoft.com/office/drawing/2014/main" id="{FEDD7833-FC2A-666E-AFBF-19158C68C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8" name="Line 95">
              <a:extLst>
                <a:ext uri="{FF2B5EF4-FFF2-40B4-BE49-F238E27FC236}">
                  <a16:creationId xmlns:a16="http://schemas.microsoft.com/office/drawing/2014/main" id="{682E99A7-43CC-EBBF-36CD-868D907E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Rectangle 96">
              <a:extLst>
                <a:ext uri="{FF2B5EF4-FFF2-40B4-BE49-F238E27FC236}">
                  <a16:creationId xmlns:a16="http://schemas.microsoft.com/office/drawing/2014/main" id="{069FFB4D-F0CF-22CF-E817-8F6AC2F2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0" name="Line 97">
              <a:extLst>
                <a:ext uri="{FF2B5EF4-FFF2-40B4-BE49-F238E27FC236}">
                  <a16:creationId xmlns:a16="http://schemas.microsoft.com/office/drawing/2014/main" id="{694A869F-1FEE-CB30-EFAC-AE8BFEA4D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Rectangle 98">
              <a:extLst>
                <a:ext uri="{FF2B5EF4-FFF2-40B4-BE49-F238E27FC236}">
                  <a16:creationId xmlns:a16="http://schemas.microsoft.com/office/drawing/2014/main" id="{B85145AE-4872-74B5-EAD3-BC1432E0D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Line 99">
              <a:extLst>
                <a:ext uri="{FF2B5EF4-FFF2-40B4-BE49-F238E27FC236}">
                  <a16:creationId xmlns:a16="http://schemas.microsoft.com/office/drawing/2014/main" id="{BA57CD9A-9345-94B4-2291-20641E120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Rectangle 103">
              <a:extLst>
                <a:ext uri="{FF2B5EF4-FFF2-40B4-BE49-F238E27FC236}">
                  <a16:creationId xmlns:a16="http://schemas.microsoft.com/office/drawing/2014/main" id="{45A935BD-4BAB-4B54-B85A-45A93C43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4" name="Line 104">
              <a:extLst>
                <a:ext uri="{FF2B5EF4-FFF2-40B4-BE49-F238E27FC236}">
                  <a16:creationId xmlns:a16="http://schemas.microsoft.com/office/drawing/2014/main" id="{EFE19216-CB64-C79B-ED44-7A11BA955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Line 105">
              <a:extLst>
                <a:ext uri="{FF2B5EF4-FFF2-40B4-BE49-F238E27FC236}">
                  <a16:creationId xmlns:a16="http://schemas.microsoft.com/office/drawing/2014/main" id="{C4F768D6-D123-1F3C-2F53-C3E498695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Rectangle 106">
              <a:extLst>
                <a:ext uri="{FF2B5EF4-FFF2-40B4-BE49-F238E27FC236}">
                  <a16:creationId xmlns:a16="http://schemas.microsoft.com/office/drawing/2014/main" id="{83B7AD14-B104-A51E-F600-8CE64E597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431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Line 107">
              <a:extLst>
                <a:ext uri="{FF2B5EF4-FFF2-40B4-BE49-F238E27FC236}">
                  <a16:creationId xmlns:a16="http://schemas.microsoft.com/office/drawing/2014/main" id="{AC1F6E64-198E-56F8-061D-FF89CD822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1431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Rectangle 108">
              <a:extLst>
                <a:ext uri="{FF2B5EF4-FFF2-40B4-BE49-F238E27FC236}">
                  <a16:creationId xmlns:a16="http://schemas.microsoft.com/office/drawing/2014/main" id="{D3577B0F-9D1B-562A-7B02-804378F3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9" name="Line 109">
              <a:extLst>
                <a:ext uri="{FF2B5EF4-FFF2-40B4-BE49-F238E27FC236}">
                  <a16:creationId xmlns:a16="http://schemas.microsoft.com/office/drawing/2014/main" id="{207BBDF9-2EF7-4EB0-4441-0D68EA2DC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Line 110">
              <a:extLst>
                <a:ext uri="{FF2B5EF4-FFF2-40B4-BE49-F238E27FC236}">
                  <a16:creationId xmlns:a16="http://schemas.microsoft.com/office/drawing/2014/main" id="{5D8BC048-3AFD-0AEF-4688-034438492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Rectangle 111">
              <a:extLst>
                <a:ext uri="{FF2B5EF4-FFF2-40B4-BE49-F238E27FC236}">
                  <a16:creationId xmlns:a16="http://schemas.microsoft.com/office/drawing/2014/main" id="{D7E17CD5-3E6D-B109-8934-4FC0D27A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431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2" name="Line 112">
              <a:extLst>
                <a:ext uri="{FF2B5EF4-FFF2-40B4-BE49-F238E27FC236}">
                  <a16:creationId xmlns:a16="http://schemas.microsoft.com/office/drawing/2014/main" id="{A2D4968A-82AC-160B-26B3-20CD72F9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431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" name="Rectangle 113">
              <a:extLst>
                <a:ext uri="{FF2B5EF4-FFF2-40B4-BE49-F238E27FC236}">
                  <a16:creationId xmlns:a16="http://schemas.microsoft.com/office/drawing/2014/main" id="{6E47C1DE-334A-07C9-ADE5-AABB01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4" name="Line 114">
              <a:extLst>
                <a:ext uri="{FF2B5EF4-FFF2-40B4-BE49-F238E27FC236}">
                  <a16:creationId xmlns:a16="http://schemas.microsoft.com/office/drawing/2014/main" id="{B722BA73-B03B-6DF3-3C56-A3D0E3591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" name="Line 115">
              <a:extLst>
                <a:ext uri="{FF2B5EF4-FFF2-40B4-BE49-F238E27FC236}">
                  <a16:creationId xmlns:a16="http://schemas.microsoft.com/office/drawing/2014/main" id="{6CDC3609-8F99-6F25-D335-5CDB79050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Rectangle 116">
              <a:extLst>
                <a:ext uri="{FF2B5EF4-FFF2-40B4-BE49-F238E27FC236}">
                  <a16:creationId xmlns:a16="http://schemas.microsoft.com/office/drawing/2014/main" id="{F080CC06-B973-4947-8CEB-91B6EF66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431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7" name="Line 117">
              <a:extLst>
                <a:ext uri="{FF2B5EF4-FFF2-40B4-BE49-F238E27FC236}">
                  <a16:creationId xmlns:a16="http://schemas.microsoft.com/office/drawing/2014/main" id="{BE533CE4-041B-1A72-EEFD-8C8E065D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431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Rectangle 118">
              <a:extLst>
                <a:ext uri="{FF2B5EF4-FFF2-40B4-BE49-F238E27FC236}">
                  <a16:creationId xmlns:a16="http://schemas.microsoft.com/office/drawing/2014/main" id="{BE04D095-12D0-A906-D234-B1D7FA38E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9" name="Line 119">
              <a:extLst>
                <a:ext uri="{FF2B5EF4-FFF2-40B4-BE49-F238E27FC236}">
                  <a16:creationId xmlns:a16="http://schemas.microsoft.com/office/drawing/2014/main" id="{59EDDCE5-C8F0-0E0D-C425-FEF572F86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Line 120">
              <a:extLst>
                <a:ext uri="{FF2B5EF4-FFF2-40B4-BE49-F238E27FC236}">
                  <a16:creationId xmlns:a16="http://schemas.microsoft.com/office/drawing/2014/main" id="{11E28A69-D49C-392F-CC74-C1DB1317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Rectangle 121">
              <a:extLst>
                <a:ext uri="{FF2B5EF4-FFF2-40B4-BE49-F238E27FC236}">
                  <a16:creationId xmlns:a16="http://schemas.microsoft.com/office/drawing/2014/main" id="{B59C3671-22BE-7287-6D3B-FD254C3B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2" name="Line 122">
              <a:extLst>
                <a:ext uri="{FF2B5EF4-FFF2-40B4-BE49-F238E27FC236}">
                  <a16:creationId xmlns:a16="http://schemas.microsoft.com/office/drawing/2014/main" id="{1B71CACE-811B-3491-263C-155C606B3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3" name="Rectangle 123">
              <a:extLst>
                <a:ext uri="{FF2B5EF4-FFF2-40B4-BE49-F238E27FC236}">
                  <a16:creationId xmlns:a16="http://schemas.microsoft.com/office/drawing/2014/main" id="{A1FD178B-41E3-3383-737B-3E5E32047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4" name="Line 124">
              <a:extLst>
                <a:ext uri="{FF2B5EF4-FFF2-40B4-BE49-F238E27FC236}">
                  <a16:creationId xmlns:a16="http://schemas.microsoft.com/office/drawing/2014/main" id="{49E4F316-1127-82DA-D41F-3FC908CD1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Rectangle 125">
              <a:extLst>
                <a:ext uri="{FF2B5EF4-FFF2-40B4-BE49-F238E27FC236}">
                  <a16:creationId xmlns:a16="http://schemas.microsoft.com/office/drawing/2014/main" id="{F6701A45-4309-00EA-C534-0763AB24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6" name="Line 126">
              <a:extLst>
                <a:ext uri="{FF2B5EF4-FFF2-40B4-BE49-F238E27FC236}">
                  <a16:creationId xmlns:a16="http://schemas.microsoft.com/office/drawing/2014/main" id="{79AAECA2-3986-DEC6-F8C5-73293823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Rectangle 127">
              <a:extLst>
                <a:ext uri="{FF2B5EF4-FFF2-40B4-BE49-F238E27FC236}">
                  <a16:creationId xmlns:a16="http://schemas.microsoft.com/office/drawing/2014/main" id="{D2A3029F-58D3-9A18-B2CA-D3E6708E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8" name="Line 128">
              <a:extLst>
                <a:ext uri="{FF2B5EF4-FFF2-40B4-BE49-F238E27FC236}">
                  <a16:creationId xmlns:a16="http://schemas.microsoft.com/office/drawing/2014/main" id="{125D2957-9B1F-20D9-6DDC-F9C72311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Rectangle 131">
              <a:extLst>
                <a:ext uri="{FF2B5EF4-FFF2-40B4-BE49-F238E27FC236}">
                  <a16:creationId xmlns:a16="http://schemas.microsoft.com/office/drawing/2014/main" id="{B7DAF8A7-D40F-772F-C4C4-0AB942123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0" name="Line 132">
              <a:extLst>
                <a:ext uri="{FF2B5EF4-FFF2-40B4-BE49-F238E27FC236}">
                  <a16:creationId xmlns:a16="http://schemas.microsoft.com/office/drawing/2014/main" id="{1C26148C-9B69-FA90-485E-B67CB0A0F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Line 133">
              <a:extLst>
                <a:ext uri="{FF2B5EF4-FFF2-40B4-BE49-F238E27FC236}">
                  <a16:creationId xmlns:a16="http://schemas.microsoft.com/office/drawing/2014/main" id="{7E7BA503-2512-6CDB-2A54-9CB907B9F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Rectangle 134">
              <a:extLst>
                <a:ext uri="{FF2B5EF4-FFF2-40B4-BE49-F238E27FC236}">
                  <a16:creationId xmlns:a16="http://schemas.microsoft.com/office/drawing/2014/main" id="{404FBD8D-E319-AC81-45A8-395FB955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72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3" name="Line 135">
              <a:extLst>
                <a:ext uri="{FF2B5EF4-FFF2-40B4-BE49-F238E27FC236}">
                  <a16:creationId xmlns:a16="http://schemas.microsoft.com/office/drawing/2014/main" id="{7C328266-7F9C-217A-0A2E-BACA48A54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172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Rectangle 136">
              <a:extLst>
                <a:ext uri="{FF2B5EF4-FFF2-40B4-BE49-F238E27FC236}">
                  <a16:creationId xmlns:a16="http://schemas.microsoft.com/office/drawing/2014/main" id="{C44465E8-DBF5-59A4-935E-AA300E8D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5" name="Line 137">
              <a:extLst>
                <a:ext uri="{FF2B5EF4-FFF2-40B4-BE49-F238E27FC236}">
                  <a16:creationId xmlns:a16="http://schemas.microsoft.com/office/drawing/2014/main" id="{4C465811-749D-4E91-9B4A-8E8FFF103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Line 138">
              <a:extLst>
                <a:ext uri="{FF2B5EF4-FFF2-40B4-BE49-F238E27FC236}">
                  <a16:creationId xmlns:a16="http://schemas.microsoft.com/office/drawing/2014/main" id="{8B06783D-784D-94C1-6E78-0D902539C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Rectangle 139">
              <a:extLst>
                <a:ext uri="{FF2B5EF4-FFF2-40B4-BE49-F238E27FC236}">
                  <a16:creationId xmlns:a16="http://schemas.microsoft.com/office/drawing/2014/main" id="{0126EE08-9F2C-671D-D3EE-EDCBDA5C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72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8" name="Line 140">
              <a:extLst>
                <a:ext uri="{FF2B5EF4-FFF2-40B4-BE49-F238E27FC236}">
                  <a16:creationId xmlns:a16="http://schemas.microsoft.com/office/drawing/2014/main" id="{348E412D-2B95-EBB9-8D1B-692E61371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72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Rectangle 141">
              <a:extLst>
                <a:ext uri="{FF2B5EF4-FFF2-40B4-BE49-F238E27FC236}">
                  <a16:creationId xmlns:a16="http://schemas.microsoft.com/office/drawing/2014/main" id="{AE5AC5DB-8061-E6E4-D54A-6A046AC7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0" name="Line 142">
              <a:extLst>
                <a:ext uri="{FF2B5EF4-FFF2-40B4-BE49-F238E27FC236}">
                  <a16:creationId xmlns:a16="http://schemas.microsoft.com/office/drawing/2014/main" id="{19165704-6006-9996-1C74-1AB76674D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1" name="Line 143">
              <a:extLst>
                <a:ext uri="{FF2B5EF4-FFF2-40B4-BE49-F238E27FC236}">
                  <a16:creationId xmlns:a16="http://schemas.microsoft.com/office/drawing/2014/main" id="{B29E98D7-12CB-BA36-F408-858997877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Rectangle 144">
              <a:extLst>
                <a:ext uri="{FF2B5EF4-FFF2-40B4-BE49-F238E27FC236}">
                  <a16:creationId xmlns:a16="http://schemas.microsoft.com/office/drawing/2014/main" id="{B5E4337D-5CE4-65B6-C7D8-F11D9A46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72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3" name="Line 145">
              <a:extLst>
                <a:ext uri="{FF2B5EF4-FFF2-40B4-BE49-F238E27FC236}">
                  <a16:creationId xmlns:a16="http://schemas.microsoft.com/office/drawing/2014/main" id="{00CD9668-EBAA-B2B0-9393-8DF4627B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72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Rectangle 146">
              <a:extLst>
                <a:ext uri="{FF2B5EF4-FFF2-40B4-BE49-F238E27FC236}">
                  <a16:creationId xmlns:a16="http://schemas.microsoft.com/office/drawing/2014/main" id="{A6D5A3CC-CA4B-1951-DB39-50B1DBAD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5" name="Line 147">
              <a:extLst>
                <a:ext uri="{FF2B5EF4-FFF2-40B4-BE49-F238E27FC236}">
                  <a16:creationId xmlns:a16="http://schemas.microsoft.com/office/drawing/2014/main" id="{FFAF0C1F-84F2-E0AC-0FA5-A2B5E8D6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6" name="Line 148">
              <a:extLst>
                <a:ext uri="{FF2B5EF4-FFF2-40B4-BE49-F238E27FC236}">
                  <a16:creationId xmlns:a16="http://schemas.microsoft.com/office/drawing/2014/main" id="{6377FDA0-5A97-F270-A28A-211A08FA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Rectangle 149">
              <a:extLst>
                <a:ext uri="{FF2B5EF4-FFF2-40B4-BE49-F238E27FC236}">
                  <a16:creationId xmlns:a16="http://schemas.microsoft.com/office/drawing/2014/main" id="{D5084405-91FB-7E50-4FE4-1D1E3C64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8" name="Line 150">
              <a:extLst>
                <a:ext uri="{FF2B5EF4-FFF2-40B4-BE49-F238E27FC236}">
                  <a16:creationId xmlns:a16="http://schemas.microsoft.com/office/drawing/2014/main" id="{A6C29024-FEBB-FE7C-FD9F-F1553B58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Rectangle 151">
              <a:extLst>
                <a:ext uri="{FF2B5EF4-FFF2-40B4-BE49-F238E27FC236}">
                  <a16:creationId xmlns:a16="http://schemas.microsoft.com/office/drawing/2014/main" id="{D500CC70-F6A0-D86C-D044-22D78D66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0" name="Line 152">
              <a:extLst>
                <a:ext uri="{FF2B5EF4-FFF2-40B4-BE49-F238E27FC236}">
                  <a16:creationId xmlns:a16="http://schemas.microsoft.com/office/drawing/2014/main" id="{B273B417-05F8-8E97-3BE7-580267756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Rectangle 153">
              <a:extLst>
                <a:ext uri="{FF2B5EF4-FFF2-40B4-BE49-F238E27FC236}">
                  <a16:creationId xmlns:a16="http://schemas.microsoft.com/office/drawing/2014/main" id="{BCDDA539-CCC3-6EF5-A667-D754E1C8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2" name="Line 154">
              <a:extLst>
                <a:ext uri="{FF2B5EF4-FFF2-40B4-BE49-F238E27FC236}">
                  <a16:creationId xmlns:a16="http://schemas.microsoft.com/office/drawing/2014/main" id="{ECF41E26-0965-D993-4CAA-DB52AD69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Rectangle 155">
              <a:extLst>
                <a:ext uri="{FF2B5EF4-FFF2-40B4-BE49-F238E27FC236}">
                  <a16:creationId xmlns:a16="http://schemas.microsoft.com/office/drawing/2014/main" id="{BBA4C03C-CEAF-CA05-BCCC-6B260842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4" name="Line 156">
              <a:extLst>
                <a:ext uri="{FF2B5EF4-FFF2-40B4-BE49-F238E27FC236}">
                  <a16:creationId xmlns:a16="http://schemas.microsoft.com/office/drawing/2014/main" id="{25AAD1CD-5486-3590-3E0F-245D052A5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Rectangle 159">
              <a:extLst>
                <a:ext uri="{FF2B5EF4-FFF2-40B4-BE49-F238E27FC236}">
                  <a16:creationId xmlns:a16="http://schemas.microsoft.com/office/drawing/2014/main" id="{A65CA24C-CAE2-CAFC-27FF-B50C3FFE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6" name="Line 160">
              <a:extLst>
                <a:ext uri="{FF2B5EF4-FFF2-40B4-BE49-F238E27FC236}">
                  <a16:creationId xmlns:a16="http://schemas.microsoft.com/office/drawing/2014/main" id="{63EC88FC-A150-FC35-F4CB-DFA40F96C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Line 161">
              <a:extLst>
                <a:ext uri="{FF2B5EF4-FFF2-40B4-BE49-F238E27FC236}">
                  <a16:creationId xmlns:a16="http://schemas.microsoft.com/office/drawing/2014/main" id="{04708B0E-FF22-39A0-972B-B791081D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8" name="Rectangle 162">
              <a:extLst>
                <a:ext uri="{FF2B5EF4-FFF2-40B4-BE49-F238E27FC236}">
                  <a16:creationId xmlns:a16="http://schemas.microsoft.com/office/drawing/2014/main" id="{E898AA7A-21B2-0CA2-B7E5-3F69F933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0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9" name="Line 163">
              <a:extLst>
                <a:ext uri="{FF2B5EF4-FFF2-40B4-BE49-F238E27FC236}">
                  <a16:creationId xmlns:a16="http://schemas.microsoft.com/office/drawing/2014/main" id="{92F44E3D-F0CD-F5DD-157A-0A8ABE5B6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0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0" name="Rectangle 164">
              <a:extLst>
                <a:ext uri="{FF2B5EF4-FFF2-40B4-BE49-F238E27FC236}">
                  <a16:creationId xmlns:a16="http://schemas.microsoft.com/office/drawing/2014/main" id="{08598DC4-B6F9-9D0C-21C9-421A0F4A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1" name="Line 165">
              <a:extLst>
                <a:ext uri="{FF2B5EF4-FFF2-40B4-BE49-F238E27FC236}">
                  <a16:creationId xmlns:a16="http://schemas.microsoft.com/office/drawing/2014/main" id="{5CA1C92C-2546-5D09-CA0B-F11AA33D9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2" name="Line 166">
              <a:extLst>
                <a:ext uri="{FF2B5EF4-FFF2-40B4-BE49-F238E27FC236}">
                  <a16:creationId xmlns:a16="http://schemas.microsoft.com/office/drawing/2014/main" id="{323AA7B0-82D0-39A0-FED8-0F463674D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Rectangle 167">
              <a:extLst>
                <a:ext uri="{FF2B5EF4-FFF2-40B4-BE49-F238E27FC236}">
                  <a16:creationId xmlns:a16="http://schemas.microsoft.com/office/drawing/2014/main" id="{B3E9D9F6-09BA-18F6-827B-4D61AE128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0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4" name="Line 168">
              <a:extLst>
                <a:ext uri="{FF2B5EF4-FFF2-40B4-BE49-F238E27FC236}">
                  <a16:creationId xmlns:a16="http://schemas.microsoft.com/office/drawing/2014/main" id="{A85A470F-8136-A9F9-737F-064BCF758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0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5" name="Rectangle 169">
              <a:extLst>
                <a:ext uri="{FF2B5EF4-FFF2-40B4-BE49-F238E27FC236}">
                  <a16:creationId xmlns:a16="http://schemas.microsoft.com/office/drawing/2014/main" id="{3B581178-2FD6-7950-7704-FD41C3C1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6" name="Line 170">
              <a:extLst>
                <a:ext uri="{FF2B5EF4-FFF2-40B4-BE49-F238E27FC236}">
                  <a16:creationId xmlns:a16="http://schemas.microsoft.com/office/drawing/2014/main" id="{D642C28D-67DB-80C1-2245-848909DBF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7" name="Line 171">
              <a:extLst>
                <a:ext uri="{FF2B5EF4-FFF2-40B4-BE49-F238E27FC236}">
                  <a16:creationId xmlns:a16="http://schemas.microsoft.com/office/drawing/2014/main" id="{7F2D6504-E142-70CA-F35E-48C56129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8" name="Rectangle 172">
              <a:extLst>
                <a:ext uri="{FF2B5EF4-FFF2-40B4-BE49-F238E27FC236}">
                  <a16:creationId xmlns:a16="http://schemas.microsoft.com/office/drawing/2014/main" id="{02A52E5C-E130-FDE2-39DA-EE521B6C6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0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9" name="Line 173">
              <a:extLst>
                <a:ext uri="{FF2B5EF4-FFF2-40B4-BE49-F238E27FC236}">
                  <a16:creationId xmlns:a16="http://schemas.microsoft.com/office/drawing/2014/main" id="{079BD4E7-CB11-91F1-B171-C485A2E82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0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0" name="Rectangle 174">
              <a:extLst>
                <a:ext uri="{FF2B5EF4-FFF2-40B4-BE49-F238E27FC236}">
                  <a16:creationId xmlns:a16="http://schemas.microsoft.com/office/drawing/2014/main" id="{6B959317-4215-60D3-E6A4-2A18C274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1" name="Line 175">
              <a:extLst>
                <a:ext uri="{FF2B5EF4-FFF2-40B4-BE49-F238E27FC236}">
                  <a16:creationId xmlns:a16="http://schemas.microsoft.com/office/drawing/2014/main" id="{A0958EE0-E16A-3792-F684-7218C8A81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2" name="Line 176">
              <a:extLst>
                <a:ext uri="{FF2B5EF4-FFF2-40B4-BE49-F238E27FC236}">
                  <a16:creationId xmlns:a16="http://schemas.microsoft.com/office/drawing/2014/main" id="{A4BB0C9A-FBA3-5630-BDA8-9B7099D00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3" name="Rectangle 177">
              <a:extLst>
                <a:ext uri="{FF2B5EF4-FFF2-40B4-BE49-F238E27FC236}">
                  <a16:creationId xmlns:a16="http://schemas.microsoft.com/office/drawing/2014/main" id="{ED2F9572-8FD7-5F4B-2BAC-670F584D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4" name="Line 178">
              <a:extLst>
                <a:ext uri="{FF2B5EF4-FFF2-40B4-BE49-F238E27FC236}">
                  <a16:creationId xmlns:a16="http://schemas.microsoft.com/office/drawing/2014/main" id="{DFD6EE8E-40A4-8B76-FE72-84C0AAEA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5" name="Rectangle 179">
              <a:extLst>
                <a:ext uri="{FF2B5EF4-FFF2-40B4-BE49-F238E27FC236}">
                  <a16:creationId xmlns:a16="http://schemas.microsoft.com/office/drawing/2014/main" id="{4E8D749B-C356-4C72-0D78-9600CDE90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6" name="Line 180">
              <a:extLst>
                <a:ext uri="{FF2B5EF4-FFF2-40B4-BE49-F238E27FC236}">
                  <a16:creationId xmlns:a16="http://schemas.microsoft.com/office/drawing/2014/main" id="{FBE4FB07-0270-96A7-B8E2-445A43114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7" name="Rectangle 181">
              <a:extLst>
                <a:ext uri="{FF2B5EF4-FFF2-40B4-BE49-F238E27FC236}">
                  <a16:creationId xmlns:a16="http://schemas.microsoft.com/office/drawing/2014/main" id="{351A8108-30C0-AC51-219F-3CD7B233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8" name="Line 182">
              <a:extLst>
                <a:ext uri="{FF2B5EF4-FFF2-40B4-BE49-F238E27FC236}">
                  <a16:creationId xmlns:a16="http://schemas.microsoft.com/office/drawing/2014/main" id="{9086DF7B-4D49-4221-818B-35480DF3F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9" name="Rectangle 183">
              <a:extLst>
                <a:ext uri="{FF2B5EF4-FFF2-40B4-BE49-F238E27FC236}">
                  <a16:creationId xmlns:a16="http://schemas.microsoft.com/office/drawing/2014/main" id="{2D3986D1-8D44-E556-7FE0-AAB955FF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0" name="Line 184">
              <a:extLst>
                <a:ext uri="{FF2B5EF4-FFF2-40B4-BE49-F238E27FC236}">
                  <a16:creationId xmlns:a16="http://schemas.microsoft.com/office/drawing/2014/main" id="{9B89CD91-646F-97AD-C69F-553D07143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1" name="Rectangle 188">
              <a:extLst>
                <a:ext uri="{FF2B5EF4-FFF2-40B4-BE49-F238E27FC236}">
                  <a16:creationId xmlns:a16="http://schemas.microsoft.com/office/drawing/2014/main" id="{90C6AA6B-0E13-0951-2F19-36EB5DF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2" name="Line 189">
              <a:extLst>
                <a:ext uri="{FF2B5EF4-FFF2-40B4-BE49-F238E27FC236}">
                  <a16:creationId xmlns:a16="http://schemas.microsoft.com/office/drawing/2014/main" id="{720BE470-C3BE-A0CE-0976-672F98B17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3" name="Line 190">
              <a:extLst>
                <a:ext uri="{FF2B5EF4-FFF2-40B4-BE49-F238E27FC236}">
                  <a16:creationId xmlns:a16="http://schemas.microsoft.com/office/drawing/2014/main" id="{09C891D0-E32B-9050-C295-1D0334AAC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4" name="Rectangle 191">
              <a:extLst>
                <a:ext uri="{FF2B5EF4-FFF2-40B4-BE49-F238E27FC236}">
                  <a16:creationId xmlns:a16="http://schemas.microsoft.com/office/drawing/2014/main" id="{FAF01342-B2EB-9C28-E937-FD928A6F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312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5" name="Line 192">
              <a:extLst>
                <a:ext uri="{FF2B5EF4-FFF2-40B4-BE49-F238E27FC236}">
                  <a16:creationId xmlns:a16="http://schemas.microsoft.com/office/drawing/2014/main" id="{1347035A-38AC-D74D-FCFA-A1A833CE3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312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6" name="Rectangle 193">
              <a:extLst>
                <a:ext uri="{FF2B5EF4-FFF2-40B4-BE49-F238E27FC236}">
                  <a16:creationId xmlns:a16="http://schemas.microsoft.com/office/drawing/2014/main" id="{DDF109E8-CC5C-E7AC-EA78-9183A3FF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7" name="Line 194">
              <a:extLst>
                <a:ext uri="{FF2B5EF4-FFF2-40B4-BE49-F238E27FC236}">
                  <a16:creationId xmlns:a16="http://schemas.microsoft.com/office/drawing/2014/main" id="{0B7A7E5B-7848-E677-8369-FBA6A726C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8" name="Line 195">
              <a:extLst>
                <a:ext uri="{FF2B5EF4-FFF2-40B4-BE49-F238E27FC236}">
                  <a16:creationId xmlns:a16="http://schemas.microsoft.com/office/drawing/2014/main" id="{430ACD6F-A817-9EC2-EE31-295064843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9" name="Rectangle 196">
              <a:extLst>
                <a:ext uri="{FF2B5EF4-FFF2-40B4-BE49-F238E27FC236}">
                  <a16:creationId xmlns:a16="http://schemas.microsoft.com/office/drawing/2014/main" id="{AAD9F650-F0FE-5973-19AF-30DF79FF8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312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0" name="Line 197">
              <a:extLst>
                <a:ext uri="{FF2B5EF4-FFF2-40B4-BE49-F238E27FC236}">
                  <a16:creationId xmlns:a16="http://schemas.microsoft.com/office/drawing/2014/main" id="{0CA5EF80-6530-83C2-B59D-BDADD7CAC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312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1" name="Rectangle 198">
              <a:extLst>
                <a:ext uri="{FF2B5EF4-FFF2-40B4-BE49-F238E27FC236}">
                  <a16:creationId xmlns:a16="http://schemas.microsoft.com/office/drawing/2014/main" id="{9B3DEAFC-92A2-ABFA-5FF1-53197FA1B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2" name="Line 199">
              <a:extLst>
                <a:ext uri="{FF2B5EF4-FFF2-40B4-BE49-F238E27FC236}">
                  <a16:creationId xmlns:a16="http://schemas.microsoft.com/office/drawing/2014/main" id="{817DDC03-7A05-9D81-622B-BABB3B90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3" name="Line 200">
              <a:extLst>
                <a:ext uri="{FF2B5EF4-FFF2-40B4-BE49-F238E27FC236}">
                  <a16:creationId xmlns:a16="http://schemas.microsoft.com/office/drawing/2014/main" id="{823141FC-5299-DED7-8913-FB96F87D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4" name="Rectangle 201">
              <a:extLst>
                <a:ext uri="{FF2B5EF4-FFF2-40B4-BE49-F238E27FC236}">
                  <a16:creationId xmlns:a16="http://schemas.microsoft.com/office/drawing/2014/main" id="{8B361E64-D4C3-1C33-E260-032B8A8A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312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5" name="Line 202">
              <a:extLst>
                <a:ext uri="{FF2B5EF4-FFF2-40B4-BE49-F238E27FC236}">
                  <a16:creationId xmlns:a16="http://schemas.microsoft.com/office/drawing/2014/main" id="{FD6CF48B-8A57-44B2-74E5-27AA3FE0B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312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6" name="Rectangle 203">
              <a:extLst>
                <a:ext uri="{FF2B5EF4-FFF2-40B4-BE49-F238E27FC236}">
                  <a16:creationId xmlns:a16="http://schemas.microsoft.com/office/drawing/2014/main" id="{D9C97C58-C699-7C9E-E7BD-FE0516FE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7" name="Line 204">
              <a:extLst>
                <a:ext uri="{FF2B5EF4-FFF2-40B4-BE49-F238E27FC236}">
                  <a16:creationId xmlns:a16="http://schemas.microsoft.com/office/drawing/2014/main" id="{793C9035-3E34-20AD-619A-9640213B8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8" name="Line 205">
              <a:extLst>
                <a:ext uri="{FF2B5EF4-FFF2-40B4-BE49-F238E27FC236}">
                  <a16:creationId xmlns:a16="http://schemas.microsoft.com/office/drawing/2014/main" id="{D5CC8DCD-6E9F-1540-1D1D-A9FF4435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9" name="Rectangle 206">
              <a:extLst>
                <a:ext uri="{FF2B5EF4-FFF2-40B4-BE49-F238E27FC236}">
                  <a16:creationId xmlns:a16="http://schemas.microsoft.com/office/drawing/2014/main" id="{3F88A57C-93ED-859A-8D94-22627612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0" name="Line 207">
              <a:extLst>
                <a:ext uri="{FF2B5EF4-FFF2-40B4-BE49-F238E27FC236}">
                  <a16:creationId xmlns:a16="http://schemas.microsoft.com/office/drawing/2014/main" id="{E3870B96-37F2-0A8E-4BB3-C8DFC6AB4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1" name="Rectangle 208">
              <a:extLst>
                <a:ext uri="{FF2B5EF4-FFF2-40B4-BE49-F238E27FC236}">
                  <a16:creationId xmlns:a16="http://schemas.microsoft.com/office/drawing/2014/main" id="{10165DC8-06F8-09CD-3F82-2C45A26E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2" name="Line 210">
              <a:extLst>
                <a:ext uri="{FF2B5EF4-FFF2-40B4-BE49-F238E27FC236}">
                  <a16:creationId xmlns:a16="http://schemas.microsoft.com/office/drawing/2014/main" id="{EDBE8631-099D-9532-2B1E-A246DCE36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3" name="Rectangle 211">
              <a:extLst>
                <a:ext uri="{FF2B5EF4-FFF2-40B4-BE49-F238E27FC236}">
                  <a16:creationId xmlns:a16="http://schemas.microsoft.com/office/drawing/2014/main" id="{6ACD7130-0952-37A3-40E8-8F3E89F5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4" name="Line 212">
              <a:extLst>
                <a:ext uri="{FF2B5EF4-FFF2-40B4-BE49-F238E27FC236}">
                  <a16:creationId xmlns:a16="http://schemas.microsoft.com/office/drawing/2014/main" id="{E27875E4-5A23-6B6E-525E-B26FC2C3F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5" name="Rectangle 213">
              <a:extLst>
                <a:ext uri="{FF2B5EF4-FFF2-40B4-BE49-F238E27FC236}">
                  <a16:creationId xmlns:a16="http://schemas.microsoft.com/office/drawing/2014/main" id="{C58309F6-9345-9C66-FABD-42673BB1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6" name="Line 214">
              <a:extLst>
                <a:ext uri="{FF2B5EF4-FFF2-40B4-BE49-F238E27FC236}">
                  <a16:creationId xmlns:a16="http://schemas.microsoft.com/office/drawing/2014/main" id="{840984C9-1F70-4B32-D23D-C464FA1D3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7" name="Rectangle 218">
              <a:extLst>
                <a:ext uri="{FF2B5EF4-FFF2-40B4-BE49-F238E27FC236}">
                  <a16:creationId xmlns:a16="http://schemas.microsoft.com/office/drawing/2014/main" id="{E2111672-EF45-4C37-18B2-0584DB89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8" name="Line 219">
              <a:extLst>
                <a:ext uri="{FF2B5EF4-FFF2-40B4-BE49-F238E27FC236}">
                  <a16:creationId xmlns:a16="http://schemas.microsoft.com/office/drawing/2014/main" id="{77704699-C0ED-6305-1DC1-09FA7DEBF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9" name="Line 220">
              <a:extLst>
                <a:ext uri="{FF2B5EF4-FFF2-40B4-BE49-F238E27FC236}">
                  <a16:creationId xmlns:a16="http://schemas.microsoft.com/office/drawing/2014/main" id="{D4DD58B7-283F-138A-11D3-C6A30DFC7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0" name="Rectangle 221">
              <a:extLst>
                <a:ext uri="{FF2B5EF4-FFF2-40B4-BE49-F238E27FC236}">
                  <a16:creationId xmlns:a16="http://schemas.microsoft.com/office/drawing/2014/main" id="{4C4731E6-537C-6224-A840-5752C2E1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60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1" name="Line 222">
              <a:extLst>
                <a:ext uri="{FF2B5EF4-FFF2-40B4-BE49-F238E27FC236}">
                  <a16:creationId xmlns:a16="http://schemas.microsoft.com/office/drawing/2014/main" id="{36DD2F79-573C-3A2B-9CEC-705EDCB6C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60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2" name="Rectangle 223">
              <a:extLst>
                <a:ext uri="{FF2B5EF4-FFF2-40B4-BE49-F238E27FC236}">
                  <a16:creationId xmlns:a16="http://schemas.microsoft.com/office/drawing/2014/main" id="{61C1C658-EAB9-998D-B11C-96DEBB5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3" name="Line 224">
              <a:extLst>
                <a:ext uri="{FF2B5EF4-FFF2-40B4-BE49-F238E27FC236}">
                  <a16:creationId xmlns:a16="http://schemas.microsoft.com/office/drawing/2014/main" id="{E5BBDD89-681B-F980-E674-D0E580F2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4" name="Line 225">
              <a:extLst>
                <a:ext uri="{FF2B5EF4-FFF2-40B4-BE49-F238E27FC236}">
                  <a16:creationId xmlns:a16="http://schemas.microsoft.com/office/drawing/2014/main" id="{A547A94C-F715-B271-1723-32358BC25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5" name="Rectangle 226">
              <a:extLst>
                <a:ext uri="{FF2B5EF4-FFF2-40B4-BE49-F238E27FC236}">
                  <a16:creationId xmlns:a16="http://schemas.microsoft.com/office/drawing/2014/main" id="{A4159A1F-B0D2-C148-6B7C-F285F111D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60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6" name="Line 227">
              <a:extLst>
                <a:ext uri="{FF2B5EF4-FFF2-40B4-BE49-F238E27FC236}">
                  <a16:creationId xmlns:a16="http://schemas.microsoft.com/office/drawing/2014/main" id="{9FF31380-6794-3BD6-2F33-3E3484D8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60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7" name="Rectangle 228">
              <a:extLst>
                <a:ext uri="{FF2B5EF4-FFF2-40B4-BE49-F238E27FC236}">
                  <a16:creationId xmlns:a16="http://schemas.microsoft.com/office/drawing/2014/main" id="{3F6CD9D0-B527-7567-A755-15C0ECAC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8" name="Line 229">
              <a:extLst>
                <a:ext uri="{FF2B5EF4-FFF2-40B4-BE49-F238E27FC236}">
                  <a16:creationId xmlns:a16="http://schemas.microsoft.com/office/drawing/2014/main" id="{AC4AAC7C-49C0-735F-AF81-2B75CAA38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9" name="Line 230">
              <a:extLst>
                <a:ext uri="{FF2B5EF4-FFF2-40B4-BE49-F238E27FC236}">
                  <a16:creationId xmlns:a16="http://schemas.microsoft.com/office/drawing/2014/main" id="{48A22983-6FD8-A379-248E-9B748FED7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0" name="Rectangle 231">
              <a:extLst>
                <a:ext uri="{FF2B5EF4-FFF2-40B4-BE49-F238E27FC236}">
                  <a16:creationId xmlns:a16="http://schemas.microsoft.com/office/drawing/2014/main" id="{3E139208-5216-C2F6-6A3C-D38EA635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60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1" name="Line 232">
              <a:extLst>
                <a:ext uri="{FF2B5EF4-FFF2-40B4-BE49-F238E27FC236}">
                  <a16:creationId xmlns:a16="http://schemas.microsoft.com/office/drawing/2014/main" id="{85F2CAA9-91BF-19DD-DD2C-E499671F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60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2" name="Rectangle 233">
              <a:extLst>
                <a:ext uri="{FF2B5EF4-FFF2-40B4-BE49-F238E27FC236}">
                  <a16:creationId xmlns:a16="http://schemas.microsoft.com/office/drawing/2014/main" id="{13CC3430-5171-1E8B-27AD-0493CE9B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3" name="Line 234">
              <a:extLst>
                <a:ext uri="{FF2B5EF4-FFF2-40B4-BE49-F238E27FC236}">
                  <a16:creationId xmlns:a16="http://schemas.microsoft.com/office/drawing/2014/main" id="{C8BBC216-8421-1226-4974-5B2A9D981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4" name="Line 235">
              <a:extLst>
                <a:ext uri="{FF2B5EF4-FFF2-40B4-BE49-F238E27FC236}">
                  <a16:creationId xmlns:a16="http://schemas.microsoft.com/office/drawing/2014/main" id="{C528117E-03FC-D680-D785-D560F66F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5" name="Rectangle 236">
              <a:extLst>
                <a:ext uri="{FF2B5EF4-FFF2-40B4-BE49-F238E27FC236}">
                  <a16:creationId xmlns:a16="http://schemas.microsoft.com/office/drawing/2014/main" id="{F249881A-3126-51C7-E3CF-CF558B3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6" name="Line 237">
              <a:extLst>
                <a:ext uri="{FF2B5EF4-FFF2-40B4-BE49-F238E27FC236}">
                  <a16:creationId xmlns:a16="http://schemas.microsoft.com/office/drawing/2014/main" id="{056B526F-9F4C-9126-65F1-44E0FB12E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7" name="Rectangle 238">
              <a:extLst>
                <a:ext uri="{FF2B5EF4-FFF2-40B4-BE49-F238E27FC236}">
                  <a16:creationId xmlns:a16="http://schemas.microsoft.com/office/drawing/2014/main" id="{05BF495A-5B25-EE53-1ECF-DDED90FBA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8" name="Line 239">
              <a:extLst>
                <a:ext uri="{FF2B5EF4-FFF2-40B4-BE49-F238E27FC236}">
                  <a16:creationId xmlns:a16="http://schemas.microsoft.com/office/drawing/2014/main" id="{80874919-3ABD-28E5-380F-A924DEA16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9" name="Rectangle 240">
              <a:extLst>
                <a:ext uri="{FF2B5EF4-FFF2-40B4-BE49-F238E27FC236}">
                  <a16:creationId xmlns:a16="http://schemas.microsoft.com/office/drawing/2014/main" id="{FB029DE4-355A-B5EF-5233-A45CC8F2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0" name="Line 241">
              <a:extLst>
                <a:ext uri="{FF2B5EF4-FFF2-40B4-BE49-F238E27FC236}">
                  <a16:creationId xmlns:a16="http://schemas.microsoft.com/office/drawing/2014/main" id="{1AE17493-7580-861F-0F36-6D9B181A2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1" name="Rectangle 242">
              <a:extLst>
                <a:ext uri="{FF2B5EF4-FFF2-40B4-BE49-F238E27FC236}">
                  <a16:creationId xmlns:a16="http://schemas.microsoft.com/office/drawing/2014/main" id="{94B8A8BC-15AC-B91A-57C0-CD00760C7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2" name="Line 243">
              <a:extLst>
                <a:ext uri="{FF2B5EF4-FFF2-40B4-BE49-F238E27FC236}">
                  <a16:creationId xmlns:a16="http://schemas.microsoft.com/office/drawing/2014/main" id="{28A65AA0-A867-88EC-7945-815F6E0B7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3" name="Rectangle 247">
              <a:extLst>
                <a:ext uri="{FF2B5EF4-FFF2-40B4-BE49-F238E27FC236}">
                  <a16:creationId xmlns:a16="http://schemas.microsoft.com/office/drawing/2014/main" id="{A04B1D79-B200-4B39-9C1F-6D6F23E8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4" name="Line 248">
              <a:extLst>
                <a:ext uri="{FF2B5EF4-FFF2-40B4-BE49-F238E27FC236}">
                  <a16:creationId xmlns:a16="http://schemas.microsoft.com/office/drawing/2014/main" id="{41A1468F-0D9C-9B53-1428-FA2A60C40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5" name="Line 249">
              <a:extLst>
                <a:ext uri="{FF2B5EF4-FFF2-40B4-BE49-F238E27FC236}">
                  <a16:creationId xmlns:a16="http://schemas.microsoft.com/office/drawing/2014/main" id="{AE4ACFE4-7C3A-2DD4-1F61-02504A2C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6" name="Rectangle 250">
              <a:extLst>
                <a:ext uri="{FF2B5EF4-FFF2-40B4-BE49-F238E27FC236}">
                  <a16:creationId xmlns:a16="http://schemas.microsoft.com/office/drawing/2014/main" id="{21E3C832-D285-6988-DB53-23D6404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7" name="Line 251">
              <a:extLst>
                <a:ext uri="{FF2B5EF4-FFF2-40B4-BE49-F238E27FC236}">
                  <a16:creationId xmlns:a16="http://schemas.microsoft.com/office/drawing/2014/main" id="{443AA2C9-6E28-C786-27BF-2279930F4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9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8" name="Rectangle 252">
              <a:extLst>
                <a:ext uri="{FF2B5EF4-FFF2-40B4-BE49-F238E27FC236}">
                  <a16:creationId xmlns:a16="http://schemas.microsoft.com/office/drawing/2014/main" id="{13A93A70-DE5B-0F05-D44D-3F581E01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9" name="Line 253">
              <a:extLst>
                <a:ext uri="{FF2B5EF4-FFF2-40B4-BE49-F238E27FC236}">
                  <a16:creationId xmlns:a16="http://schemas.microsoft.com/office/drawing/2014/main" id="{3B5DA748-3C4D-4A7A-6038-F02978B6C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0" name="Line 254">
              <a:extLst>
                <a:ext uri="{FF2B5EF4-FFF2-40B4-BE49-F238E27FC236}">
                  <a16:creationId xmlns:a16="http://schemas.microsoft.com/office/drawing/2014/main" id="{62BFD023-7C7F-EDC0-5B95-489FBE830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1" name="Rectangle 255">
              <a:extLst>
                <a:ext uri="{FF2B5EF4-FFF2-40B4-BE49-F238E27FC236}">
                  <a16:creationId xmlns:a16="http://schemas.microsoft.com/office/drawing/2014/main" id="{57776981-8CF2-11EF-66F1-AFD3E0DB0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2" name="Line 256">
              <a:extLst>
                <a:ext uri="{FF2B5EF4-FFF2-40B4-BE49-F238E27FC236}">
                  <a16:creationId xmlns:a16="http://schemas.microsoft.com/office/drawing/2014/main" id="{E988D780-233D-386A-392F-A53506DFF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9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3" name="Rectangle 257">
              <a:extLst>
                <a:ext uri="{FF2B5EF4-FFF2-40B4-BE49-F238E27FC236}">
                  <a16:creationId xmlns:a16="http://schemas.microsoft.com/office/drawing/2014/main" id="{9BACFA98-7628-E2FA-FB33-006585F1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4" name="Line 258">
              <a:extLst>
                <a:ext uri="{FF2B5EF4-FFF2-40B4-BE49-F238E27FC236}">
                  <a16:creationId xmlns:a16="http://schemas.microsoft.com/office/drawing/2014/main" id="{73A70845-F156-E47D-9884-C85841172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5" name="Line 259">
              <a:extLst>
                <a:ext uri="{FF2B5EF4-FFF2-40B4-BE49-F238E27FC236}">
                  <a16:creationId xmlns:a16="http://schemas.microsoft.com/office/drawing/2014/main" id="{6B007A41-E41D-7C32-97C0-A085FC1F9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6" name="Rectangle 260">
              <a:extLst>
                <a:ext uri="{FF2B5EF4-FFF2-40B4-BE49-F238E27FC236}">
                  <a16:creationId xmlns:a16="http://schemas.microsoft.com/office/drawing/2014/main" id="{A51CA420-006C-FF7C-8F48-6E1A04639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9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7" name="Line 261">
              <a:extLst>
                <a:ext uri="{FF2B5EF4-FFF2-40B4-BE49-F238E27FC236}">
                  <a16:creationId xmlns:a16="http://schemas.microsoft.com/office/drawing/2014/main" id="{36FCE863-304A-1677-6EF4-65EB88B16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9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8" name="Rectangle 262">
              <a:extLst>
                <a:ext uri="{FF2B5EF4-FFF2-40B4-BE49-F238E27FC236}">
                  <a16:creationId xmlns:a16="http://schemas.microsoft.com/office/drawing/2014/main" id="{C71F17FA-91D3-34B9-322C-D134EE3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9" name="Line 263">
              <a:extLst>
                <a:ext uri="{FF2B5EF4-FFF2-40B4-BE49-F238E27FC236}">
                  <a16:creationId xmlns:a16="http://schemas.microsoft.com/office/drawing/2014/main" id="{A8D902FC-F2C3-DAD4-9394-6F29F29E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0" name="Line 264">
              <a:extLst>
                <a:ext uri="{FF2B5EF4-FFF2-40B4-BE49-F238E27FC236}">
                  <a16:creationId xmlns:a16="http://schemas.microsoft.com/office/drawing/2014/main" id="{ADAA31EC-EDB6-53C4-2559-B9330227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1" name="Rectangle 265">
              <a:extLst>
                <a:ext uri="{FF2B5EF4-FFF2-40B4-BE49-F238E27FC236}">
                  <a16:creationId xmlns:a16="http://schemas.microsoft.com/office/drawing/2014/main" id="{3B661534-F6D8-CCF3-C463-60AA778C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2" name="Line 266">
              <a:extLst>
                <a:ext uri="{FF2B5EF4-FFF2-40B4-BE49-F238E27FC236}">
                  <a16:creationId xmlns:a16="http://schemas.microsoft.com/office/drawing/2014/main" id="{E0554292-7F88-9DB2-A337-A994DF259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3" name="Rectangle 267">
              <a:extLst>
                <a:ext uri="{FF2B5EF4-FFF2-40B4-BE49-F238E27FC236}">
                  <a16:creationId xmlns:a16="http://schemas.microsoft.com/office/drawing/2014/main" id="{BB9F5978-40C4-4AA3-0F49-33A56DB75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4" name="Line 268">
              <a:extLst>
                <a:ext uri="{FF2B5EF4-FFF2-40B4-BE49-F238E27FC236}">
                  <a16:creationId xmlns:a16="http://schemas.microsoft.com/office/drawing/2014/main" id="{EEE493EF-23F5-B668-6CD3-8C243A06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5" name="Rectangle 269">
              <a:extLst>
                <a:ext uri="{FF2B5EF4-FFF2-40B4-BE49-F238E27FC236}">
                  <a16:creationId xmlns:a16="http://schemas.microsoft.com/office/drawing/2014/main" id="{4FC5D0D7-6A89-E1FE-450F-CA90EACA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6" name="Line 270">
              <a:extLst>
                <a:ext uri="{FF2B5EF4-FFF2-40B4-BE49-F238E27FC236}">
                  <a16:creationId xmlns:a16="http://schemas.microsoft.com/office/drawing/2014/main" id="{F8A1681A-9A2B-A57E-4A65-D3652E4A1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7" name="Rectangle 271">
              <a:extLst>
                <a:ext uri="{FF2B5EF4-FFF2-40B4-BE49-F238E27FC236}">
                  <a16:creationId xmlns:a16="http://schemas.microsoft.com/office/drawing/2014/main" id="{C3AD9B5C-83B4-4061-DDFB-403506B7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8" name="Line 272">
              <a:extLst>
                <a:ext uri="{FF2B5EF4-FFF2-40B4-BE49-F238E27FC236}">
                  <a16:creationId xmlns:a16="http://schemas.microsoft.com/office/drawing/2014/main" id="{A80D8A7D-4776-3E32-5904-4749B07C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9" name="Rectangle 275">
              <a:extLst>
                <a:ext uri="{FF2B5EF4-FFF2-40B4-BE49-F238E27FC236}">
                  <a16:creationId xmlns:a16="http://schemas.microsoft.com/office/drawing/2014/main" id="{36344461-412D-76F3-D57B-6743BC029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0" name="Line 276">
              <a:extLst>
                <a:ext uri="{FF2B5EF4-FFF2-40B4-BE49-F238E27FC236}">
                  <a16:creationId xmlns:a16="http://schemas.microsoft.com/office/drawing/2014/main" id="{40D720DE-4CD0-8980-376B-27DADFD3A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1" name="Line 277">
              <a:extLst>
                <a:ext uri="{FF2B5EF4-FFF2-40B4-BE49-F238E27FC236}">
                  <a16:creationId xmlns:a16="http://schemas.microsoft.com/office/drawing/2014/main" id="{737257BF-4BEC-4149-F1C9-DD9D63F41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2" name="Rectangle 278">
              <a:extLst>
                <a:ext uri="{FF2B5EF4-FFF2-40B4-BE49-F238E27FC236}">
                  <a16:creationId xmlns:a16="http://schemas.microsoft.com/office/drawing/2014/main" id="{EFE07875-1BD4-FC73-C02D-6F693C8B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19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3" name="Line 279">
              <a:extLst>
                <a:ext uri="{FF2B5EF4-FFF2-40B4-BE49-F238E27FC236}">
                  <a16:creationId xmlns:a16="http://schemas.microsoft.com/office/drawing/2014/main" id="{CEAD78C9-24AA-88F4-1B60-FD74AAF87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19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4" name="Rectangle 280">
              <a:extLst>
                <a:ext uri="{FF2B5EF4-FFF2-40B4-BE49-F238E27FC236}">
                  <a16:creationId xmlns:a16="http://schemas.microsoft.com/office/drawing/2014/main" id="{D9A00336-CAD5-6B05-F240-B30774BDF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5" name="Line 281">
              <a:extLst>
                <a:ext uri="{FF2B5EF4-FFF2-40B4-BE49-F238E27FC236}">
                  <a16:creationId xmlns:a16="http://schemas.microsoft.com/office/drawing/2014/main" id="{9011FE17-352F-F4B9-E3F6-12A547C1C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6" name="Line 282">
              <a:extLst>
                <a:ext uri="{FF2B5EF4-FFF2-40B4-BE49-F238E27FC236}">
                  <a16:creationId xmlns:a16="http://schemas.microsoft.com/office/drawing/2014/main" id="{D9C94EF4-F9D6-C797-0914-30B1C74DE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7" name="Rectangle 283">
              <a:extLst>
                <a:ext uri="{FF2B5EF4-FFF2-40B4-BE49-F238E27FC236}">
                  <a16:creationId xmlns:a16="http://schemas.microsoft.com/office/drawing/2014/main" id="{FFC7C28E-E3D1-2E0B-8C25-FC230AD25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19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8" name="Line 284">
              <a:extLst>
                <a:ext uri="{FF2B5EF4-FFF2-40B4-BE49-F238E27FC236}">
                  <a16:creationId xmlns:a16="http://schemas.microsoft.com/office/drawing/2014/main" id="{3F162DA1-771E-21CE-9817-E2D563283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19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9" name="Rectangle 285">
              <a:extLst>
                <a:ext uri="{FF2B5EF4-FFF2-40B4-BE49-F238E27FC236}">
                  <a16:creationId xmlns:a16="http://schemas.microsoft.com/office/drawing/2014/main" id="{398B7451-FCCE-8B26-64AB-BFB3FF57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0" name="Line 286">
              <a:extLst>
                <a:ext uri="{FF2B5EF4-FFF2-40B4-BE49-F238E27FC236}">
                  <a16:creationId xmlns:a16="http://schemas.microsoft.com/office/drawing/2014/main" id="{8A1BC696-ACB8-C84B-6B19-A7DAB6AAE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1" name="Line 287">
              <a:extLst>
                <a:ext uri="{FF2B5EF4-FFF2-40B4-BE49-F238E27FC236}">
                  <a16:creationId xmlns:a16="http://schemas.microsoft.com/office/drawing/2014/main" id="{90C6FF97-9188-00EA-97BF-8E62CCA37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2" name="Rectangle 288">
              <a:extLst>
                <a:ext uri="{FF2B5EF4-FFF2-40B4-BE49-F238E27FC236}">
                  <a16:creationId xmlns:a16="http://schemas.microsoft.com/office/drawing/2014/main" id="{F067F284-5647-2631-0C5C-A06E79D3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319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3" name="Line 289">
              <a:extLst>
                <a:ext uri="{FF2B5EF4-FFF2-40B4-BE49-F238E27FC236}">
                  <a16:creationId xmlns:a16="http://schemas.microsoft.com/office/drawing/2014/main" id="{67972F05-1444-2054-1E2D-7B1E9A5F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19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4" name="Rectangle 290">
              <a:extLst>
                <a:ext uri="{FF2B5EF4-FFF2-40B4-BE49-F238E27FC236}">
                  <a16:creationId xmlns:a16="http://schemas.microsoft.com/office/drawing/2014/main" id="{14CC8E33-255E-DE34-B10A-8C842296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5" name="Line 291">
              <a:extLst>
                <a:ext uri="{FF2B5EF4-FFF2-40B4-BE49-F238E27FC236}">
                  <a16:creationId xmlns:a16="http://schemas.microsoft.com/office/drawing/2014/main" id="{8BB67BA4-88B7-4CB5-99D0-83CA0597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6" name="Line 292">
              <a:extLst>
                <a:ext uri="{FF2B5EF4-FFF2-40B4-BE49-F238E27FC236}">
                  <a16:creationId xmlns:a16="http://schemas.microsoft.com/office/drawing/2014/main" id="{714A2175-EA7B-6507-45F2-D8D978B92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" name="Rectangle 293">
              <a:extLst>
                <a:ext uri="{FF2B5EF4-FFF2-40B4-BE49-F238E27FC236}">
                  <a16:creationId xmlns:a16="http://schemas.microsoft.com/office/drawing/2014/main" id="{1C955CEC-A1AC-94B9-9506-ED7A875B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8" name="Line 294">
              <a:extLst>
                <a:ext uri="{FF2B5EF4-FFF2-40B4-BE49-F238E27FC236}">
                  <a16:creationId xmlns:a16="http://schemas.microsoft.com/office/drawing/2014/main" id="{C2800D9F-CC43-7369-96BA-A2EAC2EDE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" name="Rectangle 295">
              <a:extLst>
                <a:ext uri="{FF2B5EF4-FFF2-40B4-BE49-F238E27FC236}">
                  <a16:creationId xmlns:a16="http://schemas.microsoft.com/office/drawing/2014/main" id="{F92C79C9-F0E3-D670-0F90-12D21979D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0" name="Line 296">
              <a:extLst>
                <a:ext uri="{FF2B5EF4-FFF2-40B4-BE49-F238E27FC236}">
                  <a16:creationId xmlns:a16="http://schemas.microsoft.com/office/drawing/2014/main" id="{DF85C7C7-8B91-E206-C551-99F10CA22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" name="Rectangle 297">
              <a:extLst>
                <a:ext uri="{FF2B5EF4-FFF2-40B4-BE49-F238E27FC236}">
                  <a16:creationId xmlns:a16="http://schemas.microsoft.com/office/drawing/2014/main" id="{EF944ABB-EDE6-B06A-8BE9-F894D346D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2" name="Line 298">
              <a:extLst>
                <a:ext uri="{FF2B5EF4-FFF2-40B4-BE49-F238E27FC236}">
                  <a16:creationId xmlns:a16="http://schemas.microsoft.com/office/drawing/2014/main" id="{5052191A-5306-0105-6997-231F93B1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" name="Rectangle 299">
              <a:extLst>
                <a:ext uri="{FF2B5EF4-FFF2-40B4-BE49-F238E27FC236}">
                  <a16:creationId xmlns:a16="http://schemas.microsoft.com/office/drawing/2014/main" id="{EC496BD4-FE77-6620-D555-C53CC50A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4" name="Line 300">
              <a:extLst>
                <a:ext uri="{FF2B5EF4-FFF2-40B4-BE49-F238E27FC236}">
                  <a16:creationId xmlns:a16="http://schemas.microsoft.com/office/drawing/2014/main" id="{A908261D-281C-AD38-ED81-C0B8D79CD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" name="Rectangle 304">
              <a:extLst>
                <a:ext uri="{FF2B5EF4-FFF2-40B4-BE49-F238E27FC236}">
                  <a16:creationId xmlns:a16="http://schemas.microsoft.com/office/drawing/2014/main" id="{FC8319E2-0948-9DD9-4418-D5C212AD6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6" name="Line 305">
              <a:extLst>
                <a:ext uri="{FF2B5EF4-FFF2-40B4-BE49-F238E27FC236}">
                  <a16:creationId xmlns:a16="http://schemas.microsoft.com/office/drawing/2014/main" id="{C0627A91-AE5D-F277-3781-067F303C6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7" name="Line 306">
              <a:extLst>
                <a:ext uri="{FF2B5EF4-FFF2-40B4-BE49-F238E27FC236}">
                  <a16:creationId xmlns:a16="http://schemas.microsoft.com/office/drawing/2014/main" id="{DA3B82D0-24D8-B30D-E3E0-CFAA5A6DE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8" name="Rectangle 307">
              <a:extLst>
                <a:ext uri="{FF2B5EF4-FFF2-40B4-BE49-F238E27FC236}">
                  <a16:creationId xmlns:a16="http://schemas.microsoft.com/office/drawing/2014/main" id="{9A807BBD-57A4-3A47-2236-155F8EE9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48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9" name="Line 308">
              <a:extLst>
                <a:ext uri="{FF2B5EF4-FFF2-40B4-BE49-F238E27FC236}">
                  <a16:creationId xmlns:a16="http://schemas.microsoft.com/office/drawing/2014/main" id="{75B50D8C-C6C8-6491-58F6-5BFFE5B4C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48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0" name="Rectangle 309">
              <a:extLst>
                <a:ext uri="{FF2B5EF4-FFF2-40B4-BE49-F238E27FC236}">
                  <a16:creationId xmlns:a16="http://schemas.microsoft.com/office/drawing/2014/main" id="{0E678D26-5FB2-AD06-5702-F95739E6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1" name="Line 310">
              <a:extLst>
                <a:ext uri="{FF2B5EF4-FFF2-40B4-BE49-F238E27FC236}">
                  <a16:creationId xmlns:a16="http://schemas.microsoft.com/office/drawing/2014/main" id="{CD150D92-06BB-A863-B00F-B020C029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2" name="Line 311">
              <a:extLst>
                <a:ext uri="{FF2B5EF4-FFF2-40B4-BE49-F238E27FC236}">
                  <a16:creationId xmlns:a16="http://schemas.microsoft.com/office/drawing/2014/main" id="{81CFFB17-7E84-1BC3-0BE5-FC51708E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3" name="Rectangle 312">
              <a:extLst>
                <a:ext uri="{FF2B5EF4-FFF2-40B4-BE49-F238E27FC236}">
                  <a16:creationId xmlns:a16="http://schemas.microsoft.com/office/drawing/2014/main" id="{4808E9A3-25AF-4506-2F10-9CD177818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48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4" name="Line 313">
              <a:extLst>
                <a:ext uri="{FF2B5EF4-FFF2-40B4-BE49-F238E27FC236}">
                  <a16:creationId xmlns:a16="http://schemas.microsoft.com/office/drawing/2014/main" id="{2289519A-1A7D-1163-48D0-6F7201F2E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48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5" name="Rectangle 314">
              <a:extLst>
                <a:ext uri="{FF2B5EF4-FFF2-40B4-BE49-F238E27FC236}">
                  <a16:creationId xmlns:a16="http://schemas.microsoft.com/office/drawing/2014/main" id="{C27B4709-EA10-7DF2-3790-A85780DC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6" name="Line 315">
              <a:extLst>
                <a:ext uri="{FF2B5EF4-FFF2-40B4-BE49-F238E27FC236}">
                  <a16:creationId xmlns:a16="http://schemas.microsoft.com/office/drawing/2014/main" id="{E2CFE64B-9C8C-F03E-0CBD-BFC9954A1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7" name="Line 316">
              <a:extLst>
                <a:ext uri="{FF2B5EF4-FFF2-40B4-BE49-F238E27FC236}">
                  <a16:creationId xmlns:a16="http://schemas.microsoft.com/office/drawing/2014/main" id="{E72C699E-26D0-078E-CE8A-4D8AB526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8" name="Rectangle 317">
              <a:extLst>
                <a:ext uri="{FF2B5EF4-FFF2-40B4-BE49-F238E27FC236}">
                  <a16:creationId xmlns:a16="http://schemas.microsoft.com/office/drawing/2014/main" id="{6C90E620-2DF9-1D67-CF6A-2CB790FC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348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9" name="Line 318">
              <a:extLst>
                <a:ext uri="{FF2B5EF4-FFF2-40B4-BE49-F238E27FC236}">
                  <a16:creationId xmlns:a16="http://schemas.microsoft.com/office/drawing/2014/main" id="{ECEE65EA-7ED9-FFF9-73C0-E10957339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48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0" name="Rectangle 319">
              <a:extLst>
                <a:ext uri="{FF2B5EF4-FFF2-40B4-BE49-F238E27FC236}">
                  <a16:creationId xmlns:a16="http://schemas.microsoft.com/office/drawing/2014/main" id="{92ACA864-D486-881E-A08C-82CD07F67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1" name="Line 320">
              <a:extLst>
                <a:ext uri="{FF2B5EF4-FFF2-40B4-BE49-F238E27FC236}">
                  <a16:creationId xmlns:a16="http://schemas.microsoft.com/office/drawing/2014/main" id="{DA923383-54F2-FC1E-8A79-21ED38BC0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2" name="Line 321">
              <a:extLst>
                <a:ext uri="{FF2B5EF4-FFF2-40B4-BE49-F238E27FC236}">
                  <a16:creationId xmlns:a16="http://schemas.microsoft.com/office/drawing/2014/main" id="{3334741E-6BDE-2ABF-89A1-C097100E6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3" name="Rectangle 322">
              <a:extLst>
                <a:ext uri="{FF2B5EF4-FFF2-40B4-BE49-F238E27FC236}">
                  <a16:creationId xmlns:a16="http://schemas.microsoft.com/office/drawing/2014/main" id="{71C4C899-8849-6076-4EA3-E64864D0B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4" name="Line 323">
              <a:extLst>
                <a:ext uri="{FF2B5EF4-FFF2-40B4-BE49-F238E27FC236}">
                  <a16:creationId xmlns:a16="http://schemas.microsoft.com/office/drawing/2014/main" id="{695C7018-5602-4B89-5665-CB11E3E4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5" name="Rectangle 324">
              <a:extLst>
                <a:ext uri="{FF2B5EF4-FFF2-40B4-BE49-F238E27FC236}">
                  <a16:creationId xmlns:a16="http://schemas.microsoft.com/office/drawing/2014/main" id="{E7B4489A-F743-2BB2-2C47-7A66E408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6" name="Line 325">
              <a:extLst>
                <a:ext uri="{FF2B5EF4-FFF2-40B4-BE49-F238E27FC236}">
                  <a16:creationId xmlns:a16="http://schemas.microsoft.com/office/drawing/2014/main" id="{D21BBCC3-DFE7-6B80-E07E-60A0CC5CF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7" name="Line 326">
              <a:extLst>
                <a:ext uri="{FF2B5EF4-FFF2-40B4-BE49-F238E27FC236}">
                  <a16:creationId xmlns:a16="http://schemas.microsoft.com/office/drawing/2014/main" id="{049B0E76-4578-F835-F2BD-8D2780AFD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8" name="Rectangle 327">
              <a:extLst>
                <a:ext uri="{FF2B5EF4-FFF2-40B4-BE49-F238E27FC236}">
                  <a16:creationId xmlns:a16="http://schemas.microsoft.com/office/drawing/2014/main" id="{A1E9A424-B5BD-4D43-647B-695988FF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9" name="Line 328">
              <a:extLst>
                <a:ext uri="{FF2B5EF4-FFF2-40B4-BE49-F238E27FC236}">
                  <a16:creationId xmlns:a16="http://schemas.microsoft.com/office/drawing/2014/main" id="{0BC3597F-8CDE-8A33-DF5E-33B82F387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0" name="Line 329">
              <a:extLst>
                <a:ext uri="{FF2B5EF4-FFF2-40B4-BE49-F238E27FC236}">
                  <a16:creationId xmlns:a16="http://schemas.microsoft.com/office/drawing/2014/main" id="{47400E4B-6E8D-3272-4C40-0C29C293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1" name="Rectangle 330">
              <a:extLst>
                <a:ext uri="{FF2B5EF4-FFF2-40B4-BE49-F238E27FC236}">
                  <a16:creationId xmlns:a16="http://schemas.microsoft.com/office/drawing/2014/main" id="{E5B964A5-EE3E-398F-9DB4-FD4D44F9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77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2" name="Line 331">
              <a:extLst>
                <a:ext uri="{FF2B5EF4-FFF2-40B4-BE49-F238E27FC236}">
                  <a16:creationId xmlns:a16="http://schemas.microsoft.com/office/drawing/2014/main" id="{C3BB815B-2CEA-684E-C010-DCE850526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77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3" name="Rectangle 332">
              <a:extLst>
                <a:ext uri="{FF2B5EF4-FFF2-40B4-BE49-F238E27FC236}">
                  <a16:creationId xmlns:a16="http://schemas.microsoft.com/office/drawing/2014/main" id="{0AC0486E-E7EF-5540-9661-1632B8C7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4" name="Line 333">
              <a:extLst>
                <a:ext uri="{FF2B5EF4-FFF2-40B4-BE49-F238E27FC236}">
                  <a16:creationId xmlns:a16="http://schemas.microsoft.com/office/drawing/2014/main" id="{A02E3ABE-A908-FCA9-EBCC-C2E4733F4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5" name="Rectangle 334">
              <a:extLst>
                <a:ext uri="{FF2B5EF4-FFF2-40B4-BE49-F238E27FC236}">
                  <a16:creationId xmlns:a16="http://schemas.microsoft.com/office/drawing/2014/main" id="{A5A880F0-1F43-9031-A7E3-E86FBA927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6" name="Line 335">
              <a:extLst>
                <a:ext uri="{FF2B5EF4-FFF2-40B4-BE49-F238E27FC236}">
                  <a16:creationId xmlns:a16="http://schemas.microsoft.com/office/drawing/2014/main" id="{1E836547-CA28-F420-26E9-401F3DD2E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7" name="Line 336">
              <a:extLst>
                <a:ext uri="{FF2B5EF4-FFF2-40B4-BE49-F238E27FC236}">
                  <a16:creationId xmlns:a16="http://schemas.microsoft.com/office/drawing/2014/main" id="{DB030AE7-50C4-354B-106C-6EA10246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8" name="Rectangle 337">
              <a:extLst>
                <a:ext uri="{FF2B5EF4-FFF2-40B4-BE49-F238E27FC236}">
                  <a16:creationId xmlns:a16="http://schemas.microsoft.com/office/drawing/2014/main" id="{7851A8DD-E92C-1B44-7FC6-C67400A0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77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9" name="Line 338">
              <a:extLst>
                <a:ext uri="{FF2B5EF4-FFF2-40B4-BE49-F238E27FC236}">
                  <a16:creationId xmlns:a16="http://schemas.microsoft.com/office/drawing/2014/main" id="{A3AF151A-7BB7-433B-DD2C-528E735A9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77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" name="Rectangle 339">
              <a:extLst>
                <a:ext uri="{FF2B5EF4-FFF2-40B4-BE49-F238E27FC236}">
                  <a16:creationId xmlns:a16="http://schemas.microsoft.com/office/drawing/2014/main" id="{46EAEF25-A4BD-FE19-D4C3-391E0C73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1" name="Line 340">
              <a:extLst>
                <a:ext uri="{FF2B5EF4-FFF2-40B4-BE49-F238E27FC236}">
                  <a16:creationId xmlns:a16="http://schemas.microsoft.com/office/drawing/2014/main" id="{7822506A-B955-DC13-B81E-1F6A89F5E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2" name="Rectangle 341">
              <a:extLst>
                <a:ext uri="{FF2B5EF4-FFF2-40B4-BE49-F238E27FC236}">
                  <a16:creationId xmlns:a16="http://schemas.microsoft.com/office/drawing/2014/main" id="{6087E2F7-5EBC-F7E5-B3EE-23E8719F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3" name="Line 342">
              <a:extLst>
                <a:ext uri="{FF2B5EF4-FFF2-40B4-BE49-F238E27FC236}">
                  <a16:creationId xmlns:a16="http://schemas.microsoft.com/office/drawing/2014/main" id="{B6E27296-91C5-7B01-F08B-8EEABD3B4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4" name="Line 343">
              <a:extLst>
                <a:ext uri="{FF2B5EF4-FFF2-40B4-BE49-F238E27FC236}">
                  <a16:creationId xmlns:a16="http://schemas.microsoft.com/office/drawing/2014/main" id="{822F968A-1EEF-A154-352B-94EEE27EF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5" name="Rectangle 344">
              <a:extLst>
                <a:ext uri="{FF2B5EF4-FFF2-40B4-BE49-F238E27FC236}">
                  <a16:creationId xmlns:a16="http://schemas.microsoft.com/office/drawing/2014/main" id="{80999B59-B4B2-D4AB-B7B0-E21322A7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377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6" name="Line 345">
              <a:extLst>
                <a:ext uri="{FF2B5EF4-FFF2-40B4-BE49-F238E27FC236}">
                  <a16:creationId xmlns:a16="http://schemas.microsoft.com/office/drawing/2014/main" id="{16602B86-3ED1-9D89-FF43-9D99A443B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77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7" name="Rectangle 346">
              <a:extLst>
                <a:ext uri="{FF2B5EF4-FFF2-40B4-BE49-F238E27FC236}">
                  <a16:creationId xmlns:a16="http://schemas.microsoft.com/office/drawing/2014/main" id="{49C27C8A-6F2C-96F5-5A09-4AAF08C52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8" name="Line 347">
              <a:extLst>
                <a:ext uri="{FF2B5EF4-FFF2-40B4-BE49-F238E27FC236}">
                  <a16:creationId xmlns:a16="http://schemas.microsoft.com/office/drawing/2014/main" id="{9659229C-DA94-51CF-7FC4-4DFAE22CC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9" name="Rectangle 348">
              <a:extLst>
                <a:ext uri="{FF2B5EF4-FFF2-40B4-BE49-F238E27FC236}">
                  <a16:creationId xmlns:a16="http://schemas.microsoft.com/office/drawing/2014/main" id="{772227B3-E558-BAA9-C2EB-916DEB54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0" name="Line 349">
              <a:extLst>
                <a:ext uri="{FF2B5EF4-FFF2-40B4-BE49-F238E27FC236}">
                  <a16:creationId xmlns:a16="http://schemas.microsoft.com/office/drawing/2014/main" id="{00E61F56-1854-11C0-C304-59DCE7755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1" name="Line 350">
              <a:extLst>
                <a:ext uri="{FF2B5EF4-FFF2-40B4-BE49-F238E27FC236}">
                  <a16:creationId xmlns:a16="http://schemas.microsoft.com/office/drawing/2014/main" id="{EC6D63E0-481A-853D-6A83-FD18FDB88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2" name="Rectangle 351">
              <a:extLst>
                <a:ext uri="{FF2B5EF4-FFF2-40B4-BE49-F238E27FC236}">
                  <a16:creationId xmlns:a16="http://schemas.microsoft.com/office/drawing/2014/main" id="{22211E96-DBAD-A505-A142-59E62991B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3" name="Line 352">
              <a:extLst>
                <a:ext uri="{FF2B5EF4-FFF2-40B4-BE49-F238E27FC236}">
                  <a16:creationId xmlns:a16="http://schemas.microsoft.com/office/drawing/2014/main" id="{3BB10CF1-47A0-5E9F-A712-ED1600ED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4" name="Line 353">
              <a:extLst>
                <a:ext uri="{FF2B5EF4-FFF2-40B4-BE49-F238E27FC236}">
                  <a16:creationId xmlns:a16="http://schemas.microsoft.com/office/drawing/2014/main" id="{6EEA052C-FDB4-9D98-51E9-A458A1AD7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7" name="Text Box 359">
            <a:extLst>
              <a:ext uri="{FF2B5EF4-FFF2-40B4-BE49-F238E27FC236}">
                <a16:creationId xmlns:a16="http://schemas.microsoft.com/office/drawing/2014/main" id="{2AC5524F-9A23-CF9F-3D5C-EF38E4D4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 →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id:=E</a:t>
            </a:r>
          </a:p>
        </p:txBody>
      </p:sp>
      <p:sp>
        <p:nvSpPr>
          <p:cNvPr id="30728" name="灯片编号占位符 354">
            <a:extLst>
              <a:ext uri="{FF2B5EF4-FFF2-40B4-BE49-F238E27FC236}">
                <a16:creationId xmlns:a16="http://schemas.microsoft.com/office/drawing/2014/main" id="{E479BD0E-8A2F-7393-AB4E-3EFD79186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C2BD1-4D34-44F9-83EC-C6979AF8F78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B30EF989-DA1B-D8AF-909E-D550DDF36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836613"/>
            <a:ext cx="6697662" cy="846137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后缀式（逆波兰表示）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CD7B152-6275-420C-684E-3BF4DC6CB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153400" cy="4191000"/>
          </a:xfrm>
        </p:spPr>
        <p:txBody>
          <a:bodyPr lIns="92075" tIns="46037" rIns="92075" bIns="46037"/>
          <a:lstStyle/>
          <a:p>
            <a:pPr eaLnBrk="1" hangingPunct="1"/>
            <a:r>
              <a:rPr lang="zh-CN" altLang="en-US" b="1"/>
              <a:t>操作数 </a:t>
            </a:r>
            <a:r>
              <a:rPr lang="en-US" altLang="zh-CN" b="1"/>
              <a:t>1</a:t>
            </a:r>
            <a:r>
              <a:rPr lang="zh-CN" altLang="en-US" b="1"/>
              <a:t>，操作数 </a:t>
            </a:r>
            <a:r>
              <a:rPr lang="en-US" altLang="zh-CN" b="1"/>
              <a:t>2</a:t>
            </a:r>
            <a:r>
              <a:rPr lang="zh-CN" altLang="en-US" b="1"/>
              <a:t>，运算符</a:t>
            </a:r>
          </a:p>
          <a:p>
            <a:pPr eaLnBrk="1" hangingPunct="1"/>
            <a:r>
              <a:rPr lang="zh-CN" altLang="en-US" b="1"/>
              <a:t>操作数，运算符</a:t>
            </a:r>
          </a:p>
          <a:p>
            <a:pPr eaLnBrk="1" hangingPunct="1"/>
            <a:r>
              <a:rPr lang="zh-CN" altLang="en-US" b="1"/>
              <a:t>例 </a:t>
            </a:r>
            <a:r>
              <a:rPr lang="en-US" altLang="zh-CN" b="1"/>
              <a:t>8-7</a:t>
            </a:r>
            <a:r>
              <a:rPr lang="zh-CN" altLang="en-US" b="1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/>
              <a:t>求</a:t>
            </a:r>
            <a:r>
              <a:rPr lang="en-US" altLang="zh-CN" b="1"/>
              <a:t>a := b *</a:t>
            </a:r>
            <a:r>
              <a:rPr lang="zh-CN" altLang="en-US" b="1"/>
              <a:t>（</a:t>
            </a:r>
            <a:r>
              <a:rPr lang="en-US" altLang="zh-CN" b="1"/>
              <a:t>- c</a:t>
            </a:r>
            <a:r>
              <a:rPr lang="zh-CN" altLang="en-US" b="1"/>
              <a:t>）</a:t>
            </a:r>
            <a:r>
              <a:rPr lang="en-US" altLang="zh-CN" b="1"/>
              <a:t>+ b *</a:t>
            </a:r>
            <a:r>
              <a:rPr lang="zh-CN" altLang="en-US" b="1"/>
              <a:t>（</a:t>
            </a:r>
            <a:r>
              <a:rPr lang="en-US" altLang="zh-CN" b="1"/>
              <a:t>- 34</a:t>
            </a:r>
            <a:r>
              <a:rPr lang="zh-CN" altLang="en-US" b="1"/>
              <a:t>）的后缀式</a:t>
            </a:r>
          </a:p>
          <a:p>
            <a:pPr eaLnBrk="1" hangingPunct="1"/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后缀式：</a:t>
            </a:r>
            <a:r>
              <a:rPr lang="en-US" altLang="zh-CN" b="1"/>
              <a:t>a b c - * b 34 - * + :=</a:t>
            </a:r>
          </a:p>
        </p:txBody>
      </p:sp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C909B516-02E6-C448-9090-525C7151B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B1710-DFF9-4C4F-8B95-0E5B985E8F9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6820</TotalTime>
  <Words>3244</Words>
  <Application>Microsoft Office PowerPoint</Application>
  <PresentationFormat>全屏显示(4:3)</PresentationFormat>
  <Paragraphs>883</Paragraphs>
  <Slides>65</Slides>
  <Notes>65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华文新魏</vt:lpstr>
      <vt:lpstr>楷体_GB2312</vt:lpstr>
      <vt:lpstr>宋体</vt:lpstr>
      <vt:lpstr>Arial</vt:lpstr>
      <vt:lpstr>Arial Narrow</vt:lpstr>
      <vt:lpstr>Symbol</vt:lpstr>
      <vt:lpstr>Tahoma</vt:lpstr>
      <vt:lpstr>Times New Roman</vt:lpstr>
      <vt:lpstr>Wingdings</vt:lpstr>
      <vt:lpstr>主题1</vt:lpstr>
      <vt:lpstr>MS 组织结构图 2.0</vt:lpstr>
      <vt:lpstr>Document</vt:lpstr>
      <vt:lpstr>第7章 中间代码生成</vt:lpstr>
      <vt:lpstr>主要内容</vt:lpstr>
      <vt:lpstr>7.1  中间代码</vt:lpstr>
      <vt:lpstr>PowerPoint 演示文稿</vt:lpstr>
      <vt:lpstr>以C:=(A-12)*B+6为例 将赋值语句变换为语法结构树</vt:lpstr>
      <vt:lpstr>生成语法结构树的属性文法</vt:lpstr>
      <vt:lpstr>语法结构树的直观描述</vt:lpstr>
      <vt:lpstr>语法结构树的数组存储形式</vt:lpstr>
      <vt:lpstr>后缀式（逆波兰表示）</vt:lpstr>
      <vt:lpstr>生成后缀式的属性文法</vt:lpstr>
      <vt:lpstr>三地址码</vt:lpstr>
      <vt:lpstr>其它语句的三地址码</vt:lpstr>
      <vt:lpstr>生成三地址码的属性文法</vt:lpstr>
      <vt:lpstr>7.2 说明语句的翻译</vt:lpstr>
      <vt:lpstr>要关心的问题</vt:lpstr>
      <vt:lpstr>要关心的问题</vt:lpstr>
      <vt:lpstr>变量说明的翻译</vt:lpstr>
      <vt:lpstr>例 7-3：相对地址举例</vt:lpstr>
      <vt:lpstr>文法描述</vt:lpstr>
      <vt:lpstr>用到的属性、过程、与全局量</vt:lpstr>
      <vt:lpstr>说明语句的翻译模式</vt:lpstr>
      <vt:lpstr>例 7-4 x:real; i:integer 的翻译</vt:lpstr>
      <vt:lpstr>例 7-4 x:real; i:integer 的翻译</vt:lpstr>
      <vt:lpstr>7.3  组合数据说明的翻译</vt:lpstr>
      <vt:lpstr>组合数据的引用与分配策略</vt:lpstr>
      <vt:lpstr>数组说明的翻译</vt:lpstr>
      <vt:lpstr>静态数组分配要完成的工作</vt:lpstr>
      <vt:lpstr>动态数组分配要完成的工作</vt:lpstr>
      <vt:lpstr>PowerPoint 演示文稿</vt:lpstr>
      <vt:lpstr>数组元素的引用</vt:lpstr>
      <vt:lpstr>数组元素地址计算-按行存放</vt:lpstr>
      <vt:lpstr>记录说明的翻译</vt:lpstr>
      <vt:lpstr>记录说明的翻译</vt:lpstr>
      <vt:lpstr>7.4 赋值语句的翻译</vt:lpstr>
      <vt:lpstr>7.4 赋值语句的翻译</vt:lpstr>
      <vt:lpstr>7.4 赋值语句的翻译</vt:lpstr>
      <vt:lpstr>例 7-5 a:=-c+b*34的中间代码生成过程</vt:lpstr>
      <vt:lpstr>PowerPoint 演示文稿</vt:lpstr>
      <vt:lpstr>7.4 赋值语句的翻译</vt:lpstr>
      <vt:lpstr>表达式翻译中的其它问题</vt:lpstr>
      <vt:lpstr>类型转换： itr，rti</vt:lpstr>
      <vt:lpstr>PowerPoint 演示文稿</vt:lpstr>
      <vt:lpstr>PowerPoint 演示文稿</vt:lpstr>
      <vt:lpstr>7.5 控制语句的翻译</vt:lpstr>
      <vt:lpstr>布尔表达式的翻译</vt:lpstr>
      <vt:lpstr>数值表示法——使用综合属性</vt:lpstr>
      <vt:lpstr>数值表示法——使用综合属性</vt:lpstr>
      <vt:lpstr>真假出口表示法——使用继承属性</vt:lpstr>
      <vt:lpstr>真假出口表示法——使用继承属性</vt:lpstr>
      <vt:lpstr>真假出口表示法——使用继承属性</vt:lpstr>
      <vt:lpstr>例如：a&lt;b or c&lt;d and e&lt;f</vt:lpstr>
      <vt:lpstr>例如：4+a&gt;b-c and d</vt:lpstr>
      <vt:lpstr>拉链回填</vt:lpstr>
      <vt:lpstr>拉链回填</vt:lpstr>
      <vt:lpstr>S → if  C  then  S1  的翻译</vt:lpstr>
      <vt:lpstr>if C then S1的属性文法</vt:lpstr>
      <vt:lpstr>例：if a&gt;b then a=a+a</vt:lpstr>
      <vt:lpstr>S → if  C  then S1  else  S2  的翻译</vt:lpstr>
      <vt:lpstr>if-then-else条件语句的属性文法</vt:lpstr>
      <vt:lpstr>例：if a&gt;b then a=a+c else a=a+b</vt:lpstr>
      <vt:lpstr>S → while  C  do S1翻译</vt:lpstr>
      <vt:lpstr>循环语句的属性文法</vt:lpstr>
      <vt:lpstr>例： while x &gt; y do z := x + 1</vt:lpstr>
      <vt:lpstr>例 7-6：翻译下列语句</vt:lpstr>
      <vt:lpstr>生成的三地址码序列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liao</cp:lastModifiedBy>
  <cp:revision>222</cp:revision>
  <dcterms:created xsi:type="dcterms:W3CDTF">2003-07-09T14:46:46Z</dcterms:created>
  <dcterms:modified xsi:type="dcterms:W3CDTF">2024-02-13T02:17:01Z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